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slides/slide339.xml" ContentType="application/vnd.openxmlformats-officedocument.presentationml.slide+xml"/>
  <Override PartName="/ppt/slides/slide340.xml" ContentType="application/vnd.openxmlformats-officedocument.presentationml.slide+xml"/>
  <Override PartName="/ppt/slides/slide341.xml" ContentType="application/vnd.openxmlformats-officedocument.presentationml.slide+xml"/>
  <Override PartName="/ppt/slides/slide342.xml" ContentType="application/vnd.openxmlformats-officedocument.presentationml.slide+xml"/>
  <Override PartName="/ppt/slides/slide343.xml" ContentType="application/vnd.openxmlformats-officedocument.presentationml.slide+xml"/>
  <Override PartName="/ppt/slides/slide344.xml" ContentType="application/vnd.openxmlformats-officedocument.presentationml.slide+xml"/>
  <Override PartName="/ppt/slides/slide345.xml" ContentType="application/vnd.openxmlformats-officedocument.presentationml.slide+xml"/>
  <Override PartName="/ppt/slides/slide346.xml" ContentType="application/vnd.openxmlformats-officedocument.presentationml.slide+xml"/>
  <Override PartName="/ppt/slides/slide347.xml" ContentType="application/vnd.openxmlformats-officedocument.presentationml.slide+xml"/>
  <Override PartName="/ppt/slides/slide348.xml" ContentType="application/vnd.openxmlformats-officedocument.presentationml.slide+xml"/>
  <Override PartName="/ppt/slides/slide349.xml" ContentType="application/vnd.openxmlformats-officedocument.presentationml.slide+xml"/>
  <Override PartName="/ppt/slides/slide350.xml" ContentType="application/vnd.openxmlformats-officedocument.presentationml.slide+xml"/>
  <Override PartName="/ppt/slides/slide351.xml" ContentType="application/vnd.openxmlformats-officedocument.presentationml.slide+xml"/>
  <Override PartName="/ppt/slides/slide352.xml" ContentType="application/vnd.openxmlformats-officedocument.presentationml.slide+xml"/>
  <Override PartName="/ppt/slides/slide353.xml" ContentType="application/vnd.openxmlformats-officedocument.presentationml.slide+xml"/>
  <Override PartName="/ppt/slides/slide354.xml" ContentType="application/vnd.openxmlformats-officedocument.presentationml.slide+xml"/>
  <Override PartName="/ppt/slides/slide355.xml" ContentType="application/vnd.openxmlformats-officedocument.presentationml.slide+xml"/>
  <Override PartName="/ppt/slides/slide356.xml" ContentType="application/vnd.openxmlformats-officedocument.presentationml.slide+xml"/>
  <Override PartName="/ppt/slides/slide357.xml" ContentType="application/vnd.openxmlformats-officedocument.presentationml.slide+xml"/>
  <Override PartName="/ppt/slides/slide358.xml" ContentType="application/vnd.openxmlformats-officedocument.presentationml.slide+xml"/>
  <Override PartName="/ppt/slides/slide359.xml" ContentType="application/vnd.openxmlformats-officedocument.presentationml.slide+xml"/>
  <Override PartName="/ppt/slides/slide360.xml" ContentType="application/vnd.openxmlformats-officedocument.presentationml.slide+xml"/>
  <Override PartName="/ppt/slides/slide361.xml" ContentType="application/vnd.openxmlformats-officedocument.presentationml.slide+xml"/>
  <Override PartName="/ppt/slides/slide362.xml" ContentType="application/vnd.openxmlformats-officedocument.presentationml.slide+xml"/>
  <Override PartName="/ppt/slides/slide363.xml" ContentType="application/vnd.openxmlformats-officedocument.presentationml.slide+xml"/>
  <Override PartName="/ppt/slides/slide364.xml" ContentType="application/vnd.openxmlformats-officedocument.presentationml.slide+xml"/>
  <Override PartName="/ppt/slides/slide365.xml" ContentType="application/vnd.openxmlformats-officedocument.presentationml.slide+xml"/>
  <Override PartName="/ppt/slides/slide366.xml" ContentType="application/vnd.openxmlformats-officedocument.presentationml.slide+xml"/>
  <Override PartName="/ppt/slides/slide367.xml" ContentType="application/vnd.openxmlformats-officedocument.presentationml.slide+xml"/>
  <Override PartName="/ppt/slides/slide368.xml" ContentType="application/vnd.openxmlformats-officedocument.presentationml.slide+xml"/>
  <Override PartName="/ppt/slides/slide369.xml" ContentType="application/vnd.openxmlformats-officedocument.presentationml.slide+xml"/>
  <Override PartName="/ppt/slides/slide370.xml" ContentType="application/vnd.openxmlformats-officedocument.presentationml.slide+xml"/>
  <Override PartName="/ppt/slides/slide371.xml" ContentType="application/vnd.openxmlformats-officedocument.presentationml.slide+xml"/>
  <Override PartName="/ppt/slides/slide372.xml" ContentType="application/vnd.openxmlformats-officedocument.presentationml.slide+xml"/>
  <Override PartName="/ppt/slides/slide373.xml" ContentType="application/vnd.openxmlformats-officedocument.presentationml.slide+xml"/>
  <Override PartName="/ppt/slides/slide374.xml" ContentType="application/vnd.openxmlformats-officedocument.presentationml.slide+xml"/>
  <Override PartName="/ppt/slides/slide375.xml" ContentType="application/vnd.openxmlformats-officedocument.presentationml.slide+xml"/>
  <Override PartName="/ppt/slides/slide376.xml" ContentType="application/vnd.openxmlformats-officedocument.presentationml.slide+xml"/>
  <Override PartName="/ppt/slides/slide377.xml" ContentType="application/vnd.openxmlformats-officedocument.presentationml.slide+xml"/>
  <Override PartName="/ppt/slides/slide378.xml" ContentType="application/vnd.openxmlformats-officedocument.presentationml.slide+xml"/>
  <Override PartName="/ppt/slides/slide379.xml" ContentType="application/vnd.openxmlformats-officedocument.presentationml.slide+xml"/>
  <Override PartName="/ppt/slides/slide380.xml" ContentType="application/vnd.openxmlformats-officedocument.presentationml.slide+xml"/>
  <Override PartName="/ppt/slides/slide381.xml" ContentType="application/vnd.openxmlformats-officedocument.presentationml.slide+xml"/>
  <Override PartName="/ppt/slides/slide382.xml" ContentType="application/vnd.openxmlformats-officedocument.presentationml.slide+xml"/>
  <Override PartName="/ppt/slides/slide383.xml" ContentType="application/vnd.openxmlformats-officedocument.presentationml.slide+xml"/>
  <Override PartName="/ppt/slides/slide384.xml" ContentType="application/vnd.openxmlformats-officedocument.presentationml.slide+xml"/>
  <Override PartName="/ppt/slides/slide385.xml" ContentType="application/vnd.openxmlformats-officedocument.presentationml.slide+xml"/>
  <Override PartName="/ppt/slides/slide386.xml" ContentType="application/vnd.openxmlformats-officedocument.presentationml.slide+xml"/>
  <Override PartName="/ppt/slides/slide387.xml" ContentType="application/vnd.openxmlformats-officedocument.presentationml.slide+xml"/>
  <Override PartName="/ppt/slides/slide388.xml" ContentType="application/vnd.openxmlformats-officedocument.presentationml.slide+xml"/>
  <Override PartName="/ppt/slides/slide389.xml" ContentType="application/vnd.openxmlformats-officedocument.presentationml.slide+xml"/>
  <Override PartName="/ppt/slides/slide390.xml" ContentType="application/vnd.openxmlformats-officedocument.presentationml.slide+xml"/>
  <Override PartName="/ppt/slides/slide391.xml" ContentType="application/vnd.openxmlformats-officedocument.presentationml.slide+xml"/>
  <Override PartName="/ppt/slides/slide392.xml" ContentType="application/vnd.openxmlformats-officedocument.presentationml.slide+xml"/>
  <Override PartName="/ppt/slides/slide393.xml" ContentType="application/vnd.openxmlformats-officedocument.presentationml.slide+xml"/>
  <Override PartName="/ppt/slides/slide394.xml" ContentType="application/vnd.openxmlformats-officedocument.presentationml.slide+xml"/>
  <Override PartName="/ppt/slides/slide395.xml" ContentType="application/vnd.openxmlformats-officedocument.presentationml.slide+xml"/>
  <Override PartName="/ppt/slides/slide396.xml" ContentType="application/vnd.openxmlformats-officedocument.presentationml.slide+xml"/>
  <Override PartName="/ppt/slides/slide397.xml" ContentType="application/vnd.openxmlformats-officedocument.presentationml.slide+xml"/>
  <Override PartName="/ppt/slides/slide398.xml" ContentType="application/vnd.openxmlformats-officedocument.presentationml.slide+xml"/>
  <Override PartName="/ppt/slides/slide399.xml" ContentType="application/vnd.openxmlformats-officedocument.presentationml.slide+xml"/>
  <Override PartName="/ppt/slides/slide400.xml" ContentType="application/vnd.openxmlformats-officedocument.presentationml.slide+xml"/>
  <Override PartName="/ppt/slides/slide401.xml" ContentType="application/vnd.openxmlformats-officedocument.presentationml.slide+xml"/>
  <Override PartName="/ppt/slides/slide402.xml" ContentType="application/vnd.openxmlformats-officedocument.presentationml.slide+xml"/>
  <Override PartName="/ppt/slides/slide403.xml" ContentType="application/vnd.openxmlformats-officedocument.presentationml.slide+xml"/>
  <Override PartName="/ppt/slides/slide404.xml" ContentType="application/vnd.openxmlformats-officedocument.presentationml.slide+xml"/>
  <Override PartName="/ppt/slides/slide405.xml" ContentType="application/vnd.openxmlformats-officedocument.presentationml.slide+xml"/>
  <Override PartName="/ppt/slides/slide406.xml" ContentType="application/vnd.openxmlformats-officedocument.presentationml.slide+xml"/>
  <Override PartName="/ppt/slides/slide407.xml" ContentType="application/vnd.openxmlformats-officedocument.presentationml.slide+xml"/>
  <Override PartName="/ppt/slides/slide408.xml" ContentType="application/vnd.openxmlformats-officedocument.presentationml.slide+xml"/>
  <Override PartName="/ppt/slides/slide409.xml" ContentType="application/vnd.openxmlformats-officedocument.presentationml.slide+xml"/>
  <Override PartName="/ppt/slides/slide410.xml" ContentType="application/vnd.openxmlformats-officedocument.presentationml.slide+xml"/>
  <Override PartName="/ppt/slides/slide411.xml" ContentType="application/vnd.openxmlformats-officedocument.presentationml.slide+xml"/>
  <Override PartName="/ppt/slides/slide412.xml" ContentType="application/vnd.openxmlformats-officedocument.presentationml.slide+xml"/>
  <Override PartName="/ppt/slides/slide413.xml" ContentType="application/vnd.openxmlformats-officedocument.presentationml.slide+xml"/>
  <Override PartName="/ppt/slides/slide414.xml" ContentType="application/vnd.openxmlformats-officedocument.presentationml.slide+xml"/>
  <Override PartName="/ppt/slides/slide415.xml" ContentType="application/vnd.openxmlformats-officedocument.presentationml.slide+xml"/>
  <Override PartName="/ppt/slides/slide416.xml" ContentType="application/vnd.openxmlformats-officedocument.presentationml.slide+xml"/>
  <Override PartName="/ppt/slides/slide417.xml" ContentType="application/vnd.openxmlformats-officedocument.presentationml.slide+xml"/>
  <Override PartName="/ppt/slides/slide418.xml" ContentType="application/vnd.openxmlformats-officedocument.presentationml.slide+xml"/>
  <Override PartName="/ppt/slides/slide419.xml" ContentType="application/vnd.openxmlformats-officedocument.presentationml.slide+xml"/>
  <Override PartName="/ppt/slides/slide420.xml" ContentType="application/vnd.openxmlformats-officedocument.presentationml.slide+xml"/>
  <Override PartName="/ppt/slides/slide421.xml" ContentType="application/vnd.openxmlformats-officedocument.presentationml.slide+xml"/>
  <Override PartName="/ppt/slides/slide422.xml" ContentType="application/vnd.openxmlformats-officedocument.presentationml.slide+xml"/>
  <Override PartName="/ppt/slides/slide423.xml" ContentType="application/vnd.openxmlformats-officedocument.presentationml.slide+xml"/>
  <Override PartName="/ppt/slides/slide424.xml" ContentType="application/vnd.openxmlformats-officedocument.presentationml.slide+xml"/>
  <Override PartName="/ppt/slides/slide425.xml" ContentType="application/vnd.openxmlformats-officedocument.presentationml.slide+xml"/>
  <Override PartName="/ppt/slides/slide426.xml" ContentType="application/vnd.openxmlformats-officedocument.presentationml.slide+xml"/>
  <Override PartName="/ppt/slides/slide427.xml" ContentType="application/vnd.openxmlformats-officedocument.presentationml.slide+xml"/>
  <Override PartName="/ppt/slides/slide428.xml" ContentType="application/vnd.openxmlformats-officedocument.presentationml.slide+xml"/>
  <Override PartName="/ppt/slides/slide429.xml" ContentType="application/vnd.openxmlformats-officedocument.presentationml.slide+xml"/>
  <Override PartName="/ppt/slides/slide430.xml" ContentType="application/vnd.openxmlformats-officedocument.presentationml.slide+xml"/>
  <Override PartName="/ppt/slides/slide431.xml" ContentType="application/vnd.openxmlformats-officedocument.presentationml.slide+xml"/>
  <Override PartName="/ppt/slides/slide432.xml" ContentType="application/vnd.openxmlformats-officedocument.presentationml.slide+xml"/>
  <Override PartName="/ppt/slides/slide433.xml" ContentType="application/vnd.openxmlformats-officedocument.presentationml.slide+xml"/>
  <Override PartName="/ppt/slides/slide434.xml" ContentType="application/vnd.openxmlformats-officedocument.presentationml.slide+xml"/>
  <Override PartName="/ppt/slides/slide435.xml" ContentType="application/vnd.openxmlformats-officedocument.presentationml.slide+xml"/>
  <Override PartName="/ppt/slides/slide436.xml" ContentType="application/vnd.openxmlformats-officedocument.presentationml.slide+xml"/>
  <Override PartName="/ppt/slides/slide437.xml" ContentType="application/vnd.openxmlformats-officedocument.presentationml.slide+xml"/>
  <Override PartName="/ppt/slides/slide438.xml" ContentType="application/vnd.openxmlformats-officedocument.presentationml.slide+xml"/>
  <Override PartName="/ppt/slides/slide439.xml" ContentType="application/vnd.openxmlformats-officedocument.presentationml.slide+xml"/>
  <Override PartName="/ppt/slides/slide440.xml" ContentType="application/vnd.openxmlformats-officedocument.presentationml.slide+xml"/>
  <Override PartName="/ppt/slides/slide441.xml" ContentType="application/vnd.openxmlformats-officedocument.presentationml.slide+xml"/>
  <Override PartName="/ppt/slides/slide442.xml" ContentType="application/vnd.openxmlformats-officedocument.presentationml.slide+xml"/>
  <Override PartName="/ppt/slides/slide443.xml" ContentType="application/vnd.openxmlformats-officedocument.presentationml.slide+xml"/>
  <Override PartName="/ppt/slides/slide444.xml" ContentType="application/vnd.openxmlformats-officedocument.presentationml.slide+xml"/>
  <Override PartName="/ppt/slides/slide445.xml" ContentType="application/vnd.openxmlformats-officedocument.presentationml.slide+xml"/>
  <Override PartName="/ppt/slides/slide446.xml" ContentType="application/vnd.openxmlformats-officedocument.presentationml.slide+xml"/>
  <Override PartName="/ppt/slides/slide447.xml" ContentType="application/vnd.openxmlformats-officedocument.presentationml.slide+xml"/>
  <Override PartName="/ppt/slides/slide448.xml" ContentType="application/vnd.openxmlformats-officedocument.presentationml.slide+xml"/>
  <Override PartName="/ppt/slides/slide449.xml" ContentType="application/vnd.openxmlformats-officedocument.presentationml.slide+xml"/>
  <Override PartName="/ppt/slides/slide450.xml" ContentType="application/vnd.openxmlformats-officedocument.presentationml.slide+xml"/>
  <Override PartName="/ppt/slides/slide451.xml" ContentType="application/vnd.openxmlformats-officedocument.presentationml.slide+xml"/>
  <Override PartName="/ppt/slides/slide452.xml" ContentType="application/vnd.openxmlformats-officedocument.presentationml.slide+xml"/>
  <Override PartName="/ppt/slides/slide453.xml" ContentType="application/vnd.openxmlformats-officedocument.presentationml.slide+xml"/>
  <Override PartName="/ppt/slides/slide454.xml" ContentType="application/vnd.openxmlformats-officedocument.presentationml.slide+xml"/>
  <Override PartName="/ppt/slides/slide455.xml" ContentType="application/vnd.openxmlformats-officedocument.presentationml.slide+xml"/>
  <Override PartName="/ppt/slides/slide456.xml" ContentType="application/vnd.openxmlformats-officedocument.presentationml.slide+xml"/>
  <Override PartName="/ppt/slides/slide457.xml" ContentType="application/vnd.openxmlformats-officedocument.presentationml.slide+xml"/>
  <Override PartName="/ppt/slides/slide458.xml" ContentType="application/vnd.openxmlformats-officedocument.presentationml.slide+xml"/>
  <Override PartName="/ppt/slides/slide459.xml" ContentType="application/vnd.openxmlformats-officedocument.presentationml.slide+xml"/>
  <Override PartName="/ppt/slides/slide460.xml" ContentType="application/vnd.openxmlformats-officedocument.presentationml.slide+xml"/>
  <Override PartName="/ppt/slides/slide461.xml" ContentType="application/vnd.openxmlformats-officedocument.presentationml.slide+xml"/>
  <Override PartName="/ppt/slides/slide462.xml" ContentType="application/vnd.openxmlformats-officedocument.presentationml.slide+xml"/>
  <Override PartName="/ppt/slides/slide463.xml" ContentType="application/vnd.openxmlformats-officedocument.presentationml.slide+xml"/>
  <Override PartName="/ppt/slides/slide464.xml" ContentType="application/vnd.openxmlformats-officedocument.presentationml.slide+xml"/>
  <Override PartName="/ppt/slides/slide465.xml" ContentType="application/vnd.openxmlformats-officedocument.presentationml.slide+xml"/>
  <Override PartName="/ppt/slides/slide466.xml" ContentType="application/vnd.openxmlformats-officedocument.presentationml.slide+xml"/>
  <Override PartName="/ppt/slides/slide467.xml" ContentType="application/vnd.openxmlformats-officedocument.presentationml.slide+xml"/>
  <Override PartName="/ppt/slides/slide468.xml" ContentType="application/vnd.openxmlformats-officedocument.presentationml.slide+xml"/>
  <Override PartName="/ppt/slides/slide469.xml" ContentType="application/vnd.openxmlformats-officedocument.presentationml.slide+xml"/>
  <Override PartName="/ppt/slides/slide470.xml" ContentType="application/vnd.openxmlformats-officedocument.presentationml.slide+xml"/>
  <Override PartName="/ppt/slides/slide471.xml" ContentType="application/vnd.openxmlformats-officedocument.presentationml.slide+xml"/>
  <Override PartName="/ppt/slides/slide472.xml" ContentType="application/vnd.openxmlformats-officedocument.presentationml.slide+xml"/>
  <Override PartName="/ppt/slides/slide473.xml" ContentType="application/vnd.openxmlformats-officedocument.presentationml.slide+xml"/>
  <Override PartName="/ppt/slides/slide474.xml" ContentType="application/vnd.openxmlformats-officedocument.presentationml.slide+xml"/>
  <Override PartName="/ppt/slides/slide475.xml" ContentType="application/vnd.openxmlformats-officedocument.presentationml.slide+xml"/>
  <Override PartName="/ppt/slides/slide476.xml" ContentType="application/vnd.openxmlformats-officedocument.presentationml.slide+xml"/>
  <Override PartName="/ppt/slides/slide477.xml" ContentType="application/vnd.openxmlformats-officedocument.presentationml.slide+xml"/>
  <Override PartName="/ppt/slides/slide478.xml" ContentType="application/vnd.openxmlformats-officedocument.presentationml.slide+xml"/>
  <Override PartName="/ppt/slides/slide479.xml" ContentType="application/vnd.openxmlformats-officedocument.presentationml.slide+xml"/>
  <Override PartName="/ppt/slides/slide480.xml" ContentType="application/vnd.openxmlformats-officedocument.presentationml.slide+xml"/>
  <Override PartName="/ppt/slides/slide481.xml" ContentType="application/vnd.openxmlformats-officedocument.presentationml.slide+xml"/>
  <Override PartName="/ppt/slides/slide482.xml" ContentType="application/vnd.openxmlformats-officedocument.presentationml.slide+xml"/>
  <Override PartName="/ppt/slides/slide483.xml" ContentType="application/vnd.openxmlformats-officedocument.presentationml.slide+xml"/>
  <Override PartName="/ppt/slides/slide484.xml" ContentType="application/vnd.openxmlformats-officedocument.presentationml.slide+xml"/>
  <Override PartName="/ppt/slides/slide485.xml" ContentType="application/vnd.openxmlformats-officedocument.presentationml.slide+xml"/>
  <Override PartName="/ppt/slides/slide486.xml" ContentType="application/vnd.openxmlformats-officedocument.presentationml.slide+xml"/>
  <Override PartName="/ppt/slides/slide487.xml" ContentType="application/vnd.openxmlformats-officedocument.presentationml.slide+xml"/>
  <Override PartName="/ppt/slides/slide488.xml" ContentType="application/vnd.openxmlformats-officedocument.presentationml.slide+xml"/>
  <Override PartName="/ppt/slides/slide489.xml" ContentType="application/vnd.openxmlformats-officedocument.presentationml.slide+xml"/>
  <Override PartName="/ppt/slides/slide490.xml" ContentType="application/vnd.openxmlformats-officedocument.presentationml.slide+xml"/>
  <Override PartName="/ppt/slides/slide491.xml" ContentType="application/vnd.openxmlformats-officedocument.presentationml.slide+xml"/>
  <Override PartName="/ppt/slides/slide492.xml" ContentType="application/vnd.openxmlformats-officedocument.presentationml.slide+xml"/>
  <Override PartName="/ppt/slides/slide493.xml" ContentType="application/vnd.openxmlformats-officedocument.presentationml.slide+xml"/>
  <Override PartName="/ppt/slides/slide494.xml" ContentType="application/vnd.openxmlformats-officedocument.presentationml.slide+xml"/>
  <Override PartName="/ppt/slides/slide495.xml" ContentType="application/vnd.openxmlformats-officedocument.presentationml.slide+xml"/>
  <Override PartName="/ppt/slides/slide496.xml" ContentType="application/vnd.openxmlformats-officedocument.presentationml.slide+xml"/>
  <Override PartName="/ppt/slides/slide497.xml" ContentType="application/vnd.openxmlformats-officedocument.presentationml.slide+xml"/>
  <Override PartName="/ppt/slides/slide498.xml" ContentType="application/vnd.openxmlformats-officedocument.presentationml.slide+xml"/>
  <Override PartName="/ppt/slides/slide499.xml" ContentType="application/vnd.openxmlformats-officedocument.presentationml.slide+xml"/>
  <Override PartName="/ppt/slides/slide500.xml" ContentType="application/vnd.openxmlformats-officedocument.presentationml.slide+xml"/>
  <Override PartName="/ppt/slides/slide501.xml" ContentType="application/vnd.openxmlformats-officedocument.presentationml.slide+xml"/>
  <Override PartName="/ppt/slides/slide502.xml" ContentType="application/vnd.openxmlformats-officedocument.presentationml.slide+xml"/>
  <Override PartName="/ppt/slides/slide503.xml" ContentType="application/vnd.openxmlformats-officedocument.presentationml.slide+xml"/>
  <Override PartName="/ppt/slides/slide504.xml" ContentType="application/vnd.openxmlformats-officedocument.presentationml.slide+xml"/>
  <Override PartName="/ppt/slides/slide505.xml" ContentType="application/vnd.openxmlformats-officedocument.presentationml.slide+xml"/>
  <Override PartName="/ppt/slides/slide506.xml" ContentType="application/vnd.openxmlformats-officedocument.presentationml.slide+xml"/>
  <Override PartName="/ppt/slides/slide507.xml" ContentType="application/vnd.openxmlformats-officedocument.presentationml.slide+xml"/>
  <Override PartName="/ppt/slides/slide508.xml" ContentType="application/vnd.openxmlformats-officedocument.presentationml.slide+xml"/>
  <Override PartName="/ppt/slides/slide509.xml" ContentType="application/vnd.openxmlformats-officedocument.presentationml.slide+xml"/>
  <Override PartName="/ppt/slides/slide510.xml" ContentType="application/vnd.openxmlformats-officedocument.presentationml.slide+xml"/>
  <Override PartName="/ppt/slides/slide511.xml" ContentType="application/vnd.openxmlformats-officedocument.presentationml.slide+xml"/>
  <Override PartName="/ppt/slides/slide512.xml" ContentType="application/vnd.openxmlformats-officedocument.presentationml.slide+xml"/>
  <Override PartName="/ppt/slides/slide513.xml" ContentType="application/vnd.openxmlformats-officedocument.presentationml.slide+xml"/>
  <Override PartName="/ppt/slides/slide514.xml" ContentType="application/vnd.openxmlformats-officedocument.presentationml.slide+xml"/>
  <Override PartName="/ppt/slides/slide515.xml" ContentType="application/vnd.openxmlformats-officedocument.presentationml.slide+xml"/>
  <Override PartName="/ppt/slides/slide516.xml" ContentType="application/vnd.openxmlformats-officedocument.presentationml.slide+xml"/>
  <Override PartName="/ppt/slides/slide517.xml" ContentType="application/vnd.openxmlformats-officedocument.presentationml.slide+xml"/>
  <Override PartName="/ppt/slides/slide518.xml" ContentType="application/vnd.openxmlformats-officedocument.presentationml.slide+xml"/>
  <Override PartName="/ppt/slides/slide519.xml" ContentType="application/vnd.openxmlformats-officedocument.presentationml.slide+xml"/>
  <Override PartName="/ppt/slides/slide520.xml" ContentType="application/vnd.openxmlformats-officedocument.presentationml.slide+xml"/>
  <Override PartName="/ppt/slides/slide521.xml" ContentType="application/vnd.openxmlformats-officedocument.presentationml.slide+xml"/>
  <Override PartName="/ppt/slides/slide522.xml" ContentType="application/vnd.openxmlformats-officedocument.presentationml.slide+xml"/>
  <Override PartName="/ppt/slides/slide523.xml" ContentType="application/vnd.openxmlformats-officedocument.presentationml.slide+xml"/>
  <Override PartName="/ppt/slides/slide524.xml" ContentType="application/vnd.openxmlformats-officedocument.presentationml.slide+xml"/>
  <Override PartName="/ppt/slides/slide525.xml" ContentType="application/vnd.openxmlformats-officedocument.presentationml.slide+xml"/>
  <Override PartName="/ppt/slides/slide526.xml" ContentType="application/vnd.openxmlformats-officedocument.presentationml.slide+xml"/>
  <Override PartName="/ppt/slides/slide527.xml" ContentType="application/vnd.openxmlformats-officedocument.presentationml.slide+xml"/>
  <Override PartName="/ppt/slides/slide528.xml" ContentType="application/vnd.openxmlformats-officedocument.presentationml.slide+xml"/>
  <Override PartName="/ppt/slides/slide529.xml" ContentType="application/vnd.openxmlformats-officedocument.presentationml.slide+xml"/>
  <Override PartName="/ppt/slides/slide530.xml" ContentType="application/vnd.openxmlformats-officedocument.presentationml.slide+xml"/>
  <Override PartName="/ppt/slides/slide531.xml" ContentType="application/vnd.openxmlformats-officedocument.presentationml.slide+xml"/>
  <Override PartName="/ppt/slides/slide532.xml" ContentType="application/vnd.openxmlformats-officedocument.presentationml.slide+xml"/>
  <Override PartName="/ppt/slides/slide533.xml" ContentType="application/vnd.openxmlformats-officedocument.presentationml.slide+xml"/>
  <Override PartName="/ppt/slides/slide534.xml" ContentType="application/vnd.openxmlformats-officedocument.presentationml.slide+xml"/>
  <Override PartName="/ppt/slides/slide535.xml" ContentType="application/vnd.openxmlformats-officedocument.presentationml.slide+xml"/>
  <Override PartName="/ppt/slides/slide536.xml" ContentType="application/vnd.openxmlformats-officedocument.presentationml.slide+xml"/>
  <Override PartName="/ppt/slides/slide537.xml" ContentType="application/vnd.openxmlformats-officedocument.presentationml.slide+xml"/>
  <Override PartName="/ppt/slides/slide538.xml" ContentType="application/vnd.openxmlformats-officedocument.presentationml.slide+xml"/>
  <Override PartName="/ppt/slides/slide539.xml" ContentType="application/vnd.openxmlformats-officedocument.presentationml.slide+xml"/>
  <Override PartName="/ppt/slides/slide540.xml" ContentType="application/vnd.openxmlformats-officedocument.presentationml.slide+xml"/>
  <Override PartName="/ppt/slides/slide541.xml" ContentType="application/vnd.openxmlformats-officedocument.presentationml.slide+xml"/>
  <Override PartName="/ppt/slides/slide542.xml" ContentType="application/vnd.openxmlformats-officedocument.presentationml.slide+xml"/>
  <Override PartName="/ppt/slides/slide543.xml" ContentType="application/vnd.openxmlformats-officedocument.presentationml.slide+xml"/>
  <Override PartName="/ppt/slides/slide544.xml" ContentType="application/vnd.openxmlformats-officedocument.presentationml.slide+xml"/>
  <Override PartName="/ppt/slides/slide545.xml" ContentType="application/vnd.openxmlformats-officedocument.presentationml.slide+xml"/>
  <Override PartName="/ppt/slides/slide546.xml" ContentType="application/vnd.openxmlformats-officedocument.presentationml.slide+xml"/>
  <Override PartName="/ppt/slides/slide547.xml" ContentType="application/vnd.openxmlformats-officedocument.presentationml.slide+xml"/>
  <Override PartName="/ppt/slides/slide548.xml" ContentType="application/vnd.openxmlformats-officedocument.presentationml.slide+xml"/>
  <Override PartName="/ppt/slides/slide549.xml" ContentType="application/vnd.openxmlformats-officedocument.presentationml.slide+xml"/>
  <Override PartName="/ppt/slides/slide550.xml" ContentType="application/vnd.openxmlformats-officedocument.presentationml.slide+xml"/>
  <Override PartName="/ppt/slides/slide551.xml" ContentType="application/vnd.openxmlformats-officedocument.presentationml.slide+xml"/>
  <Override PartName="/ppt/slides/slide552.xml" ContentType="application/vnd.openxmlformats-officedocument.presentationml.slide+xml"/>
  <Override PartName="/ppt/slides/slide553.xml" ContentType="application/vnd.openxmlformats-officedocument.presentationml.slide+xml"/>
  <Override PartName="/ppt/slides/slide554.xml" ContentType="application/vnd.openxmlformats-officedocument.presentationml.slide+xml"/>
  <Override PartName="/ppt/slides/slide555.xml" ContentType="application/vnd.openxmlformats-officedocument.presentationml.slide+xml"/>
  <Override PartName="/ppt/slides/slide556.xml" ContentType="application/vnd.openxmlformats-officedocument.presentationml.slide+xml"/>
  <Override PartName="/ppt/slides/slide557.xml" ContentType="application/vnd.openxmlformats-officedocument.presentationml.slide+xml"/>
  <Override PartName="/ppt/slides/slide558.xml" ContentType="application/vnd.openxmlformats-officedocument.presentationml.slide+xml"/>
  <Override PartName="/ppt/slides/slide559.xml" ContentType="application/vnd.openxmlformats-officedocument.presentationml.slide+xml"/>
  <Override PartName="/ppt/slides/slide560.xml" ContentType="application/vnd.openxmlformats-officedocument.presentationml.slide+xml"/>
  <Override PartName="/ppt/slides/slide561.xml" ContentType="application/vnd.openxmlformats-officedocument.presentationml.slide+xml"/>
  <Override PartName="/ppt/slides/slide562.xml" ContentType="application/vnd.openxmlformats-officedocument.presentationml.slide+xml"/>
  <Override PartName="/ppt/slides/slide563.xml" ContentType="application/vnd.openxmlformats-officedocument.presentationml.slide+xml"/>
  <Override PartName="/ppt/slides/slide564.xml" ContentType="application/vnd.openxmlformats-officedocument.presentationml.slide+xml"/>
  <Override PartName="/ppt/slides/slide565.xml" ContentType="application/vnd.openxmlformats-officedocument.presentationml.slide+xml"/>
  <Override PartName="/ppt/slides/slide566.xml" ContentType="application/vnd.openxmlformats-officedocument.presentationml.slide+xml"/>
  <Override PartName="/ppt/slides/slide567.xml" ContentType="application/vnd.openxmlformats-officedocument.presentationml.slide+xml"/>
  <Override PartName="/ppt/slides/slide568.xml" ContentType="application/vnd.openxmlformats-officedocument.presentationml.slide+xml"/>
  <Override PartName="/ppt/slides/slide569.xml" ContentType="application/vnd.openxmlformats-officedocument.presentationml.slide+xml"/>
  <Override PartName="/ppt/slides/slide570.xml" ContentType="application/vnd.openxmlformats-officedocument.presentationml.slide+xml"/>
  <Override PartName="/ppt/slides/slide571.xml" ContentType="application/vnd.openxmlformats-officedocument.presentationml.slide+xml"/>
  <Override PartName="/ppt/slides/slide572.xml" ContentType="application/vnd.openxmlformats-officedocument.presentationml.slide+xml"/>
  <Override PartName="/ppt/slides/slide573.xml" ContentType="application/vnd.openxmlformats-officedocument.presentationml.slide+xml"/>
  <Override PartName="/ppt/slides/slide574.xml" ContentType="application/vnd.openxmlformats-officedocument.presentationml.slide+xml"/>
  <Override PartName="/ppt/slides/slide575.xml" ContentType="application/vnd.openxmlformats-officedocument.presentationml.slide+xml"/>
  <Override PartName="/ppt/slides/slide576.xml" ContentType="application/vnd.openxmlformats-officedocument.presentationml.slide+xml"/>
  <Override PartName="/ppt/slides/slide577.xml" ContentType="application/vnd.openxmlformats-officedocument.presentationml.slide+xml"/>
  <Override PartName="/ppt/slides/slide578.xml" ContentType="application/vnd.openxmlformats-officedocument.presentationml.slide+xml"/>
  <Override PartName="/ppt/slides/slide579.xml" ContentType="application/vnd.openxmlformats-officedocument.presentationml.slide+xml"/>
  <Override PartName="/ppt/slides/slide580.xml" ContentType="application/vnd.openxmlformats-officedocument.presentationml.slide+xml"/>
  <Override PartName="/ppt/slides/slide581.xml" ContentType="application/vnd.openxmlformats-officedocument.presentationml.slide+xml"/>
  <Override PartName="/ppt/slides/slide582.xml" ContentType="application/vnd.openxmlformats-officedocument.presentationml.slide+xml"/>
  <Override PartName="/ppt/slides/slide583.xml" ContentType="application/vnd.openxmlformats-officedocument.presentationml.slide+xml"/>
  <Override PartName="/ppt/slides/slide584.xml" ContentType="application/vnd.openxmlformats-officedocument.presentationml.slide+xml"/>
  <Override PartName="/ppt/slides/slide585.xml" ContentType="application/vnd.openxmlformats-officedocument.presentationml.slide+xml"/>
  <Override PartName="/ppt/slides/slide586.xml" ContentType="application/vnd.openxmlformats-officedocument.presentationml.slide+xml"/>
  <Override PartName="/ppt/slides/slide587.xml" ContentType="application/vnd.openxmlformats-officedocument.presentationml.slide+xml"/>
  <Override PartName="/ppt/slides/slide588.xml" ContentType="application/vnd.openxmlformats-officedocument.presentationml.slide+xml"/>
  <Override PartName="/ppt/slides/slide589.xml" ContentType="application/vnd.openxmlformats-officedocument.presentationml.slide+xml"/>
  <Override PartName="/ppt/slides/slide5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2"/>
  </p:notesMasterIdLst>
  <p:sldIdLst>
    <p:sldId id="256" r:id="rId2"/>
    <p:sldId id="966" r:id="rId3"/>
    <p:sldId id="422" r:id="rId4"/>
    <p:sldId id="384" r:id="rId5"/>
    <p:sldId id="424" r:id="rId6"/>
    <p:sldId id="425" r:id="rId7"/>
    <p:sldId id="385" r:id="rId8"/>
    <p:sldId id="386" r:id="rId9"/>
    <p:sldId id="426" r:id="rId10"/>
    <p:sldId id="427" r:id="rId11"/>
    <p:sldId id="387" r:id="rId12"/>
    <p:sldId id="388" r:id="rId13"/>
    <p:sldId id="428" r:id="rId14"/>
    <p:sldId id="429" r:id="rId15"/>
    <p:sldId id="389" r:id="rId16"/>
    <p:sldId id="390" r:id="rId17"/>
    <p:sldId id="430" r:id="rId18"/>
    <p:sldId id="431" r:id="rId19"/>
    <p:sldId id="391" r:id="rId20"/>
    <p:sldId id="392" r:id="rId21"/>
    <p:sldId id="432" r:id="rId22"/>
    <p:sldId id="433" r:id="rId23"/>
    <p:sldId id="393" r:id="rId24"/>
    <p:sldId id="396" r:id="rId25"/>
    <p:sldId id="434" r:id="rId26"/>
    <p:sldId id="435" r:id="rId27"/>
    <p:sldId id="394" r:id="rId28"/>
    <p:sldId id="395" r:id="rId29"/>
    <p:sldId id="398" r:id="rId30"/>
    <p:sldId id="397" r:id="rId31"/>
    <p:sldId id="437" r:id="rId32"/>
    <p:sldId id="436" r:id="rId33"/>
    <p:sldId id="399" r:id="rId34"/>
    <p:sldId id="423" r:id="rId35"/>
    <p:sldId id="438" r:id="rId36"/>
    <p:sldId id="439" r:id="rId37"/>
    <p:sldId id="400" r:id="rId38"/>
    <p:sldId id="401" r:id="rId39"/>
    <p:sldId id="440" r:id="rId40"/>
    <p:sldId id="441" r:id="rId41"/>
    <p:sldId id="402" r:id="rId42"/>
    <p:sldId id="403" r:id="rId43"/>
    <p:sldId id="442" r:id="rId44"/>
    <p:sldId id="443" r:id="rId45"/>
    <p:sldId id="404" r:id="rId46"/>
    <p:sldId id="405" r:id="rId47"/>
    <p:sldId id="444" r:id="rId48"/>
    <p:sldId id="445" r:id="rId49"/>
    <p:sldId id="406" r:id="rId50"/>
    <p:sldId id="407" r:id="rId51"/>
    <p:sldId id="446" r:id="rId52"/>
    <p:sldId id="447" r:id="rId53"/>
    <p:sldId id="408" r:id="rId54"/>
    <p:sldId id="409" r:id="rId55"/>
    <p:sldId id="922" r:id="rId56"/>
    <p:sldId id="921" r:id="rId57"/>
    <p:sldId id="973" r:id="rId58"/>
    <p:sldId id="974" r:id="rId59"/>
    <p:sldId id="448" r:id="rId60"/>
    <p:sldId id="449" r:id="rId61"/>
    <p:sldId id="410" r:id="rId62"/>
    <p:sldId id="411" r:id="rId63"/>
    <p:sldId id="412" r:id="rId64"/>
    <p:sldId id="413" r:id="rId65"/>
    <p:sldId id="971" r:id="rId66"/>
    <p:sldId id="972" r:id="rId67"/>
    <p:sldId id="924" r:id="rId68"/>
    <p:sldId id="923" r:id="rId69"/>
    <p:sldId id="414" r:id="rId70"/>
    <p:sldId id="415" r:id="rId71"/>
    <p:sldId id="450" r:id="rId72"/>
    <p:sldId id="451" r:id="rId73"/>
    <p:sldId id="416" r:id="rId74"/>
    <p:sldId id="417" r:id="rId75"/>
    <p:sldId id="418" r:id="rId76"/>
    <p:sldId id="419" r:id="rId77"/>
    <p:sldId id="420" r:id="rId78"/>
    <p:sldId id="421" r:id="rId79"/>
    <p:sldId id="452" r:id="rId80"/>
    <p:sldId id="453" r:id="rId81"/>
    <p:sldId id="454" r:id="rId82"/>
    <p:sldId id="455" r:id="rId83"/>
    <p:sldId id="460" r:id="rId84"/>
    <p:sldId id="459" r:id="rId85"/>
    <p:sldId id="456" r:id="rId86"/>
    <p:sldId id="457" r:id="rId87"/>
    <p:sldId id="458" r:id="rId88"/>
    <p:sldId id="461" r:id="rId89"/>
    <p:sldId id="462" r:id="rId90"/>
    <p:sldId id="463" r:id="rId91"/>
    <p:sldId id="464" r:id="rId92"/>
    <p:sldId id="467" r:id="rId93"/>
    <p:sldId id="928" r:id="rId94"/>
    <p:sldId id="927" r:id="rId95"/>
    <p:sldId id="926" r:id="rId96"/>
    <p:sldId id="929" r:id="rId97"/>
    <p:sldId id="466" r:id="rId98"/>
    <p:sldId id="465" r:id="rId99"/>
    <p:sldId id="468" r:id="rId100"/>
    <p:sldId id="472" r:id="rId101"/>
    <p:sldId id="469" r:id="rId102"/>
    <p:sldId id="473" r:id="rId103"/>
    <p:sldId id="470" r:id="rId104"/>
    <p:sldId id="471" r:id="rId105"/>
    <p:sldId id="474" r:id="rId106"/>
    <p:sldId id="475" r:id="rId107"/>
    <p:sldId id="476" r:id="rId108"/>
    <p:sldId id="477" r:id="rId109"/>
    <p:sldId id="478" r:id="rId110"/>
    <p:sldId id="481" r:id="rId111"/>
    <p:sldId id="479" r:id="rId112"/>
    <p:sldId id="482" r:id="rId113"/>
    <p:sldId id="480" r:id="rId114"/>
    <p:sldId id="483" r:id="rId115"/>
    <p:sldId id="485" r:id="rId116"/>
    <p:sldId id="484" r:id="rId117"/>
    <p:sldId id="486" r:id="rId118"/>
    <p:sldId id="487" r:id="rId119"/>
    <p:sldId id="489" r:id="rId120"/>
    <p:sldId id="488" r:id="rId121"/>
    <p:sldId id="930" r:id="rId122"/>
    <p:sldId id="931" r:id="rId123"/>
    <p:sldId id="490" r:id="rId124"/>
    <p:sldId id="492" r:id="rId125"/>
    <p:sldId id="491" r:id="rId126"/>
    <p:sldId id="493" r:id="rId127"/>
    <p:sldId id="494" r:id="rId128"/>
    <p:sldId id="497" r:id="rId129"/>
    <p:sldId id="495" r:id="rId130"/>
    <p:sldId id="496" r:id="rId131"/>
    <p:sldId id="498" r:id="rId132"/>
    <p:sldId id="501" r:id="rId133"/>
    <p:sldId id="499" r:id="rId134"/>
    <p:sldId id="502" r:id="rId135"/>
    <p:sldId id="500" r:id="rId136"/>
    <p:sldId id="503" r:id="rId137"/>
    <p:sldId id="505" r:id="rId138"/>
    <p:sldId id="504" r:id="rId139"/>
    <p:sldId id="507" r:id="rId140"/>
    <p:sldId id="506" r:id="rId141"/>
    <p:sldId id="509" r:id="rId142"/>
    <p:sldId id="508" r:id="rId143"/>
    <p:sldId id="512" r:id="rId144"/>
    <p:sldId id="510" r:id="rId145"/>
    <p:sldId id="513" r:id="rId146"/>
    <p:sldId id="511" r:id="rId147"/>
    <p:sldId id="515" r:id="rId148"/>
    <p:sldId id="514" r:id="rId149"/>
    <p:sldId id="516" r:id="rId150"/>
    <p:sldId id="517" r:id="rId151"/>
    <p:sldId id="518" r:id="rId152"/>
    <p:sldId id="522" r:id="rId153"/>
    <p:sldId id="519" r:id="rId154"/>
    <p:sldId id="523" r:id="rId155"/>
    <p:sldId id="520" r:id="rId156"/>
    <p:sldId id="524" r:id="rId157"/>
    <p:sldId id="521" r:id="rId158"/>
    <p:sldId id="527" r:id="rId159"/>
    <p:sldId id="525" r:id="rId160"/>
    <p:sldId id="528" r:id="rId161"/>
    <p:sldId id="529" r:id="rId162"/>
    <p:sldId id="526" r:id="rId163"/>
    <p:sldId id="530" r:id="rId164"/>
    <p:sldId id="531" r:id="rId165"/>
    <p:sldId id="532" r:id="rId166"/>
    <p:sldId id="534" r:id="rId167"/>
    <p:sldId id="533" r:id="rId168"/>
    <p:sldId id="537" r:id="rId169"/>
    <p:sldId id="535" r:id="rId170"/>
    <p:sldId id="538" r:id="rId171"/>
    <p:sldId id="540" r:id="rId172"/>
    <p:sldId id="539" r:id="rId173"/>
    <p:sldId id="541" r:id="rId174"/>
    <p:sldId id="543" r:id="rId175"/>
    <p:sldId id="542" r:id="rId176"/>
    <p:sldId id="546" r:id="rId177"/>
    <p:sldId id="932" r:id="rId178"/>
    <p:sldId id="544" r:id="rId179"/>
    <p:sldId id="934" r:id="rId180"/>
    <p:sldId id="933" r:id="rId181"/>
    <p:sldId id="545" r:id="rId182"/>
    <p:sldId id="547" r:id="rId183"/>
    <p:sldId id="548" r:id="rId184"/>
    <p:sldId id="549" r:id="rId185"/>
    <p:sldId id="551" r:id="rId186"/>
    <p:sldId id="550" r:id="rId187"/>
    <p:sldId id="552" r:id="rId188"/>
    <p:sldId id="553" r:id="rId189"/>
    <p:sldId id="555" r:id="rId190"/>
    <p:sldId id="554" r:id="rId191"/>
    <p:sldId id="556" r:id="rId192"/>
    <p:sldId id="557" r:id="rId193"/>
    <p:sldId id="558" r:id="rId194"/>
    <p:sldId id="559" r:id="rId195"/>
    <p:sldId id="560" r:id="rId196"/>
    <p:sldId id="561" r:id="rId197"/>
    <p:sldId id="562" r:id="rId198"/>
    <p:sldId id="564" r:id="rId199"/>
    <p:sldId id="935" r:id="rId200"/>
    <p:sldId id="936" r:id="rId201"/>
    <p:sldId id="563" r:id="rId202"/>
    <p:sldId id="565" r:id="rId203"/>
    <p:sldId id="566" r:id="rId204"/>
    <p:sldId id="567" r:id="rId205"/>
    <p:sldId id="569" r:id="rId206"/>
    <p:sldId id="568" r:id="rId207"/>
    <p:sldId id="571" r:id="rId208"/>
    <p:sldId id="570" r:id="rId209"/>
    <p:sldId id="573" r:id="rId210"/>
    <p:sldId id="572" r:id="rId211"/>
    <p:sldId id="574" r:id="rId212"/>
    <p:sldId id="575" r:id="rId213"/>
    <p:sldId id="577" r:id="rId214"/>
    <p:sldId id="576" r:id="rId215"/>
    <p:sldId id="579" r:id="rId216"/>
    <p:sldId id="578" r:id="rId217"/>
    <p:sldId id="581" r:id="rId218"/>
    <p:sldId id="580" r:id="rId219"/>
    <p:sldId id="583" r:id="rId220"/>
    <p:sldId id="582" r:id="rId221"/>
    <p:sldId id="584" r:id="rId222"/>
    <p:sldId id="586" r:id="rId223"/>
    <p:sldId id="585" r:id="rId224"/>
    <p:sldId id="975" r:id="rId225"/>
    <p:sldId id="976" r:id="rId226"/>
    <p:sldId id="977" r:id="rId227"/>
    <p:sldId id="938" r:id="rId228"/>
    <p:sldId id="937" r:id="rId229"/>
    <p:sldId id="590" r:id="rId230"/>
    <p:sldId id="593" r:id="rId231"/>
    <p:sldId id="591" r:id="rId232"/>
    <p:sldId id="594" r:id="rId233"/>
    <p:sldId id="592" r:id="rId234"/>
    <p:sldId id="595" r:id="rId235"/>
    <p:sldId id="939" r:id="rId236"/>
    <p:sldId id="940" r:id="rId237"/>
    <p:sldId id="596" r:id="rId238"/>
    <p:sldId id="599" r:id="rId239"/>
    <p:sldId id="597" r:id="rId240"/>
    <p:sldId id="600" r:id="rId241"/>
    <p:sldId id="598" r:id="rId242"/>
    <p:sldId id="601" r:id="rId243"/>
    <p:sldId id="602" r:id="rId244"/>
    <p:sldId id="605" r:id="rId245"/>
    <p:sldId id="603" r:id="rId246"/>
    <p:sldId id="606" r:id="rId247"/>
    <p:sldId id="604" r:id="rId248"/>
    <p:sldId id="607" r:id="rId249"/>
    <p:sldId id="608" r:id="rId250"/>
    <p:sldId id="609" r:id="rId251"/>
    <p:sldId id="611" r:id="rId252"/>
    <p:sldId id="610" r:id="rId253"/>
    <p:sldId id="613" r:id="rId254"/>
    <p:sldId id="612" r:id="rId255"/>
    <p:sldId id="614" r:id="rId256"/>
    <p:sldId id="615" r:id="rId257"/>
    <p:sldId id="616" r:id="rId258"/>
    <p:sldId id="617" r:id="rId259"/>
    <p:sldId id="619" r:id="rId260"/>
    <p:sldId id="618" r:id="rId261"/>
    <p:sldId id="621" r:id="rId262"/>
    <p:sldId id="620" r:id="rId263"/>
    <p:sldId id="622" r:id="rId264"/>
    <p:sldId id="624" r:id="rId265"/>
    <p:sldId id="623" r:id="rId266"/>
    <p:sldId id="625" r:id="rId267"/>
    <p:sldId id="626" r:id="rId268"/>
    <p:sldId id="627" r:id="rId269"/>
    <p:sldId id="941" r:id="rId270"/>
    <p:sldId id="942" r:id="rId271"/>
    <p:sldId id="628" r:id="rId272"/>
    <p:sldId id="631" r:id="rId273"/>
    <p:sldId id="629" r:id="rId274"/>
    <p:sldId id="632" r:id="rId275"/>
    <p:sldId id="630" r:id="rId276"/>
    <p:sldId id="633" r:id="rId277"/>
    <p:sldId id="635" r:id="rId278"/>
    <p:sldId id="634" r:id="rId279"/>
    <p:sldId id="636" r:id="rId280"/>
    <p:sldId id="637" r:id="rId281"/>
    <p:sldId id="639" r:id="rId282"/>
    <p:sldId id="638" r:id="rId283"/>
    <p:sldId id="944" r:id="rId284"/>
    <p:sldId id="943" r:id="rId285"/>
    <p:sldId id="945" r:id="rId286"/>
    <p:sldId id="640" r:id="rId287"/>
    <p:sldId id="642" r:id="rId288"/>
    <p:sldId id="641" r:id="rId289"/>
    <p:sldId id="644" r:id="rId290"/>
    <p:sldId id="643" r:id="rId291"/>
    <p:sldId id="645" r:id="rId292"/>
    <p:sldId id="646" r:id="rId293"/>
    <p:sldId id="647" r:id="rId294"/>
    <p:sldId id="648" r:id="rId295"/>
    <p:sldId id="650" r:id="rId296"/>
    <p:sldId id="649" r:id="rId297"/>
    <p:sldId id="651" r:id="rId298"/>
    <p:sldId id="652" r:id="rId299"/>
    <p:sldId id="653" r:id="rId300"/>
    <p:sldId id="654" r:id="rId301"/>
    <p:sldId id="655" r:id="rId302"/>
    <p:sldId id="656" r:id="rId303"/>
    <p:sldId id="657" r:id="rId304"/>
    <p:sldId id="658" r:id="rId305"/>
    <p:sldId id="662" r:id="rId306"/>
    <p:sldId id="659" r:id="rId307"/>
    <p:sldId id="661" r:id="rId308"/>
    <p:sldId id="660" r:id="rId309"/>
    <p:sldId id="967" r:id="rId310"/>
    <p:sldId id="968" r:id="rId311"/>
    <p:sldId id="663" r:id="rId312"/>
    <p:sldId id="664" r:id="rId313"/>
    <p:sldId id="665" r:id="rId314"/>
    <p:sldId id="946" r:id="rId315"/>
    <p:sldId id="666" r:id="rId316"/>
    <p:sldId id="667" r:id="rId317"/>
    <p:sldId id="668" r:id="rId318"/>
    <p:sldId id="669" r:id="rId319"/>
    <p:sldId id="670" r:id="rId320"/>
    <p:sldId id="671" r:id="rId321"/>
    <p:sldId id="672" r:id="rId322"/>
    <p:sldId id="673" r:id="rId323"/>
    <p:sldId id="674" r:id="rId324"/>
    <p:sldId id="675" r:id="rId325"/>
    <p:sldId id="676" r:id="rId326"/>
    <p:sldId id="677" r:id="rId327"/>
    <p:sldId id="678" r:id="rId328"/>
    <p:sldId id="679" r:id="rId329"/>
    <p:sldId id="680" r:id="rId330"/>
    <p:sldId id="681" r:id="rId331"/>
    <p:sldId id="683" r:id="rId332"/>
    <p:sldId id="682" r:id="rId333"/>
    <p:sldId id="685" r:id="rId334"/>
    <p:sldId id="684" r:id="rId335"/>
    <p:sldId id="687" r:id="rId336"/>
    <p:sldId id="686" r:id="rId337"/>
    <p:sldId id="689" r:id="rId338"/>
    <p:sldId id="688" r:id="rId339"/>
    <p:sldId id="690" r:id="rId340"/>
    <p:sldId id="691" r:id="rId341"/>
    <p:sldId id="692" r:id="rId342"/>
    <p:sldId id="695" r:id="rId343"/>
    <p:sldId id="693" r:id="rId344"/>
    <p:sldId id="694" r:id="rId345"/>
    <p:sldId id="696" r:id="rId346"/>
    <p:sldId id="697" r:id="rId347"/>
    <p:sldId id="698" r:id="rId348"/>
    <p:sldId id="700" r:id="rId349"/>
    <p:sldId id="699" r:id="rId350"/>
    <p:sldId id="701" r:id="rId351"/>
    <p:sldId id="702" r:id="rId352"/>
    <p:sldId id="703" r:id="rId353"/>
    <p:sldId id="704" r:id="rId354"/>
    <p:sldId id="705" r:id="rId355"/>
    <p:sldId id="947" r:id="rId356"/>
    <p:sldId id="948" r:id="rId357"/>
    <p:sldId id="707" r:id="rId358"/>
    <p:sldId id="706" r:id="rId359"/>
    <p:sldId id="708" r:id="rId360"/>
    <p:sldId id="709" r:id="rId361"/>
    <p:sldId id="710" r:id="rId362"/>
    <p:sldId id="712" r:id="rId363"/>
    <p:sldId id="711" r:id="rId364"/>
    <p:sldId id="713" r:id="rId365"/>
    <p:sldId id="715" r:id="rId366"/>
    <p:sldId id="714" r:id="rId367"/>
    <p:sldId id="717" r:id="rId368"/>
    <p:sldId id="716" r:id="rId369"/>
    <p:sldId id="718" r:id="rId370"/>
    <p:sldId id="720" r:id="rId371"/>
    <p:sldId id="719" r:id="rId372"/>
    <p:sldId id="721" r:id="rId373"/>
    <p:sldId id="723" r:id="rId374"/>
    <p:sldId id="722" r:id="rId375"/>
    <p:sldId id="725" r:id="rId376"/>
    <p:sldId id="724" r:id="rId377"/>
    <p:sldId id="949" r:id="rId378"/>
    <p:sldId id="950" r:id="rId379"/>
    <p:sldId id="951" r:id="rId380"/>
    <p:sldId id="952" r:id="rId381"/>
    <p:sldId id="726" r:id="rId382"/>
    <p:sldId id="727" r:id="rId383"/>
    <p:sldId id="729" r:id="rId384"/>
    <p:sldId id="728" r:id="rId385"/>
    <p:sldId id="731" r:id="rId386"/>
    <p:sldId id="730" r:id="rId387"/>
    <p:sldId id="733" r:id="rId388"/>
    <p:sldId id="732" r:id="rId389"/>
    <p:sldId id="735" r:id="rId390"/>
    <p:sldId id="734" r:id="rId391"/>
    <p:sldId id="736" r:id="rId392"/>
    <p:sldId id="738" r:id="rId393"/>
    <p:sldId id="737" r:id="rId394"/>
    <p:sldId id="739" r:id="rId395"/>
    <p:sldId id="741" r:id="rId396"/>
    <p:sldId id="740" r:id="rId397"/>
    <p:sldId id="953" r:id="rId398"/>
    <p:sldId id="954" r:id="rId399"/>
    <p:sldId id="743" r:id="rId400"/>
    <p:sldId id="750" r:id="rId401"/>
    <p:sldId id="745" r:id="rId402"/>
    <p:sldId id="744" r:id="rId403"/>
    <p:sldId id="747" r:id="rId404"/>
    <p:sldId id="746" r:id="rId405"/>
    <p:sldId id="749" r:id="rId406"/>
    <p:sldId id="748" r:id="rId407"/>
    <p:sldId id="752" r:id="rId408"/>
    <p:sldId id="751" r:id="rId409"/>
    <p:sldId id="756" r:id="rId410"/>
    <p:sldId id="754" r:id="rId411"/>
    <p:sldId id="755" r:id="rId412"/>
    <p:sldId id="753" r:id="rId413"/>
    <p:sldId id="758" r:id="rId414"/>
    <p:sldId id="761" r:id="rId415"/>
    <p:sldId id="757" r:id="rId416"/>
    <p:sldId id="760" r:id="rId417"/>
    <p:sldId id="759" r:id="rId418"/>
    <p:sldId id="762" r:id="rId419"/>
    <p:sldId id="765" r:id="rId420"/>
    <p:sldId id="767" r:id="rId421"/>
    <p:sldId id="764" r:id="rId422"/>
    <p:sldId id="763" r:id="rId423"/>
    <p:sldId id="769" r:id="rId424"/>
    <p:sldId id="768" r:id="rId425"/>
    <p:sldId id="771" r:id="rId426"/>
    <p:sldId id="770" r:id="rId427"/>
    <p:sldId id="956" r:id="rId428"/>
    <p:sldId id="955" r:id="rId429"/>
    <p:sldId id="772" r:id="rId430"/>
    <p:sldId id="774" r:id="rId431"/>
    <p:sldId id="773" r:id="rId432"/>
    <p:sldId id="775" r:id="rId433"/>
    <p:sldId id="777" r:id="rId434"/>
    <p:sldId id="776" r:id="rId435"/>
    <p:sldId id="779" r:id="rId436"/>
    <p:sldId id="778" r:id="rId437"/>
    <p:sldId id="781" r:id="rId438"/>
    <p:sldId id="780" r:id="rId439"/>
    <p:sldId id="783" r:id="rId440"/>
    <p:sldId id="782" r:id="rId441"/>
    <p:sldId id="784" r:id="rId442"/>
    <p:sldId id="786" r:id="rId443"/>
    <p:sldId id="785" r:id="rId444"/>
    <p:sldId id="787" r:id="rId445"/>
    <p:sldId id="789" r:id="rId446"/>
    <p:sldId id="788" r:id="rId447"/>
    <p:sldId id="791" r:id="rId448"/>
    <p:sldId id="790" r:id="rId449"/>
    <p:sldId id="793" r:id="rId450"/>
    <p:sldId id="792" r:id="rId451"/>
    <p:sldId id="794" r:id="rId452"/>
    <p:sldId id="796" r:id="rId453"/>
    <p:sldId id="795" r:id="rId454"/>
    <p:sldId id="797" r:id="rId455"/>
    <p:sldId id="799" r:id="rId456"/>
    <p:sldId id="798" r:id="rId457"/>
    <p:sldId id="801" r:id="rId458"/>
    <p:sldId id="800" r:id="rId459"/>
    <p:sldId id="803" r:id="rId460"/>
    <p:sldId id="802" r:id="rId461"/>
    <p:sldId id="805" r:id="rId462"/>
    <p:sldId id="804" r:id="rId463"/>
    <p:sldId id="806" r:id="rId464"/>
    <p:sldId id="958" r:id="rId465"/>
    <p:sldId id="970" r:id="rId466"/>
    <p:sldId id="969" r:id="rId467"/>
    <p:sldId id="807" r:id="rId468"/>
    <p:sldId id="957" r:id="rId469"/>
    <p:sldId id="808" r:id="rId470"/>
    <p:sldId id="809" r:id="rId471"/>
    <p:sldId id="811" r:id="rId472"/>
    <p:sldId id="810" r:id="rId473"/>
    <p:sldId id="813" r:id="rId474"/>
    <p:sldId id="812" r:id="rId475"/>
    <p:sldId id="815" r:id="rId476"/>
    <p:sldId id="814" r:id="rId477"/>
    <p:sldId id="817" r:id="rId478"/>
    <p:sldId id="816" r:id="rId479"/>
    <p:sldId id="818" r:id="rId480"/>
    <p:sldId id="819" r:id="rId481"/>
    <p:sldId id="820" r:id="rId482"/>
    <p:sldId id="821" r:id="rId483"/>
    <p:sldId id="822" r:id="rId484"/>
    <p:sldId id="823" r:id="rId485"/>
    <p:sldId id="825" r:id="rId486"/>
    <p:sldId id="824" r:id="rId487"/>
    <p:sldId id="827" r:id="rId488"/>
    <p:sldId id="826" r:id="rId489"/>
    <p:sldId id="828" r:id="rId490"/>
    <p:sldId id="959" r:id="rId491"/>
    <p:sldId id="830" r:id="rId492"/>
    <p:sldId id="829" r:id="rId493"/>
    <p:sldId id="832" r:id="rId494"/>
    <p:sldId id="831" r:id="rId495"/>
    <p:sldId id="833" r:id="rId496"/>
    <p:sldId id="834" r:id="rId497"/>
    <p:sldId id="836" r:id="rId498"/>
    <p:sldId id="835" r:id="rId499"/>
    <p:sldId id="838" r:id="rId500"/>
    <p:sldId id="837" r:id="rId501"/>
    <p:sldId id="840" r:id="rId502"/>
    <p:sldId id="839" r:id="rId503"/>
    <p:sldId id="842" r:id="rId504"/>
    <p:sldId id="841" r:id="rId505"/>
    <p:sldId id="844" r:id="rId506"/>
    <p:sldId id="843" r:id="rId507"/>
    <p:sldId id="846" r:id="rId508"/>
    <p:sldId id="845" r:id="rId509"/>
    <p:sldId id="961" r:id="rId510"/>
    <p:sldId id="960" r:id="rId511"/>
    <p:sldId id="962" r:id="rId512"/>
    <p:sldId id="963" r:id="rId513"/>
    <p:sldId id="848" r:id="rId514"/>
    <p:sldId id="847" r:id="rId515"/>
    <p:sldId id="850" r:id="rId516"/>
    <p:sldId id="849" r:id="rId517"/>
    <p:sldId id="852" r:id="rId518"/>
    <p:sldId id="851" r:id="rId519"/>
    <p:sldId id="854" r:id="rId520"/>
    <p:sldId id="853" r:id="rId521"/>
    <p:sldId id="856" r:id="rId522"/>
    <p:sldId id="855" r:id="rId523"/>
    <p:sldId id="858" r:id="rId524"/>
    <p:sldId id="857" r:id="rId525"/>
    <p:sldId id="859" r:id="rId526"/>
    <p:sldId id="860" r:id="rId527"/>
    <p:sldId id="979" r:id="rId528"/>
    <p:sldId id="980" r:id="rId529"/>
    <p:sldId id="862" r:id="rId530"/>
    <p:sldId id="861" r:id="rId531"/>
    <p:sldId id="864" r:id="rId532"/>
    <p:sldId id="863" r:id="rId533"/>
    <p:sldId id="866" r:id="rId534"/>
    <p:sldId id="865" r:id="rId535"/>
    <p:sldId id="868" r:id="rId536"/>
    <p:sldId id="867" r:id="rId537"/>
    <p:sldId id="870" r:id="rId538"/>
    <p:sldId id="869" r:id="rId539"/>
    <p:sldId id="871" r:id="rId540"/>
    <p:sldId id="872" r:id="rId541"/>
    <p:sldId id="873" r:id="rId542"/>
    <p:sldId id="874" r:id="rId543"/>
    <p:sldId id="875" r:id="rId544"/>
    <p:sldId id="876" r:id="rId545"/>
    <p:sldId id="878" r:id="rId546"/>
    <p:sldId id="877" r:id="rId547"/>
    <p:sldId id="880" r:id="rId548"/>
    <p:sldId id="879" r:id="rId549"/>
    <p:sldId id="881" r:id="rId550"/>
    <p:sldId id="882" r:id="rId551"/>
    <p:sldId id="884" r:id="rId552"/>
    <p:sldId id="883" r:id="rId553"/>
    <p:sldId id="885" r:id="rId554"/>
    <p:sldId id="886" r:id="rId555"/>
    <p:sldId id="888" r:id="rId556"/>
    <p:sldId id="887" r:id="rId557"/>
    <p:sldId id="890" r:id="rId558"/>
    <p:sldId id="889" r:id="rId559"/>
    <p:sldId id="892" r:id="rId560"/>
    <p:sldId id="891" r:id="rId561"/>
    <p:sldId id="894" r:id="rId562"/>
    <p:sldId id="893" r:id="rId563"/>
    <p:sldId id="896" r:id="rId564"/>
    <p:sldId id="895" r:id="rId565"/>
    <p:sldId id="898" r:id="rId566"/>
    <p:sldId id="897" r:id="rId567"/>
    <p:sldId id="899" r:id="rId568"/>
    <p:sldId id="900" r:id="rId569"/>
    <p:sldId id="901" r:id="rId570"/>
    <p:sldId id="902" r:id="rId571"/>
    <p:sldId id="903" r:id="rId572"/>
    <p:sldId id="904" r:id="rId573"/>
    <p:sldId id="905" r:id="rId574"/>
    <p:sldId id="906" r:id="rId575"/>
    <p:sldId id="908" r:id="rId576"/>
    <p:sldId id="907" r:id="rId577"/>
    <p:sldId id="910" r:id="rId578"/>
    <p:sldId id="909" r:id="rId579"/>
    <p:sldId id="912" r:id="rId580"/>
    <p:sldId id="911" r:id="rId581"/>
    <p:sldId id="965" r:id="rId582"/>
    <p:sldId id="964" r:id="rId583"/>
    <p:sldId id="913" r:id="rId584"/>
    <p:sldId id="914" r:id="rId585"/>
    <p:sldId id="916" r:id="rId586"/>
    <p:sldId id="915" r:id="rId587"/>
    <p:sldId id="918" r:id="rId588"/>
    <p:sldId id="917" r:id="rId589"/>
    <p:sldId id="920" r:id="rId590"/>
    <p:sldId id="919" r:id="rId59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700" autoAdjust="0"/>
  </p:normalViewPr>
  <p:slideViewPr>
    <p:cSldViewPr>
      <p:cViewPr>
        <p:scale>
          <a:sx n="100" d="100"/>
          <a:sy n="100" d="100"/>
        </p:scale>
        <p:origin x="-202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366" Type="http://schemas.openxmlformats.org/officeDocument/2006/relationships/slide" Target="slides/slide365.xml"/><Relationship Id="rId531" Type="http://schemas.openxmlformats.org/officeDocument/2006/relationships/slide" Target="slides/slide530.xml"/><Relationship Id="rId573" Type="http://schemas.openxmlformats.org/officeDocument/2006/relationships/slide" Target="slides/slide572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433" Type="http://schemas.openxmlformats.org/officeDocument/2006/relationships/slide" Target="slides/slide432.xml"/><Relationship Id="rId268" Type="http://schemas.openxmlformats.org/officeDocument/2006/relationships/slide" Target="slides/slide267.xml"/><Relationship Id="rId475" Type="http://schemas.openxmlformats.org/officeDocument/2006/relationships/slide" Target="slides/slide474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335" Type="http://schemas.openxmlformats.org/officeDocument/2006/relationships/slide" Target="slides/slide334.xml"/><Relationship Id="rId377" Type="http://schemas.openxmlformats.org/officeDocument/2006/relationships/slide" Target="slides/slide376.xml"/><Relationship Id="rId500" Type="http://schemas.openxmlformats.org/officeDocument/2006/relationships/slide" Target="slides/slide499.xml"/><Relationship Id="rId542" Type="http://schemas.openxmlformats.org/officeDocument/2006/relationships/slide" Target="slides/slide541.xml"/><Relationship Id="rId584" Type="http://schemas.openxmlformats.org/officeDocument/2006/relationships/slide" Target="slides/slide583.xml"/><Relationship Id="rId5" Type="http://schemas.openxmlformats.org/officeDocument/2006/relationships/slide" Target="slides/slide4.xml"/><Relationship Id="rId181" Type="http://schemas.openxmlformats.org/officeDocument/2006/relationships/slide" Target="slides/slide180.xml"/><Relationship Id="rId237" Type="http://schemas.openxmlformats.org/officeDocument/2006/relationships/slide" Target="slides/slide236.xml"/><Relationship Id="rId402" Type="http://schemas.openxmlformats.org/officeDocument/2006/relationships/slide" Target="slides/slide401.xml"/><Relationship Id="rId279" Type="http://schemas.openxmlformats.org/officeDocument/2006/relationships/slide" Target="slides/slide278.xml"/><Relationship Id="rId444" Type="http://schemas.openxmlformats.org/officeDocument/2006/relationships/slide" Target="slides/slide443.xml"/><Relationship Id="rId486" Type="http://schemas.openxmlformats.org/officeDocument/2006/relationships/slide" Target="slides/slide485.xml"/><Relationship Id="rId43" Type="http://schemas.openxmlformats.org/officeDocument/2006/relationships/slide" Target="slides/slide42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46" Type="http://schemas.openxmlformats.org/officeDocument/2006/relationships/slide" Target="slides/slide345.xml"/><Relationship Id="rId388" Type="http://schemas.openxmlformats.org/officeDocument/2006/relationships/slide" Target="slides/slide387.xml"/><Relationship Id="rId511" Type="http://schemas.openxmlformats.org/officeDocument/2006/relationships/slide" Target="slides/slide510.xml"/><Relationship Id="rId553" Type="http://schemas.openxmlformats.org/officeDocument/2006/relationships/slide" Target="slides/slide552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413" Type="http://schemas.openxmlformats.org/officeDocument/2006/relationships/slide" Target="slides/slide412.xml"/><Relationship Id="rId595" Type="http://schemas.openxmlformats.org/officeDocument/2006/relationships/theme" Target="theme/theme1.xml"/><Relationship Id="rId248" Type="http://schemas.openxmlformats.org/officeDocument/2006/relationships/slide" Target="slides/slide247.xml"/><Relationship Id="rId455" Type="http://schemas.openxmlformats.org/officeDocument/2006/relationships/slide" Target="slides/slide454.xml"/><Relationship Id="rId497" Type="http://schemas.openxmlformats.org/officeDocument/2006/relationships/slide" Target="slides/slide496.xml"/><Relationship Id="rId12" Type="http://schemas.openxmlformats.org/officeDocument/2006/relationships/slide" Target="slides/slide11.xml"/><Relationship Id="rId108" Type="http://schemas.openxmlformats.org/officeDocument/2006/relationships/slide" Target="slides/slide107.xml"/><Relationship Id="rId315" Type="http://schemas.openxmlformats.org/officeDocument/2006/relationships/slide" Target="slides/slide314.xml"/><Relationship Id="rId357" Type="http://schemas.openxmlformats.org/officeDocument/2006/relationships/slide" Target="slides/slide356.xml"/><Relationship Id="rId522" Type="http://schemas.openxmlformats.org/officeDocument/2006/relationships/slide" Target="slides/slide521.xml"/><Relationship Id="rId54" Type="http://schemas.openxmlformats.org/officeDocument/2006/relationships/slide" Target="slides/slide53.xml"/><Relationship Id="rId96" Type="http://schemas.openxmlformats.org/officeDocument/2006/relationships/slide" Target="slides/slide95.xml"/><Relationship Id="rId161" Type="http://schemas.openxmlformats.org/officeDocument/2006/relationships/slide" Target="slides/slide160.xml"/><Relationship Id="rId217" Type="http://schemas.openxmlformats.org/officeDocument/2006/relationships/slide" Target="slides/slide216.xml"/><Relationship Id="rId399" Type="http://schemas.openxmlformats.org/officeDocument/2006/relationships/slide" Target="slides/slide398.xml"/><Relationship Id="rId564" Type="http://schemas.openxmlformats.org/officeDocument/2006/relationships/slide" Target="slides/slide563.xml"/><Relationship Id="rId259" Type="http://schemas.openxmlformats.org/officeDocument/2006/relationships/slide" Target="slides/slide258.xml"/><Relationship Id="rId424" Type="http://schemas.openxmlformats.org/officeDocument/2006/relationships/slide" Target="slides/slide423.xml"/><Relationship Id="rId466" Type="http://schemas.openxmlformats.org/officeDocument/2006/relationships/slide" Target="slides/slide46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326" Type="http://schemas.openxmlformats.org/officeDocument/2006/relationships/slide" Target="slides/slide325.xml"/><Relationship Id="rId533" Type="http://schemas.openxmlformats.org/officeDocument/2006/relationships/slide" Target="slides/slide532.xml"/><Relationship Id="rId65" Type="http://schemas.openxmlformats.org/officeDocument/2006/relationships/slide" Target="slides/slide64.xml"/><Relationship Id="rId130" Type="http://schemas.openxmlformats.org/officeDocument/2006/relationships/slide" Target="slides/slide129.xml"/><Relationship Id="rId368" Type="http://schemas.openxmlformats.org/officeDocument/2006/relationships/slide" Target="slides/slide367.xml"/><Relationship Id="rId575" Type="http://schemas.openxmlformats.org/officeDocument/2006/relationships/slide" Target="slides/slide574.xml"/><Relationship Id="rId172" Type="http://schemas.openxmlformats.org/officeDocument/2006/relationships/slide" Target="slides/slide171.xml"/><Relationship Id="rId228" Type="http://schemas.openxmlformats.org/officeDocument/2006/relationships/slide" Target="slides/slide227.xml"/><Relationship Id="rId435" Type="http://schemas.openxmlformats.org/officeDocument/2006/relationships/slide" Target="slides/slide434.xml"/><Relationship Id="rId477" Type="http://schemas.openxmlformats.org/officeDocument/2006/relationships/slide" Target="slides/slide476.xml"/><Relationship Id="rId281" Type="http://schemas.openxmlformats.org/officeDocument/2006/relationships/slide" Target="slides/slide280.xml"/><Relationship Id="rId337" Type="http://schemas.openxmlformats.org/officeDocument/2006/relationships/slide" Target="slides/slide336.xml"/><Relationship Id="rId502" Type="http://schemas.openxmlformats.org/officeDocument/2006/relationships/slide" Target="slides/slide501.xml"/><Relationship Id="rId34" Type="http://schemas.openxmlformats.org/officeDocument/2006/relationships/slide" Target="slides/slide33.xml"/><Relationship Id="rId76" Type="http://schemas.openxmlformats.org/officeDocument/2006/relationships/slide" Target="slides/slide75.xml"/><Relationship Id="rId141" Type="http://schemas.openxmlformats.org/officeDocument/2006/relationships/slide" Target="slides/slide140.xml"/><Relationship Id="rId379" Type="http://schemas.openxmlformats.org/officeDocument/2006/relationships/slide" Target="slides/slide378.xml"/><Relationship Id="rId544" Type="http://schemas.openxmlformats.org/officeDocument/2006/relationships/slide" Target="slides/slide543.xml"/><Relationship Id="rId586" Type="http://schemas.openxmlformats.org/officeDocument/2006/relationships/slide" Target="slides/slide585.xml"/><Relationship Id="rId7" Type="http://schemas.openxmlformats.org/officeDocument/2006/relationships/slide" Target="slides/slide6.xml"/><Relationship Id="rId183" Type="http://schemas.openxmlformats.org/officeDocument/2006/relationships/slide" Target="slides/slide182.xml"/><Relationship Id="rId239" Type="http://schemas.openxmlformats.org/officeDocument/2006/relationships/slide" Target="slides/slide238.xml"/><Relationship Id="rId390" Type="http://schemas.openxmlformats.org/officeDocument/2006/relationships/slide" Target="slides/slide389.xml"/><Relationship Id="rId404" Type="http://schemas.openxmlformats.org/officeDocument/2006/relationships/slide" Target="slides/slide403.xml"/><Relationship Id="rId446" Type="http://schemas.openxmlformats.org/officeDocument/2006/relationships/slide" Target="slides/slide445.xml"/><Relationship Id="rId250" Type="http://schemas.openxmlformats.org/officeDocument/2006/relationships/slide" Target="slides/slide249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488" Type="http://schemas.openxmlformats.org/officeDocument/2006/relationships/slide" Target="slides/slide487.xml"/><Relationship Id="rId45" Type="http://schemas.openxmlformats.org/officeDocument/2006/relationships/slide" Target="slides/slide44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348" Type="http://schemas.openxmlformats.org/officeDocument/2006/relationships/slide" Target="slides/slide347.xml"/><Relationship Id="rId513" Type="http://schemas.openxmlformats.org/officeDocument/2006/relationships/slide" Target="slides/slide512.xml"/><Relationship Id="rId555" Type="http://schemas.openxmlformats.org/officeDocument/2006/relationships/slide" Target="slides/slide554.xml"/><Relationship Id="rId152" Type="http://schemas.openxmlformats.org/officeDocument/2006/relationships/slide" Target="slides/slide151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415" Type="http://schemas.openxmlformats.org/officeDocument/2006/relationships/slide" Target="slides/slide414.xml"/><Relationship Id="rId457" Type="http://schemas.openxmlformats.org/officeDocument/2006/relationships/slide" Target="slides/slide456.xml"/><Relationship Id="rId261" Type="http://schemas.openxmlformats.org/officeDocument/2006/relationships/slide" Target="slides/slide260.xml"/><Relationship Id="rId499" Type="http://schemas.openxmlformats.org/officeDocument/2006/relationships/slide" Target="slides/slide498.xml"/><Relationship Id="rId14" Type="http://schemas.openxmlformats.org/officeDocument/2006/relationships/slide" Target="slides/slide13.xml"/><Relationship Id="rId56" Type="http://schemas.openxmlformats.org/officeDocument/2006/relationships/slide" Target="slides/slide55.xml"/><Relationship Id="rId317" Type="http://schemas.openxmlformats.org/officeDocument/2006/relationships/slide" Target="slides/slide316.xml"/><Relationship Id="rId359" Type="http://schemas.openxmlformats.org/officeDocument/2006/relationships/slide" Target="slides/slide358.xml"/><Relationship Id="rId524" Type="http://schemas.openxmlformats.org/officeDocument/2006/relationships/slide" Target="slides/slide523.xml"/><Relationship Id="rId566" Type="http://schemas.openxmlformats.org/officeDocument/2006/relationships/slide" Target="slides/slide565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63" Type="http://schemas.openxmlformats.org/officeDocument/2006/relationships/slide" Target="slides/slide162.xml"/><Relationship Id="rId219" Type="http://schemas.openxmlformats.org/officeDocument/2006/relationships/slide" Target="slides/slide218.xml"/><Relationship Id="rId370" Type="http://schemas.openxmlformats.org/officeDocument/2006/relationships/slide" Target="slides/slide369.xml"/><Relationship Id="rId426" Type="http://schemas.openxmlformats.org/officeDocument/2006/relationships/slide" Target="slides/slide425.xml"/><Relationship Id="rId230" Type="http://schemas.openxmlformats.org/officeDocument/2006/relationships/slide" Target="slides/slide229.xml"/><Relationship Id="rId468" Type="http://schemas.openxmlformats.org/officeDocument/2006/relationships/slide" Target="slides/slide467.xml"/><Relationship Id="rId25" Type="http://schemas.openxmlformats.org/officeDocument/2006/relationships/slide" Target="slides/slide24.xml"/><Relationship Id="rId67" Type="http://schemas.openxmlformats.org/officeDocument/2006/relationships/slide" Target="slides/slide66.xml"/><Relationship Id="rId272" Type="http://schemas.openxmlformats.org/officeDocument/2006/relationships/slide" Target="slides/slide271.xml"/><Relationship Id="rId328" Type="http://schemas.openxmlformats.org/officeDocument/2006/relationships/slide" Target="slides/slide327.xml"/><Relationship Id="rId535" Type="http://schemas.openxmlformats.org/officeDocument/2006/relationships/slide" Target="slides/slide534.xml"/><Relationship Id="rId577" Type="http://schemas.openxmlformats.org/officeDocument/2006/relationships/slide" Target="slides/slide576.xml"/><Relationship Id="rId132" Type="http://schemas.openxmlformats.org/officeDocument/2006/relationships/slide" Target="slides/slide131.xml"/><Relationship Id="rId174" Type="http://schemas.openxmlformats.org/officeDocument/2006/relationships/slide" Target="slides/slide173.xml"/><Relationship Id="rId381" Type="http://schemas.openxmlformats.org/officeDocument/2006/relationships/slide" Target="slides/slide380.xml"/><Relationship Id="rId241" Type="http://schemas.openxmlformats.org/officeDocument/2006/relationships/slide" Target="slides/slide240.xml"/><Relationship Id="rId437" Type="http://schemas.openxmlformats.org/officeDocument/2006/relationships/slide" Target="slides/slide436.xml"/><Relationship Id="rId479" Type="http://schemas.openxmlformats.org/officeDocument/2006/relationships/slide" Target="slides/slide478.xml"/><Relationship Id="rId36" Type="http://schemas.openxmlformats.org/officeDocument/2006/relationships/slide" Target="slides/slide35.xml"/><Relationship Id="rId283" Type="http://schemas.openxmlformats.org/officeDocument/2006/relationships/slide" Target="slides/slide282.xml"/><Relationship Id="rId339" Type="http://schemas.openxmlformats.org/officeDocument/2006/relationships/slide" Target="slides/slide338.xml"/><Relationship Id="rId490" Type="http://schemas.openxmlformats.org/officeDocument/2006/relationships/slide" Target="slides/slide489.xml"/><Relationship Id="rId504" Type="http://schemas.openxmlformats.org/officeDocument/2006/relationships/slide" Target="slides/slide503.xml"/><Relationship Id="rId546" Type="http://schemas.openxmlformats.org/officeDocument/2006/relationships/slide" Target="slides/slide545.xml"/><Relationship Id="rId78" Type="http://schemas.openxmlformats.org/officeDocument/2006/relationships/slide" Target="slides/slide77.xml"/><Relationship Id="rId101" Type="http://schemas.openxmlformats.org/officeDocument/2006/relationships/slide" Target="slides/slide100.xml"/><Relationship Id="rId143" Type="http://schemas.openxmlformats.org/officeDocument/2006/relationships/slide" Target="slides/slide142.xml"/><Relationship Id="rId185" Type="http://schemas.openxmlformats.org/officeDocument/2006/relationships/slide" Target="slides/slide184.xml"/><Relationship Id="rId350" Type="http://schemas.openxmlformats.org/officeDocument/2006/relationships/slide" Target="slides/slide349.xml"/><Relationship Id="rId406" Type="http://schemas.openxmlformats.org/officeDocument/2006/relationships/slide" Target="slides/slide405.xml"/><Relationship Id="rId588" Type="http://schemas.openxmlformats.org/officeDocument/2006/relationships/slide" Target="slides/slide587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392" Type="http://schemas.openxmlformats.org/officeDocument/2006/relationships/slide" Target="slides/slide391.xml"/><Relationship Id="rId448" Type="http://schemas.openxmlformats.org/officeDocument/2006/relationships/slide" Target="slides/slide447.xml"/><Relationship Id="rId252" Type="http://schemas.openxmlformats.org/officeDocument/2006/relationships/slide" Target="slides/slide251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515" Type="http://schemas.openxmlformats.org/officeDocument/2006/relationships/slide" Target="slides/slide514.xml"/><Relationship Id="rId47" Type="http://schemas.openxmlformats.org/officeDocument/2006/relationships/slide" Target="slides/slide46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54" Type="http://schemas.openxmlformats.org/officeDocument/2006/relationships/slide" Target="slides/slide153.xml"/><Relationship Id="rId361" Type="http://schemas.openxmlformats.org/officeDocument/2006/relationships/slide" Target="slides/slide360.xml"/><Relationship Id="rId557" Type="http://schemas.openxmlformats.org/officeDocument/2006/relationships/slide" Target="slides/slide556.xml"/><Relationship Id="rId196" Type="http://schemas.openxmlformats.org/officeDocument/2006/relationships/slide" Target="slides/slide195.xml"/><Relationship Id="rId417" Type="http://schemas.openxmlformats.org/officeDocument/2006/relationships/slide" Target="slides/slide416.xml"/><Relationship Id="rId459" Type="http://schemas.openxmlformats.org/officeDocument/2006/relationships/slide" Target="slides/slide458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63" Type="http://schemas.openxmlformats.org/officeDocument/2006/relationships/slide" Target="slides/slide262.xml"/><Relationship Id="rId319" Type="http://schemas.openxmlformats.org/officeDocument/2006/relationships/slide" Target="slides/slide318.xml"/><Relationship Id="rId470" Type="http://schemas.openxmlformats.org/officeDocument/2006/relationships/slide" Target="slides/slide469.xml"/><Relationship Id="rId526" Type="http://schemas.openxmlformats.org/officeDocument/2006/relationships/slide" Target="slides/slide52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547" Type="http://schemas.openxmlformats.org/officeDocument/2006/relationships/slide" Target="slides/slide546.xml"/><Relationship Id="rId568" Type="http://schemas.openxmlformats.org/officeDocument/2006/relationships/slide" Target="slides/slide567.xml"/><Relationship Id="rId589" Type="http://schemas.openxmlformats.org/officeDocument/2006/relationships/slide" Target="slides/slide588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351" Type="http://schemas.openxmlformats.org/officeDocument/2006/relationships/slide" Target="slides/slide350.xml"/><Relationship Id="rId372" Type="http://schemas.openxmlformats.org/officeDocument/2006/relationships/slide" Target="slides/slide371.xml"/><Relationship Id="rId393" Type="http://schemas.openxmlformats.org/officeDocument/2006/relationships/slide" Target="slides/slide392.xml"/><Relationship Id="rId407" Type="http://schemas.openxmlformats.org/officeDocument/2006/relationships/slide" Target="slides/slide406.xml"/><Relationship Id="rId428" Type="http://schemas.openxmlformats.org/officeDocument/2006/relationships/slide" Target="slides/slide427.xml"/><Relationship Id="rId449" Type="http://schemas.openxmlformats.org/officeDocument/2006/relationships/slide" Target="slides/slide448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460" Type="http://schemas.openxmlformats.org/officeDocument/2006/relationships/slide" Target="slides/slide459.xml"/><Relationship Id="rId481" Type="http://schemas.openxmlformats.org/officeDocument/2006/relationships/slide" Target="slides/slide480.xml"/><Relationship Id="rId516" Type="http://schemas.openxmlformats.org/officeDocument/2006/relationships/slide" Target="slides/slide51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537" Type="http://schemas.openxmlformats.org/officeDocument/2006/relationships/slide" Target="slides/slide536.xml"/><Relationship Id="rId558" Type="http://schemas.openxmlformats.org/officeDocument/2006/relationships/slide" Target="slides/slide557.xml"/><Relationship Id="rId579" Type="http://schemas.openxmlformats.org/officeDocument/2006/relationships/slide" Target="slides/slide578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slide" Target="slides/slide340.xml"/><Relationship Id="rId362" Type="http://schemas.openxmlformats.org/officeDocument/2006/relationships/slide" Target="slides/slide361.xml"/><Relationship Id="rId383" Type="http://schemas.openxmlformats.org/officeDocument/2006/relationships/slide" Target="slides/slide382.xml"/><Relationship Id="rId418" Type="http://schemas.openxmlformats.org/officeDocument/2006/relationships/slide" Target="slides/slide417.xml"/><Relationship Id="rId439" Type="http://schemas.openxmlformats.org/officeDocument/2006/relationships/slide" Target="slides/slide438.xml"/><Relationship Id="rId590" Type="http://schemas.openxmlformats.org/officeDocument/2006/relationships/slide" Target="slides/slide589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450" Type="http://schemas.openxmlformats.org/officeDocument/2006/relationships/slide" Target="slides/slide449.xml"/><Relationship Id="rId471" Type="http://schemas.openxmlformats.org/officeDocument/2006/relationships/slide" Target="slides/slide470.xml"/><Relationship Id="rId506" Type="http://schemas.openxmlformats.org/officeDocument/2006/relationships/slide" Target="slides/slide50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492" Type="http://schemas.openxmlformats.org/officeDocument/2006/relationships/slide" Target="slides/slide491.xml"/><Relationship Id="rId527" Type="http://schemas.openxmlformats.org/officeDocument/2006/relationships/slide" Target="slides/slide526.xml"/><Relationship Id="rId548" Type="http://schemas.openxmlformats.org/officeDocument/2006/relationships/slide" Target="slides/slide547.xml"/><Relationship Id="rId569" Type="http://schemas.openxmlformats.org/officeDocument/2006/relationships/slide" Target="slides/slide568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352" Type="http://schemas.openxmlformats.org/officeDocument/2006/relationships/slide" Target="slides/slide351.xml"/><Relationship Id="rId373" Type="http://schemas.openxmlformats.org/officeDocument/2006/relationships/slide" Target="slides/slide372.xml"/><Relationship Id="rId394" Type="http://schemas.openxmlformats.org/officeDocument/2006/relationships/slide" Target="slides/slide393.xml"/><Relationship Id="rId408" Type="http://schemas.openxmlformats.org/officeDocument/2006/relationships/slide" Target="slides/slide407.xml"/><Relationship Id="rId429" Type="http://schemas.openxmlformats.org/officeDocument/2006/relationships/slide" Target="slides/slide428.xml"/><Relationship Id="rId580" Type="http://schemas.openxmlformats.org/officeDocument/2006/relationships/slide" Target="slides/slide579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440" Type="http://schemas.openxmlformats.org/officeDocument/2006/relationships/slide" Target="slides/slide439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461" Type="http://schemas.openxmlformats.org/officeDocument/2006/relationships/slide" Target="slides/slide460.xml"/><Relationship Id="rId482" Type="http://schemas.openxmlformats.org/officeDocument/2006/relationships/slide" Target="slides/slide481.xml"/><Relationship Id="rId517" Type="http://schemas.openxmlformats.org/officeDocument/2006/relationships/slide" Target="slides/slide516.xml"/><Relationship Id="rId538" Type="http://schemas.openxmlformats.org/officeDocument/2006/relationships/slide" Target="slides/slide537.xml"/><Relationship Id="rId559" Type="http://schemas.openxmlformats.org/officeDocument/2006/relationships/slide" Target="slides/slide558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slide" Target="slides/slide341.xml"/><Relationship Id="rId363" Type="http://schemas.openxmlformats.org/officeDocument/2006/relationships/slide" Target="slides/slide362.xml"/><Relationship Id="rId384" Type="http://schemas.openxmlformats.org/officeDocument/2006/relationships/slide" Target="slides/slide383.xml"/><Relationship Id="rId419" Type="http://schemas.openxmlformats.org/officeDocument/2006/relationships/slide" Target="slides/slide418.xml"/><Relationship Id="rId570" Type="http://schemas.openxmlformats.org/officeDocument/2006/relationships/slide" Target="slides/slide569.xml"/><Relationship Id="rId591" Type="http://schemas.openxmlformats.org/officeDocument/2006/relationships/slide" Target="slides/slide590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430" Type="http://schemas.openxmlformats.org/officeDocument/2006/relationships/slide" Target="slides/slide429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451" Type="http://schemas.openxmlformats.org/officeDocument/2006/relationships/slide" Target="slides/slide450.xml"/><Relationship Id="rId472" Type="http://schemas.openxmlformats.org/officeDocument/2006/relationships/slide" Target="slides/slide471.xml"/><Relationship Id="rId493" Type="http://schemas.openxmlformats.org/officeDocument/2006/relationships/slide" Target="slides/slide492.xml"/><Relationship Id="rId507" Type="http://schemas.openxmlformats.org/officeDocument/2006/relationships/slide" Target="slides/slide506.xml"/><Relationship Id="rId528" Type="http://schemas.openxmlformats.org/officeDocument/2006/relationships/slide" Target="slides/slide527.xml"/><Relationship Id="rId549" Type="http://schemas.openxmlformats.org/officeDocument/2006/relationships/slide" Target="slides/slide54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353" Type="http://schemas.openxmlformats.org/officeDocument/2006/relationships/slide" Target="slides/slide352.xml"/><Relationship Id="rId374" Type="http://schemas.openxmlformats.org/officeDocument/2006/relationships/slide" Target="slides/slide373.xml"/><Relationship Id="rId395" Type="http://schemas.openxmlformats.org/officeDocument/2006/relationships/slide" Target="slides/slide394.xml"/><Relationship Id="rId409" Type="http://schemas.openxmlformats.org/officeDocument/2006/relationships/slide" Target="slides/slide408.xml"/><Relationship Id="rId560" Type="http://schemas.openxmlformats.org/officeDocument/2006/relationships/slide" Target="slides/slide559.xml"/><Relationship Id="rId581" Type="http://schemas.openxmlformats.org/officeDocument/2006/relationships/slide" Target="slides/slide580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420" Type="http://schemas.openxmlformats.org/officeDocument/2006/relationships/slide" Target="slides/slide419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41" Type="http://schemas.openxmlformats.org/officeDocument/2006/relationships/slide" Target="slides/slide440.xml"/><Relationship Id="rId462" Type="http://schemas.openxmlformats.org/officeDocument/2006/relationships/slide" Target="slides/slide461.xml"/><Relationship Id="rId483" Type="http://schemas.openxmlformats.org/officeDocument/2006/relationships/slide" Target="slides/slide482.xml"/><Relationship Id="rId518" Type="http://schemas.openxmlformats.org/officeDocument/2006/relationships/slide" Target="slides/slide517.xml"/><Relationship Id="rId539" Type="http://schemas.openxmlformats.org/officeDocument/2006/relationships/slide" Target="slides/slide53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slide" Target="slides/slide342.xml"/><Relationship Id="rId364" Type="http://schemas.openxmlformats.org/officeDocument/2006/relationships/slide" Target="slides/slide363.xml"/><Relationship Id="rId550" Type="http://schemas.openxmlformats.org/officeDocument/2006/relationships/slide" Target="slides/slide549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385" Type="http://schemas.openxmlformats.org/officeDocument/2006/relationships/slide" Target="slides/slide384.xml"/><Relationship Id="rId571" Type="http://schemas.openxmlformats.org/officeDocument/2006/relationships/slide" Target="slides/slide570.xml"/><Relationship Id="rId59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410" Type="http://schemas.openxmlformats.org/officeDocument/2006/relationships/slide" Target="slides/slide409.xml"/><Relationship Id="rId431" Type="http://schemas.openxmlformats.org/officeDocument/2006/relationships/slide" Target="slides/slide430.xml"/><Relationship Id="rId452" Type="http://schemas.openxmlformats.org/officeDocument/2006/relationships/slide" Target="slides/slide451.xml"/><Relationship Id="rId473" Type="http://schemas.openxmlformats.org/officeDocument/2006/relationships/slide" Target="slides/slide472.xml"/><Relationship Id="rId494" Type="http://schemas.openxmlformats.org/officeDocument/2006/relationships/slide" Target="slides/slide493.xml"/><Relationship Id="rId508" Type="http://schemas.openxmlformats.org/officeDocument/2006/relationships/slide" Target="slides/slide507.xml"/><Relationship Id="rId529" Type="http://schemas.openxmlformats.org/officeDocument/2006/relationships/slide" Target="slides/slide528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354" Type="http://schemas.openxmlformats.org/officeDocument/2006/relationships/slide" Target="slides/slide353.xml"/><Relationship Id="rId540" Type="http://schemas.openxmlformats.org/officeDocument/2006/relationships/slide" Target="slides/slide539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75" Type="http://schemas.openxmlformats.org/officeDocument/2006/relationships/slide" Target="slides/slide374.xml"/><Relationship Id="rId396" Type="http://schemas.openxmlformats.org/officeDocument/2006/relationships/slide" Target="slides/slide395.xml"/><Relationship Id="rId561" Type="http://schemas.openxmlformats.org/officeDocument/2006/relationships/slide" Target="slides/slide560.xml"/><Relationship Id="rId582" Type="http://schemas.openxmlformats.org/officeDocument/2006/relationships/slide" Target="slides/slide581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400" Type="http://schemas.openxmlformats.org/officeDocument/2006/relationships/slide" Target="slides/slide399.xml"/><Relationship Id="rId421" Type="http://schemas.openxmlformats.org/officeDocument/2006/relationships/slide" Target="slides/slide420.xml"/><Relationship Id="rId442" Type="http://schemas.openxmlformats.org/officeDocument/2006/relationships/slide" Target="slides/slide441.xml"/><Relationship Id="rId463" Type="http://schemas.openxmlformats.org/officeDocument/2006/relationships/slide" Target="slides/slide462.xml"/><Relationship Id="rId484" Type="http://schemas.openxmlformats.org/officeDocument/2006/relationships/slide" Target="slides/slide483.xml"/><Relationship Id="rId519" Type="http://schemas.openxmlformats.org/officeDocument/2006/relationships/slide" Target="slides/slide518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302" Type="http://schemas.openxmlformats.org/officeDocument/2006/relationships/slide" Target="slides/slide301.xml"/><Relationship Id="rId323" Type="http://schemas.openxmlformats.org/officeDocument/2006/relationships/slide" Target="slides/slide322.xml"/><Relationship Id="rId344" Type="http://schemas.openxmlformats.org/officeDocument/2006/relationships/slide" Target="slides/slide343.xml"/><Relationship Id="rId530" Type="http://schemas.openxmlformats.org/officeDocument/2006/relationships/slide" Target="slides/slide529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365" Type="http://schemas.openxmlformats.org/officeDocument/2006/relationships/slide" Target="slides/slide364.xml"/><Relationship Id="rId386" Type="http://schemas.openxmlformats.org/officeDocument/2006/relationships/slide" Target="slides/slide385.xml"/><Relationship Id="rId551" Type="http://schemas.openxmlformats.org/officeDocument/2006/relationships/slide" Target="slides/slide550.xml"/><Relationship Id="rId572" Type="http://schemas.openxmlformats.org/officeDocument/2006/relationships/slide" Target="slides/slide571.xml"/><Relationship Id="rId593" Type="http://schemas.openxmlformats.org/officeDocument/2006/relationships/presProps" Target="presProps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411" Type="http://schemas.openxmlformats.org/officeDocument/2006/relationships/slide" Target="slides/slide410.xml"/><Relationship Id="rId432" Type="http://schemas.openxmlformats.org/officeDocument/2006/relationships/slide" Target="slides/slide431.xml"/><Relationship Id="rId453" Type="http://schemas.openxmlformats.org/officeDocument/2006/relationships/slide" Target="slides/slide452.xml"/><Relationship Id="rId474" Type="http://schemas.openxmlformats.org/officeDocument/2006/relationships/slide" Target="slides/slide473.xml"/><Relationship Id="rId509" Type="http://schemas.openxmlformats.org/officeDocument/2006/relationships/slide" Target="slides/slide508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313" Type="http://schemas.openxmlformats.org/officeDocument/2006/relationships/slide" Target="slides/slide312.xml"/><Relationship Id="rId495" Type="http://schemas.openxmlformats.org/officeDocument/2006/relationships/slide" Target="slides/slide494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334" Type="http://schemas.openxmlformats.org/officeDocument/2006/relationships/slide" Target="slides/slide333.xml"/><Relationship Id="rId355" Type="http://schemas.openxmlformats.org/officeDocument/2006/relationships/slide" Target="slides/slide354.xml"/><Relationship Id="rId376" Type="http://schemas.openxmlformats.org/officeDocument/2006/relationships/slide" Target="slides/slide375.xml"/><Relationship Id="rId397" Type="http://schemas.openxmlformats.org/officeDocument/2006/relationships/slide" Target="slides/slide396.xml"/><Relationship Id="rId520" Type="http://schemas.openxmlformats.org/officeDocument/2006/relationships/slide" Target="slides/slide519.xml"/><Relationship Id="rId541" Type="http://schemas.openxmlformats.org/officeDocument/2006/relationships/slide" Target="slides/slide540.xml"/><Relationship Id="rId562" Type="http://schemas.openxmlformats.org/officeDocument/2006/relationships/slide" Target="slides/slide561.xml"/><Relationship Id="rId583" Type="http://schemas.openxmlformats.org/officeDocument/2006/relationships/slide" Target="slides/slide582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401" Type="http://schemas.openxmlformats.org/officeDocument/2006/relationships/slide" Target="slides/slide400.xml"/><Relationship Id="rId422" Type="http://schemas.openxmlformats.org/officeDocument/2006/relationships/slide" Target="slides/slide421.xml"/><Relationship Id="rId443" Type="http://schemas.openxmlformats.org/officeDocument/2006/relationships/slide" Target="slides/slide442.xml"/><Relationship Id="rId464" Type="http://schemas.openxmlformats.org/officeDocument/2006/relationships/slide" Target="slides/slide463.xml"/><Relationship Id="rId303" Type="http://schemas.openxmlformats.org/officeDocument/2006/relationships/slide" Target="slides/slide302.xml"/><Relationship Id="rId485" Type="http://schemas.openxmlformats.org/officeDocument/2006/relationships/slide" Target="slides/slide484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345" Type="http://schemas.openxmlformats.org/officeDocument/2006/relationships/slide" Target="slides/slide344.xml"/><Relationship Id="rId387" Type="http://schemas.openxmlformats.org/officeDocument/2006/relationships/slide" Target="slides/slide386.xml"/><Relationship Id="rId510" Type="http://schemas.openxmlformats.org/officeDocument/2006/relationships/slide" Target="slides/slide509.xml"/><Relationship Id="rId552" Type="http://schemas.openxmlformats.org/officeDocument/2006/relationships/slide" Target="slides/slide551.xml"/><Relationship Id="rId594" Type="http://schemas.openxmlformats.org/officeDocument/2006/relationships/viewProps" Target="viewProps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412" Type="http://schemas.openxmlformats.org/officeDocument/2006/relationships/slide" Target="slides/slide411.xml"/><Relationship Id="rId107" Type="http://schemas.openxmlformats.org/officeDocument/2006/relationships/slide" Target="slides/slide106.xml"/><Relationship Id="rId289" Type="http://schemas.openxmlformats.org/officeDocument/2006/relationships/slide" Target="slides/slide288.xml"/><Relationship Id="rId454" Type="http://schemas.openxmlformats.org/officeDocument/2006/relationships/slide" Target="slides/slide453.xml"/><Relationship Id="rId496" Type="http://schemas.openxmlformats.org/officeDocument/2006/relationships/slide" Target="slides/slide495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56" Type="http://schemas.openxmlformats.org/officeDocument/2006/relationships/slide" Target="slides/slide355.xml"/><Relationship Id="rId398" Type="http://schemas.openxmlformats.org/officeDocument/2006/relationships/slide" Target="slides/slide397.xml"/><Relationship Id="rId521" Type="http://schemas.openxmlformats.org/officeDocument/2006/relationships/slide" Target="slides/slide520.xml"/><Relationship Id="rId563" Type="http://schemas.openxmlformats.org/officeDocument/2006/relationships/slide" Target="slides/slide562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16" Type="http://schemas.openxmlformats.org/officeDocument/2006/relationships/slide" Target="slides/slide215.xml"/><Relationship Id="rId423" Type="http://schemas.openxmlformats.org/officeDocument/2006/relationships/slide" Target="slides/slide422.xml"/><Relationship Id="rId258" Type="http://schemas.openxmlformats.org/officeDocument/2006/relationships/slide" Target="slides/slide257.xml"/><Relationship Id="rId465" Type="http://schemas.openxmlformats.org/officeDocument/2006/relationships/slide" Target="slides/slide464.xml"/><Relationship Id="rId22" Type="http://schemas.openxmlformats.org/officeDocument/2006/relationships/slide" Target="slides/slide21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325" Type="http://schemas.openxmlformats.org/officeDocument/2006/relationships/slide" Target="slides/slide324.xml"/><Relationship Id="rId367" Type="http://schemas.openxmlformats.org/officeDocument/2006/relationships/slide" Target="slides/slide366.xml"/><Relationship Id="rId532" Type="http://schemas.openxmlformats.org/officeDocument/2006/relationships/slide" Target="slides/slide531.xml"/><Relationship Id="rId574" Type="http://schemas.openxmlformats.org/officeDocument/2006/relationships/slide" Target="slides/slide573.xml"/><Relationship Id="rId171" Type="http://schemas.openxmlformats.org/officeDocument/2006/relationships/slide" Target="slides/slide170.xml"/><Relationship Id="rId227" Type="http://schemas.openxmlformats.org/officeDocument/2006/relationships/slide" Target="slides/slide226.xml"/><Relationship Id="rId269" Type="http://schemas.openxmlformats.org/officeDocument/2006/relationships/slide" Target="slides/slide268.xml"/><Relationship Id="rId434" Type="http://schemas.openxmlformats.org/officeDocument/2006/relationships/slide" Target="slides/slide433.xml"/><Relationship Id="rId476" Type="http://schemas.openxmlformats.org/officeDocument/2006/relationships/slide" Target="slides/slide475.xml"/><Relationship Id="rId33" Type="http://schemas.openxmlformats.org/officeDocument/2006/relationships/slide" Target="slides/slide32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36" Type="http://schemas.openxmlformats.org/officeDocument/2006/relationships/slide" Target="slides/slide335.xml"/><Relationship Id="rId501" Type="http://schemas.openxmlformats.org/officeDocument/2006/relationships/slide" Target="slides/slide500.xml"/><Relationship Id="rId543" Type="http://schemas.openxmlformats.org/officeDocument/2006/relationships/slide" Target="slides/slide542.xml"/><Relationship Id="rId75" Type="http://schemas.openxmlformats.org/officeDocument/2006/relationships/slide" Target="slides/slide74.xml"/><Relationship Id="rId140" Type="http://schemas.openxmlformats.org/officeDocument/2006/relationships/slide" Target="slides/slide139.xml"/><Relationship Id="rId182" Type="http://schemas.openxmlformats.org/officeDocument/2006/relationships/slide" Target="slides/slide181.xml"/><Relationship Id="rId378" Type="http://schemas.openxmlformats.org/officeDocument/2006/relationships/slide" Target="slides/slide377.xml"/><Relationship Id="rId403" Type="http://schemas.openxmlformats.org/officeDocument/2006/relationships/slide" Target="slides/slide402.xml"/><Relationship Id="rId585" Type="http://schemas.openxmlformats.org/officeDocument/2006/relationships/slide" Target="slides/slide584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445" Type="http://schemas.openxmlformats.org/officeDocument/2006/relationships/slide" Target="slides/slide444.xml"/><Relationship Id="rId487" Type="http://schemas.openxmlformats.org/officeDocument/2006/relationships/slide" Target="slides/slide486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47" Type="http://schemas.openxmlformats.org/officeDocument/2006/relationships/slide" Target="slides/slide346.xml"/><Relationship Id="rId512" Type="http://schemas.openxmlformats.org/officeDocument/2006/relationships/slide" Target="slides/slide511.xml"/><Relationship Id="rId44" Type="http://schemas.openxmlformats.org/officeDocument/2006/relationships/slide" Target="slides/slide43.xml"/><Relationship Id="rId86" Type="http://schemas.openxmlformats.org/officeDocument/2006/relationships/slide" Target="slides/slide85.xml"/><Relationship Id="rId151" Type="http://schemas.openxmlformats.org/officeDocument/2006/relationships/slide" Target="slides/slide150.xml"/><Relationship Id="rId389" Type="http://schemas.openxmlformats.org/officeDocument/2006/relationships/slide" Target="slides/slide388.xml"/><Relationship Id="rId554" Type="http://schemas.openxmlformats.org/officeDocument/2006/relationships/slide" Target="slides/slide553.xml"/><Relationship Id="rId596" Type="http://schemas.openxmlformats.org/officeDocument/2006/relationships/tableStyles" Target="tableStyles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49" Type="http://schemas.openxmlformats.org/officeDocument/2006/relationships/slide" Target="slides/slide248.xml"/><Relationship Id="rId414" Type="http://schemas.openxmlformats.org/officeDocument/2006/relationships/slide" Target="slides/slide413.xml"/><Relationship Id="rId456" Type="http://schemas.openxmlformats.org/officeDocument/2006/relationships/slide" Target="slides/slide455.xml"/><Relationship Id="rId498" Type="http://schemas.openxmlformats.org/officeDocument/2006/relationships/slide" Target="slides/slide497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16" Type="http://schemas.openxmlformats.org/officeDocument/2006/relationships/slide" Target="slides/slide315.xml"/><Relationship Id="rId523" Type="http://schemas.openxmlformats.org/officeDocument/2006/relationships/slide" Target="slides/slide522.xml"/><Relationship Id="rId55" Type="http://schemas.openxmlformats.org/officeDocument/2006/relationships/slide" Target="slides/slide54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358" Type="http://schemas.openxmlformats.org/officeDocument/2006/relationships/slide" Target="slides/slide357.xml"/><Relationship Id="rId565" Type="http://schemas.openxmlformats.org/officeDocument/2006/relationships/slide" Target="slides/slide564.xml"/><Relationship Id="rId162" Type="http://schemas.openxmlformats.org/officeDocument/2006/relationships/slide" Target="slides/slide161.xml"/><Relationship Id="rId218" Type="http://schemas.openxmlformats.org/officeDocument/2006/relationships/slide" Target="slides/slide217.xml"/><Relationship Id="rId425" Type="http://schemas.openxmlformats.org/officeDocument/2006/relationships/slide" Target="slides/slide424.xml"/><Relationship Id="rId467" Type="http://schemas.openxmlformats.org/officeDocument/2006/relationships/slide" Target="slides/slide466.xml"/><Relationship Id="rId271" Type="http://schemas.openxmlformats.org/officeDocument/2006/relationships/slide" Target="slides/slide270.xml"/><Relationship Id="rId24" Type="http://schemas.openxmlformats.org/officeDocument/2006/relationships/slide" Target="slides/slide23.xml"/><Relationship Id="rId66" Type="http://schemas.openxmlformats.org/officeDocument/2006/relationships/slide" Target="slides/slide65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369" Type="http://schemas.openxmlformats.org/officeDocument/2006/relationships/slide" Target="slides/slide368.xml"/><Relationship Id="rId534" Type="http://schemas.openxmlformats.org/officeDocument/2006/relationships/slide" Target="slides/slide533.xml"/><Relationship Id="rId576" Type="http://schemas.openxmlformats.org/officeDocument/2006/relationships/slide" Target="slides/slide575.xml"/><Relationship Id="rId173" Type="http://schemas.openxmlformats.org/officeDocument/2006/relationships/slide" Target="slides/slide172.xml"/><Relationship Id="rId229" Type="http://schemas.openxmlformats.org/officeDocument/2006/relationships/slide" Target="slides/slide228.xml"/><Relationship Id="rId380" Type="http://schemas.openxmlformats.org/officeDocument/2006/relationships/slide" Target="slides/slide379.xml"/><Relationship Id="rId436" Type="http://schemas.openxmlformats.org/officeDocument/2006/relationships/slide" Target="slides/slide435.xml"/><Relationship Id="rId240" Type="http://schemas.openxmlformats.org/officeDocument/2006/relationships/slide" Target="slides/slide239.xml"/><Relationship Id="rId478" Type="http://schemas.openxmlformats.org/officeDocument/2006/relationships/slide" Target="slides/slide477.xml"/><Relationship Id="rId35" Type="http://schemas.openxmlformats.org/officeDocument/2006/relationships/slide" Target="slides/slide34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38" Type="http://schemas.openxmlformats.org/officeDocument/2006/relationships/slide" Target="slides/slide337.xml"/><Relationship Id="rId503" Type="http://schemas.openxmlformats.org/officeDocument/2006/relationships/slide" Target="slides/slide502.xml"/><Relationship Id="rId545" Type="http://schemas.openxmlformats.org/officeDocument/2006/relationships/slide" Target="slides/slide544.xml"/><Relationship Id="rId587" Type="http://schemas.openxmlformats.org/officeDocument/2006/relationships/slide" Target="slides/slide586.xml"/><Relationship Id="rId8" Type="http://schemas.openxmlformats.org/officeDocument/2006/relationships/slide" Target="slides/slide7.xml"/><Relationship Id="rId142" Type="http://schemas.openxmlformats.org/officeDocument/2006/relationships/slide" Target="slides/slide141.xml"/><Relationship Id="rId184" Type="http://schemas.openxmlformats.org/officeDocument/2006/relationships/slide" Target="slides/slide183.xml"/><Relationship Id="rId391" Type="http://schemas.openxmlformats.org/officeDocument/2006/relationships/slide" Target="slides/slide390.xml"/><Relationship Id="rId405" Type="http://schemas.openxmlformats.org/officeDocument/2006/relationships/slide" Target="slides/slide404.xml"/><Relationship Id="rId447" Type="http://schemas.openxmlformats.org/officeDocument/2006/relationships/slide" Target="slides/slide446.xml"/><Relationship Id="rId251" Type="http://schemas.openxmlformats.org/officeDocument/2006/relationships/slide" Target="slides/slide250.xml"/><Relationship Id="rId489" Type="http://schemas.openxmlformats.org/officeDocument/2006/relationships/slide" Target="slides/slide488.xml"/><Relationship Id="rId46" Type="http://schemas.openxmlformats.org/officeDocument/2006/relationships/slide" Target="slides/slide45.xml"/><Relationship Id="rId293" Type="http://schemas.openxmlformats.org/officeDocument/2006/relationships/slide" Target="slides/slide292.xml"/><Relationship Id="rId307" Type="http://schemas.openxmlformats.org/officeDocument/2006/relationships/slide" Target="slides/slide306.xml"/><Relationship Id="rId349" Type="http://schemas.openxmlformats.org/officeDocument/2006/relationships/slide" Target="slides/slide348.xml"/><Relationship Id="rId514" Type="http://schemas.openxmlformats.org/officeDocument/2006/relationships/slide" Target="slides/slide513.xml"/><Relationship Id="rId556" Type="http://schemas.openxmlformats.org/officeDocument/2006/relationships/slide" Target="slides/slide555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3" Type="http://schemas.openxmlformats.org/officeDocument/2006/relationships/slide" Target="slides/slide152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360" Type="http://schemas.openxmlformats.org/officeDocument/2006/relationships/slide" Target="slides/slide359.xml"/><Relationship Id="rId416" Type="http://schemas.openxmlformats.org/officeDocument/2006/relationships/slide" Target="slides/slide415.xml"/><Relationship Id="rId220" Type="http://schemas.openxmlformats.org/officeDocument/2006/relationships/slide" Target="slides/slide219.xml"/><Relationship Id="rId458" Type="http://schemas.openxmlformats.org/officeDocument/2006/relationships/slide" Target="slides/slide457.xml"/><Relationship Id="rId15" Type="http://schemas.openxmlformats.org/officeDocument/2006/relationships/slide" Target="slides/slide14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318" Type="http://schemas.openxmlformats.org/officeDocument/2006/relationships/slide" Target="slides/slide317.xml"/><Relationship Id="rId525" Type="http://schemas.openxmlformats.org/officeDocument/2006/relationships/slide" Target="slides/slide524.xml"/><Relationship Id="rId567" Type="http://schemas.openxmlformats.org/officeDocument/2006/relationships/slide" Target="slides/slide566.xml"/><Relationship Id="rId99" Type="http://schemas.openxmlformats.org/officeDocument/2006/relationships/slide" Target="slides/slide98.xml"/><Relationship Id="rId122" Type="http://schemas.openxmlformats.org/officeDocument/2006/relationships/slide" Target="slides/slide121.xml"/><Relationship Id="rId164" Type="http://schemas.openxmlformats.org/officeDocument/2006/relationships/slide" Target="slides/slide163.xml"/><Relationship Id="rId371" Type="http://schemas.openxmlformats.org/officeDocument/2006/relationships/slide" Target="slides/slide370.xml"/><Relationship Id="rId427" Type="http://schemas.openxmlformats.org/officeDocument/2006/relationships/slide" Target="slides/slide426.xml"/><Relationship Id="rId469" Type="http://schemas.openxmlformats.org/officeDocument/2006/relationships/slide" Target="slides/slide468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73" Type="http://schemas.openxmlformats.org/officeDocument/2006/relationships/slide" Target="slides/slide272.xml"/><Relationship Id="rId329" Type="http://schemas.openxmlformats.org/officeDocument/2006/relationships/slide" Target="slides/slide328.xml"/><Relationship Id="rId480" Type="http://schemas.openxmlformats.org/officeDocument/2006/relationships/slide" Target="slides/slide479.xml"/><Relationship Id="rId536" Type="http://schemas.openxmlformats.org/officeDocument/2006/relationships/slide" Target="slides/slide535.xml"/><Relationship Id="rId68" Type="http://schemas.openxmlformats.org/officeDocument/2006/relationships/slide" Target="slides/slide67.xml"/><Relationship Id="rId133" Type="http://schemas.openxmlformats.org/officeDocument/2006/relationships/slide" Target="slides/slide132.xml"/><Relationship Id="rId175" Type="http://schemas.openxmlformats.org/officeDocument/2006/relationships/slide" Target="slides/slide174.xml"/><Relationship Id="rId340" Type="http://schemas.openxmlformats.org/officeDocument/2006/relationships/slide" Target="slides/slide339.xml"/><Relationship Id="rId578" Type="http://schemas.openxmlformats.org/officeDocument/2006/relationships/slide" Target="slides/slide577.xml"/><Relationship Id="rId200" Type="http://schemas.openxmlformats.org/officeDocument/2006/relationships/slide" Target="slides/slide199.xml"/><Relationship Id="rId382" Type="http://schemas.openxmlformats.org/officeDocument/2006/relationships/slide" Target="slides/slide381.xml"/><Relationship Id="rId438" Type="http://schemas.openxmlformats.org/officeDocument/2006/relationships/slide" Target="slides/slide437.xml"/><Relationship Id="rId242" Type="http://schemas.openxmlformats.org/officeDocument/2006/relationships/slide" Target="slides/slide241.xml"/><Relationship Id="rId284" Type="http://schemas.openxmlformats.org/officeDocument/2006/relationships/slide" Target="slides/slide283.xml"/><Relationship Id="rId491" Type="http://schemas.openxmlformats.org/officeDocument/2006/relationships/slide" Target="slides/slide490.xml"/><Relationship Id="rId505" Type="http://schemas.openxmlformats.org/officeDocument/2006/relationships/slide" Target="slides/slide50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9EE2-9F7C-4399-A79A-6B12E441FE7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37C0-E15E-41A5-9C4E-98726F6D910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59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467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281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ja-JP" altLang="en-US" dirty="0" smtClean="0"/>
              <a:t>熊本県教育情報システム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593" y="6165304"/>
            <a:ext cx="802032" cy="59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6165304"/>
            <a:ext cx="802032" cy="59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29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7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6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76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6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9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0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0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0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33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2915816" y="0"/>
            <a:ext cx="3218294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91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2016/6/14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83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627784" y="643454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solidFill>
                  <a:schemeClr val="bg2">
                    <a:lumMod val="9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熊本県教育情報システム　</a:t>
            </a:r>
            <a:r>
              <a:rPr lang="en-US" altLang="ja-JP" sz="1600" dirty="0" smtClean="0">
                <a:solidFill>
                  <a:schemeClr val="bg2">
                    <a:lumMod val="9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CoLaS</a:t>
            </a:r>
            <a:endParaRPr lang="ja-JP" altLang="en-US" sz="1600" dirty="0" smtClean="0">
              <a:solidFill>
                <a:schemeClr val="bg2">
                  <a:lumMod val="9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bg2">
                  <a:lumMod val="9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18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29.xml"/><Relationship Id="rId13" Type="http://schemas.openxmlformats.org/officeDocument/2006/relationships/slide" Target="slide553.xml"/><Relationship Id="rId3" Type="http://schemas.openxmlformats.org/officeDocument/2006/relationships/slide" Target="slide63.xml"/><Relationship Id="rId7" Type="http://schemas.openxmlformats.org/officeDocument/2006/relationships/slide" Target="slide287.xml"/><Relationship Id="rId12" Type="http://schemas.openxmlformats.org/officeDocument/2006/relationships/slide" Target="slide50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5.xml"/><Relationship Id="rId6" Type="http://schemas.openxmlformats.org/officeDocument/2006/relationships/slide" Target="slide209.xml"/><Relationship Id="rId11" Type="http://schemas.openxmlformats.org/officeDocument/2006/relationships/slide" Target="slide447.xml"/><Relationship Id="rId5" Type="http://schemas.openxmlformats.org/officeDocument/2006/relationships/slide" Target="slide155.xml"/><Relationship Id="rId10" Type="http://schemas.openxmlformats.org/officeDocument/2006/relationships/slide" Target="slide443.xml"/><Relationship Id="rId4" Type="http://schemas.openxmlformats.org/officeDocument/2006/relationships/slide" Target="slide117.xml"/><Relationship Id="rId9" Type="http://schemas.openxmlformats.org/officeDocument/2006/relationships/slide" Target="slide36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2304256" cy="2880320"/>
          </a:xfrm>
        </p:spPr>
        <p:txBody>
          <a:bodyPr anchor="t">
            <a:normAutofit/>
          </a:bodyPr>
          <a:lstStyle/>
          <a:p>
            <a:pPr algn="dist"/>
            <a:r>
              <a:rPr kumimoji="1" lang="ja-JP" altLang="en-US" sz="2800" dirty="0" smtClean="0"/>
              <a:t>タイトル：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教科：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学年：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活動イメージ：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268760"/>
            <a:ext cx="7776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小学</a:t>
            </a:r>
            <a:r>
              <a:rPr kumimoji="1" lang="en-US" altLang="ja-JP" sz="3200" dirty="0" smtClean="0"/>
              <a:t>4</a:t>
            </a:r>
            <a:r>
              <a:rPr kumimoji="1" lang="ja-JP" altLang="en-US" sz="3200" dirty="0" smtClean="0"/>
              <a:t>年生　漢字</a:t>
            </a:r>
            <a:endParaRPr kumimoji="1" lang="ja-JP" altLang="en-US" sz="32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131840" y="3789040"/>
            <a:ext cx="5328592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2800" dirty="0" smtClean="0"/>
              <a:t>スライドにあらわれる漢字を読みましょう。次のスライドで答えを表示します。左上の番号は漢字の出てきた順、単元毎に色分けしています。</a:t>
            </a:r>
            <a:endParaRPr lang="ja-JP" altLang="en-US" sz="2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131840" y="2492896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小学</a:t>
            </a:r>
            <a:r>
              <a:rPr lang="en-US" altLang="ja-JP" sz="2800" dirty="0" smtClean="0">
                <a:latin typeface="+mn-ea"/>
                <a:ea typeface="+mn-ea"/>
              </a:rPr>
              <a:t>4</a:t>
            </a:r>
            <a:r>
              <a:rPr lang="ja-JP" altLang="en-US" sz="2800" dirty="0" smtClean="0">
                <a:latin typeface="+mn-ea"/>
                <a:ea typeface="+mn-ea"/>
              </a:rPr>
              <a:t>年生</a:t>
            </a:r>
            <a:r>
              <a:rPr lang="en-US" altLang="ja-JP" sz="2800" dirty="0" smtClean="0">
                <a:latin typeface="+mn-ea"/>
                <a:ea typeface="+mn-ea"/>
              </a:rPr>
              <a:t>_</a:t>
            </a:r>
            <a:r>
              <a:rPr lang="ja-JP" altLang="en-US" sz="2800" dirty="0" smtClean="0">
                <a:latin typeface="+mn-ea"/>
                <a:ea typeface="+mn-ea"/>
              </a:rPr>
              <a:t>漢字</a:t>
            </a:r>
            <a:r>
              <a:rPr lang="en-US" altLang="ja-JP" sz="2800" dirty="0" smtClean="0">
                <a:latin typeface="+mn-ea"/>
                <a:ea typeface="+mn-ea"/>
              </a:rPr>
              <a:t>_</a:t>
            </a:r>
            <a:r>
              <a:rPr lang="ja-JP" altLang="en-US" sz="2800" dirty="0" smtClean="0">
                <a:latin typeface="+mn-ea"/>
                <a:ea typeface="+mn-ea"/>
              </a:rPr>
              <a:t>光村図書（上）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131840" y="2924944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国語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131840" y="3356992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小学</a:t>
            </a:r>
            <a:r>
              <a:rPr lang="en-US" altLang="ja-JP" sz="2800" dirty="0" smtClean="0">
                <a:latin typeface="+mn-ea"/>
                <a:ea typeface="+mn-ea"/>
              </a:rPr>
              <a:t>4</a:t>
            </a:r>
            <a:r>
              <a:rPr lang="ja-JP" altLang="en-US" sz="2800" dirty="0" smtClean="0">
                <a:latin typeface="+mn-ea"/>
                <a:ea typeface="+mn-ea"/>
              </a:rPr>
              <a:t>年</a:t>
            </a:r>
            <a:endParaRPr lang="ja-JP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17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7641" y="3284984"/>
            <a:ext cx="1107996" cy="14837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タツ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発達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960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699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コク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予告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181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49488"/>
            <a:ext cx="6032421" cy="62238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春を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告げる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69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47664" y="349488"/>
            <a:ext cx="6032421" cy="62238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春を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告げる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3928" y="1016840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26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商店街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9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4725144"/>
            <a:ext cx="1107996" cy="15526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ガイ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03848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商店街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87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市街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8441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12976"/>
            <a:ext cx="1107996" cy="15526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ガイ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市街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932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街角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24244" y="3212976"/>
            <a:ext cx="1107996" cy="15462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/>
              <a:t>かど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286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196752"/>
            <a:ext cx="1107996" cy="16023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まち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街角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24244" y="3212976"/>
            <a:ext cx="1107996" cy="15462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/>
              <a:t>かど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6866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関係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258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飛行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226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関係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74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関心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関心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069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関所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422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24744"/>
            <a:ext cx="1107996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せき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関所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530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関わり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　合う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60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47664" y="332656"/>
            <a:ext cx="6032421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関わり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　合う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80428" y="620688"/>
            <a:ext cx="1107996" cy="152221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かか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31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辞典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203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辞典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389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辞書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739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7641" y="1628800"/>
            <a:ext cx="1107996" cy="772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ヒ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飛行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76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辞書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947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辞典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76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テン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辞典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76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音訓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106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12976"/>
            <a:ext cx="1107996" cy="14901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クン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音訓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631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65772"/>
            <a:ext cx="2646878" cy="60875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訓読み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60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65772"/>
            <a:ext cx="2646878" cy="60875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訓読み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620688"/>
            <a:ext cx="1107996" cy="14901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クン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27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分類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098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ルイ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分類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3935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人類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516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飛来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287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ルイ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人類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39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63688" y="332656"/>
            <a:ext cx="5570756" cy="6525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000" dirty="0" smtClean="0"/>
              <a:t>類いまれ</a:t>
            </a:r>
            <a:endParaRPr lang="en-US" altLang="ja-JP" sz="13000" dirty="0" smtClean="0"/>
          </a:p>
          <a:p>
            <a:endParaRPr kumimoji="1" lang="en-US" altLang="ja-JP" sz="6000" dirty="0" smtClean="0"/>
          </a:p>
          <a:p>
            <a:r>
              <a:rPr kumimoji="1" lang="ja-JP" altLang="en-US" sz="13000" dirty="0" smtClean="0"/>
              <a:t>　な歌声</a:t>
            </a:r>
            <a:r>
              <a:rPr kumimoji="1" lang="ja-JP" altLang="en-US" sz="16000" dirty="0" smtClean="0"/>
              <a:t>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12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763688" y="332656"/>
            <a:ext cx="5570756" cy="65253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000" dirty="0" smtClean="0"/>
              <a:t>類いまれ</a:t>
            </a:r>
            <a:endParaRPr lang="en-US" altLang="ja-JP" sz="13000" dirty="0" smtClean="0"/>
          </a:p>
          <a:p>
            <a:endParaRPr kumimoji="1" lang="en-US" altLang="ja-JP" sz="6000" dirty="0" smtClean="0"/>
          </a:p>
          <a:p>
            <a:r>
              <a:rPr kumimoji="1" lang="ja-JP" altLang="en-US" sz="13000" dirty="0" smtClean="0"/>
              <a:t>　な歌声</a:t>
            </a:r>
            <a:r>
              <a:rPr kumimoji="1" lang="ja-JP" altLang="en-US" sz="16000" dirty="0" smtClean="0"/>
              <a:t>　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08420" y="476672"/>
            <a:ext cx="1107996" cy="1578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たぐ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1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手順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962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068960"/>
            <a:ext cx="1107996" cy="19438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ジュン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手順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142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道順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023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068960"/>
            <a:ext cx="1107996" cy="19438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ジュン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道順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014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愛読書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愛読書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609041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アイ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79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愛用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521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7641" y="1628800"/>
            <a:ext cx="1107996" cy="772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ヒ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飛来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584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アイ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愛用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211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夫人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965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628800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夫人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846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工夫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7906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50778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フウ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工夫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789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8410" y="174633"/>
            <a:ext cx="5186035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夫と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lang="ja-JP" altLang="en-US" sz="13000" dirty="0" smtClean="0"/>
              <a:t>出かける</a:t>
            </a:r>
            <a:endParaRPr kumimoji="1" lang="ja-JP" altLang="en-US" sz="13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269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148410" y="174633"/>
            <a:ext cx="5186035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夫と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lang="ja-JP" altLang="en-US" sz="13000" dirty="0" smtClean="0"/>
              <a:t>出かける</a:t>
            </a:r>
            <a:endParaRPr kumimoji="1" lang="ja-JP" altLang="en-US" sz="13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92280" y="188640"/>
            <a:ext cx="1107996" cy="21185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おっと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39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昨夜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239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654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昨夜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768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昨年度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44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1680" y="188640"/>
            <a:ext cx="5724644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5000" dirty="0" smtClean="0"/>
              <a:t>飛び</a:t>
            </a:r>
            <a:endParaRPr kumimoji="1" lang="en-US" altLang="ja-JP" sz="15000" dirty="0" smtClean="0"/>
          </a:p>
          <a:p>
            <a:endParaRPr kumimoji="1" lang="en-US" altLang="ja-JP" sz="6000" dirty="0" smtClean="0">
              <a:solidFill>
                <a:srgbClr val="FF0000"/>
              </a:solidFill>
            </a:endParaRPr>
          </a:p>
          <a:p>
            <a:r>
              <a:rPr kumimoji="1" lang="ja-JP" altLang="en-US" sz="15000" dirty="0" smtClean="0"/>
              <a:t>　　出す</a:t>
            </a:r>
            <a:endParaRPr kumimoji="1" lang="ja-JP" altLang="en-US" sz="15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23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昨年度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548680"/>
            <a:ext cx="1107996" cy="15654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600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灯台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0734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31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トウ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灯台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0528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点灯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8697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531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トウ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点灯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246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司会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7456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024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司会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176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上司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07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573016"/>
            <a:ext cx="1107996" cy="8024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上司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833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管理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775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1680" y="188640"/>
            <a:ext cx="5724644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5000" dirty="0" smtClean="0"/>
              <a:t>飛び</a:t>
            </a:r>
            <a:endParaRPr kumimoji="1" lang="en-US" altLang="ja-JP" sz="15000" dirty="0" smtClean="0"/>
          </a:p>
          <a:p>
            <a:endParaRPr kumimoji="1" lang="en-US" altLang="ja-JP" sz="6000" dirty="0" smtClean="0">
              <a:solidFill>
                <a:srgbClr val="FF0000"/>
              </a:solidFill>
            </a:endParaRPr>
          </a:p>
          <a:p>
            <a:r>
              <a:rPr kumimoji="1" lang="ja-JP" altLang="en-US" sz="15000" dirty="0" smtClean="0"/>
              <a:t>　　出す</a:t>
            </a:r>
            <a:endParaRPr kumimoji="1" lang="ja-JP" altLang="en-US" sz="15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064404" y="836712"/>
            <a:ext cx="1107996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91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管理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823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水道管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20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水道管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4771205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76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605630"/>
            <a:ext cx="6032421" cy="56467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ゴム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　　 管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7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3915" y="605630"/>
            <a:ext cx="6032421" cy="56467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ゴム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　　 管</a:t>
            </a:r>
            <a:endParaRPr kumimoji="1" lang="ja-JP" altLang="en-US" sz="1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23928" y="4143718"/>
            <a:ext cx="1107996" cy="15895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くだ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1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議題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316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505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ギ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議題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172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3515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645024"/>
            <a:ext cx="1107996" cy="8505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ギ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会議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222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3875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てい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提案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722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1680" y="188640"/>
            <a:ext cx="5724644" cy="67095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5000" dirty="0"/>
              <a:t>水を</a:t>
            </a:r>
            <a:endParaRPr kumimoji="1" lang="en-US" altLang="ja-JP" sz="15000" dirty="0" smtClean="0"/>
          </a:p>
          <a:p>
            <a:endParaRPr kumimoji="1" lang="en-US" altLang="ja-JP" sz="6000" dirty="0" smtClean="0">
              <a:solidFill>
                <a:srgbClr val="FF0000"/>
              </a:solidFill>
            </a:endParaRPr>
          </a:p>
          <a:p>
            <a:r>
              <a:rPr lang="ja-JP" altLang="en-US" sz="15000" dirty="0"/>
              <a:t> </a:t>
            </a:r>
            <a:r>
              <a:rPr lang="ja-JP" altLang="en-US" sz="15000" dirty="0" smtClean="0"/>
              <a:t> </a:t>
            </a:r>
            <a:r>
              <a:rPr kumimoji="1" lang="ja-JP" altLang="en-US" sz="15000" dirty="0" smtClean="0"/>
              <a:t>飛ばす</a:t>
            </a:r>
            <a:endParaRPr kumimoji="1" lang="ja-JP" altLang="en-US" sz="15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3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アン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1268760"/>
            <a:ext cx="1107996" cy="13875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てい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提案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9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名案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885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アン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名案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924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参加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633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参加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168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参考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24244" y="3284984"/>
            <a:ext cx="1107996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/>
              <a:t>こう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8227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/>
              <a:t>こう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参考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055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9393" y="85094"/>
            <a:ext cx="2185214" cy="66967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0" dirty="0" smtClean="0"/>
              <a:t>お宮参り</a:t>
            </a:r>
            <a:endParaRPr lang="en-US" altLang="ja-JP" sz="13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71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9393" y="85094"/>
            <a:ext cx="2185214" cy="66967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0" dirty="0" smtClean="0"/>
              <a:t>お宮参り</a:t>
            </a:r>
            <a:endParaRPr lang="en-US" altLang="ja-JP" sz="13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3573016"/>
            <a:ext cx="1107996" cy="14789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まい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41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参加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674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1680" y="188640"/>
            <a:ext cx="5724644" cy="67095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5000" dirty="0"/>
              <a:t>水を</a:t>
            </a:r>
            <a:endParaRPr kumimoji="1" lang="en-US" altLang="ja-JP" sz="15000" dirty="0" smtClean="0"/>
          </a:p>
          <a:p>
            <a:endParaRPr kumimoji="1" lang="en-US" altLang="ja-JP" sz="6000" dirty="0" smtClean="0">
              <a:solidFill>
                <a:srgbClr val="FF0000"/>
              </a:solidFill>
            </a:endParaRPr>
          </a:p>
          <a:p>
            <a:r>
              <a:rPr lang="ja-JP" altLang="en-US" sz="15000" dirty="0"/>
              <a:t> </a:t>
            </a:r>
            <a:r>
              <a:rPr lang="ja-JP" altLang="en-US" sz="15000" dirty="0" smtClean="0"/>
              <a:t> </a:t>
            </a:r>
            <a:r>
              <a:rPr kumimoji="1" lang="ja-JP" altLang="en-US" sz="15000" dirty="0" smtClean="0"/>
              <a:t>飛ばす</a:t>
            </a:r>
            <a:endParaRPr kumimoji="1" lang="ja-JP" altLang="en-US" sz="15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00004" y="1647190"/>
            <a:ext cx="1107996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2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573016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参加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27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加入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408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556792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加入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9471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7704" y="-27384"/>
            <a:ext cx="5262979" cy="69018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さとうを</a:t>
            </a:r>
            <a:endParaRPr lang="en-US" altLang="ja-JP" sz="13500" dirty="0" smtClean="0"/>
          </a:p>
          <a:p>
            <a:endParaRPr lang="en-US" altLang="ja-JP" sz="6000" dirty="0"/>
          </a:p>
          <a:p>
            <a:r>
              <a:rPr lang="ja-JP" altLang="en-US" sz="13500" dirty="0"/>
              <a:t>　</a:t>
            </a:r>
            <a:r>
              <a:rPr lang="ja-JP" altLang="en-US" sz="13500" dirty="0" smtClean="0"/>
              <a:t>加える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21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7704" y="-27384"/>
            <a:ext cx="5262979" cy="69018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さとうを</a:t>
            </a:r>
            <a:endParaRPr lang="en-US" altLang="ja-JP" sz="13500" dirty="0" smtClean="0"/>
          </a:p>
          <a:p>
            <a:endParaRPr lang="en-US" altLang="ja-JP" sz="6000" dirty="0"/>
          </a:p>
          <a:p>
            <a:r>
              <a:rPr lang="ja-JP" altLang="en-US" sz="13500" dirty="0"/>
              <a:t>　</a:t>
            </a:r>
            <a:r>
              <a:rPr lang="ja-JP" altLang="en-US" sz="13500" dirty="0" smtClean="0"/>
              <a:t>加える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85195" y="1268760"/>
            <a:ext cx="1107996" cy="16039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くわ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24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7704" y="188640"/>
            <a:ext cx="5262979" cy="64354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活動に</a:t>
            </a:r>
            <a:endParaRPr lang="en-US" altLang="ja-JP" sz="13500" dirty="0" smtClean="0"/>
          </a:p>
          <a:p>
            <a:endParaRPr lang="en-US" altLang="ja-JP" sz="6000" dirty="0"/>
          </a:p>
          <a:p>
            <a:r>
              <a:rPr lang="ja-JP" altLang="en-US" sz="13500" dirty="0"/>
              <a:t>　</a:t>
            </a:r>
            <a:r>
              <a:rPr lang="ja-JP" altLang="en-US" sz="13500" dirty="0" smtClean="0"/>
              <a:t>加わる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80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7704" y="188640"/>
            <a:ext cx="5262979" cy="64354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活動に</a:t>
            </a:r>
            <a:endParaRPr lang="en-US" altLang="ja-JP" sz="13500" dirty="0" smtClean="0"/>
          </a:p>
          <a:p>
            <a:endParaRPr lang="en-US" altLang="ja-JP" sz="6000" dirty="0"/>
          </a:p>
          <a:p>
            <a:r>
              <a:rPr lang="ja-JP" altLang="en-US" sz="13500" dirty="0"/>
              <a:t>　</a:t>
            </a:r>
            <a:r>
              <a:rPr lang="ja-JP" altLang="en-US" sz="13500" dirty="0" smtClean="0"/>
              <a:t>加わる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85195" y="1464995"/>
            <a:ext cx="1107996" cy="16039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くわ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65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目的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3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5590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テキ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目的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311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332656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科学的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38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運転席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95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332656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科学的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4822247"/>
            <a:ext cx="1107996" cy="15590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テキ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8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349614"/>
            <a:ext cx="6032421" cy="61757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的を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ねらう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46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208420" y="764704"/>
            <a:ext cx="1107996" cy="15654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まと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63915" y="349614"/>
            <a:ext cx="6032421" cy="61757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的を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ねらう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46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結果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221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1340768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ケッ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 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結果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477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結局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561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ケッ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結局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59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9393" y="85094"/>
            <a:ext cx="2185214" cy="67015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0" dirty="0" smtClean="0"/>
              <a:t>結び付く</a:t>
            </a:r>
            <a:endParaRPr lang="en-US" altLang="ja-JP" sz="13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52236" y="4028478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つ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91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9393" y="85094"/>
            <a:ext cx="2185214" cy="67015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0" dirty="0" smtClean="0"/>
              <a:t>結び付く</a:t>
            </a:r>
            <a:endParaRPr lang="en-US" altLang="ja-JP" sz="13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52236" y="4028478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つ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52236" y="260648"/>
            <a:ext cx="1107996" cy="16167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むす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40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結果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07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6742" y="548680"/>
            <a:ext cx="7776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目次</a:t>
            </a:r>
            <a:endParaRPr kumimoji="1" lang="ja-JP" altLang="en-US" sz="32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248472" cy="4525963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sz="2600" dirty="0" smtClean="0">
                <a:hlinkClick r:id="rId2" action="ppaction://hlinksldjump"/>
              </a:rPr>
              <a:t>白いぼうし</a:t>
            </a:r>
            <a:endParaRPr kumimoji="1"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3" action="ppaction://hlinksldjump"/>
              </a:rPr>
              <a:t>漢字</a:t>
            </a:r>
            <a:r>
              <a:rPr lang="ja-JP" altLang="en-US" sz="2600" dirty="0" smtClean="0">
                <a:hlinkClick r:id="rId3" action="ppaction://hlinksldjump"/>
              </a:rPr>
              <a:t>の組み立て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sz="2600" dirty="0">
                <a:hlinkClick r:id="rId4" action="ppaction://hlinksldjump"/>
              </a:rPr>
              <a:t>漢字辞典</a:t>
            </a:r>
            <a:r>
              <a:rPr kumimoji="1" lang="ja-JP" altLang="en-US" sz="2600" dirty="0" smtClean="0">
                <a:hlinkClick r:id="rId4" action="ppaction://hlinksldjump"/>
              </a:rPr>
              <a:t>の使い方</a:t>
            </a:r>
            <a:endParaRPr kumimoji="1"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5" action="ppaction://hlinksldjump"/>
              </a:rPr>
              <a:t>より</a:t>
            </a:r>
            <a:r>
              <a:rPr lang="ja-JP" altLang="en-US" sz="2600" dirty="0" smtClean="0">
                <a:hlinkClick r:id="rId5" action="ppaction://hlinksldjump"/>
              </a:rPr>
              <a:t>よい話し合いをしよう</a:t>
            </a:r>
            <a:endParaRPr lang="en-US" altLang="ja-JP" sz="26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 smtClean="0">
                <a:hlinkClick r:id="rId6" action="ppaction://hlinksldjump"/>
              </a:rPr>
              <a:t>大きな力を出す</a:t>
            </a:r>
            <a:endParaRPr lang="en-US" altLang="ja-JP" sz="2600" dirty="0" smtClean="0">
              <a:hlinkClick r:id="rId6" action="ppaction://hlinksldjump"/>
            </a:endParaRPr>
          </a:p>
          <a:p>
            <a:pPr marL="0" indent="0">
              <a:buClr>
                <a:schemeClr val="accent6"/>
              </a:buClr>
              <a:buNone/>
            </a:pPr>
            <a:r>
              <a:rPr lang="ja-JP" altLang="en-US" sz="2600" dirty="0" smtClean="0">
                <a:hlinkClick r:id="rId6" action="ppaction://hlinksldjump"/>
              </a:rPr>
              <a:t>動いて、考えて、また動く</a:t>
            </a:r>
            <a:endParaRPr lang="en-US" altLang="ja-JP" sz="2600" dirty="0" smtClean="0"/>
          </a:p>
          <a:p>
            <a:endParaRPr kumimoji="1" lang="en-US" altLang="ja-JP" sz="2600" dirty="0" smtClean="0"/>
          </a:p>
        </p:txBody>
      </p:sp>
      <p:sp>
        <p:nvSpPr>
          <p:cNvPr id="8" name="コンテンツ プレースホルダー 4"/>
          <p:cNvSpPr txBox="1">
            <a:spLocks/>
          </p:cNvSpPr>
          <p:nvPr/>
        </p:nvSpPr>
        <p:spPr>
          <a:xfrm>
            <a:off x="4572000" y="1600200"/>
            <a:ext cx="475252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7" action="ppaction://hlinksldjump"/>
              </a:rPr>
              <a:t>新聞を作ろう</a:t>
            </a:r>
            <a:endParaRPr lang="ja-JP" altLang="en-US" sz="2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8" action="ppaction://hlinksldjump"/>
              </a:rPr>
              <a:t>いろいろな意味をもつ言葉</a:t>
            </a:r>
            <a:endParaRPr lang="ja-JP" altLang="en-US" sz="2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9" action="ppaction://hlinksldjump"/>
              </a:rPr>
              <a:t>一つの花</a:t>
            </a:r>
            <a:endParaRPr lang="ja-JP" altLang="en-US" sz="2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10" action="ppaction://hlinksldjump"/>
              </a:rPr>
              <a:t>自分の考えをつたえるには</a:t>
            </a:r>
            <a:endParaRPr lang="ja-JP" altLang="en-US" sz="2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11" action="ppaction://hlinksldjump"/>
              </a:rPr>
              <a:t>「読むこと」について</a:t>
            </a:r>
            <a:endParaRPr lang="ja-JP" altLang="en-US" sz="2600" dirty="0"/>
          </a:p>
          <a:p>
            <a:pPr marL="0" indent="0">
              <a:buClr>
                <a:schemeClr val="accent6"/>
              </a:buClr>
              <a:buNone/>
            </a:pPr>
            <a:r>
              <a:rPr lang="ja-JP" altLang="en-US" sz="2600" dirty="0"/>
              <a:t>　　</a:t>
            </a:r>
            <a:r>
              <a:rPr lang="ja-JP" altLang="en-US" sz="2600" dirty="0">
                <a:hlinkClick r:id="rId11" action="ppaction://hlinksldjump"/>
              </a:rPr>
              <a:t>考えよう</a:t>
            </a:r>
            <a:r>
              <a:rPr lang="en-US" altLang="ja-JP" sz="2600" dirty="0">
                <a:hlinkClick r:id="rId11" action="ppaction://hlinksldjump"/>
              </a:rPr>
              <a:t>/</a:t>
            </a:r>
            <a:r>
              <a:rPr lang="ja-JP" altLang="en-US" sz="2600" dirty="0">
                <a:hlinkClick r:id="rId11" action="ppaction://hlinksldjump"/>
              </a:rPr>
              <a:t>かげ</a:t>
            </a:r>
            <a:endParaRPr lang="ja-JP" altLang="en-US" sz="2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12" action="ppaction://hlinksldjump"/>
              </a:rPr>
              <a:t>カンジーはかせの</a:t>
            </a:r>
            <a:endParaRPr lang="ja-JP" altLang="en-US" sz="2600" dirty="0"/>
          </a:p>
          <a:p>
            <a:pPr marL="0" indent="0">
              <a:buClr>
                <a:schemeClr val="accent6"/>
              </a:buClr>
              <a:buNone/>
            </a:pPr>
            <a:r>
              <a:rPr lang="ja-JP" altLang="en-US" sz="2600" dirty="0"/>
              <a:t>　　</a:t>
            </a:r>
            <a:r>
              <a:rPr lang="ja-JP" altLang="en-US" sz="2600" dirty="0">
                <a:hlinkClick r:id="rId12" action="ppaction://hlinksldjump"/>
              </a:rPr>
              <a:t>漢字しりとり</a:t>
            </a:r>
            <a:endParaRPr lang="ja-JP" altLang="en-US" sz="2600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13" action="ppaction://hlinksldjump"/>
              </a:rPr>
              <a:t>だれもが関わり合えるように</a:t>
            </a:r>
            <a:endParaRPr lang="en-US" altLang="ja-JP" sz="2600" dirty="0" smtClean="0"/>
          </a:p>
        </p:txBody>
      </p:sp>
    </p:spTree>
    <p:extLst>
      <p:ext uri="{BB962C8B-B14F-4D97-AF65-F5344CB8AC3E}">
        <p14:creationId xmlns:p14="http://schemas.microsoft.com/office/powerpoint/2010/main" val="21228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08104" y="4797152"/>
            <a:ext cx="1107996" cy="15446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運転席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00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573016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結果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71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果実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71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484784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果実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2987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役目</a:t>
            </a:r>
            <a:r>
              <a:rPr lang="ja-JP" altLang="en-US" sz="16000" dirty="0" smtClean="0"/>
              <a:t>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果たす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36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役目</a:t>
            </a:r>
            <a:r>
              <a:rPr lang="ja-JP" altLang="en-US" sz="16000" dirty="0" smtClean="0"/>
              <a:t>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果たす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5936" y="877506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08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つかれ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果てる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08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つかれ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果てる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5936" y="877506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7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7704" y="-8731"/>
            <a:ext cx="5262979" cy="6848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地平線の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　果て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95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07704" y="-8731"/>
            <a:ext cx="5262979" cy="6848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地平線の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　果て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8002" y="3933056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74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選手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1176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客席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909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セン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選手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755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262926"/>
            <a:ext cx="6032421" cy="63344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方法を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選ぶ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7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262926"/>
            <a:ext cx="6032421" cy="63344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方法を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選ぶ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8002" y="2780928"/>
            <a:ext cx="1107996" cy="16007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えら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11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説明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233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説明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542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1268760"/>
            <a:ext cx="1107996" cy="1438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/>
              <a:t>かい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解説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311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24244" y="1268760"/>
            <a:ext cx="1107996" cy="14388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/>
              <a:t>かい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解説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887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188640"/>
            <a:ext cx="6032421" cy="64225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教えを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/>
              <a:t>説く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84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188640"/>
            <a:ext cx="6032421" cy="64225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教えを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/>
              <a:t>説く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8002" y="3140968"/>
            <a:ext cx="1107996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7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成功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084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52236" y="3212976"/>
            <a:ext cx="1107996" cy="15446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客席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741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成功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040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成長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8284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成長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906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研究が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成る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50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研究が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成る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79685" y="3143290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06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むれを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成す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15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むれを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成す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79685" y="3143290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13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成功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21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501008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コウ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成功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43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失敗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521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8091" y="908720"/>
            <a:ext cx="1107996" cy="22115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しゅう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周辺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228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3587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失敗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805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失礼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037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シツ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失礼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228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188640"/>
            <a:ext cx="6032421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気を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失う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78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188640"/>
            <a:ext cx="6032421" cy="64947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気を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　　</a:t>
            </a:r>
            <a:r>
              <a:rPr lang="ja-JP" altLang="en-US" sz="16000" dirty="0" smtClean="0"/>
              <a:t>失う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5936" y="2455805"/>
            <a:ext cx="1107996" cy="23413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うしな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26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失敗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502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12976"/>
            <a:ext cx="1107996" cy="1493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パイ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失敗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502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勝敗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027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426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ハイ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勝敗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0674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277480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戦いに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敗れる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08304" y="116632"/>
            <a:ext cx="1107996" cy="23173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たたか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23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96252" y="3284984"/>
            <a:ext cx="1107996" cy="12400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ヘン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8091" y="908720"/>
            <a:ext cx="1107996" cy="22115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しゅう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周辺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5463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277480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戦いに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敗れる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23928" y="620688"/>
            <a:ext cx="1107996" cy="1512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やぶ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08304" y="116632"/>
            <a:ext cx="1107996" cy="23173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たたか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最高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640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最高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294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最上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1171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最上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849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502154"/>
            <a:ext cx="6032421" cy="5879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最も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古い寺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76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502154"/>
            <a:ext cx="6032421" cy="5879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最も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古い寺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08304" y="575964"/>
            <a:ext cx="1107996" cy="21329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もっと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2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陸上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568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5590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陸上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428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陸地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421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近辺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3749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590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陸地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4902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けい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経験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066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けい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ケン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経験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7390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実験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120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ケン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実験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219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方法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957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3284984"/>
            <a:ext cx="1107996" cy="15831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ホウ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方法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0756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用法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059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3284984"/>
            <a:ext cx="1107996" cy="15831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ホウ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用法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569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記録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740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96252" y="3212976"/>
            <a:ext cx="1107996" cy="1345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ぺ</a:t>
            </a:r>
            <a:r>
              <a:rPr kumimoji="1" lang="ja-JP" altLang="en-US" sz="6000" dirty="0" smtClean="0">
                <a:solidFill>
                  <a:srgbClr val="FF0000"/>
                </a:solidFill>
              </a:rPr>
              <a:t>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近辺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368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3284984"/>
            <a:ext cx="1107996" cy="14452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ロク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記録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692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録音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8718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4526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ロク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録音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1775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必要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327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212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ヒツ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必要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112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必死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390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412776"/>
            <a:ext cx="1107996" cy="13282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ヒッ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必死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228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-27384"/>
            <a:ext cx="2262158" cy="68826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必ずしも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64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-27384"/>
            <a:ext cx="2262158" cy="68826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必ずしも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80112" y="2725"/>
            <a:ext cx="1107996" cy="23461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かなら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13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必要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101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296652"/>
            <a:ext cx="6032421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辺り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　一面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76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ヨウ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必要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101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重要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0477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ヨウ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重要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106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32612" y="188640"/>
            <a:ext cx="5647700" cy="64418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チームの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　　　要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32612" y="188640"/>
            <a:ext cx="5647700" cy="64418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チームの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　　　要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39952" y="4149080"/>
            <a:ext cx="1107996" cy="23012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かなめ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59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積極的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78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積極的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702142"/>
            <a:ext cx="1107996" cy="13587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20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面積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237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5446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面積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991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-27384"/>
            <a:ext cx="6032421" cy="68810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かごを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　</a:t>
            </a:r>
            <a:r>
              <a:rPr lang="ja-JP" altLang="en-US" sz="16000" dirty="0"/>
              <a:t>　</a:t>
            </a:r>
            <a:r>
              <a:rPr kumimoji="1" lang="ja-JP" altLang="en-US" sz="16000" dirty="0" smtClean="0"/>
              <a:t>積む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026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424444" y="588075"/>
            <a:ext cx="1107996" cy="16167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あた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4" y="296652"/>
            <a:ext cx="6032421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辺り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　一面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769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3915" y="-27384"/>
            <a:ext cx="6032421" cy="68810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かごを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　</a:t>
            </a:r>
            <a:r>
              <a:rPr lang="ja-JP" altLang="en-US" sz="16000" dirty="0"/>
              <a:t>　</a:t>
            </a:r>
            <a:r>
              <a:rPr kumimoji="1" lang="ja-JP" altLang="en-US" sz="16000" dirty="0" smtClean="0"/>
              <a:t>積む</a:t>
            </a:r>
            <a:endParaRPr kumimoji="1" lang="ja-JP" altLang="en-US" sz="1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68060" y="3452414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2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34948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雪が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積もる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527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3915" y="34948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雪が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積もる</a:t>
            </a:r>
            <a:endParaRPr kumimoji="1" lang="ja-JP" altLang="en-US" sz="1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26127" y="980728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62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積極的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32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21266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積極的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2348880"/>
            <a:ext cx="1107996" cy="21457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キョク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南極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464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068960"/>
            <a:ext cx="1107996" cy="21457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キョク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南極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776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取材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518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ザイ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取材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1541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題材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500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海辺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1333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429000"/>
            <a:ext cx="1107996" cy="15686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ザイ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題材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469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340768"/>
            <a:ext cx="1107996" cy="1493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さい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災害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124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5526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ガイ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1340768"/>
            <a:ext cx="1107996" cy="1493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さい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災害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124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有害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0734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5526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ガイ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有害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339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3915" y="349488"/>
            <a:ext cx="6032421" cy="62238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例を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あげる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76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63915" y="349488"/>
            <a:ext cx="6032421" cy="62238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例を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あげる</a:t>
            </a:r>
            <a:endParaRPr kumimoji="1" lang="ja-JP" altLang="en-US" sz="1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36296" y="692696"/>
            <a:ext cx="1107996" cy="1493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れい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72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03848" y="349488"/>
            <a:ext cx="2646878" cy="61436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例えば</a:t>
            </a:r>
            <a:endParaRPr lang="en-US" altLang="ja-JP" sz="16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48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03848" y="349488"/>
            <a:ext cx="2646878" cy="61436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例えば</a:t>
            </a:r>
            <a:endParaRPr lang="en-US" altLang="ja-JP" sz="16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692696"/>
            <a:ext cx="1107996" cy="15654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たと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倉庫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201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信号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637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7641" y="3573016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べ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海辺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643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901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ソウ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倉庫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0347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米倉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108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6039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くら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米倉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790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位置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214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645024"/>
            <a:ext cx="1107996" cy="772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チ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位置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418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配置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748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645024"/>
            <a:ext cx="1107996" cy="772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チ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配置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3368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-27384"/>
            <a:ext cx="2262158" cy="69563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物を置く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30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-27384"/>
            <a:ext cx="2262158" cy="69563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物を置く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08104" y="3861048"/>
            <a:ext cx="1107996" cy="8473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37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位置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135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岸辺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447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08104" y="1628800"/>
            <a:ext cx="1107996" cy="8136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位置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447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4150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645024"/>
            <a:ext cx="1107996" cy="8136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662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404664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十</a:t>
            </a:r>
            <a:r>
              <a:rPr lang="ja-JP" altLang="en-US" sz="16000" dirty="0" smtClean="0"/>
              <a:t>の位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347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404664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十</a:t>
            </a:r>
            <a:r>
              <a:rPr lang="ja-JP" altLang="en-US" sz="16000" dirty="0" smtClean="0"/>
              <a:t>の位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4293096"/>
            <a:ext cx="1107996" cy="22355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くらい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清書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0699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268760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清書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592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清流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062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268760"/>
            <a:ext cx="1107996" cy="15238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清流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959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476672"/>
            <a:ext cx="2646878" cy="5879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清い心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26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7641" y="3573016"/>
            <a:ext cx="1107996" cy="69666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べ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岸辺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315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476672"/>
            <a:ext cx="2646878" cy="5879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清い心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0112" y="764704"/>
            <a:ext cx="1107996" cy="16007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きよ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8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水が</a:t>
            </a:r>
            <a:endParaRPr lang="en-US" altLang="ja-JP" sz="16000" dirty="0" smtClean="0"/>
          </a:p>
          <a:p>
            <a:endParaRPr kumimoji="1" lang="en-US" altLang="ja-JP" sz="6000" dirty="0" smtClean="0"/>
          </a:p>
          <a:p>
            <a:r>
              <a:rPr kumimoji="1" lang="ja-JP" altLang="en-US" sz="16000" dirty="0" smtClean="0"/>
              <a:t>清まる</a:t>
            </a:r>
            <a:endParaRPr kumimoji="1" lang="en-US" altLang="ja-JP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08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47664" y="332656"/>
            <a:ext cx="6032421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水が</a:t>
            </a:r>
            <a:endParaRPr lang="en-US" altLang="ja-JP" sz="16000" dirty="0" smtClean="0"/>
          </a:p>
          <a:p>
            <a:endParaRPr kumimoji="1" lang="en-US" altLang="ja-JP" sz="6000" dirty="0" smtClean="0"/>
          </a:p>
          <a:p>
            <a:r>
              <a:rPr kumimoji="1" lang="ja-JP" altLang="en-US" sz="16000" dirty="0" smtClean="0"/>
              <a:t>清まる</a:t>
            </a:r>
            <a:endParaRPr kumimoji="1" lang="en-US" altLang="ja-JP" sz="1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51920" y="620688"/>
            <a:ext cx="1107996" cy="16007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きよ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98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127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体を</a:t>
            </a:r>
            <a:endParaRPr lang="en-US" altLang="ja-JP" sz="16000" dirty="0" smtClean="0"/>
          </a:p>
          <a:p>
            <a:endParaRPr kumimoji="1" lang="en-US" altLang="ja-JP" sz="6000" dirty="0" smtClean="0"/>
          </a:p>
          <a:p>
            <a:r>
              <a:rPr kumimoji="1" lang="ja-JP" altLang="en-US" sz="16000" dirty="0" smtClean="0"/>
              <a:t>清める</a:t>
            </a:r>
            <a:endParaRPr kumimoji="1" lang="en-US" altLang="ja-JP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86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47664" y="332656"/>
            <a:ext cx="6032421" cy="61276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体を</a:t>
            </a:r>
            <a:endParaRPr lang="en-US" altLang="ja-JP" sz="16000" dirty="0" smtClean="0"/>
          </a:p>
          <a:p>
            <a:endParaRPr kumimoji="1" lang="en-US" altLang="ja-JP" sz="6000" dirty="0" smtClean="0"/>
          </a:p>
          <a:p>
            <a:r>
              <a:rPr kumimoji="1" lang="ja-JP" altLang="en-US" sz="16000" dirty="0" smtClean="0"/>
              <a:t>清める</a:t>
            </a:r>
            <a:endParaRPr kumimoji="1" lang="en-US" altLang="ja-JP" sz="16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51920" y="620688"/>
            <a:ext cx="1107996" cy="16007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きよ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完成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983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268760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完成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703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完全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392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268760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完全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845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金賞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907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建設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94920" y="3231913"/>
            <a:ext cx="1107996" cy="14212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せつ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043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3068960"/>
            <a:ext cx="1107996" cy="21169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金賞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097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入賞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545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2996952"/>
            <a:ext cx="1107996" cy="21169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入賞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54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目標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04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2996952"/>
            <a:ext cx="1107996" cy="20864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ヒョウ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目標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705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標本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115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980728"/>
            <a:ext cx="1107996" cy="20864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ヒョウ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標本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948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3305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卒業式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385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3305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卒業式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0112" y="620688"/>
            <a:ext cx="1107996" cy="13875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ソツ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49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漁業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91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4920" y="1268760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ケン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94920" y="3231913"/>
            <a:ext cx="1107996" cy="14212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せつ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建設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893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340768"/>
            <a:ext cx="1107996" cy="14132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ギョ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漁業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91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漁港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41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340768"/>
            <a:ext cx="1107996" cy="14132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ギョ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漁港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686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620688"/>
            <a:ext cx="6032421" cy="55585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漁に　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出る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6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63915" y="620688"/>
            <a:ext cx="6032421" cy="55585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漁に　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出る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36296" y="655987"/>
            <a:ext cx="1107996" cy="21249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5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民宿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56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80112" y="1196752"/>
            <a:ext cx="1107996" cy="14083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ミン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民宿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7353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市民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262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93804" y="3284984"/>
            <a:ext cx="1107996" cy="14083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ミン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市民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4124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26064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副大臣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27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建国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323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03304" y="548680"/>
            <a:ext cx="1107996" cy="1504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フク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26064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副大臣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51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家臣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570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3284984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シン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家臣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90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臣下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154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1268760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シン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臣下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785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48561" y="26064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副大臣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39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48561" y="26064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副大臣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03304" y="4620777"/>
            <a:ext cx="1107996" cy="14725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梅園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375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1268760"/>
            <a:ext cx="1107996" cy="1493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バイ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梅園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5821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404664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梅の実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38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4920" y="1124744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ケン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建国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27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692696"/>
            <a:ext cx="1107996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うめ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48561" y="404664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梅の実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38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最初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8988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3429000"/>
            <a:ext cx="1107996" cy="13651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最初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868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初日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603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1412776"/>
            <a:ext cx="1107996" cy="13651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初日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723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555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03304" y="1268760"/>
            <a:ext cx="1107996" cy="15334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はじ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3697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532180"/>
            <a:ext cx="6032421" cy="5849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初めて</a:t>
            </a:r>
            <a:endParaRPr lang="en-US" altLang="ja-JP" sz="16000" dirty="0" smtClean="0"/>
          </a:p>
          <a:p>
            <a:r>
              <a:rPr lang="ja-JP" altLang="en-US" sz="6000" dirty="0" smtClean="0"/>
              <a:t>　</a:t>
            </a:r>
            <a:endParaRPr lang="en-US" altLang="ja-JP" sz="6000" dirty="0" smtClean="0"/>
          </a:p>
          <a:p>
            <a:r>
              <a:rPr lang="ja-JP" altLang="en-US" sz="16000" dirty="0" smtClean="0"/>
              <a:t>のこと</a:t>
            </a:r>
            <a:r>
              <a:rPr lang="ja-JP" altLang="en-US" sz="16000" dirty="0"/>
              <a:t>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27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532180"/>
            <a:ext cx="6032421" cy="5849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初めて</a:t>
            </a:r>
            <a:endParaRPr lang="en-US" altLang="ja-JP" sz="16000" dirty="0" smtClean="0"/>
          </a:p>
          <a:p>
            <a:r>
              <a:rPr lang="ja-JP" altLang="en-US" sz="6000" dirty="0" smtClean="0"/>
              <a:t>　</a:t>
            </a:r>
            <a:endParaRPr lang="en-US" altLang="ja-JP" sz="6000" dirty="0" smtClean="0"/>
          </a:p>
          <a:p>
            <a:r>
              <a:rPr lang="ja-JP" altLang="en-US" sz="16000" dirty="0" smtClean="0"/>
              <a:t>のこと</a:t>
            </a:r>
            <a:r>
              <a:rPr lang="ja-JP" altLang="en-US" sz="16000" dirty="0"/>
              <a:t>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6296" y="908720"/>
            <a:ext cx="1107996" cy="15334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はじ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502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306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建物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940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1268760"/>
            <a:ext cx="1107996" cy="14276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はつ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5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</a:t>
            </a:r>
            <a:r>
              <a:rPr lang="ja-JP" altLang="en-US" sz="16000" dirty="0"/>
              <a:t>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569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1268760"/>
            <a:ext cx="1107996" cy="14276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はつ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初</a:t>
            </a:r>
            <a:r>
              <a:rPr lang="ja-JP" altLang="en-US" sz="16000" dirty="0"/>
              <a:t>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2585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戦争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471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624244" y="1268760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戦争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564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開戦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5035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セン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開戦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0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てきと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戦う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0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てきと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戦う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40068" y="2276872"/>
            <a:ext cx="1107996" cy="23173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たたか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1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戦争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691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4920" y="1196752"/>
            <a:ext cx="1107996" cy="1510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たて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建物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84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4901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ソウ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戦争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6916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先を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争う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760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先を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争う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96052" y="2276872"/>
            <a:ext cx="1107996" cy="23557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あらそ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21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配給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217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140968"/>
            <a:ext cx="1107996" cy="20576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キュウ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配給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906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給食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462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124744"/>
            <a:ext cx="1107996" cy="20576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キュウ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給食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881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32656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飛行機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83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48561" y="332656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飛行機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5085184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144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機会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353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47664" y="533495"/>
            <a:ext cx="6032421" cy="57910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ビル</a:t>
            </a:r>
            <a:r>
              <a:rPr lang="ja-JP" altLang="en-US" sz="16000" dirty="0" smtClean="0"/>
              <a:t>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建つ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275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628800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機会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943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包帯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729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268760"/>
            <a:ext cx="1107996" cy="15831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ホウ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包帯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0010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包丁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705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268760"/>
            <a:ext cx="1107996" cy="15831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ホウ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包丁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326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紙に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包む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07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紙に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包む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96052" y="2704067"/>
            <a:ext cx="1107996" cy="130099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つつ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2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包帯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056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284984"/>
            <a:ext cx="1107996" cy="1555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タイ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包帯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056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地帯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641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0112" y="1268760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信号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4110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009876" y="2581651"/>
            <a:ext cx="1107996" cy="8473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7664" y="533495"/>
            <a:ext cx="6032421" cy="579100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ビル</a:t>
            </a:r>
            <a:r>
              <a:rPr lang="ja-JP" altLang="en-US" sz="16000" dirty="0" smtClean="0"/>
              <a:t>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建つ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74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555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タイ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地帯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974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2091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電気を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帯びる</a:t>
            </a:r>
            <a:endParaRPr lang="en-US" altLang="ja-JP" sz="16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3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32656"/>
            <a:ext cx="6032421" cy="62091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電気を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帯びる</a:t>
            </a:r>
            <a:endParaRPr lang="en-US" altLang="ja-JP" sz="16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8002" y="997476"/>
            <a:ext cx="1107996" cy="8473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36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帯を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結ぶ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6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388164"/>
            <a:ext cx="6032421" cy="60651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帯を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6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結ぶ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08304" y="764704"/>
            <a:ext cx="1107996" cy="16167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おび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42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泣き顔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37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48561" y="277480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泣き顔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15835" y="98072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50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特別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037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315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ベツ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特別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974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区別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821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野菜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3225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15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ベツ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区別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1176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260648"/>
            <a:ext cx="6032421" cy="6353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友と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16000" dirty="0" smtClean="0"/>
              <a:t>別れる</a:t>
            </a:r>
            <a:endParaRPr lang="en-US" altLang="ja-JP" sz="16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44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47664" y="260648"/>
            <a:ext cx="6032421" cy="6353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友と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16000" dirty="0" smtClean="0"/>
              <a:t>別れる</a:t>
            </a:r>
            <a:endParaRPr lang="en-US" altLang="ja-JP" sz="16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548680"/>
            <a:ext cx="1107996" cy="15767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わか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45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勇気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344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180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ユウ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勇気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124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勇者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023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4180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ユウ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勇者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7157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159996"/>
            <a:ext cx="2262158" cy="65380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勇ましい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99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19872" y="159996"/>
            <a:ext cx="2262158" cy="65380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 smtClean="0"/>
              <a:t>勇ましい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36096" y="404664"/>
            <a:ext cx="1107996" cy="14933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06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軍歌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745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3212976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野菜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3806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504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グン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軍歌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071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軍隊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829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504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グン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軍隊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495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80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兵隊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692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340768"/>
            <a:ext cx="1107996" cy="13122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ヘイ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80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兵隊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90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80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出兵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346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282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ぺい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80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出兵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698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兵隊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157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555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タイ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兵隊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157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隊列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765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菜園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093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196752"/>
            <a:ext cx="1107996" cy="1555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タイ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隊列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618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777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596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4886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車輪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696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4596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車輪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934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32656"/>
            <a:ext cx="2646878" cy="62238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輪投げ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4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32656"/>
            <a:ext cx="2646878" cy="62238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輪投げ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105273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7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指輪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397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645024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指輪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587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特別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763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1268760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菜園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5043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トク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特別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370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特別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24244" y="2996952"/>
            <a:ext cx="1107996" cy="2155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しょく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0963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286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トク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2996952"/>
            <a:ext cx="1107996" cy="2155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しょく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特別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513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各段落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2673841"/>
            <a:ext cx="1107996" cy="15719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だん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8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各段落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692696"/>
            <a:ext cx="1107996" cy="15654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カク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2673841"/>
            <a:ext cx="1107996" cy="15719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だん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6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各地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466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6549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各地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891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周辺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142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052736"/>
            <a:ext cx="1107996" cy="20255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シュウ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周辺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857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一周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175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404663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0" dirty="0" smtClean="0"/>
              <a:t>菜の花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66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068960"/>
            <a:ext cx="1107996" cy="20255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シュウ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一周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563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7664" y="260648"/>
            <a:ext cx="6032421" cy="6353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池の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16000" dirty="0" smtClean="0"/>
              <a:t>　周り</a:t>
            </a:r>
            <a:endParaRPr lang="en-US" altLang="ja-JP" sz="16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17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47664" y="260648"/>
            <a:ext cx="6032421" cy="6353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池の</a:t>
            </a:r>
            <a:endParaRPr lang="en-US" altLang="ja-JP" sz="16000" dirty="0" smtClean="0"/>
          </a:p>
          <a:p>
            <a:endParaRPr lang="en-US" altLang="ja-JP" sz="6000" dirty="0" smtClean="0"/>
          </a:p>
          <a:p>
            <a:r>
              <a:rPr lang="ja-JP" altLang="en-US" sz="16000" dirty="0" smtClean="0"/>
              <a:t>　周り</a:t>
            </a:r>
            <a:endParaRPr lang="en-US" altLang="ja-JP" sz="160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5936" y="1884219"/>
            <a:ext cx="1107996" cy="16167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まわ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85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44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種類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8701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273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シュ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種類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927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種目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776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340768"/>
            <a:ext cx="1107996" cy="12737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シュ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種目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767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菜種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680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12976"/>
            <a:ext cx="1107996" cy="15895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たね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菜種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123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25105"/>
            <a:ext cx="2646878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種まき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89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404664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6000" dirty="0" smtClean="0"/>
              <a:t>菜の花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52236" y="105273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148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25105"/>
            <a:ext cx="2646878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種まき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620688"/>
            <a:ext cx="1107996" cy="158953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たね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08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季節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290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季節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173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四季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264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573016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四季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480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季節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712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セツ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季節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094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節分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739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セツ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節分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9274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節目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1485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青菜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816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5414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ふし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節目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359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88267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竹の節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88267"/>
            <a:ext cx="2646878" cy="60474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竹の節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4653136"/>
            <a:ext cx="1107996" cy="154144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ふし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16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0112" y="313083"/>
            <a:ext cx="6032421" cy="62318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クモ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　　　巣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7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40112" y="313083"/>
            <a:ext cx="6032421" cy="62318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クモ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　　　巣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51920" y="5085184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す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95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巣箱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133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す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89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巣箱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85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無理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633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772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ム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無理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418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50169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無関係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90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3573016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青菜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436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50169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無関係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980728"/>
            <a:ext cx="1107996" cy="7720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ム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426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無事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045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ブ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無事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488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無礼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567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484784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ブ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無礼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63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81210"/>
            <a:ext cx="6032421" cy="6095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無い物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/>
              <a:t>ねだり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5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81210"/>
            <a:ext cx="6032421" cy="60955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無い物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/>
              <a:t>ねだり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6296" y="98072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44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結末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147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635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マツ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結末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3047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文末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497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印象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743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635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マツ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文末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7904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32656"/>
            <a:ext cx="2646878" cy="61757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行く</a:t>
            </a:r>
            <a:r>
              <a:rPr lang="ja-JP" altLang="en-US" sz="16000" dirty="0" smtClean="0"/>
              <a:t>末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79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32656"/>
            <a:ext cx="2646878" cy="61757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行く</a:t>
            </a:r>
            <a:r>
              <a:rPr lang="ja-JP" altLang="en-US" sz="16000" dirty="0" smtClean="0"/>
              <a:t>末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4725144"/>
            <a:ext cx="1107996" cy="160075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すえ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7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自然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343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965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ゼン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自然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767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当然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263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965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ゼン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当然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799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天然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552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757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ネン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天然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8835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児童書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60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自信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728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1124744"/>
            <a:ext cx="1107996" cy="14629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イン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印象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0191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児童書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80112" y="908720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96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育児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680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52236" y="3501008"/>
            <a:ext cx="1107996" cy="8233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ジ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育児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474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気候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161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52236" y="3284984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コウ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気候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9669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天候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999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52236" y="3356992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コウ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天候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902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器官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427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器官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37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楽器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256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消印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06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501008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楽器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590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器官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403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器官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0160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長官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639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35699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カン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長官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639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英語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444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340768"/>
            <a:ext cx="1107996" cy="14003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エイ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英語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030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航海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0970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412776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コウ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航海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234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出航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834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3284984"/>
            <a:ext cx="1107996" cy="146290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イン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消印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225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429000"/>
            <a:ext cx="1107996" cy="13731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コウ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出航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772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投票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7808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2996952"/>
            <a:ext cx="1107996" cy="20864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ヒョウ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投票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684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167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2924944"/>
            <a:ext cx="1107996" cy="216181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ピョウ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99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463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100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希望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555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556792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100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希望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7039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101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希望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224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212976"/>
            <a:ext cx="1107996" cy="15991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ボウ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101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希望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236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一望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281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目印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129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212976"/>
            <a:ext cx="1107996" cy="159915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ボウ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101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一望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96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81210"/>
            <a:ext cx="6032421" cy="6103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望みが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かなう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23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381210"/>
            <a:ext cx="6032421" cy="6103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望みが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かなう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6296" y="692696"/>
            <a:ext cx="1107996" cy="1555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のぞ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力士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988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717032"/>
            <a:ext cx="1107996" cy="8024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力士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518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葉脈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184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2996952"/>
            <a:ext cx="1107996" cy="21057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ミャク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葉脈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189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山脈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200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068960"/>
            <a:ext cx="1107996" cy="210570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ミャク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山脈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984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直径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210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2924944"/>
            <a:ext cx="1107996" cy="22820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じるし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目印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855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284984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ケイ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直径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262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半径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6505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3284984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ケイ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半径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39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紀行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673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1556792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紀行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1899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紀元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057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1484784"/>
            <a:ext cx="1107996" cy="83452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紀元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216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氏名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631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24244" y="1484784"/>
            <a:ext cx="1107996" cy="8024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106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氏名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587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一兆円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124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矢</a:t>
            </a:r>
            <a:r>
              <a:rPr kumimoji="1" lang="ja-JP" altLang="en-US" sz="16000" dirty="0" smtClean="0"/>
              <a:t>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730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一兆円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24244" y="2422651"/>
            <a:ext cx="1107996" cy="20864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チョウ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26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9393" y="48587"/>
            <a:ext cx="2185214" cy="6760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0" dirty="0"/>
              <a:t>億万長者</a:t>
            </a:r>
            <a:endParaRPr kumimoji="1" lang="ja-JP" altLang="en-US" sz="13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77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9393" y="48587"/>
            <a:ext cx="2185214" cy="6760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000" dirty="0"/>
              <a:t>億万長者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196102"/>
            <a:ext cx="1107996" cy="15767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オク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06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556792"/>
            <a:ext cx="1107996" cy="8024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/>
              <a:t>し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109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資料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793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556792"/>
            <a:ext cx="1107996" cy="8024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/>
              <a:t>し</a:t>
            </a:r>
            <a:endParaRPr kumimoji="1"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2996952"/>
            <a:ext cx="1107996" cy="21249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資料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979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料理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717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980728"/>
            <a:ext cx="1107996" cy="212494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料理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7095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課題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741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556792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課題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405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放課後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4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2996952"/>
            <a:ext cx="1107996" cy="22820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じるし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矢</a:t>
            </a:r>
            <a:r>
              <a:rPr kumimoji="1" lang="ja-JP" altLang="en-US" sz="16000" dirty="0" smtClean="0"/>
              <a:t>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742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放課後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2924944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91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不自由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78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不自由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1052736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35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不安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4904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1628800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不安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725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不気味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20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不気味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1052736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ブ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7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不器用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26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不器用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24244" y="1052736"/>
            <a:ext cx="1107996" cy="8168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ブ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92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機械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496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印象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8369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24244" y="3284984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カイ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機械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80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便利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709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39077" y="1268760"/>
            <a:ext cx="1107996" cy="1315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ベン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便利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544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便所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4162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39077" y="1268760"/>
            <a:ext cx="1107996" cy="13154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ベン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便所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939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郵便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52120" y="1124744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ゆう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6821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39077" y="3284984"/>
            <a:ext cx="1107996" cy="14965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ビン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52120" y="1124744"/>
            <a:ext cx="1107996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/>
              <a:t>ゆう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郵便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965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航空便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94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305068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航空便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39077" y="4725144"/>
            <a:ext cx="1107996" cy="14965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ビン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32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669751"/>
            <a:ext cx="6032421" cy="55184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風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　便り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06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62431" y="2996952"/>
            <a:ext cx="1107996" cy="21169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印象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996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555789" y="669751"/>
            <a:ext cx="6032421" cy="55184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風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endParaRPr lang="en-US" altLang="ja-JP" sz="6000" dirty="0"/>
          </a:p>
          <a:p>
            <a:r>
              <a:rPr lang="ja-JP" altLang="en-US" sz="16000" dirty="0" smtClean="0"/>
              <a:t>　便り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3928" y="2348880"/>
            <a:ext cx="1107996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36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便利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9714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639077" y="3573016"/>
            <a:ext cx="1107996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便利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857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利点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583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508104" y="1556792"/>
            <a:ext cx="1107996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利点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891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057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508104" y="335699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374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表札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2249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508104" y="335699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サツ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表札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0352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名札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323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気象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931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5508104" y="3212976"/>
            <a:ext cx="1107996" cy="15863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ふだ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115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名札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481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0112" y="3284984"/>
            <a:ext cx="1107996" cy="145167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自信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004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562431" y="2996952"/>
            <a:ext cx="1107996" cy="21169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気象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931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97274" y="649713"/>
            <a:ext cx="5109091" cy="55585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象</a:t>
            </a:r>
            <a:r>
              <a:rPr lang="ja-JP" altLang="en-US" sz="16000" dirty="0" smtClean="0"/>
              <a:t>の</a:t>
            </a:r>
            <a:endParaRPr lang="en-US" altLang="ja-JP" sz="16000" dirty="0" smtClean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親子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50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6256" y="908720"/>
            <a:ext cx="1107996" cy="159595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ゾウ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7274" y="649713"/>
            <a:ext cx="5109091" cy="55585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象の</a:t>
            </a:r>
            <a:endParaRPr lang="en-US" altLang="ja-JP" sz="16000" dirty="0" smtClean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親子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2133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胃腸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295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1556792"/>
            <a:ext cx="1107996" cy="81368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胃腸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0987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胃腸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566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2996952"/>
            <a:ext cx="1107996" cy="20864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チョウ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胃腸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566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大腸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5029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52120" y="2996952"/>
            <a:ext cx="1107996" cy="20864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チョウ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大腸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257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共感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294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速達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611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980728"/>
            <a:ext cx="1107996" cy="21489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キョウ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共感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95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公共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852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3068960"/>
            <a:ext cx="1107996" cy="21489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キョウ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公共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718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40510" y="-79653"/>
            <a:ext cx="5262979" cy="70173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共</a:t>
            </a:r>
            <a:r>
              <a:rPr lang="ja-JP" altLang="en-US" sz="13500" dirty="0" smtClean="0"/>
              <a:t>に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行動する</a:t>
            </a:r>
            <a:endParaRPr kumimoji="1" lang="ja-JP" altLang="en-US" sz="135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7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948264" y="116632"/>
            <a:ext cx="1107996" cy="15799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とも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40510" y="-79653"/>
            <a:ext cx="5262979" cy="70173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3500" dirty="0"/>
              <a:t>共</a:t>
            </a:r>
            <a:r>
              <a:rPr lang="ja-JP" altLang="en-US" sz="13500" dirty="0" smtClean="0"/>
              <a:t>に</a:t>
            </a:r>
            <a:endParaRPr lang="en-US" altLang="ja-JP" sz="13500" dirty="0" smtClean="0"/>
          </a:p>
          <a:p>
            <a:endParaRPr kumimoji="1" lang="en-US" altLang="ja-JP" sz="6000" dirty="0"/>
          </a:p>
          <a:p>
            <a:r>
              <a:rPr lang="ja-JP" altLang="en-US" sz="13500" dirty="0" smtClean="0"/>
              <a:t>行動する</a:t>
            </a:r>
            <a:endParaRPr kumimoji="1" lang="ja-JP" altLang="en-US" sz="13500" dirty="0"/>
          </a:p>
        </p:txBody>
      </p:sp>
    </p:spTree>
    <p:extLst>
      <p:ext uri="{BB962C8B-B14F-4D97-AF65-F5344CB8AC3E}">
        <p14:creationId xmlns:p14="http://schemas.microsoft.com/office/powerpoint/2010/main" val="34787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照明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1648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62431" y="908720"/>
            <a:ext cx="1107996" cy="211692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ショウ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照明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591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5396" y="317554"/>
            <a:ext cx="2646878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日照り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0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545454" y="2924944"/>
            <a:ext cx="1107996" cy="78643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で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5396" y="317554"/>
            <a:ext cx="2646878" cy="62077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日照り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307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47664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足元</a:t>
            </a:r>
            <a:r>
              <a:rPr lang="ja-JP" altLang="en-US" sz="16000" dirty="0" smtClean="0"/>
              <a:t>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照らす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73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97641" y="3212976"/>
            <a:ext cx="1107996" cy="14837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タツ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速達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224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47664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/>
              <a:t>足元</a:t>
            </a:r>
            <a:r>
              <a:rPr lang="ja-JP" altLang="en-US" sz="16000" dirty="0" smtClean="0"/>
              <a:t>を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lang="ja-JP" altLang="en-US" sz="16000" dirty="0" smtClean="0"/>
              <a:t>照らす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980728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47663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人前で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照れる</a:t>
            </a:r>
            <a:endParaRPr kumimoji="1" lang="ja-JP" altLang="en-US" sz="1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49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23928" y="1016840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て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47663" y="305068"/>
            <a:ext cx="6032421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人前で</a:t>
            </a:r>
            <a:endParaRPr lang="en-US" altLang="ja-JP" sz="16000" dirty="0" smtClean="0"/>
          </a:p>
          <a:p>
            <a:endParaRPr kumimoji="1" lang="en-US" altLang="ja-JP" sz="6000" dirty="0"/>
          </a:p>
          <a:p>
            <a:r>
              <a:rPr kumimoji="1" lang="ja-JP" altLang="en-US" sz="16000" dirty="0" smtClean="0"/>
              <a:t>照れる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709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発熱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404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84984"/>
            <a:ext cx="1107996" cy="14757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ネツ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発熱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7711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熱心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7159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268760"/>
            <a:ext cx="1107996" cy="13827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ネッ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熱心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558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476672"/>
            <a:ext cx="2646878" cy="5879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熱い湯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59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848" y="476672"/>
            <a:ext cx="2646878" cy="58791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熱い湯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836712"/>
            <a:ext cx="1107996" cy="146610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あつ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64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近景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58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発達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31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12976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ケイ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近景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2903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風景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6768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212976"/>
            <a:ext cx="1107996" cy="153824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ケイ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風景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1837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府立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34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1700808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府立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84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284784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京都府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8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48561" y="284784"/>
            <a:ext cx="2646878" cy="62478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0" dirty="0" smtClean="0"/>
              <a:t>京都府</a:t>
            </a:r>
            <a:endParaRPr kumimoji="1" lang="ja-JP" altLang="en-US" sz="16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24244" y="5085184"/>
            <a:ext cx="1107996" cy="755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フ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569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広告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437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24244" y="3356992"/>
            <a:ext cx="1107996" cy="136992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コク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広告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633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予告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9749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文字５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1758</Words>
  <Application>Microsoft Office PowerPoint</Application>
  <PresentationFormat>画面に合わせる (4:3)</PresentationFormat>
  <Paragraphs>1699</Paragraphs>
  <Slides>590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590</vt:i4>
      </vt:variant>
    </vt:vector>
  </HeadingPairs>
  <TitlesOfParts>
    <vt:vector size="591" baseType="lpstr">
      <vt:lpstr>Office ​​テーマ</vt:lpstr>
      <vt:lpstr>タイトル： 教科： 学年： 活動イメージ：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角とその大きさ</dc:title>
  <dc:creator>colas</dc:creator>
  <cp:lastModifiedBy>colas</cp:lastModifiedBy>
  <cp:revision>141</cp:revision>
  <dcterms:created xsi:type="dcterms:W3CDTF">2015-07-01T06:01:04Z</dcterms:created>
  <dcterms:modified xsi:type="dcterms:W3CDTF">2016-06-14T05:46:02Z</dcterms:modified>
</cp:coreProperties>
</file>