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144"/>
  </p:notesMasterIdLst>
  <p:handoutMasterIdLst>
    <p:handoutMasterId r:id="rId145"/>
  </p:handoutMasterIdLst>
  <p:sldIdLst>
    <p:sldId id="646" r:id="rId5"/>
    <p:sldId id="647" r:id="rId6"/>
    <p:sldId id="648" r:id="rId7"/>
    <p:sldId id="649" r:id="rId8"/>
    <p:sldId id="650" r:id="rId9"/>
    <p:sldId id="651" r:id="rId10"/>
    <p:sldId id="652" r:id="rId11"/>
    <p:sldId id="653" r:id="rId12"/>
    <p:sldId id="654" r:id="rId13"/>
    <p:sldId id="655" r:id="rId14"/>
    <p:sldId id="656" r:id="rId15"/>
    <p:sldId id="657" r:id="rId16"/>
    <p:sldId id="658" r:id="rId17"/>
    <p:sldId id="659" r:id="rId18"/>
    <p:sldId id="660" r:id="rId19"/>
    <p:sldId id="661" r:id="rId20"/>
    <p:sldId id="662" r:id="rId21"/>
    <p:sldId id="663" r:id="rId22"/>
    <p:sldId id="664" r:id="rId23"/>
    <p:sldId id="665" r:id="rId24"/>
    <p:sldId id="666" r:id="rId25"/>
    <p:sldId id="667" r:id="rId26"/>
    <p:sldId id="668" r:id="rId27"/>
    <p:sldId id="669" r:id="rId28"/>
    <p:sldId id="670" r:id="rId29"/>
    <p:sldId id="671" r:id="rId30"/>
    <p:sldId id="672" r:id="rId31"/>
    <p:sldId id="673" r:id="rId32"/>
    <p:sldId id="674" r:id="rId33"/>
    <p:sldId id="675" r:id="rId34"/>
    <p:sldId id="676" r:id="rId35"/>
    <p:sldId id="677" r:id="rId36"/>
    <p:sldId id="678" r:id="rId37"/>
    <p:sldId id="679" r:id="rId38"/>
    <p:sldId id="680" r:id="rId39"/>
    <p:sldId id="681" r:id="rId40"/>
    <p:sldId id="682" r:id="rId41"/>
    <p:sldId id="683" r:id="rId42"/>
    <p:sldId id="684" r:id="rId43"/>
    <p:sldId id="685" r:id="rId44"/>
    <p:sldId id="686" r:id="rId45"/>
    <p:sldId id="687" r:id="rId46"/>
    <p:sldId id="688" r:id="rId47"/>
    <p:sldId id="689" r:id="rId48"/>
    <p:sldId id="690" r:id="rId49"/>
    <p:sldId id="691" r:id="rId50"/>
    <p:sldId id="692" r:id="rId51"/>
    <p:sldId id="693" r:id="rId52"/>
    <p:sldId id="694" r:id="rId53"/>
    <p:sldId id="695" r:id="rId54"/>
    <p:sldId id="696" r:id="rId55"/>
    <p:sldId id="697" r:id="rId56"/>
    <p:sldId id="698" r:id="rId57"/>
    <p:sldId id="699" r:id="rId58"/>
    <p:sldId id="700" r:id="rId59"/>
    <p:sldId id="701" r:id="rId60"/>
    <p:sldId id="702" r:id="rId61"/>
    <p:sldId id="703" r:id="rId62"/>
    <p:sldId id="704" r:id="rId63"/>
    <p:sldId id="705" r:id="rId64"/>
    <p:sldId id="706" r:id="rId65"/>
    <p:sldId id="707" r:id="rId66"/>
    <p:sldId id="708" r:id="rId67"/>
    <p:sldId id="709" r:id="rId68"/>
    <p:sldId id="710" r:id="rId69"/>
    <p:sldId id="711" r:id="rId70"/>
    <p:sldId id="712" r:id="rId71"/>
    <p:sldId id="713" r:id="rId72"/>
    <p:sldId id="714" r:id="rId73"/>
    <p:sldId id="715" r:id="rId74"/>
    <p:sldId id="717" r:id="rId75"/>
    <p:sldId id="718" r:id="rId76"/>
    <p:sldId id="719" r:id="rId77"/>
    <p:sldId id="720" r:id="rId78"/>
    <p:sldId id="721" r:id="rId79"/>
    <p:sldId id="722" r:id="rId80"/>
    <p:sldId id="723" r:id="rId81"/>
    <p:sldId id="724" r:id="rId82"/>
    <p:sldId id="725" r:id="rId83"/>
    <p:sldId id="726" r:id="rId84"/>
    <p:sldId id="728" r:id="rId85"/>
    <p:sldId id="727" r:id="rId86"/>
    <p:sldId id="729" r:id="rId87"/>
    <p:sldId id="730" r:id="rId88"/>
    <p:sldId id="731" r:id="rId89"/>
    <p:sldId id="732" r:id="rId90"/>
    <p:sldId id="733" r:id="rId91"/>
    <p:sldId id="734" r:id="rId92"/>
    <p:sldId id="735" r:id="rId93"/>
    <p:sldId id="736" r:id="rId94"/>
    <p:sldId id="737" r:id="rId95"/>
    <p:sldId id="738" r:id="rId96"/>
    <p:sldId id="739" r:id="rId97"/>
    <p:sldId id="740" r:id="rId98"/>
    <p:sldId id="741" r:id="rId99"/>
    <p:sldId id="742" r:id="rId100"/>
    <p:sldId id="743" r:id="rId101"/>
    <p:sldId id="744" r:id="rId102"/>
    <p:sldId id="745" r:id="rId103"/>
    <p:sldId id="746" r:id="rId104"/>
    <p:sldId id="747" r:id="rId105"/>
    <p:sldId id="748" r:id="rId106"/>
    <p:sldId id="749" r:id="rId107"/>
    <p:sldId id="750" r:id="rId108"/>
    <p:sldId id="751" r:id="rId109"/>
    <p:sldId id="752" r:id="rId110"/>
    <p:sldId id="753" r:id="rId111"/>
    <p:sldId id="754" r:id="rId112"/>
    <p:sldId id="755" r:id="rId113"/>
    <p:sldId id="756" r:id="rId114"/>
    <p:sldId id="757" r:id="rId115"/>
    <p:sldId id="758" r:id="rId116"/>
    <p:sldId id="759" r:id="rId117"/>
    <p:sldId id="760" r:id="rId118"/>
    <p:sldId id="761" r:id="rId119"/>
    <p:sldId id="762" r:id="rId120"/>
    <p:sldId id="763" r:id="rId121"/>
    <p:sldId id="764" r:id="rId122"/>
    <p:sldId id="765" r:id="rId123"/>
    <p:sldId id="766" r:id="rId124"/>
    <p:sldId id="767" r:id="rId125"/>
    <p:sldId id="768" r:id="rId126"/>
    <p:sldId id="769" r:id="rId127"/>
    <p:sldId id="770" r:id="rId128"/>
    <p:sldId id="771" r:id="rId129"/>
    <p:sldId id="772" r:id="rId130"/>
    <p:sldId id="773" r:id="rId131"/>
    <p:sldId id="774" r:id="rId132"/>
    <p:sldId id="775" r:id="rId133"/>
    <p:sldId id="776" r:id="rId134"/>
    <p:sldId id="777" r:id="rId135"/>
    <p:sldId id="778" r:id="rId136"/>
    <p:sldId id="779" r:id="rId137"/>
    <p:sldId id="780" r:id="rId138"/>
    <p:sldId id="781" r:id="rId139"/>
    <p:sldId id="782" r:id="rId140"/>
    <p:sldId id="783" r:id="rId141"/>
    <p:sldId id="784" r:id="rId142"/>
    <p:sldId id="785" r:id="rId14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90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tableStyles" Target="tableStyles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notesMaster" Target="notesMasters/notesMaster1.xml"/><Relationship Id="rId90" Type="http://schemas.openxmlformats.org/officeDocument/2006/relationships/slide" Target="slides/slide8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DA4A3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slide" Target="slide74.xml"/><Relationship Id="rId18" Type="http://schemas.openxmlformats.org/officeDocument/2006/relationships/slide" Target="slide115.xml"/><Relationship Id="rId26" Type="http://schemas.openxmlformats.org/officeDocument/2006/relationships/image" Target="../media/image3.png"/><Relationship Id="rId3" Type="http://schemas.openxmlformats.org/officeDocument/2006/relationships/image" Target="../media/image1.png"/><Relationship Id="rId21" Type="http://schemas.openxmlformats.org/officeDocument/2006/relationships/slide" Target="slide124.xml"/><Relationship Id="rId7" Type="http://schemas.openxmlformats.org/officeDocument/2006/relationships/slide" Target="slide83.xml"/><Relationship Id="rId12" Type="http://schemas.openxmlformats.org/officeDocument/2006/relationships/slide" Target="slide41.xml"/><Relationship Id="rId17" Type="http://schemas.openxmlformats.org/officeDocument/2006/relationships/slide" Target="slide103.xml"/><Relationship Id="rId25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slide" Target="slide99.xml"/><Relationship Id="rId20" Type="http://schemas.openxmlformats.org/officeDocument/2006/relationships/slide" Target="slide1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11" Type="http://schemas.openxmlformats.org/officeDocument/2006/relationships/slide" Target="slide62.xml"/><Relationship Id="rId24" Type="http://schemas.openxmlformats.org/officeDocument/2006/relationships/slide" Target="slide70.xml"/><Relationship Id="rId5" Type="http://schemas.openxmlformats.org/officeDocument/2006/relationships/slide" Target="slide11.xml"/><Relationship Id="rId15" Type="http://schemas.openxmlformats.org/officeDocument/2006/relationships/slide" Target="slide98.xml"/><Relationship Id="rId23" Type="http://schemas.openxmlformats.org/officeDocument/2006/relationships/slide" Target="slide127.xml"/><Relationship Id="rId10" Type="http://schemas.openxmlformats.org/officeDocument/2006/relationships/slide" Target="slide58.xml"/><Relationship Id="rId19" Type="http://schemas.openxmlformats.org/officeDocument/2006/relationships/slide" Target="slide116.xml"/><Relationship Id="rId4" Type="http://schemas.openxmlformats.org/officeDocument/2006/relationships/slide" Target="slide2.xml"/><Relationship Id="rId9" Type="http://schemas.openxmlformats.org/officeDocument/2006/relationships/slide" Target="slide38.xml"/><Relationship Id="rId14" Type="http://schemas.openxmlformats.org/officeDocument/2006/relationships/slide" Target="slide95.xml"/><Relationship Id="rId22" Type="http://schemas.openxmlformats.org/officeDocument/2006/relationships/slide" Target="slide1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å­¦ç´æ°èã®ã¤ã©ã¹ã">
            <a:extLst>
              <a:ext uri="{FF2B5EF4-FFF2-40B4-BE49-F238E27FC236}">
                <a16:creationId xmlns:a16="http://schemas.microsoft.com/office/drawing/2014/main" id="{FD86060E-6E98-4F14-A20E-DBA44E4E1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279" y="4845862"/>
            <a:ext cx="1793721" cy="198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1384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白いぼうし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550640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図書館の達人になろう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543686" y="32469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漢字辞典を使おう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5983513" y="252836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つなぎ言葉のはたらきを知ろう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543686" y="36170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春の楽しみ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543686" y="39870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聞き取りメモのくふう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516685" y="472412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思いやりのデザイン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516685" y="50918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アップとルーズで伝える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516685" y="435715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カンジーはかせの都道府県の旅１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543686" y="58327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5983513" y="289842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短歌・俳句に親しもう（一）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5983513" y="326677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要約するとき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5983513" y="363684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新聞を作ろう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5983513" y="400519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カンジーはかせの都道府県の旅２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5982767" y="4378677"/>
            <a:ext cx="56925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夏の楽しみ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5982767" y="474360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神様の階段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5982767" y="511649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あなたなら、どう言う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5982767" y="548655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パンフレットを読もう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5982767" y="585431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どう直したらいいかな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5982767" y="62276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いろいろな意味をもつ言葉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3330E8-37E8-416B-8A92-9CCA35DF9527}"/>
              </a:ext>
            </a:extLst>
          </p:cNvPr>
          <p:cNvSpPr txBox="1"/>
          <p:nvPr/>
        </p:nvSpPr>
        <p:spPr>
          <a:xfrm>
            <a:off x="543686" y="54627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お礼の気持ちを伝えよう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コスモスのイラスト（花）">
            <a:extLst>
              <a:ext uri="{FF2B5EF4-FFF2-40B4-BE49-F238E27FC236}">
                <a16:creationId xmlns:a16="http://schemas.microsoft.com/office/drawing/2014/main" id="{25B7D475-E052-4064-9A6C-E68491986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857" y="4907682"/>
            <a:ext cx="1268169" cy="16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紫のランドセルのイラスト">
            <a:extLst>
              <a:ext uri="{FF2B5EF4-FFF2-40B4-BE49-F238E27FC236}">
                <a16:creationId xmlns:a16="http://schemas.microsoft.com/office/drawing/2014/main" id="{D35D2E93-7C5D-4992-87D7-62902564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50" y="1428627"/>
            <a:ext cx="1457021" cy="152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587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EE1D8-D7C6-F176-CC7A-99ECF8807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83572-CA33-FAF3-25AE-2145D8AB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6B1CF6-859B-6AFB-BF4D-C601FC0C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6AD663-2608-7865-A165-C4DE713ED72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155DAC-62B4-C6BC-D984-87047FF97FF9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956C9D-98C8-6246-D9F7-717C16FCF8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0EBD1B-0223-F214-1404-9EEAE77C6F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1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7DC96-49AA-595B-9836-4E25D0411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626D5-4054-FA64-E22E-8866DC51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208579-7CE8-2EA0-10C6-1C47517D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BE569-3FA3-852F-3E88-02E37DCFEA3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BDC527-CE5B-D137-A08F-16F3B12F664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わり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B72133-EE6F-AF23-E632-77DF3D8996D1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9C6D15-07C8-D90D-3534-426F29DC3CE1}"/>
              </a:ext>
            </a:extLst>
          </p:cNvPr>
          <p:cNvSpPr/>
          <p:nvPr/>
        </p:nvSpPr>
        <p:spPr>
          <a:xfrm>
            <a:off x="2499993" y="2266300"/>
            <a:ext cx="2238262" cy="20747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E1B813-9FC1-4B42-C254-3E2ED5730EE1}"/>
              </a:ext>
            </a:extLst>
          </p:cNvPr>
          <p:cNvSpPr/>
          <p:nvPr/>
        </p:nvSpPr>
        <p:spPr>
          <a:xfrm>
            <a:off x="2499993" y="2266300"/>
            <a:ext cx="2238262" cy="20747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DFB79-5487-93A6-27E7-3ACD0A85B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659529-C0B4-D661-916D-55AB48B9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BCB955-6CEF-E158-7ED7-D73E040E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478E37-E14F-DA61-D83C-D0147AF430C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B0FD3-7B56-8684-963C-67EA498F35A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D8F53C-63A3-96B9-44BB-D44730632E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741E3-2E0A-B8D1-1779-CB6E95DE8A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11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2BE42-ED49-6867-F9F6-75DDB8FAB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366FF-F8B2-9DD8-45F4-56D6ADA9C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D83B64-44DE-E974-A88F-7B55E884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A1B69F-A280-2E7C-9DF0-BE85D4730007}"/>
              </a:ext>
            </a:extLst>
          </p:cNvPr>
          <p:cNvSpPr txBox="1"/>
          <p:nvPr/>
        </p:nvSpPr>
        <p:spPr>
          <a:xfrm>
            <a:off x="3668297" y="3782218"/>
            <a:ext cx="1969770" cy="30757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回答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B30C9-131E-4EE3-A459-D3CC0A536EDC}"/>
              </a:ext>
            </a:extLst>
          </p:cNvPr>
          <p:cNvSpPr txBox="1"/>
          <p:nvPr/>
        </p:nvSpPr>
        <p:spPr>
          <a:xfrm>
            <a:off x="5665113" y="3905771"/>
            <a:ext cx="861774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829F33-79D3-9486-DB28-1D6121B38D50}"/>
              </a:ext>
            </a:extLst>
          </p:cNvPr>
          <p:cNvSpPr/>
          <p:nvPr/>
        </p:nvSpPr>
        <p:spPr>
          <a:xfrm>
            <a:off x="3800475" y="3878261"/>
            <a:ext cx="1724025" cy="29130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93E6E6-1355-AE70-263D-5B510811D8E6}"/>
              </a:ext>
            </a:extLst>
          </p:cNvPr>
          <p:cNvSpPr/>
          <p:nvPr/>
        </p:nvSpPr>
        <p:spPr>
          <a:xfrm>
            <a:off x="3800475" y="3878261"/>
            <a:ext cx="1724025" cy="29130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05FEFD-7AF3-6157-35A7-D84D6E93D73F}"/>
              </a:ext>
            </a:extLst>
          </p:cNvPr>
          <p:cNvSpPr txBox="1"/>
          <p:nvPr/>
        </p:nvSpPr>
        <p:spPr>
          <a:xfrm>
            <a:off x="6484571" y="607883"/>
            <a:ext cx="1415772" cy="6349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アンケートの</a:t>
            </a:r>
          </a:p>
        </p:txBody>
      </p:sp>
    </p:spTree>
    <p:extLst>
      <p:ext uri="{BB962C8B-B14F-4D97-AF65-F5344CB8AC3E}">
        <p14:creationId xmlns:p14="http://schemas.microsoft.com/office/powerpoint/2010/main" val="332107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DF433-9CA8-3D3B-640A-18D69EAD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2C7973-BDB6-F199-4A8C-D5B4FCB3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B557D-C0D8-387D-BCE8-7F8FB1D156A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B87D9A-5185-5886-9ABE-FC9D490D6B04}"/>
              </a:ext>
            </a:extLst>
          </p:cNvPr>
          <p:cNvSpPr txBox="1"/>
          <p:nvPr/>
        </p:nvSpPr>
        <p:spPr>
          <a:xfrm>
            <a:off x="6827467" y="2908083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95ED57-2B71-4429-250F-170201C269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A0F3DD-21A8-AB5F-1111-0B803176570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4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2E975-BFBD-04EE-0D3F-11EFAB2E8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60EDB-29C7-1A9F-076B-8D6AD920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2C28B2-5148-7495-B6D9-F2CA5791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E455CD-EE0F-84EE-F592-8110FE52245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E1CC03-6FA1-83AF-E5B8-FCCE39A731CE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おおさか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2E09B1-4FD9-52E9-526C-BEE7506EE5B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C7B313-470B-6150-FD77-4440A04382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9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F2F6F-2CE8-A11D-F371-792A66DD5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F97F9-49EC-F44E-47EE-45642FB1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8F2911-F8D1-E65F-E3BC-A75F1F57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A6AEC1-88D5-1C57-6E86-71C128E741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3EC984-4519-9858-019F-B4F85A3C15F3}"/>
              </a:ext>
            </a:extLst>
          </p:cNvPr>
          <p:cNvSpPr txBox="1"/>
          <p:nvPr/>
        </p:nvSpPr>
        <p:spPr>
          <a:xfrm>
            <a:off x="6862405" y="195754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とっとり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632DB1-C103-A103-00C2-4B1E6E3336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3E7AA6-7DD4-9AB5-10A9-ADF64FE6B15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67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F300F-7B0F-47AD-B46E-E1254D7F0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CC58F-70E5-ABC8-10C9-3EDBCF6A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551C6F-76B2-8B81-A45C-4E510A5E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054AA6-A889-9CB2-72EC-13C5026A386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徳島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725AE5-B445-C83E-F333-314E887F09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しま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B3D6F-F80D-A813-C021-A272A4867F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686A28-072F-497F-5CD4-6ED8504E2F6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8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8332E-305D-673E-9EC9-FF6ED2B05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80C80-37A7-5048-EC79-C84F6397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53AA3-389A-0346-8E6B-D2B7A0F7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C5D2CB-CB66-79E5-A62A-66CF5467AEF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113DEC-19B2-5636-28A4-2E8C0761B56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F5C4BC-856A-4FB8-C33F-9C28726B463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498A14-47F2-CC70-8075-A153089CA9E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51978E-3CC2-25AB-2EAD-466B2C892D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0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0B874-EAE0-7AAD-74B4-49B3247B7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E493F-49FE-7236-E9A1-EF50A55E8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AB440-AC61-4E58-58D4-D8FBB5EC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18DF28-F0A3-6AA6-3DE3-4FA23F90304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365AF1-AF4F-2CF0-E52D-18EE34634BE8}"/>
              </a:ext>
            </a:extLst>
          </p:cNvPr>
          <p:cNvSpPr txBox="1"/>
          <p:nvPr/>
        </p:nvSpPr>
        <p:spPr>
          <a:xfrm>
            <a:off x="6849752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70E6E4-A8F1-5F8F-1442-10379B7364D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966330-A3B0-3C28-9184-E0FC2EDB5FE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3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E6912-389D-2F93-879F-B0A561E6D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18968-74DB-62CD-FD8C-C1BB0F88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5D7576-FDA0-3CCC-456A-AF2C9F9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71CD61-9F7C-FB67-C198-84DAF6CB8B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4FBE2D-ACB5-AE90-63D5-7867CB40CED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9F47C8-B351-AA96-8CA1-00801EED4D77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CE3A06-B019-F9DC-AD7D-1877317E63D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32E5DB-F7AF-D392-84F0-827DECB1C8D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2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9E9A7-966B-0DDD-C296-538F7C62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027855-5F1C-9E68-3B3F-8443F874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EBB9AA-B80D-ECE4-D2C4-0D0BF0EF0EF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0DC411-00B3-F9D9-F04B-86198C7FB611}"/>
              </a:ext>
            </a:extLst>
          </p:cNvPr>
          <p:cNvSpPr txBox="1"/>
          <p:nvPr/>
        </p:nvSpPr>
        <p:spPr>
          <a:xfrm>
            <a:off x="5745174" y="1459491"/>
            <a:ext cx="2400657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ほう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E03142-1D06-D62C-31CE-5F586C0276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8341DB-62D9-D64E-1D95-4CC6CDAF756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AEF6D-DF5E-7836-6E5F-C8624BB13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03590-222D-4023-C1FA-E205E305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9D71EA-E946-9EE0-888B-FFB82042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DCC715-F796-578A-F837-0E37805453F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4FBD7-1B16-A359-25E9-7AF341F53EB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78F2F3-7479-8367-2752-839E2924C71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F0B3BF-4BCC-27B3-6B2A-A7ED97D4FC9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76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071F8-4DE2-DD24-FDBE-3A0FF423C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3D218-FB23-AB4F-2182-6CAB5E4C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DA3ACA-89B5-67D2-1745-974D65DD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1B4CEF-AB2E-C6BA-1596-441DF1BD04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6B6233-7A8B-AB58-AA28-BBD8326EECF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00EEF0-78AA-6BAB-3642-8525F0E5C4D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A30ECA-83B4-9CFA-1EFB-3E259B0D35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79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5BD56-7DEE-CD8D-3D16-8AA735CD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9E8A3-E067-9525-BFF9-942577F4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8698DD-4FB5-2EAA-0437-77176995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283F8F-C20B-DDEE-DF21-7C0B12069C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2B6E8-3A28-7A5C-1A7F-9A7ED6665BC0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4FE13B-6794-9393-7B99-7233B4395B5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3B7353-5AD6-60DC-7B1C-825A064D3DF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2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FB2B4-71C2-A729-9D93-ED1EB1C33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57578-4A44-058F-FFD0-DD882E19E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7B5042-C511-0788-BBAB-FA7E0337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18AB7-C96A-5836-14D5-553D38C1ACD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77C0A9-AE9B-E964-2F71-A554860D3929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かごしま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E4A980-396C-793E-BC0A-ED7F04C2AC6E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3F2A19-A7DA-8204-3FDD-2527E01997F4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1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14C33-6102-020C-E4FF-360032BAD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8ACEA9-7A01-4B09-742D-D0D5F36E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BD29F4-76FE-981F-D90F-59539DC0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6A11F7-DA2A-C3A0-02C9-D6CF44C71EC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CFB72E-658E-AE27-59A1-13CF68D5A4F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なわ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A2B071-1F59-DDBF-F095-E39C739720C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BCF1F2-6758-F4F0-FB03-38F082F4B25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1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CD2C6-6CF5-8CB3-BC29-3EC875CE6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C31DC-6662-2BBC-C8CF-3B654B7B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夏の楽しみ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726091-BC13-FFFD-C8F7-30EC7787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8640E0-137E-B2DA-D88A-57B85D535BD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B06424-9867-4FA6-1EF9-4987A151FBF9}"/>
              </a:ext>
            </a:extLst>
          </p:cNvPr>
          <p:cNvSpPr txBox="1"/>
          <p:nvPr/>
        </p:nvSpPr>
        <p:spPr>
          <a:xfrm>
            <a:off x="7019192" y="2131883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A0DD15-7A55-1337-4DED-6BFCB043423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CE29A2-F7F7-8A3C-85CD-0A7D447591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5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14F99-E2F9-716D-7206-4E99AF1B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BAF933-B6E0-C29E-7D3F-11FAF0AA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6FB512-2FA6-6E57-CE07-624DD848D00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C742DE-591D-2F12-42CB-558F654713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ねっ　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986CFC-7E7F-7C6E-27AF-806878664D9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ECD0FB-C261-FC86-A32E-B836ECCA0C6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52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16CF2-ED3E-44BD-34C1-734DD8692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04172-DB0D-3DD9-2F59-EC1BB7C87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883558-B1DC-DCC8-CB96-F72EC854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313226-5257-4308-8771-28E3596AE2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04E57C-602C-C8AD-A0D9-9071AED501BD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F48D1C-38FE-7D38-ED08-3B71B970B965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7C7B16-02B7-BE0E-BBF6-8B10EE5962F9}"/>
              </a:ext>
            </a:extLst>
          </p:cNvPr>
          <p:cNvSpPr/>
          <p:nvPr/>
        </p:nvSpPr>
        <p:spPr>
          <a:xfrm>
            <a:off x="4508454" y="899319"/>
            <a:ext cx="2087417" cy="38481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CEA7D9-CAD7-48FE-3326-A08707FB228D}"/>
              </a:ext>
            </a:extLst>
          </p:cNvPr>
          <p:cNvSpPr/>
          <p:nvPr/>
        </p:nvSpPr>
        <p:spPr>
          <a:xfrm>
            <a:off x="4508454" y="899319"/>
            <a:ext cx="2087417" cy="38481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45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B96E2-F207-0722-44A0-B1B18EB2F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040FD6-D51B-7E71-31E8-129DFD6D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A9B165-DB4F-033C-A2E2-E806234F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C122A-0AD3-83AB-6A63-9A848113DBA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5086E3-39A7-2D86-AC48-1120CF6E806E}"/>
              </a:ext>
            </a:extLst>
          </p:cNvPr>
          <p:cNvSpPr txBox="1"/>
          <p:nvPr/>
        </p:nvSpPr>
        <p:spPr>
          <a:xfrm>
            <a:off x="4587410" y="1861090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とう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8C2871-AF6B-C603-6BF7-4B60BB3565C6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春夏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E3DD2F-8F71-EAA3-FC7E-0B073F1EE4B7}"/>
              </a:ext>
            </a:extLst>
          </p:cNvPr>
          <p:cNvSpPr txBox="1"/>
          <p:nvPr/>
        </p:nvSpPr>
        <p:spPr>
          <a:xfrm>
            <a:off x="8050731" y="747117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 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B8AA4E-46A7-BC37-2AF0-C16AAE1DA48E}"/>
              </a:ext>
            </a:extLst>
          </p:cNvPr>
          <p:cNvSpPr/>
          <p:nvPr/>
        </p:nvSpPr>
        <p:spPr>
          <a:xfrm>
            <a:off x="6050625" y="759564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FFD60F3-3A41-4C58-9AB9-355BE44DA9A4}"/>
              </a:ext>
            </a:extLst>
          </p:cNvPr>
          <p:cNvSpPr/>
          <p:nvPr/>
        </p:nvSpPr>
        <p:spPr>
          <a:xfrm>
            <a:off x="6050625" y="759564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58A74D-0921-F1A6-FFE0-BC906CF4DA1D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4D78AB-8941-5AAF-7947-18B5F64FBC28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43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84A3-A827-DDE7-525F-6B1AC3F9B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24C68B-064C-885C-F7B1-7BA0DD94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36E08C-A3FD-F7F4-1350-66F8E9AA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60A181-3F89-9AA5-49E2-AAD068C728AE}"/>
              </a:ext>
            </a:extLst>
          </p:cNvPr>
          <p:cNvSpPr txBox="1"/>
          <p:nvPr/>
        </p:nvSpPr>
        <p:spPr>
          <a:xfrm>
            <a:off x="7019192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A1189-0DD0-C983-124B-D821F4CBB6B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0223F1-81CB-3348-6A3A-79180E475F31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6171EE-03C9-3EF9-B8F6-1CB6261852FE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3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40844-5D26-0C17-F9AF-6296D637B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BBF5B2-393F-2F8E-7E1A-DE438D0C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3AA0BE-B9DB-2B4C-6604-47D4636D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F50CB1-F349-026C-3C5C-0A1FD1BD06F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1582DF-A136-82E2-6A5A-A99A9C6A057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　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03DB79A-6430-A772-F0CA-B6B1CB3451B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DF3647-A04E-B030-FBF1-330B9D79F76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50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25391-AC50-FB51-1CA5-56C11FE76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9C9CA-402F-DB88-6FFA-F5C3F573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F6BF88-FDA2-01FA-C368-DBB03C05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48DB4D-5BDF-174A-20C9-6C6492F2E39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A0372-BE29-FB5F-238B-D043399D909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AEADDE-8E7D-6211-4984-3AB57726CC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88828C-FBBD-7F16-B529-35C669EF3DA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16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8EEB1-0678-6AF6-2E66-463C65CF6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E57AC-E5FA-7F31-0BE7-C90647A9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573ED6-7090-095F-D33E-7F91D160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CE525B-A366-8A93-A146-674D7C194610}"/>
              </a:ext>
            </a:extLst>
          </p:cNvPr>
          <p:cNvSpPr txBox="1"/>
          <p:nvPr/>
        </p:nvSpPr>
        <p:spPr>
          <a:xfrm>
            <a:off x="3016915" y="2149018"/>
            <a:ext cx="196977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F700CC-D27F-C443-D993-A48AF7861542}"/>
              </a:ext>
            </a:extLst>
          </p:cNvPr>
          <p:cNvSpPr txBox="1"/>
          <p:nvPr/>
        </p:nvSpPr>
        <p:spPr>
          <a:xfrm>
            <a:off x="4841327" y="2541715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115A2B-6C41-2525-B816-4EC0BE686A2C}"/>
              </a:ext>
            </a:extLst>
          </p:cNvPr>
          <p:cNvSpPr txBox="1"/>
          <p:nvPr/>
        </p:nvSpPr>
        <p:spPr>
          <a:xfrm>
            <a:off x="6227157" y="1069335"/>
            <a:ext cx="1969770" cy="32326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満ち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2D1565-BDAA-D546-83DB-ED276C57DD3F}"/>
              </a:ext>
            </a:extLst>
          </p:cNvPr>
          <p:cNvSpPr txBox="1"/>
          <p:nvPr/>
        </p:nvSpPr>
        <p:spPr>
          <a:xfrm>
            <a:off x="7920763" y="147030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345DE5-887A-8592-AB83-B411ABBD6E78}"/>
              </a:ext>
            </a:extLst>
          </p:cNvPr>
          <p:cNvSpPr/>
          <p:nvPr/>
        </p:nvSpPr>
        <p:spPr>
          <a:xfrm>
            <a:off x="3241964" y="2216727"/>
            <a:ext cx="1599363" cy="14870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7D7768-FF23-6752-7342-7E6EFA6F85CB}"/>
              </a:ext>
            </a:extLst>
          </p:cNvPr>
          <p:cNvSpPr/>
          <p:nvPr/>
        </p:nvSpPr>
        <p:spPr>
          <a:xfrm>
            <a:off x="3241964" y="2216727"/>
            <a:ext cx="1599363" cy="148705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CBFD0C-D8D7-E713-376E-C50DCA5D34A5}"/>
              </a:ext>
            </a:extLst>
          </p:cNvPr>
          <p:cNvSpPr/>
          <p:nvPr/>
        </p:nvSpPr>
        <p:spPr>
          <a:xfrm>
            <a:off x="6390113" y="1069335"/>
            <a:ext cx="1599363" cy="14870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925674D-F1B0-D6E7-097F-C8F7AF60014F}"/>
              </a:ext>
            </a:extLst>
          </p:cNvPr>
          <p:cNvSpPr/>
          <p:nvPr/>
        </p:nvSpPr>
        <p:spPr>
          <a:xfrm>
            <a:off x="6390113" y="1069335"/>
            <a:ext cx="1599363" cy="148705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3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02D5C-1640-7FD4-A173-C78ED761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あなたなら、どう言う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A69E6-D406-7B61-6031-BD51C49E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C9896E-FE8D-6F66-7D77-5F1E4E884B69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お姉さん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FC65C1-59AA-43EA-D4E6-C2DD47DE62BF}"/>
              </a:ext>
            </a:extLst>
          </p:cNvPr>
          <p:cNvSpPr txBox="1"/>
          <p:nvPr/>
        </p:nvSpPr>
        <p:spPr>
          <a:xfrm>
            <a:off x="6444715" y="2424086"/>
            <a:ext cx="1015663" cy="17097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A231A9-DB3C-10D4-6207-2281DBA7ABB4}"/>
              </a:ext>
            </a:extLst>
          </p:cNvPr>
          <p:cNvSpPr/>
          <p:nvPr/>
        </p:nvSpPr>
        <p:spPr>
          <a:xfrm>
            <a:off x="4706315" y="2346036"/>
            <a:ext cx="1599363" cy="14870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2E50F6-BE53-D78B-FC84-E12DC89305DC}"/>
              </a:ext>
            </a:extLst>
          </p:cNvPr>
          <p:cNvSpPr/>
          <p:nvPr/>
        </p:nvSpPr>
        <p:spPr>
          <a:xfrm>
            <a:off x="4706315" y="2346036"/>
            <a:ext cx="1599363" cy="148705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4808C-3A43-453F-CD9C-E2404F3A5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62118-560A-DBC6-3154-3B9CF38AF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あなたなら、どう言う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70166B-7DE6-C065-EF67-0585766F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5D093D-F40F-05CB-C058-7918105CF04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61E3AD-EBA0-E3BA-FB07-12BD9C457A7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れい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AB4C6E-9366-1B22-0D6D-07EDD26694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75EDCF-6A10-5918-80D1-DC416B3258D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E9DA3-D410-7FD8-2C0A-AC79AB27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パンフレットを読もう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775162-4B14-FAB3-080C-0536A26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42CBD2-66FE-7E4F-2EEC-BBE17BA2C8C1}"/>
              </a:ext>
            </a:extLst>
          </p:cNvPr>
          <p:cNvSpPr txBox="1"/>
          <p:nvPr/>
        </p:nvSpPr>
        <p:spPr>
          <a:xfrm>
            <a:off x="2876204" y="3182143"/>
            <a:ext cx="2323713" cy="36758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A4BD4-2C58-9BA6-2809-CE1023DC7E89}"/>
              </a:ext>
            </a:extLst>
          </p:cNvPr>
          <p:cNvSpPr txBox="1"/>
          <p:nvPr/>
        </p:nvSpPr>
        <p:spPr>
          <a:xfrm>
            <a:off x="4895671" y="3626871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2D74B9-03FF-3A1D-BF34-852EDFC99D1E}"/>
              </a:ext>
            </a:extLst>
          </p:cNvPr>
          <p:cNvSpPr txBox="1"/>
          <p:nvPr/>
        </p:nvSpPr>
        <p:spPr>
          <a:xfrm>
            <a:off x="4895670" y="5414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886D97-4318-44C8-DB0D-E8B433E1E854}"/>
              </a:ext>
            </a:extLst>
          </p:cNvPr>
          <p:cNvSpPr/>
          <p:nvPr/>
        </p:nvSpPr>
        <p:spPr>
          <a:xfrm>
            <a:off x="3086100" y="3182143"/>
            <a:ext cx="1978091" cy="35733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419E654-9013-5B37-BA7E-B3FA725B5751}"/>
              </a:ext>
            </a:extLst>
          </p:cNvPr>
          <p:cNvSpPr/>
          <p:nvPr/>
        </p:nvSpPr>
        <p:spPr>
          <a:xfrm>
            <a:off x="3086100" y="3182143"/>
            <a:ext cx="1978091" cy="357332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1FFDA6-85ED-2CD0-DECB-0247D01E9768}"/>
              </a:ext>
            </a:extLst>
          </p:cNvPr>
          <p:cNvSpPr txBox="1"/>
          <p:nvPr/>
        </p:nvSpPr>
        <p:spPr>
          <a:xfrm>
            <a:off x="6200429" y="747117"/>
            <a:ext cx="2323713" cy="56060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文字の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45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B4B1E-09BC-6DE0-A1D8-CF109DF4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どう直したらいいかな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00F757-C58A-1131-9D35-017CA5AB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F5DAFA-6F28-286E-D9E6-3AA1EC23CD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D236EF-2632-997B-5076-49A71AEE1879}"/>
              </a:ext>
            </a:extLst>
          </p:cNvPr>
          <p:cNvSpPr txBox="1"/>
          <p:nvPr/>
        </p:nvSpPr>
        <p:spPr>
          <a:xfrm>
            <a:off x="68548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6781C-1535-301E-227C-2EFDB4785529}"/>
              </a:ext>
            </a:extLst>
          </p:cNvPr>
          <p:cNvSpPr txBox="1"/>
          <p:nvPr/>
        </p:nvSpPr>
        <p:spPr>
          <a:xfrm>
            <a:off x="6854891" y="3827754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5B06A6-EEF4-264A-A16A-CBCE7F03A46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F71E0F-7E48-6FEB-EA19-27832D6862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7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71B1C-EDB3-417C-5917-3298C7A90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18A62-312E-0FF5-9EC3-2E593EB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どう直したらいいかな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D5E6EFF-4D4F-9ACC-1186-E6B5401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F4B29F-126C-655A-E73E-976B2BEED3A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浴場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9B20D3-B641-877B-3742-36690206647D}"/>
              </a:ext>
            </a:extLst>
          </p:cNvPr>
          <p:cNvSpPr txBox="1"/>
          <p:nvPr/>
        </p:nvSpPr>
        <p:spPr>
          <a:xfrm>
            <a:off x="4930382" y="2341378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 じょう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60AC80-EC9D-0DCF-CEB4-03FCB6192E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海水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45921E-EB11-E346-7A2E-FC763700FD12}"/>
              </a:ext>
            </a:extLst>
          </p:cNvPr>
          <p:cNvSpPr txBox="1"/>
          <p:nvPr/>
        </p:nvSpPr>
        <p:spPr>
          <a:xfrm>
            <a:off x="8337400" y="918567"/>
            <a:ext cx="1107996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 すい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24AB79-C47B-AACB-5198-A287C02DF497}"/>
              </a:ext>
            </a:extLst>
          </p:cNvPr>
          <p:cNvSpPr/>
          <p:nvPr/>
        </p:nvSpPr>
        <p:spPr>
          <a:xfrm>
            <a:off x="6050625" y="756257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43310FB-D2D0-1767-634B-D0F28896D597}"/>
              </a:ext>
            </a:extLst>
          </p:cNvPr>
          <p:cNvSpPr/>
          <p:nvPr/>
        </p:nvSpPr>
        <p:spPr>
          <a:xfrm>
            <a:off x="6050625" y="756257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B6AA629-5CDD-FB7D-0A9D-1C9092A1678A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03DC5AB-2D1E-31EE-BD55-B8BAA8AF815A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23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A1445-F992-CD98-D17F-07F318BED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2F7C98-581B-EDF8-20BE-E68EA914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7A139F-1D80-96E7-EDA0-85A8900DF98C}"/>
              </a:ext>
            </a:extLst>
          </p:cNvPr>
          <p:cNvSpPr txBox="1"/>
          <p:nvPr/>
        </p:nvSpPr>
        <p:spPr>
          <a:xfrm>
            <a:off x="5971829" y="793616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出欠を</a:t>
            </a:r>
            <a:endParaRPr kumimoji="1" lang="ja-JP" altLang="en-US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ED9EA-384A-A5A5-99CA-2E4897FB7E99}"/>
              </a:ext>
            </a:extLst>
          </p:cNvPr>
          <p:cNvSpPr txBox="1"/>
          <p:nvPr/>
        </p:nvSpPr>
        <p:spPr>
          <a:xfrm>
            <a:off x="8295542" y="1031491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1EE4B9-46D1-03B5-9A8F-A3B6367F21CD}"/>
              </a:ext>
            </a:extLst>
          </p:cNvPr>
          <p:cNvSpPr/>
          <p:nvPr/>
        </p:nvSpPr>
        <p:spPr>
          <a:xfrm>
            <a:off x="6032678" y="793616"/>
            <a:ext cx="2262863" cy="3582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FAC46E-87F5-2A66-DF6A-E1A73EB1E843}"/>
              </a:ext>
            </a:extLst>
          </p:cNvPr>
          <p:cNvSpPr/>
          <p:nvPr/>
        </p:nvSpPr>
        <p:spPr>
          <a:xfrm>
            <a:off x="6032678" y="793616"/>
            <a:ext cx="2262863" cy="3582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5CF5D8-F01D-4DC9-8D18-6DA890D47CC0}"/>
              </a:ext>
            </a:extLst>
          </p:cNvPr>
          <p:cNvSpPr txBox="1"/>
          <p:nvPr/>
        </p:nvSpPr>
        <p:spPr>
          <a:xfrm>
            <a:off x="3430019" y="3134518"/>
            <a:ext cx="2323713" cy="3723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とる</a:t>
            </a:r>
          </a:p>
        </p:txBody>
      </p:sp>
    </p:spTree>
    <p:extLst>
      <p:ext uri="{BB962C8B-B14F-4D97-AF65-F5344CB8AC3E}">
        <p14:creationId xmlns:p14="http://schemas.microsoft.com/office/powerpoint/2010/main" val="35511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D9C5F-85C5-B843-750D-498094282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B739A-0EF2-2EC7-0FC0-8AF4BA5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409A79-7913-58AE-98AF-F6057466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F89F50-96F0-16BD-C0B6-F86A2996D1A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B1C401-7026-C3C1-EEE7-C7A5109BC873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B85C22-350A-9614-E60E-DB758868CA89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F97836-172B-CB74-265F-EB0C50380CC6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DC388B-74CD-D2DB-9376-F0CA3DDECAC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83C673-1B01-A882-4525-7DE6B3DC909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72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39B97-E5C0-05A9-F206-DBC46A4F2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82645-8249-F1AA-B1FA-EBE311C5B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015D04-2DB6-7317-EBC6-978DAD94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959581-F1FA-90BD-D927-1B5DB8245A7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単行本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A7C7F3-1944-63A0-1FAC-4C38BF3FE71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3834DD-8461-04E7-9754-C903261EF38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8A1852-44AE-9C02-4F0B-AB811061170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61CD33-A3E1-A8C6-77C8-32EC175A9E95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C56278-8C13-623D-9391-E1EA61D540AD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16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A4F81-623F-BD20-8E2F-1E81AAE99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22A9A-F6DD-2B77-0215-0842774E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501C04-F711-3013-D2F8-FF6F65A1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BF223D-154F-EA4A-909E-3303D4B894C1}"/>
              </a:ext>
            </a:extLst>
          </p:cNvPr>
          <p:cNvSpPr txBox="1"/>
          <p:nvPr/>
        </p:nvSpPr>
        <p:spPr>
          <a:xfrm>
            <a:off x="5716094" y="894161"/>
            <a:ext cx="2492990" cy="5844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21CE9-E47C-F997-A740-E6CE32A97CCC}"/>
              </a:ext>
            </a:extLst>
          </p:cNvPr>
          <p:cNvSpPr txBox="1"/>
          <p:nvPr/>
        </p:nvSpPr>
        <p:spPr>
          <a:xfrm>
            <a:off x="8288975" y="1132285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59E8CD-AB14-EFF1-7480-4EEBBB63E727}"/>
              </a:ext>
            </a:extLst>
          </p:cNvPr>
          <p:cNvSpPr/>
          <p:nvPr/>
        </p:nvSpPr>
        <p:spPr>
          <a:xfrm>
            <a:off x="5895242" y="894161"/>
            <a:ext cx="2188513" cy="3882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2C6EE6-9BDD-2F05-BF39-59461E860B09}"/>
              </a:ext>
            </a:extLst>
          </p:cNvPr>
          <p:cNvSpPr/>
          <p:nvPr/>
        </p:nvSpPr>
        <p:spPr>
          <a:xfrm>
            <a:off x="5895242" y="894161"/>
            <a:ext cx="2188513" cy="38820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20FEA4-A45F-F8F7-B4E3-C3AA07239535}"/>
              </a:ext>
            </a:extLst>
          </p:cNvPr>
          <p:cNvSpPr txBox="1"/>
          <p:nvPr/>
        </p:nvSpPr>
        <p:spPr>
          <a:xfrm>
            <a:off x="2791727" y="4685915"/>
            <a:ext cx="2492990" cy="20818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17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0DCE4-7338-6587-19E7-ED2220904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488958-EFB2-5BD4-A307-FD7AD355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5D03BE-1BA7-5961-1A8F-F033ACF3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BF7408-A141-ACA6-2CE1-6C504EA06FF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41C56E-4D48-E4CE-0A93-0E70F2C4012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DE3D14-736E-A054-7517-1E69ED9227E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683879-ABC7-BC5C-43D6-4FA1960641D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58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EC320-0D94-AA36-D0EF-98495C278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AF070-1165-3FA1-05D2-82EA39BA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5BB7C4-6A8E-AF87-0883-BF62CC0C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FBF4D0-9501-7421-ACA4-D8648467FC2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D639A0-D0D9-FBB8-04D4-5CC48D1159F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ちょっ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C8DDBA-B35B-BF46-23BB-AA16446E30A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62B525-36F3-EC4D-CAB9-2D75843732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22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95337-B9F2-864A-719E-33480D77C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83100-5C3B-82DC-C30E-609886A9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935A3B4-709A-4014-D377-09A41B79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8F13EA-51AD-BB4A-D5B6-93616BBFCD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4DEB61-29C1-3F6A-51C3-6FE6544E43F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5EDF6D-892B-8982-27A8-93D9B491034B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639A70-ED3F-14D7-EDE1-8F0C1B79451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0EEE578-FE45-D295-7931-75DA2C0AE3E6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69FE151-AEE1-3F90-BC43-6F7CF162EFB6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2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DCCC5-AFF4-3EE1-24F2-2D2B786BC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997EE-41EF-689D-E438-3FFB4E50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C441C0-B156-A30B-E585-E05D6F23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7E370-31F9-9ACE-93A9-5D5C940678A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C2F0B-AECD-EA92-DE89-71061A4DB9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706229-91D7-419A-E244-78F97398AE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955828-1920-9086-ABC0-EDD36066C2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66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12BCB-33AE-5977-7EA3-C40DCACB4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59614-2362-24FC-572C-0C37754F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4A84A1-1AA2-6245-875F-4448AA01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E5A252-591B-DDE8-DF56-0BD5682CD32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9382FA-6D81-F5E7-7E2A-39CE937E957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9A8C83-D66A-CC1E-A98D-849083620C9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8CCB40-75BC-138C-7873-6014401D9C8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7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6C3A3-CF4E-FBB1-E900-DA3F88A50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CCF44-E189-93D4-C08D-DBE0F72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C26BF7-9E0F-A499-57E8-59087FA9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06AAE1-940F-0A46-D064-4612A01BD7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380120-45B2-CA46-5BFF-9F4E9B9211DA}"/>
              </a:ext>
            </a:extLst>
          </p:cNvPr>
          <p:cNvSpPr txBox="1"/>
          <p:nvPr/>
        </p:nvSpPr>
        <p:spPr>
          <a:xfrm>
            <a:off x="68531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　すい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FBD495-405F-B85C-A80E-1C761BD0ABF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C68884D-D312-6966-1DF5-9F1694A83D4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70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11132-0877-4020-204E-3CBC05113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05C9FA-0A14-C339-1C59-1D18FF7B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97D2B1-11B9-8131-F8B2-CE43C682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CE7540-0314-A0F1-2599-DDA897743C5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C47583-0346-6C64-FE26-F26424997982}"/>
              </a:ext>
            </a:extLst>
          </p:cNvPr>
          <p:cNvSpPr txBox="1"/>
          <p:nvPr/>
        </p:nvSpPr>
        <p:spPr>
          <a:xfrm>
            <a:off x="6853169" y="167138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  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98DB65-862C-4788-C21D-C7C6C7A12DC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80A5AE-94FE-D7AC-7D76-5CEE9931037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1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2F651-11AA-E0EC-6E24-A7D8CB65A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E3F24-2D6A-AFC3-310A-3A092AC7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F74D7E-C515-5E44-4BD8-E525A795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0F9BB4-6E57-FA2A-D3F9-D14B5F7E413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FB6D4-5359-3D94-8C2B-A825A55BEDFB}"/>
              </a:ext>
            </a:extLst>
          </p:cNvPr>
          <p:cNvSpPr txBox="1"/>
          <p:nvPr/>
        </p:nvSpPr>
        <p:spPr>
          <a:xfrm>
            <a:off x="6796019" y="143938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017F17-4609-D1A3-4E0E-BE0DF5FCD0C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9E671A-D4EC-C451-78CC-CBD50D9174D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5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C8058-222F-9F0F-5A72-FF0110D9C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09BFE-5EA4-14A5-9B2B-7B19DA8F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5C4F2E-F670-9F1E-A7C8-12EF19E1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726987-FE6D-A714-7E0F-C72CF13952F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BE84B8-5670-3466-DE7D-318DA0CB508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DBADEC-14D4-C027-A0DB-AD3CAB0F355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7211DC-8C50-25F5-8291-63B64A130E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5075D2-23B0-5EBF-EE48-B04D42ED15D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4F907-5892-C8E3-44A1-EB11E503CBF6}"/>
              </a:ext>
            </a:extLst>
          </p:cNvPr>
          <p:cNvSpPr txBox="1"/>
          <p:nvPr/>
        </p:nvSpPr>
        <p:spPr>
          <a:xfrm>
            <a:off x="6815069" y="167138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 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3D17F7-2A9C-9DE6-0819-4A860785469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BE8EB-7A09-1770-6EFA-70EAB164204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34376-BD2C-4EAF-89A4-CED4E849B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375AD-9CF8-20F5-1FD0-8F99B2AD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C3FABE-9D2B-C345-E457-7D122A79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FC580-37BB-7E17-A5F1-75F06A1FFB5B}"/>
              </a:ext>
            </a:extLst>
          </p:cNvPr>
          <p:cNvSpPr txBox="1"/>
          <p:nvPr/>
        </p:nvSpPr>
        <p:spPr>
          <a:xfrm>
            <a:off x="2599365" y="2482648"/>
            <a:ext cx="2754600" cy="46611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A52051-9E88-DA3F-5664-6CC5C4F7DA0B}"/>
              </a:ext>
            </a:extLst>
          </p:cNvPr>
          <p:cNvSpPr txBox="1"/>
          <p:nvPr/>
        </p:nvSpPr>
        <p:spPr>
          <a:xfrm>
            <a:off x="8294199" y="1320308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9FBF28-110A-54CE-999C-C1DE150BD194}"/>
              </a:ext>
            </a:extLst>
          </p:cNvPr>
          <p:cNvSpPr txBox="1"/>
          <p:nvPr/>
        </p:nvSpPr>
        <p:spPr>
          <a:xfrm>
            <a:off x="5609004" y="560921"/>
            <a:ext cx="2754600" cy="6497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司書の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4B3DCF-CA59-083F-2A1B-07BF8810107E}"/>
              </a:ext>
            </a:extLst>
          </p:cNvPr>
          <p:cNvSpPr/>
          <p:nvPr/>
        </p:nvSpPr>
        <p:spPr>
          <a:xfrm>
            <a:off x="5609004" y="638176"/>
            <a:ext cx="2706349" cy="44005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3E5E9E-28AD-2B5B-97C6-4F814DFF2BC4}"/>
              </a:ext>
            </a:extLst>
          </p:cNvPr>
          <p:cNvSpPr/>
          <p:nvPr/>
        </p:nvSpPr>
        <p:spPr>
          <a:xfrm>
            <a:off x="5609004" y="638176"/>
            <a:ext cx="2706349" cy="44005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13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06DE9-500A-AB25-C173-5CD87D5A9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C36A4-04A5-2611-51E1-F0D79C4C2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5CDC16-1D9C-665A-84F8-6A01E88E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82E811-075C-EB1F-D18C-AD4FFB1AE9EA}"/>
              </a:ext>
            </a:extLst>
          </p:cNvPr>
          <p:cNvSpPr txBox="1"/>
          <p:nvPr/>
        </p:nvSpPr>
        <p:spPr>
          <a:xfrm>
            <a:off x="2238375" y="14962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51A663-15B3-65C5-C15D-8A5552DD51D7}"/>
              </a:ext>
            </a:extLst>
          </p:cNvPr>
          <p:cNvSpPr txBox="1"/>
          <p:nvPr/>
        </p:nvSpPr>
        <p:spPr>
          <a:xfrm>
            <a:off x="5205532" y="189841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てん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42C13AC-43A3-7835-DD36-EEE14DAD3165}"/>
              </a:ext>
            </a:extLst>
          </p:cNvPr>
          <p:cNvSpPr/>
          <p:nvPr/>
        </p:nvSpPr>
        <p:spPr>
          <a:xfrm>
            <a:off x="2509085" y="13077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DA8C139-801B-F166-F7FB-C56DFB22DA94}"/>
              </a:ext>
            </a:extLst>
          </p:cNvPr>
          <p:cNvSpPr/>
          <p:nvPr/>
        </p:nvSpPr>
        <p:spPr>
          <a:xfrm>
            <a:off x="2509085" y="13077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8FFCFE-3054-331D-E1D2-C8F535520618}"/>
              </a:ext>
            </a:extLst>
          </p:cNvPr>
          <p:cNvSpPr txBox="1"/>
          <p:nvPr/>
        </p:nvSpPr>
        <p:spPr>
          <a:xfrm>
            <a:off x="6096000" y="59570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138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B751E-943D-3CD9-B194-4F494FBAA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84842-A5DE-6E9D-9090-927B80B8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F90D88-6DBC-153B-50EF-402B4DBC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79A38-7D32-E661-3B2A-3BADEFFD038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8B644B-7FB5-AE0E-5053-495DF2678BC8}"/>
              </a:ext>
            </a:extLst>
          </p:cNvPr>
          <p:cNvSpPr txBox="1"/>
          <p:nvPr/>
        </p:nvSpPr>
        <p:spPr>
          <a:xfrm>
            <a:off x="7019192" y="167021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E2ADCF-8473-D7E0-6CF7-A401C1D2CE0F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CA6BD9-BA56-DE89-81DA-68D9AE5FEBC4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7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16E28-87BA-EA85-4A94-BA85BA012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C51FF-276F-8FE2-4695-638CF8D1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3593E4-4B79-4FF4-A36C-3D608412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A8DE0B-4BD8-2FD3-63F0-5DB08D02529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138344-7409-1D64-8DC6-C09416739517}"/>
              </a:ext>
            </a:extLst>
          </p:cNvPr>
          <p:cNvSpPr txBox="1"/>
          <p:nvPr/>
        </p:nvSpPr>
        <p:spPr>
          <a:xfrm>
            <a:off x="4649030" y="2245811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 じゅん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CBFB8F-AF3A-F5A3-D18F-3B3447F23C3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五十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C23715-5596-0FEB-BD63-32D8DDEA5A8F}"/>
              </a:ext>
            </a:extLst>
          </p:cNvPr>
          <p:cNvSpPr txBox="1"/>
          <p:nvPr/>
        </p:nvSpPr>
        <p:spPr>
          <a:xfrm>
            <a:off x="8050731" y="1246023"/>
            <a:ext cx="1107996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  じゅう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32AC01-B203-16BF-613B-73F2791A42EE}"/>
              </a:ext>
            </a:extLst>
          </p:cNvPr>
          <p:cNvSpPr/>
          <p:nvPr/>
        </p:nvSpPr>
        <p:spPr>
          <a:xfrm>
            <a:off x="6050625" y="814980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084FE0-EF18-3829-8B27-990DE5224EC4}"/>
              </a:ext>
            </a:extLst>
          </p:cNvPr>
          <p:cNvSpPr/>
          <p:nvPr/>
        </p:nvSpPr>
        <p:spPr>
          <a:xfrm>
            <a:off x="6050625" y="814980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7683F3-0E6C-21AB-C343-85467C93EC18}"/>
              </a:ext>
            </a:extLst>
          </p:cNvPr>
          <p:cNvSpPr/>
          <p:nvPr/>
        </p:nvSpPr>
        <p:spPr>
          <a:xfrm>
            <a:off x="2517240" y="2137387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82CFAAB-0DAD-CF58-6079-206E85CB4CDA}"/>
              </a:ext>
            </a:extLst>
          </p:cNvPr>
          <p:cNvSpPr/>
          <p:nvPr/>
        </p:nvSpPr>
        <p:spPr>
          <a:xfrm>
            <a:off x="2517240" y="2137387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1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C6903-8B09-414A-D1E5-4987A6D4B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6ABFC-CDAE-7B9F-2DAC-6EC83FDF2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6AE2CC2-D6F9-4F10-32D6-D8CF3D2D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DBFF34-9E2A-612A-2F88-F4340809694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7ED78C-CD92-C01D-4696-C5F18C24A195}"/>
              </a:ext>
            </a:extLst>
          </p:cNvPr>
          <p:cNvSpPr txBox="1"/>
          <p:nvPr/>
        </p:nvSpPr>
        <p:spPr>
          <a:xfrm>
            <a:off x="6828692" y="19010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ろく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563FD8-4C23-0B49-1E67-61CC1323032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ACB6C2-F477-B900-99F1-59C699FEC9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25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DD9E6-65B3-C922-ADC6-C4244E99B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9F2B18-C050-A0C2-416F-6CF6D4E2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F47BE0-FEC2-1CDD-89D8-983F9D502235}"/>
              </a:ext>
            </a:extLst>
          </p:cNvPr>
          <p:cNvSpPr txBox="1"/>
          <p:nvPr/>
        </p:nvSpPr>
        <p:spPr>
          <a:xfrm>
            <a:off x="2238375" y="14962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D2E50B-0154-8207-9EC3-6CAAB267AB70}"/>
              </a:ext>
            </a:extLst>
          </p:cNvPr>
          <p:cNvSpPr txBox="1"/>
          <p:nvPr/>
        </p:nvSpPr>
        <p:spPr>
          <a:xfrm>
            <a:off x="5205532" y="189841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てん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1B55B1-04F3-33A9-01CB-0ED15170ACBF}"/>
              </a:ext>
            </a:extLst>
          </p:cNvPr>
          <p:cNvSpPr/>
          <p:nvPr/>
        </p:nvSpPr>
        <p:spPr>
          <a:xfrm>
            <a:off x="2509085" y="13077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1FA8D1-1C5E-B512-A397-DE473BF88493}"/>
              </a:ext>
            </a:extLst>
          </p:cNvPr>
          <p:cNvSpPr/>
          <p:nvPr/>
        </p:nvSpPr>
        <p:spPr>
          <a:xfrm>
            <a:off x="2509085" y="13077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9F4609-CE83-3821-CC32-A36274ED67FC}"/>
              </a:ext>
            </a:extLst>
          </p:cNvPr>
          <p:cNvSpPr txBox="1"/>
          <p:nvPr/>
        </p:nvSpPr>
        <p:spPr>
          <a:xfrm>
            <a:off x="6096000" y="712273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</p:spTree>
    <p:extLst>
      <p:ext uri="{BB962C8B-B14F-4D97-AF65-F5344CB8AC3E}">
        <p14:creationId xmlns:p14="http://schemas.microsoft.com/office/powerpoint/2010/main" val="329764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2F936-D0C4-E6B4-359C-93DF18DC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B1D951-D508-655F-7A35-362A92260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4074B-80BB-7166-2494-9E6B87EBA8F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A599C2-0BF0-C392-F023-41A0D857D71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445D1F-4517-F8E9-D639-E2CC97E7F93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B5CE06-DC47-43AE-FDC7-C1DACF3974E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4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FD6D8-A73B-AF0B-D9AA-8085F09F4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ABB4E-35EE-9403-521F-5E1559A0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8F181-2910-5CD4-09D3-30ED5142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E0D724-3DB0-132F-3976-E773AD26E6F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EB9A6-170F-8BFF-069A-A3A9F88F2C92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E6EB2E-B966-28A6-2662-8C38A7683DF4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A3DB0B-97D1-BB88-189A-44A0F825ACE4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207F84-8D2C-ABAD-A97F-8ED2CB85B397}"/>
              </a:ext>
            </a:extLst>
          </p:cNvPr>
          <p:cNvSpPr/>
          <p:nvPr/>
        </p:nvSpPr>
        <p:spPr>
          <a:xfrm>
            <a:off x="6096000" y="787271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5F8A09-2F33-A501-78A4-1FB137C1192E}"/>
              </a:ext>
            </a:extLst>
          </p:cNvPr>
          <p:cNvSpPr/>
          <p:nvPr/>
        </p:nvSpPr>
        <p:spPr>
          <a:xfrm>
            <a:off x="6096000" y="787271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D9DEB5C-2402-4ED3-34C3-386E14BF67E5}"/>
              </a:ext>
            </a:extLst>
          </p:cNvPr>
          <p:cNvSpPr/>
          <p:nvPr/>
        </p:nvSpPr>
        <p:spPr>
          <a:xfrm>
            <a:off x="2569378" y="2263679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CA3E931-CCF6-370D-4FEC-F11D9C4B14F5}"/>
              </a:ext>
            </a:extLst>
          </p:cNvPr>
          <p:cNvSpPr/>
          <p:nvPr/>
        </p:nvSpPr>
        <p:spPr>
          <a:xfrm>
            <a:off x="2569378" y="2263679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E97FF-27E9-FECC-C16B-DB1B6E790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AA31B6-CD96-A7F7-5127-3008D54C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589DF1-A64C-C254-CDD8-B4850549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00ED4A-B71D-6287-C7B6-C63433E6384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654CB4-8F7A-436F-F653-0D8E2F3D84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A0BA60-A2F1-493B-B32D-B60C7B83EA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6963FF-93A4-9F92-F620-9705478D816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29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76FAE-6E70-7D43-2414-E3D420C59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D3D59-4C63-498A-9BC5-4E41E401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9F0FC0-C4AA-73B9-5225-26E89E30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917BE-568F-0DA7-7E38-B326FCB95B0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56AA13-9EF8-F95F-ED8F-9D72D9B7C85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くん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A148DE-A08D-D628-0D1A-9AB2D54404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A9B927-E4D6-AF08-9C93-741DE6EFBF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95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54C4B-C3B5-937F-F7C5-8984AFEEA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4D9A97-016C-61C4-E85E-32F8BE2C5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5921BF-3530-DBFC-0516-1D776052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07CEF9-0D29-1C55-C76B-49151919ED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EEB57-E54C-486A-755A-C328E257422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5E1E6C-BE64-47AD-8BF6-90A98902B7C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E13C5D-5725-30F4-7282-CB983BF6F04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64AB41A-BF19-4956-AC98-30223F43B21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3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888F3-8FAE-6798-E5C0-9D280E69C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0DF36-F0B9-4F97-C670-B5E7F9A7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931CE5-5181-92F5-3DAE-202D7453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B7920-74A3-493B-B139-2DFC23BFB0D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8C7EF-579B-2C3C-BBDF-6AA26610F463}"/>
              </a:ext>
            </a:extLst>
          </p:cNvPr>
          <p:cNvSpPr txBox="1"/>
          <p:nvPr/>
        </p:nvSpPr>
        <p:spPr>
          <a:xfrm>
            <a:off x="6873940" y="3825936"/>
            <a:ext cx="1200329" cy="27297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じるし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402859-8616-66A8-4E63-34EA699DD52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840A4C-D6EB-4092-63AA-39D241FCF56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0BDDF6-F8F3-3493-60CD-EBAFD97CFF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8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61DD2-2E99-88E3-E768-61C1DF9CC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58FD5-5887-F273-F4C3-FBB1F523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D05833-B293-C853-5D76-F5ADC826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981EB9-445F-D7BB-2DB3-AD239816FD2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E15035-0AAC-EA8A-77DF-F2357757A79A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203F9E-61CC-3FEF-69AA-39348A9690D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197095-F7BF-F725-D6C7-BDD75986CBC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9961E0-A300-80AA-EA9F-D6A82BF1377E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339C1A-2AC9-5DD6-0AF5-4D65EBF4F096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5115CB3-5119-0E05-3E63-869485C30926}"/>
              </a:ext>
            </a:extLst>
          </p:cNvPr>
          <p:cNvSpPr/>
          <p:nvPr/>
        </p:nvSpPr>
        <p:spPr>
          <a:xfrm>
            <a:off x="6050625" y="768800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64DEDB-5FB7-310E-7867-D07EE230E433}"/>
              </a:ext>
            </a:extLst>
          </p:cNvPr>
          <p:cNvSpPr/>
          <p:nvPr/>
        </p:nvSpPr>
        <p:spPr>
          <a:xfrm>
            <a:off x="6050625" y="768800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D230E7A-9700-C40E-7683-4BAED89328D1}"/>
              </a:ext>
            </a:extLst>
          </p:cNvPr>
          <p:cNvSpPr/>
          <p:nvPr/>
        </p:nvSpPr>
        <p:spPr>
          <a:xfrm>
            <a:off x="2524003" y="224520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FD2D1AE-18D9-CF63-54A3-3F8C25680DA3}"/>
              </a:ext>
            </a:extLst>
          </p:cNvPr>
          <p:cNvSpPr/>
          <p:nvPr/>
        </p:nvSpPr>
        <p:spPr>
          <a:xfrm>
            <a:off x="2524003" y="224520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95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55D5F-D595-9B76-821C-047B26003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F6CAC-9133-833E-82CC-832CDA32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A9F160-55F7-D3EC-666A-4D17D7E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6B8CC5-F971-81D5-CB7D-18ACED15A25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9C2103-9867-2688-69A7-FAD0452DDF09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5171E4D-12E5-CDC5-2E68-2740B67EDC06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EE388F-2D4F-B00B-933E-404A2B4E57CC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1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9B8FA-C90E-DB3F-8677-3899812E8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0D9EEA-5720-CDC8-047B-838FD263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2360C4-CD55-4ACF-4441-1C2813DD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08E1F1-AABC-0626-F04E-D66CDCCF93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8AF2B8-D151-7C87-6AF0-5BF183796810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24A389-3DA7-4D07-BFC0-4026A6F2D4C2}"/>
              </a:ext>
            </a:extLst>
          </p:cNvPr>
          <p:cNvSpPr/>
          <p:nvPr/>
        </p:nvSpPr>
        <p:spPr>
          <a:xfrm>
            <a:off x="4073235" y="3799624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7506A6-6DF3-63CC-C396-ED94F8B0D10D}"/>
              </a:ext>
            </a:extLst>
          </p:cNvPr>
          <p:cNvSpPr/>
          <p:nvPr/>
        </p:nvSpPr>
        <p:spPr>
          <a:xfrm>
            <a:off x="4073235" y="3799623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54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27F9E-D2D3-90A8-6275-EC3E31261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745A72-8D82-D05A-B5C9-D9E7DD3F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1F7FB5-4E11-C0D7-C2DC-BCAEA610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13172B-7435-B7F8-1EA4-38BE1F64F27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愛読書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92AAF0-06F0-A21E-2A99-E2CD37ECEF5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9B06E2-B12C-8635-C3B4-7E9A7C317E7E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DA71E-8C6A-A259-9752-3493C39FF15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6C1333-5631-EECF-8230-2FD7FD7D5ABC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EBE55EE-B443-3584-08ED-479AC192C632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79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3748A-9B47-D066-DD31-61B6E1248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5F4FD-B53B-9302-D913-21ECE1FF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5F82D8-0D0F-CEB1-C4F5-CFD4F852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8C3670-78AC-2F1C-E73D-05973F6CBD8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27C11E-B4CF-6379-BBCD-12C7C554E58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938C4F-A758-FAB6-5D63-3D1B8321471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7D0214-9A71-3896-413C-99287E8C730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3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78208-C66D-8796-04B0-B3FF54E71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C31815-8F28-1BAC-12B1-FA6E45E41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78E101-E075-D39D-2E01-1BB50C271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8B1E30-0359-1299-76A7-3D1D7947861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4A2DCC-3ED5-B144-000F-F494DE596B9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2D3ED8-7001-AF4D-11E4-3A3A0208E0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00C449-399E-A3B5-12FD-B5F2FF0036A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9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89C2A-CA54-BBCC-D54A-894E1EBDF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FFA74-CB12-9852-F2EA-0E1B1FDC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DE25AF-7967-CE77-0F3F-E48F6D41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90F3B6-D3E0-1645-E1D0-788A2E6CA5BC}"/>
              </a:ext>
            </a:extLst>
          </p:cNvPr>
          <p:cNvSpPr txBox="1"/>
          <p:nvPr/>
        </p:nvSpPr>
        <p:spPr>
          <a:xfrm>
            <a:off x="221303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E146DC-59FE-9F92-A461-B9A9827BFB0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931A24-DD94-3DF8-B931-6CB3F5B1FC41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0A1E28-A3F3-E186-AB10-03267B9DC53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D49431-CCBF-6E34-CC15-AC509A5955AF}"/>
              </a:ext>
            </a:extLst>
          </p:cNvPr>
          <p:cNvSpPr/>
          <p:nvPr/>
        </p:nvSpPr>
        <p:spPr>
          <a:xfrm>
            <a:off x="6096000" y="787271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717880B-BC68-0180-910B-58C6696BEFA1}"/>
              </a:ext>
            </a:extLst>
          </p:cNvPr>
          <p:cNvSpPr/>
          <p:nvPr/>
        </p:nvSpPr>
        <p:spPr>
          <a:xfrm>
            <a:off x="6096000" y="787271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71F512D-0C8B-5D36-BEC8-00E36AA1D0CD}"/>
              </a:ext>
            </a:extLst>
          </p:cNvPr>
          <p:cNvSpPr/>
          <p:nvPr/>
        </p:nvSpPr>
        <p:spPr>
          <a:xfrm>
            <a:off x="2569378" y="2263679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1D6C5B-6AA3-0351-0899-C7627F32ED7D}"/>
              </a:ext>
            </a:extLst>
          </p:cNvPr>
          <p:cNvSpPr/>
          <p:nvPr/>
        </p:nvSpPr>
        <p:spPr>
          <a:xfrm>
            <a:off x="2569378" y="2263679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8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80B0F-F91F-2AF6-DBEA-F9F1848D7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E8B661-1FB5-652F-3385-71A42539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E797B8-3BAE-8C1D-B897-91367C06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4CE2F-E59F-91BE-2574-D5A85F0FE37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895DD-A263-79AB-D272-BCDAD42A72F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59CBCF-49F6-43D3-C097-84B2CB4AEDB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EFA14C-653D-3E4A-3044-60F4E624F36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82974-D0D2-F0EA-F57D-5C6BCFD9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C0844-F086-A686-1F29-1776458C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A5D6F0-6D6C-F187-785B-7AA076BE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77005-906B-9034-9E08-A31500980784}"/>
              </a:ext>
            </a:extLst>
          </p:cNvPr>
          <p:cNvSpPr txBox="1"/>
          <p:nvPr/>
        </p:nvSpPr>
        <p:spPr>
          <a:xfrm>
            <a:off x="7410937" y="3771175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DD60C-0E5F-22DE-D8C1-F39323916240}"/>
              </a:ext>
            </a:extLst>
          </p:cNvPr>
          <p:cNvSpPr txBox="1"/>
          <p:nvPr/>
        </p:nvSpPr>
        <p:spPr>
          <a:xfrm>
            <a:off x="4047359" y="1390650"/>
            <a:ext cx="3262432" cy="60948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CB4461-1932-9C9C-D1F6-09000FA05485}"/>
              </a:ext>
            </a:extLst>
          </p:cNvPr>
          <p:cNvSpPr/>
          <p:nvPr/>
        </p:nvSpPr>
        <p:spPr>
          <a:xfrm>
            <a:off x="4346575" y="3850780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244C26-C46E-47B0-46C6-D4B1ACB77541}"/>
              </a:ext>
            </a:extLst>
          </p:cNvPr>
          <p:cNvSpPr/>
          <p:nvPr/>
        </p:nvSpPr>
        <p:spPr>
          <a:xfrm>
            <a:off x="4346575" y="3850779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9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A1204-3DF3-687B-9593-D63C83D2E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4518A-3C65-74C2-D942-1CB30AF0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18DC9E-D491-C9CC-ECC3-658196EE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C8F6A9-1917-3E53-2EC6-7094BE1BBD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2AF09F-6C51-B27F-9523-C3B950D056CD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 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3C4543-A3E0-9EAA-BB99-11ECDA9668B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12CAB8-DA94-330D-6C9C-7318BB30F5C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21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F7B0B-49F9-7391-24DA-EEC1DB495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415D8-0008-4E06-243E-988D579F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0CD406-6312-4578-D329-5CBF1734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ABE005-8556-EEBB-CE71-0FD8145178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E87E83-6FE1-23D8-FCB2-9BBE00B94B87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　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CB6D0B-4359-6A93-25B4-1350627FAE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C22C2F-B84C-65AE-64EC-4EA690F858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0E4B7-BA58-F330-94DA-5F5567C71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4EC0C0-6D6C-0A78-DBB1-25D256F2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C8BFD1-5971-85EB-F78A-3DE8B841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8DE60B-402D-6200-18E6-2CC982C1F3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AF5DE6-7E2C-1E1B-D18F-C0253888847B}"/>
              </a:ext>
            </a:extLst>
          </p:cNvPr>
          <p:cNvSpPr txBox="1"/>
          <p:nvPr/>
        </p:nvSpPr>
        <p:spPr>
          <a:xfrm>
            <a:off x="7019192" y="2108181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A8F30A-D09B-B98A-EEE3-5BAA3F420022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A1D629-554C-956E-8231-0237F607CD81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46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5671F-717B-77BA-259D-C489F9DD4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9D220-BF8B-7CF2-C1D0-E7BE073D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508ACD-9850-DB31-DC43-EEF32919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97930D-6D94-C829-4693-675CD369CE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3657F7-FB65-A49D-CBA5-83E5C612B4C1}"/>
              </a:ext>
            </a:extLst>
          </p:cNvPr>
          <p:cNvSpPr txBox="1"/>
          <p:nvPr/>
        </p:nvSpPr>
        <p:spPr>
          <a:xfrm>
            <a:off x="7019192" y="1841481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0ED1BB-2958-A1F1-DFCE-5A55447B39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5978D7-5388-AFFE-8BCD-5A599A5466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3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75F14-E6B5-CB7C-8B16-E23B38D8A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09F8C-15BF-5674-FE2D-F2CA7061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春の楽しみ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A205A1-BE04-705C-1B19-EE2CD12B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30E713-BB22-8FD0-9430-5F28FB243A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2E4687-A6C3-ED95-D7E4-4DCC39CD5A16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しゅん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D962D4-C51E-3D77-0AB5-B7B09B66E6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D36DF4-033D-3ED8-E12D-9C6DE703A81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7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9832F-5117-A2DE-AE76-0BBF70AD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E882D6-63B8-7BC5-E49D-79DE3DA5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193275-27EC-56F4-611C-5F1268B792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17D4BE-B6A5-C13D-4EB5-578A7C42C737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　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125C74-40C7-1ECB-F4A7-7AAADA1FC1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9FCB4F-E81E-4FA1-A561-79DF23F6A17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11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52B79-3382-F747-222C-B9EEF81D3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0F45F-C0FF-E7B3-5C72-9CE07402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5AC6B1-C001-7457-549C-E1F700B0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332B66-A675-7C33-AD88-A1DF124F844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BEA956-EFF7-F045-08BC-8A7A4201501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679AE5-49AB-1C1F-27FE-C855E0B5059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821FC9-0E21-A2E3-EF3C-AFA2BBCF0D7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18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ADCA7-858A-304E-6E1A-B84A4E5FD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CA81BD-8969-0373-32D4-1ED54C21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92AB70-29D3-31B8-F256-ED4F6836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F8C9A9-4B71-5388-5DE0-904EAF22330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BD6E46-B281-71E6-3D7E-A3B7722594AB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8C9BAB3-C695-A158-B71B-8AF0624CEC82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F7343C-B8AD-1129-7E6C-87DEB0B66ACA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B4919F-3D67-E3EE-8661-3999AB1B2419}"/>
              </a:ext>
            </a:extLst>
          </p:cNvPr>
          <p:cNvSpPr/>
          <p:nvPr/>
        </p:nvSpPr>
        <p:spPr>
          <a:xfrm>
            <a:off x="6096000" y="827425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CFA7AE-043E-9CEC-5BCD-431060AF7C76}"/>
              </a:ext>
            </a:extLst>
          </p:cNvPr>
          <p:cNvSpPr/>
          <p:nvPr/>
        </p:nvSpPr>
        <p:spPr>
          <a:xfrm>
            <a:off x="6096000" y="827425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FE5238-A9E9-7867-7823-FAC75F0B25E7}"/>
              </a:ext>
            </a:extLst>
          </p:cNvPr>
          <p:cNvSpPr/>
          <p:nvPr/>
        </p:nvSpPr>
        <p:spPr>
          <a:xfrm>
            <a:off x="2596630" y="2235970"/>
            <a:ext cx="2018032" cy="19957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453F5F6-F30C-44EB-78A8-8DF311C2DC98}"/>
              </a:ext>
            </a:extLst>
          </p:cNvPr>
          <p:cNvSpPr/>
          <p:nvPr/>
        </p:nvSpPr>
        <p:spPr>
          <a:xfrm>
            <a:off x="2596630" y="2235970"/>
            <a:ext cx="2018032" cy="19957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2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07DC2-17FD-06CF-7706-5C7AC3A50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33AD6-D9DF-8110-5EF4-BC457343C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44DE7C-6DD4-D2A9-75F1-9C361465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29BD38-3021-39A6-252A-6E958F88722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9D6F-3832-4A1B-63D1-DACF1AF251D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ECF3FB-DD52-97B9-55DB-2BB25DF57838}"/>
              </a:ext>
            </a:extLst>
          </p:cNvPr>
          <p:cNvSpPr/>
          <p:nvPr/>
        </p:nvSpPr>
        <p:spPr>
          <a:xfrm>
            <a:off x="4451928" y="980728"/>
            <a:ext cx="2087417" cy="19656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EF183C-36CA-7946-0B23-3D2CD868E5A5}"/>
              </a:ext>
            </a:extLst>
          </p:cNvPr>
          <p:cNvSpPr/>
          <p:nvPr/>
        </p:nvSpPr>
        <p:spPr>
          <a:xfrm>
            <a:off x="4451928" y="980728"/>
            <a:ext cx="2087417" cy="19656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04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0C39F2-B5E3-1485-3757-AD3A4315F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67E96A-43E7-8462-ADA8-004F3D153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D0B6DC-DA30-834B-B04B-547E204DC8C8}"/>
              </a:ext>
            </a:extLst>
          </p:cNvPr>
          <p:cNvSpPr txBox="1"/>
          <p:nvPr/>
        </p:nvSpPr>
        <p:spPr>
          <a:xfrm>
            <a:off x="2270185" y="235856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6B3A11-F322-F7B5-89F5-585C5EC0D1BF}"/>
              </a:ext>
            </a:extLst>
          </p:cNvPr>
          <p:cNvSpPr txBox="1"/>
          <p:nvPr/>
        </p:nvSpPr>
        <p:spPr>
          <a:xfrm>
            <a:off x="5733506" y="88219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007312-F7C8-A2D5-4DA2-08C5C0D6B120}"/>
              </a:ext>
            </a:extLst>
          </p:cNvPr>
          <p:cNvSpPr txBox="1"/>
          <p:nvPr/>
        </p:nvSpPr>
        <p:spPr>
          <a:xfrm>
            <a:off x="8083281" y="3231083"/>
            <a:ext cx="1107996" cy="20848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75E609-D7EA-CA05-3B47-4DD0407D4991}"/>
              </a:ext>
            </a:extLst>
          </p:cNvPr>
          <p:cNvSpPr txBox="1"/>
          <p:nvPr/>
        </p:nvSpPr>
        <p:spPr>
          <a:xfrm>
            <a:off x="4625510" y="3005638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2B99EB-913A-E4A4-7B24-D1EC5483525B}"/>
              </a:ext>
            </a:extLst>
          </p:cNvPr>
          <p:cNvSpPr txBox="1"/>
          <p:nvPr/>
        </p:nvSpPr>
        <p:spPr>
          <a:xfrm>
            <a:off x="8083281" y="162232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4F6471-F1EF-9652-E337-981642C60D0A}"/>
              </a:ext>
            </a:extLst>
          </p:cNvPr>
          <p:cNvSpPr txBox="1"/>
          <p:nvPr/>
        </p:nvSpPr>
        <p:spPr>
          <a:xfrm>
            <a:off x="4625510" y="483842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8D1BB40-473B-4250-AAEA-01EEEFC7624E}"/>
              </a:ext>
            </a:extLst>
          </p:cNvPr>
          <p:cNvSpPr/>
          <p:nvPr/>
        </p:nvSpPr>
        <p:spPr>
          <a:xfrm>
            <a:off x="6050625" y="814980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8521C9-ABCA-C5FF-DA73-7B1795B5ED33}"/>
              </a:ext>
            </a:extLst>
          </p:cNvPr>
          <p:cNvSpPr/>
          <p:nvPr/>
        </p:nvSpPr>
        <p:spPr>
          <a:xfrm>
            <a:off x="6050625" y="814980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56CA057-7690-61CC-BE70-18DAFEAD5376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B31F6ED-C420-5A8D-8CEA-FAA17FEDE39A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02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57754-5407-22B2-9D67-78A77FBDB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4DF1E-8263-37E9-B8D8-DD953D32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28778B-DAB0-7C0D-20A6-0BD6FA80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66B7D-E9DB-1F17-9613-B87D86724C1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BDB4D-0841-24FA-7252-6BF0876CBF30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3B695C-13A8-678E-F1DB-03B59F3D39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5426E3-0C4A-6AE5-7F21-650AA9B424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3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51078-9862-4ED7-036B-3945D8808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19638A-F63B-B003-D222-DDCC4A2A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8E60FB-1332-C9BB-BA27-AC4AB4FA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8C9951-8BB1-0489-FDC7-304A4D3BBA2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49AC3F-0CF3-AC51-2DF4-E0A16476812B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08D5A3-F4EB-B751-324D-B03E7818DD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8E3571-172D-8AF3-0AE1-D887481982E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4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15B12-6A7E-4D02-CD64-3D6B11880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AB2FE4-392B-705C-CB8C-E9B5EFBC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2F324D-0327-E253-D0D7-1F77D2B6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51DD1D-C07E-63E7-B85A-3425578F4C2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607D4F-3B18-E2BF-1653-233107DD7BD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がた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F85006-3B7D-E326-C944-13E2FD37186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A223A4-F81F-F957-D22C-0CCE3D82F88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88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E54E0-67A8-0749-DDDE-DC3DE77C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B3D1C-32F4-82B2-4C0B-B07392DD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3DCA2A-1289-3FED-29A6-C2AA99DE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B0E07D-19BD-890A-3C99-5FC16188CDE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00E00B-F871-3ABE-7820-33BDCE2ED12D}"/>
              </a:ext>
            </a:extLst>
          </p:cNvPr>
          <p:cNvSpPr txBox="1"/>
          <p:nvPr/>
        </p:nvSpPr>
        <p:spPr>
          <a:xfrm>
            <a:off x="7019192" y="2021928"/>
            <a:ext cx="1200329" cy="37161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2403CF-982A-EF1D-A020-C6E7C1BB5E7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6019C7-4824-292B-FA50-B58C9A31069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85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5FD5D-F624-738D-2CD3-DB042DD6A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DE783-A77E-9C78-93AE-0EBF991C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C4F7FE-BA84-556C-9A88-C6BD1FB4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C4712F-E8DE-6B0E-3BF0-51EF302575C6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4678F8-C3A3-690C-C554-211340E1B53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BD7BB1-E19F-BEDD-12F0-87AD9C71B6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395D11-CF4E-E2E5-2834-54FD425273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75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B9054-1DA6-8032-A973-9F7E26056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EEE3F-3418-66DB-971D-6F442277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838A2C-A9CA-E583-9667-0B548960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321B5B-4677-4B07-0DD5-BA654013EA4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20386B-5865-E245-0F8A-4320F29F7A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5AF240-C62D-80C9-EE51-4DA62185722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E27152-BD3A-9EBE-1E3A-AC619F3CB7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94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3893E-D0ED-0A21-CD31-F299F697C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76C8A-053A-6CD7-DA77-8C7066952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EB557A-0D9A-F931-1C26-62C311BE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E13908-7841-ED75-CF8A-F63710FD419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3E0FFB-CD7B-3D9D-6AAF-E73F4A48137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891F8-04CB-EBCE-6F11-E1ED367F42B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0AC074-CC3C-0A52-F446-C67CD32828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22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3B048-859A-438A-C637-2064556E5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B3168-3828-205C-99C8-7DC6B5DE0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20760E-80D2-F323-28B6-A1DAF58D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45396B-3B70-6010-B68E-B5433E2FD233}"/>
              </a:ext>
            </a:extLst>
          </p:cNvPr>
          <p:cNvSpPr txBox="1"/>
          <p:nvPr/>
        </p:nvSpPr>
        <p:spPr>
          <a:xfrm>
            <a:off x="5428113" y="969745"/>
            <a:ext cx="196977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人口が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42D939-C42D-7BD2-8791-7E8349F9C09E}"/>
              </a:ext>
            </a:extLst>
          </p:cNvPr>
          <p:cNvSpPr txBox="1"/>
          <p:nvPr/>
        </p:nvSpPr>
        <p:spPr>
          <a:xfrm>
            <a:off x="7222532" y="877382"/>
            <a:ext cx="1015663" cy="32085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こう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3D1E6E-C776-4FFB-DEE6-F3137505F9CD}"/>
              </a:ext>
            </a:extLst>
          </p:cNvPr>
          <p:cNvSpPr txBox="1"/>
          <p:nvPr/>
        </p:nvSpPr>
        <p:spPr>
          <a:xfrm>
            <a:off x="3324486" y="3731418"/>
            <a:ext cx="1969770" cy="312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97DA21-877F-4967-9E93-084FB56FB829}"/>
              </a:ext>
            </a:extLst>
          </p:cNvPr>
          <p:cNvSpPr/>
          <p:nvPr/>
        </p:nvSpPr>
        <p:spPr>
          <a:xfrm>
            <a:off x="5523344" y="1043708"/>
            <a:ext cx="1782619" cy="29186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AD57C20-46AC-9D76-1232-279F3126E440}"/>
              </a:ext>
            </a:extLst>
          </p:cNvPr>
          <p:cNvSpPr/>
          <p:nvPr/>
        </p:nvSpPr>
        <p:spPr>
          <a:xfrm>
            <a:off x="5523344" y="1043708"/>
            <a:ext cx="1782619" cy="29186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59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A9FE7-E803-D222-3BAA-C3C716C5E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21856-7EE3-26DC-4997-6ADE1357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23FD27-B938-38C9-5866-53768185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110F7C-BC47-3884-A5A7-E5B9B4F1FDA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運転席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AEE188-0128-A032-2B14-C0241CF7A87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5706F1-DBEE-2708-1C3B-F24C474BAD3F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9A61AB-7C8E-18FA-E40D-2080C49E737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E8B782F-9364-FFCF-2477-6681F600D306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518709-E2E5-FBE7-F5BA-86E5E053D48D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6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D853-24F9-241D-702B-2130B2F1F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6AF58-B956-3271-3649-C6F71A02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BE82A4-77A9-DF2A-6586-5973A88F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9850F-8BCA-0B4C-C939-C673AB3CDE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991127-CEFB-269C-6CD1-F81268726E0F}"/>
              </a:ext>
            </a:extLst>
          </p:cNvPr>
          <p:cNvSpPr txBox="1"/>
          <p:nvPr/>
        </p:nvSpPr>
        <p:spPr>
          <a:xfrm>
            <a:off x="660936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かながわ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07D0E1-799C-A9D8-419F-2B48A1A205D2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752BFD-16C8-0C2A-8A10-805497D54D9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1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181C1-14FA-6143-EDE3-C495D2F00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D43782-214A-3E66-4425-092D167D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F5BC6C-A8B9-2D7F-E6BC-42213381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AD7B55-35CC-A1E1-4C62-8770D20C1D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056712-A21F-F2C0-6F17-2EF8A72851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644629-EC6E-0D53-5085-20B4B256795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05918E-7794-2550-C9BF-C273916F27C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2AC5E-702E-66BC-DE0E-CF0017B79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73C9F-2488-B209-24E3-AD2306B3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B6650B-0665-31E6-376A-16310E1C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B6D1FD-BDD2-6509-0A93-2DF6347FE47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1F5C3-942D-F65C-56B9-7043F03464C8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とやま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702470-301E-2CE5-821A-8D11F900CA7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A36A9A-13E8-6F06-CC6B-7D7E82AD2E5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EB178-C00E-1412-8532-EEB6711DE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4F6B9E-1D44-A82A-6266-B1947460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BD1E1D8-3311-740E-A7FB-7F801983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45BF14-9918-2A59-B10C-9F97B47D0E6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BC1DB1-8018-6EE3-6014-56DEA980A37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9595B1-4B33-4A42-CF8D-552BBD6B84B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EB0026-8A72-D0A1-D16F-5C035630B15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91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FC159-46E8-E29C-E5BB-0CE1BBED3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18C03-5720-5D42-CBE8-B2CC7FB2F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1C7831-8FC6-4776-BA5C-D69B373B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B27060-E69A-DC18-6B9A-EA0118C76BB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7CDCF0-7165-A77B-C0BC-1A5C15F1E41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185BA3-D0ED-6C65-4B3A-38142EF781F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8CA224-4C3E-37A6-1AB0-88D5C8E2DFB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20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E3C81-7D01-42EA-196A-15D558963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03202-808F-A2F1-3581-2D8E9EB7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359DAD-BEA5-FD3C-6614-26110B24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B24FD5-BEA9-150B-7E6C-64F0C21DD0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生産量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0CA08B-0FD1-2A61-A5B4-68061163A949}"/>
              </a:ext>
            </a:extLst>
          </p:cNvPr>
          <p:cNvSpPr txBox="1"/>
          <p:nvPr/>
        </p:nvSpPr>
        <p:spPr>
          <a:xfrm>
            <a:off x="6752492" y="1225689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さん</a:t>
            </a:r>
            <a:r>
              <a:rPr lang="en-US" altLang="ja-JP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907D9D-1FE7-1D62-765D-AA97AD6B7540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505135-270C-75D9-3C0E-FA4B4362DCAB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78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97C7C-87F8-FC5A-E79F-62CBA0B07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D921D-DD3E-29E7-9178-5F151CAE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47EC3B-BE98-B4BF-99F2-92B426245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A0D4CB-8629-1463-DD66-E964D43214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8951E7-A6FC-085A-82BC-8EA3EF6D478F}"/>
              </a:ext>
            </a:extLst>
          </p:cNvPr>
          <p:cNvSpPr txBox="1"/>
          <p:nvPr/>
        </p:nvSpPr>
        <p:spPr>
          <a:xfrm>
            <a:off x="6827467" y="2612519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DA6574-C523-D0F9-A59D-72CC3E409CF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81EAC8-638D-9743-73DA-8EE4D1C8547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93124-3202-35C0-FBFB-DB0005016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BE007-F1B2-1E9D-6AE0-1AC195BEE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2377B7-400A-97BD-87AE-741D27B1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6EDF00-D7E6-3D0D-122A-8DF74F29FDE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F44533-670F-48FB-08AC-E057CE1877B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8488DA-3ADE-D7F3-6119-5C9B3BFC6D0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EACBEE-49C4-B1FB-6A2C-FB178859943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46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E2C29-87F6-C43D-4D77-C7577DBEC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23F103-E69B-8116-2C4B-FE5C18AE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58E034-97CE-F18D-C28A-618FB8A8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DA0C1-6920-1A6E-C136-57F76C22FC5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3A090F-4CA0-269E-4ACF-BCB34C97ED1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46E010-CFC5-1FCD-B08A-B94BFDFBEB4B}"/>
              </a:ext>
            </a:extLst>
          </p:cNvPr>
          <p:cNvSpPr/>
          <p:nvPr/>
        </p:nvSpPr>
        <p:spPr>
          <a:xfrm>
            <a:off x="4451928" y="980728"/>
            <a:ext cx="2087417" cy="19656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AA4937-F816-0613-DF16-2EB59A49361E}"/>
              </a:ext>
            </a:extLst>
          </p:cNvPr>
          <p:cNvSpPr/>
          <p:nvPr/>
        </p:nvSpPr>
        <p:spPr>
          <a:xfrm>
            <a:off x="4451928" y="980728"/>
            <a:ext cx="2087417" cy="19656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4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83A08-3B68-4423-6C5C-A93FCB5D5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5685C3-F81E-E26A-FD92-1B3D5EC3B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AF5B76-DE53-9402-75BE-54402B47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56E924-189D-D017-E749-013F1374D0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7533E2-9DB0-9A4D-860E-7CF2554116C3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4767F7-692E-B090-BDF9-CE408505E634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F5DF70-7D2A-D906-F279-F20E77ED549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DA9492-A4D6-5ABB-3961-D98388CDD1CF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5A71B1-899C-97DB-4A84-C4C3DC390C2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88AF5-B5DF-EF5A-5566-6A1F86997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211827-C57B-4787-5EFF-00E75CA7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6BD980-F2DA-CBEB-43AE-03EC7675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BF67B8-DD44-E145-0B24-6B15A65C43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04857-F4E8-5594-B397-87773B4A3D8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6DA188-FE45-1D18-5423-DAA80CAB2A1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E0BE49-4F0D-B244-5D3A-E5BC4B4F342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A2165-0E96-6434-E038-EB3B01FF2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C78AF-F4D2-61B6-62B5-DF2FC1E8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4F0B71-7024-AA95-9C90-8B4665FA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040D87-4625-D8EC-A815-3F944A3C658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CA29EE-D9FA-1F8B-C1CD-F5E84C4F60B5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8AFFE-A548-E454-F011-F7BDEE44A2FE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882193-623A-8964-BF0C-677A43E63A1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77C164-84C9-53B7-9EDE-8A76670FE7A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39CF000-8400-A879-E23C-4A801C3B6C74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19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C4E5B-A97F-B33E-1717-DC1924969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7BD1-8292-9878-E784-3EF48FC76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40458E-224E-BE9B-CBF7-5D72F8D5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98834B-3C73-ACB1-3792-754DAAB5A4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61FF57-AFD7-E745-32AC-28ABAEB4652D}"/>
              </a:ext>
            </a:extLst>
          </p:cNvPr>
          <p:cNvSpPr txBox="1"/>
          <p:nvPr/>
        </p:nvSpPr>
        <p:spPr>
          <a:xfrm>
            <a:off x="6827467" y="2612519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AD51E0-1A8A-2DB4-E846-3FE4D6F504F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262CDA-203A-5B2B-6741-FDB45206EF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73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CC37A-E2A0-8B2F-413B-4B7D4519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91279F-FCD3-E42C-DB9A-B10F367D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122D7C-3D4B-AB77-44AA-3FE5F8FF5B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5431E6-9CC1-22FF-0166-C9006F90E399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FF2812-AB6B-D96F-61BB-27C898467FE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750409-7838-D94C-A50F-46C6B583D8B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5508FF3-EB6A-7DE7-CBC2-9A7F26C8D8C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41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67BCC-9B02-3F92-DD79-696AD17A5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62CE5-3636-2456-8EF1-9F55F7F4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C53F6C-D67E-C6F8-B1CF-C84BD87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B20D63-68E3-3505-9773-63CEC814D9A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D2FA98-363E-FDC9-1D9F-19A305E749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0A79FD-003C-FA0A-9ED7-751DDC441A3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5D609C-E264-D22B-AD19-53276B536BB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79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53B1A-F9EE-A2F2-D9EE-DFDC89138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3917B-A4B6-0B21-6DCB-95216303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C06FF38-D87F-2FE9-BD05-CAB42D0C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C61BC6-B154-2784-8114-662AD2C6DB2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A43E99-D104-48D1-B799-259276BE1A5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8F8134-68BE-240B-2BF2-04E035B776F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EDCDF1-A1C2-18AD-8BF1-1E815FBA6C3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16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31D15-AD08-B11F-A5A7-A708B765E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CDC70-5AE3-2975-AC1D-ECBA46F7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8E9EDF-1D4F-176E-C9C1-8AD8C719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7C1BDF-0383-57ED-CD63-4BDD93884BE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観客席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8E7192-2E6E-4D4D-258B-1EB779BA2865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A0B90A-3836-131E-FA19-E7B60A80D59C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319412-4629-4B76-E3F8-2025F20A027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988B7B-684D-8772-FBC2-A1BD15D7ABE8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3BBCC5-EEBF-2B24-34EC-1558F28BEACF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3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54C8F-A766-B3E2-4381-261D6E4E6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6791D-099D-0CA2-C5F7-98E38F9B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BEABF-6EB5-1B3C-E6AF-259BF83E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5DD9AA-7C49-AFA3-6591-07125FFF5A0E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6F32C1-4DE9-3C87-50F7-A318F0E0DDA7}"/>
              </a:ext>
            </a:extLst>
          </p:cNvPr>
          <p:cNvSpPr txBox="1"/>
          <p:nvPr/>
        </p:nvSpPr>
        <p:spPr>
          <a:xfrm>
            <a:off x="4171184" y="2409100"/>
            <a:ext cx="3262432" cy="2976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E3618D-E68A-F5B5-F184-85BF5CFDC0F7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1ADCE0-AB90-D620-A0EF-6A7E09DBB9CC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4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23352-4A2B-2E6F-44F7-CB698F6D6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6EAB9-F977-E806-382D-565848E1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FDD180-E0A1-05A8-DDFA-C9819C52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749CB8-0FC0-594E-C14C-6140134F2FD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39F135-F07D-6521-22A5-26F4DD63CBCB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360CA0-9688-3816-D1A5-9340876CFC1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279EA9-346A-E0C4-C4FA-53BA07DDE2F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6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DA6EF-197C-8251-5D0A-996C16988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5D78C-C205-71D3-0533-507CC1BA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2A98A4-967C-0C65-E199-78954AB6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3D84B-3998-FAF8-ADBF-5B002CF812A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A08521-5678-27AC-282D-4A441C2292E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812BED-7E57-2450-D3B7-7500D92E3C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889322-3559-4D71-8A49-EAD519AEAE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8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9330E-5E71-74FA-FEF8-8B3A4B180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E6DD4-AB8E-E4FC-B118-761ED793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61B4B0-E89F-98B2-1F33-941C7405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73204-22F9-183B-6641-10670D63A10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CCD33-B400-A970-BB23-A1E8E5F8A4B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FB87EA-A52C-23A8-0472-4A132D1447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B222A7-097E-78D8-37D7-49BB785F223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3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97662-B24B-2DF9-F16B-72E05E642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CE60C-9A32-9733-C2AF-46273A651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996082-FC6F-3D42-B3F6-F6E1BFF8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2C77E5-BE6F-E7D6-C5E0-5DF625C314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菜の花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671714-E21F-43F5-432C-0CA3E13A160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613EDD-CFB4-36FC-AAF8-F1C504E582E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D3EB05-3EC9-08DD-0893-D07B2D0374D0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2C267C-E3D2-E304-1093-BA182A79D602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79AB65-9498-1D83-974E-0B12A6481992}"/>
              </a:ext>
            </a:extLst>
          </p:cNvPr>
          <p:cNvSpPr/>
          <p:nvPr/>
        </p:nvSpPr>
        <p:spPr>
          <a:xfrm>
            <a:off x="4397662" y="4705072"/>
            <a:ext cx="2209577" cy="20698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F2BF5E-D39B-1057-1D85-4FF0571D2A61}"/>
              </a:ext>
            </a:extLst>
          </p:cNvPr>
          <p:cNvSpPr/>
          <p:nvPr/>
        </p:nvSpPr>
        <p:spPr>
          <a:xfrm>
            <a:off x="4397662" y="4705072"/>
            <a:ext cx="2209577" cy="20698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4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230CA-90F8-8808-D7B5-C0463F2BF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D61DF4-A5AA-C93D-CB2F-B9469356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9A68EE-4BCF-959B-F14D-98188B71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64488E-C741-F033-18D5-A470A11359E3}"/>
              </a:ext>
            </a:extLst>
          </p:cNvPr>
          <p:cNvSpPr txBox="1"/>
          <p:nvPr/>
        </p:nvSpPr>
        <p:spPr>
          <a:xfrm>
            <a:off x="1819241" y="1334293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以外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D46AB0-03F6-CDCC-0B7F-03441BF9FA8F}"/>
              </a:ext>
            </a:extLst>
          </p:cNvPr>
          <p:cNvSpPr txBox="1"/>
          <p:nvPr/>
        </p:nvSpPr>
        <p:spPr>
          <a:xfrm>
            <a:off x="4895671" y="4316794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53431B-A1A5-8CA0-8F26-15888ED179F5}"/>
              </a:ext>
            </a:extLst>
          </p:cNvPr>
          <p:cNvSpPr txBox="1"/>
          <p:nvPr/>
        </p:nvSpPr>
        <p:spPr>
          <a:xfrm>
            <a:off x="4873693" y="228184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80A82F-B334-92BE-1935-D225D3A47ABB}"/>
              </a:ext>
            </a:extLst>
          </p:cNvPr>
          <p:cNvSpPr/>
          <p:nvPr/>
        </p:nvSpPr>
        <p:spPr>
          <a:xfrm>
            <a:off x="2027222" y="1334294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4545344-76AF-7340-5A57-8BF3215BEA51}"/>
              </a:ext>
            </a:extLst>
          </p:cNvPr>
          <p:cNvSpPr/>
          <p:nvPr/>
        </p:nvSpPr>
        <p:spPr>
          <a:xfrm>
            <a:off x="2027222" y="1334294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0DE26D-DED8-4BFF-4D84-E6504963ECD1}"/>
              </a:ext>
            </a:extLst>
          </p:cNvPr>
          <p:cNvSpPr txBox="1"/>
          <p:nvPr/>
        </p:nvSpPr>
        <p:spPr>
          <a:xfrm>
            <a:off x="5943566" y="61475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3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F5DED-732E-D055-CA5F-A35DADAA9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29C82-8AEC-8CA9-BA76-F37223EF2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03421B-FFC8-8D87-8EBE-63C04ED1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505D77-EA31-E628-1EEB-FFA57408215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AEBE0B-4D8B-9DD4-354E-E1C57BC86941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0A37C4-2D8C-7604-CE03-FDF63F8521B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5856C7-E329-EC74-D2E1-050083E4170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5BB8A04-4E21-BBC6-9FBA-924F1A238E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44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F95F8-B6C7-FAA4-5CD7-382D44CC7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19ED5-C584-B943-F83F-D47D1E7D3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B2AFF0-BE69-FB95-FE6D-2C11F7A2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D07171-5CFD-B8C2-B2E5-2CBED1030122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3504E1-229B-573B-ED49-B260B948C73F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884C91-37EE-394E-1CE5-A19927B14C55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92A883-74E3-4C86-B2AA-EECEDBA77857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90C24C-15B0-2D51-8646-C6BE9E2BBB82}"/>
              </a:ext>
            </a:extLst>
          </p:cNvPr>
          <p:cNvSpPr txBox="1"/>
          <p:nvPr/>
        </p:nvSpPr>
        <p:spPr>
          <a:xfrm>
            <a:off x="8045181" y="141277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14CF37-501F-CF42-C723-FEDD1B1A2262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474FBF-6E3E-C787-87DE-3BE80A27E11D}"/>
              </a:ext>
            </a:extLst>
          </p:cNvPr>
          <p:cNvSpPr/>
          <p:nvPr/>
        </p:nvSpPr>
        <p:spPr>
          <a:xfrm>
            <a:off x="6050625" y="757830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78F566-B993-1CA8-4B23-0B1E70BD86AE}"/>
              </a:ext>
            </a:extLst>
          </p:cNvPr>
          <p:cNvSpPr/>
          <p:nvPr/>
        </p:nvSpPr>
        <p:spPr>
          <a:xfrm>
            <a:off x="6050625" y="757830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F1CC1A5-1AD3-1958-0884-BDD364EB3B5F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710164-F9AE-C255-112F-C8CA7B347733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08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05CAF-83FC-1735-0526-2D230987C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EAF042-1D43-F03D-E966-D8BC9DC2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82FBA9-A7F3-AD72-1598-6B5F39DE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BF5C1D-F2A4-66BB-D001-92A84CB6E8D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玉名郡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E5F97F-5376-6C02-79D8-CDF0F51D2FF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D8ECC76-7F1C-5B92-2C75-5FAE6FD209E3}"/>
              </a:ext>
            </a:extLst>
          </p:cNvPr>
          <p:cNvSpPr/>
          <p:nvPr/>
        </p:nvSpPr>
        <p:spPr>
          <a:xfrm>
            <a:off x="4519824" y="4764737"/>
            <a:ext cx="2087417" cy="19916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2BDD1C-2AE8-096F-4866-45F65505D509}"/>
              </a:ext>
            </a:extLst>
          </p:cNvPr>
          <p:cNvSpPr/>
          <p:nvPr/>
        </p:nvSpPr>
        <p:spPr>
          <a:xfrm>
            <a:off x="4519824" y="4764737"/>
            <a:ext cx="2087417" cy="199166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7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4C1DC-689E-EC41-920B-0CB1E462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54B0D1-D48F-6B91-A820-AEB117D6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C918B0-9F4C-04FD-69BB-83DB3925AA5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F4C253-A1F9-FC3D-54F7-40961A745A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844269-C3C7-2E6B-9B5C-583572290C6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05DE11-1F22-901F-8E8B-42DA4D0F25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6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8A457-310E-A62D-A931-DF74A9B4D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B7D58-7E59-6392-2106-DCF80BBE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5F3604-576C-521B-1CA0-12CA00E6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B0FAD7-F34A-283F-2717-887F56236C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C0373-A81C-1614-FB32-87939B1917D4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DA2251-9EBA-9B09-F9B9-96BF8326322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DAA580-915D-F1F0-1D7F-E7418C66C8C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8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C4D2-D9EA-54F6-A724-6379B5451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83284-6880-0ED3-ECCA-FBE43475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2B1C90-AF4D-5833-5A0D-B4A6756F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B77290-B116-73E8-C478-9CF03D90DBB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6F5DE5-D10D-3FBD-D93B-858787661EFE}"/>
              </a:ext>
            </a:extLst>
          </p:cNvPr>
          <p:cNvSpPr txBox="1"/>
          <p:nvPr/>
        </p:nvSpPr>
        <p:spPr>
          <a:xfrm>
            <a:off x="6792838" y="416558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9BD005-BD3C-F1EB-79BB-F0E9BDF58F7E}"/>
              </a:ext>
            </a:extLst>
          </p:cNvPr>
          <p:cNvSpPr/>
          <p:nvPr/>
        </p:nvSpPr>
        <p:spPr>
          <a:xfrm>
            <a:off x="4077319" y="3796073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CFB949-4C11-127D-E9B4-EA85717D208F}"/>
              </a:ext>
            </a:extLst>
          </p:cNvPr>
          <p:cNvSpPr/>
          <p:nvPr/>
        </p:nvSpPr>
        <p:spPr>
          <a:xfrm>
            <a:off x="4077319" y="3796072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9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38AA5-8AF1-7F0E-2576-CFD3E421A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2C7AB-F02F-8A5A-239E-EE06700B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76A24-A596-C7BA-7C3A-F22900D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F3E5B5-FB13-A926-D4EB-B02CE2BFA23A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C45BEC-15E8-DD41-C2C9-0B16D2AC33D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C0B4C5-D80C-648E-BDC2-C35D85C21FBD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2B1467-22C9-5B92-E407-0F10F375108B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208F7A-4E9A-BF90-65C4-87478484AF9D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6457D5-82B7-185E-298C-C819A084EF99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AC22AA-904C-FACB-1328-AF749F0F977F}"/>
              </a:ext>
            </a:extLst>
          </p:cNvPr>
          <p:cNvSpPr/>
          <p:nvPr/>
        </p:nvSpPr>
        <p:spPr>
          <a:xfrm>
            <a:off x="6050625" y="767355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F606882-ACFF-EB7F-8091-A84C832D4B09}"/>
              </a:ext>
            </a:extLst>
          </p:cNvPr>
          <p:cNvSpPr/>
          <p:nvPr/>
        </p:nvSpPr>
        <p:spPr>
          <a:xfrm>
            <a:off x="6050625" y="767355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E18074-D5F9-93FB-2424-4287F994869F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4D054B-487E-C452-2666-BB4619E40C54}"/>
              </a:ext>
            </a:extLst>
          </p:cNvPr>
          <p:cNvSpPr/>
          <p:nvPr/>
        </p:nvSpPr>
        <p:spPr>
          <a:xfrm>
            <a:off x="2524003" y="2291388"/>
            <a:ext cx="2178113" cy="443268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57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A8798-4056-6994-C8A2-151C807BD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5399F-AF74-8902-57D8-D69BC5A1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BEAD64-A507-4A09-6B9D-9F834818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4770B-9499-F15F-DABE-C0696361896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98F066-4849-337E-58C9-689C0D17C78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CF63B8-9A40-FC56-C693-482AC84D7DF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C841CC-0A4D-5686-8296-6766BAE0121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7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3A72A-5A9C-F9AB-6269-5EFF0EBFC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EB62E-4DCD-D401-4B94-D4ACCC77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E2A03A-00CC-136D-9E0C-05CDAAB6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7E33EB-A224-A5F2-A44A-C2F76EA43A0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97B31-DDAA-DD6F-2537-7D252C3D2BA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631EEF-3675-236C-A165-DF797FA0C4C3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8B4B4D-6342-3FCA-C4E6-0E152E29A445}"/>
              </a:ext>
            </a:extLst>
          </p:cNvPr>
          <p:cNvSpPr/>
          <p:nvPr/>
        </p:nvSpPr>
        <p:spPr>
          <a:xfrm>
            <a:off x="4508454" y="899319"/>
            <a:ext cx="2087417" cy="19916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C6EF53-AD34-82E9-2BD9-A414D735C967}"/>
              </a:ext>
            </a:extLst>
          </p:cNvPr>
          <p:cNvSpPr/>
          <p:nvPr/>
        </p:nvSpPr>
        <p:spPr>
          <a:xfrm>
            <a:off x="4508454" y="899319"/>
            <a:ext cx="2087417" cy="199166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A184F5-CE0F-2D7A-581A-EC5B4059BE97}"/>
              </a:ext>
            </a:extLst>
          </p:cNvPr>
          <p:cNvSpPr/>
          <p:nvPr/>
        </p:nvSpPr>
        <p:spPr>
          <a:xfrm>
            <a:off x="4519824" y="4764737"/>
            <a:ext cx="2087417" cy="19916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006FD4-33EF-8880-87BB-10D50F461BD5}"/>
              </a:ext>
            </a:extLst>
          </p:cNvPr>
          <p:cNvSpPr/>
          <p:nvPr/>
        </p:nvSpPr>
        <p:spPr>
          <a:xfrm>
            <a:off x="4519824" y="4764737"/>
            <a:ext cx="2087417" cy="199166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4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0976B-996C-67D2-A283-231EA167D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9E6BD-F654-74E6-5B11-D835D8F0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2B0FC2A-9AFE-6D52-B630-87E73D9FB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F83E0D-4A99-A38D-629E-DE007BA228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CB4481-C678-A8E3-F892-87CA47869A8B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701616-5440-133C-EE7A-549A877D0EC1}"/>
              </a:ext>
            </a:extLst>
          </p:cNvPr>
          <p:cNvSpPr txBox="1"/>
          <p:nvPr/>
        </p:nvSpPr>
        <p:spPr>
          <a:xfrm>
            <a:off x="6886822" y="134513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A587CD-9F22-1D4A-AA40-A0C1D34B6A1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D84FA0-98F0-0AC4-DC61-754E08B0D3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2FC1F-A75F-B827-79EC-35C39EF8B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41712-0931-05AC-DD28-CCD6B9CF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270D6C-894F-4DEC-6C9D-A675B213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E34E8-ABEB-C284-7344-284A78C8709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0C84A8-44D4-1F2E-243B-CFB04062726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F9384BD-E144-C8E4-C9D8-C2155A68E33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37FF72-F5FF-0C10-6806-0FA95A110B0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8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332D1-F389-B4EE-F152-31CA0551A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21BA8-79B2-DE44-690E-35137145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F348AE-CB4A-7758-C3A4-3DA2F319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102EEE-C31F-C910-515B-C8382CE1505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9CE4FF-F742-BB41-9F69-4D6B629EFDE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3385E4-F97E-B467-E9E7-3CCF47B275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3ED5CC-E41C-4A2D-3542-CBCE2C41B70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B18EE-5489-7387-45DE-C08A4ECD9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74309D-B257-274C-91D3-77A612712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FB836E-8D1F-65BE-6373-A13E45E1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A5E323-A921-329A-A667-CD0E2E7B29C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A1F8F6-CDB7-B8FC-7AF5-21FDB9E0146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6823BF-E3DF-1451-C2F8-D353837DF5D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A90563-6669-7F02-CBF5-787B9D5E92D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40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B2980-2D1B-65B3-FF4D-39E10E07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8A779C-B8CC-60F0-51B5-4A1205E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C82854-0C12-3CA6-342C-6EC6EE5A943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F5B502-AE4C-F129-1CCF-48FB32626A5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A85E35-FBAC-A524-D0D9-69524E5D46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C0E0BC-A6BC-49EA-CBC0-3DDE0E55C87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1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80575-8386-8770-F9C2-31F0292B7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8B456-59D5-16BF-E8BB-9D62D347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9FCF20-4754-0F2F-25EC-63B9675D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22DE76-802D-1D8F-9325-F4D51BEEFF10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おっと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CE2477-33F5-24E0-BEA0-C7C9EAB3DD72}"/>
              </a:ext>
            </a:extLst>
          </p:cNvPr>
          <p:cNvSpPr txBox="1"/>
          <p:nvPr/>
        </p:nvSpPr>
        <p:spPr>
          <a:xfrm>
            <a:off x="4171184" y="2423618"/>
            <a:ext cx="3262432" cy="27290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6D94FA-8247-F140-FD14-199CABCFE5B5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292F0B-5FCD-A1FE-9690-189F58A86EC4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64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E9D7B-E309-2F39-758E-9F1E61371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1174F-1E56-8CD5-7E67-1D8E5093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99BECD-437D-6B0D-9C82-A939C0477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788FA0-2712-D07F-9B6D-1EA201C9FB7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衣料品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7A4D7-F37F-C527-279C-99D04C600D6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6C3A6B-F03E-0349-A8F4-B19903F2E1DD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EE855E-5D9C-BAE2-1C64-80A90CAF719C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1A644C-F1D7-9A1D-8143-BD05C4AEB4B9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18CE0C-922D-10A7-4C8A-F6A107EC0BA8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39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88E04-6119-A77A-3E0E-C14DCD066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5FF43-6F28-E8C1-9996-EA7F80A7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A027C4-6224-110F-E6BB-6FBF9435F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DE58B-B261-121A-8E7A-7BD05FE007C2}"/>
              </a:ext>
            </a:extLst>
          </p:cNvPr>
          <p:cNvSpPr txBox="1"/>
          <p:nvPr/>
        </p:nvSpPr>
        <p:spPr>
          <a:xfrm>
            <a:off x="5843839" y="747117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氏名を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85EEB9-2923-FA88-65A6-4AF06D6E790B}"/>
              </a:ext>
            </a:extLst>
          </p:cNvPr>
          <p:cNvSpPr txBox="1"/>
          <p:nvPr/>
        </p:nvSpPr>
        <p:spPr>
          <a:xfrm>
            <a:off x="8218184" y="1181534"/>
            <a:ext cx="1200329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めい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45D9AE-A496-91FB-2863-B44158E0C3FE}"/>
              </a:ext>
            </a:extLst>
          </p:cNvPr>
          <p:cNvSpPr/>
          <p:nvPr/>
        </p:nvSpPr>
        <p:spPr>
          <a:xfrm>
            <a:off x="6019799" y="838199"/>
            <a:ext cx="2073341" cy="35455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1D2071-BC6A-8798-F9BA-C5A0AA480F33}"/>
              </a:ext>
            </a:extLst>
          </p:cNvPr>
          <p:cNvSpPr/>
          <p:nvPr/>
        </p:nvSpPr>
        <p:spPr>
          <a:xfrm>
            <a:off x="6019799" y="838199"/>
            <a:ext cx="2073341" cy="35455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AF5560-B7FA-1D3B-20DF-63F9EF77E555}"/>
              </a:ext>
            </a:extLst>
          </p:cNvPr>
          <p:cNvSpPr txBox="1"/>
          <p:nvPr/>
        </p:nvSpPr>
        <p:spPr>
          <a:xfrm>
            <a:off x="3225968" y="1477168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しるす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41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E87C9-B850-04E6-9655-0CAA331EB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3A045-8643-D1F2-2560-5CBDAA192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2B1CD7-A80F-D3AE-1956-4564CDA4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4BD6F-C4D5-D4AD-D63B-18098675E6E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F61EA-017F-46B0-FCA4-C51910CAAD9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68F5DD-C930-4076-C157-1B06B8823EB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41E4FF-4D5C-59A4-BB86-D87E27FE22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1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59F817-8B8C-7550-650F-432C3E027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034FB-6AB4-25E8-E9A8-FA28822B2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D1337F-7AF8-22F8-4559-236550DF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8861FA-A752-D4F6-260A-71DFF295A09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百貨店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19238C-10C5-228C-FD31-61351561C4D1}"/>
              </a:ext>
            </a:extLst>
          </p:cNvPr>
          <p:cNvSpPr txBox="1"/>
          <p:nvPr/>
        </p:nvSpPr>
        <p:spPr>
          <a:xfrm>
            <a:off x="6723782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93946E-73B5-E4B3-6459-306E72611819}"/>
              </a:ext>
            </a:extLst>
          </p:cNvPr>
          <p:cNvSpPr txBox="1"/>
          <p:nvPr/>
        </p:nvSpPr>
        <p:spPr>
          <a:xfrm>
            <a:off x="6723783" y="948823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861AE9-9FA7-072B-1716-361A2BF17CCC}"/>
              </a:ext>
            </a:extLst>
          </p:cNvPr>
          <p:cNvSpPr txBox="1"/>
          <p:nvPr/>
        </p:nvSpPr>
        <p:spPr>
          <a:xfrm>
            <a:off x="6723782" y="490966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26803B-1871-07CA-DCA6-5E724429AD3E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E91D79E-53A6-A6CB-31FE-BD355AF68620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45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4BF0B-6741-A050-0F6B-28F4001D7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57828-5E2A-2F1D-56D2-97DE98E4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B8AA09-4E2A-E022-1F4C-6C3D7CE4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890EA6-E088-C291-193F-EFF21BDAAE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00901-AA41-18B9-3DBC-9A258B7A84AD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ふう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059556-61EE-B397-1E00-E48691D52C2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10032D-5E5A-0F94-12C9-A8194F8681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74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0EC58-F4FF-C025-4611-32620D7C8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22906-CF7D-7BD1-62EC-07751B947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D9D471-8186-64EA-E19D-EC968607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C5607E-D19E-6D92-084B-AC2EEBCD6A30}"/>
              </a:ext>
            </a:extLst>
          </p:cNvPr>
          <p:cNvSpPr txBox="1"/>
          <p:nvPr/>
        </p:nvSpPr>
        <p:spPr>
          <a:xfrm>
            <a:off x="5390013" y="791945"/>
            <a:ext cx="1969770" cy="33038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</a:t>
            </a:r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9520B7-B7FF-A04D-B96F-E09A29F7C4B7}"/>
              </a:ext>
            </a:extLst>
          </p:cNvPr>
          <p:cNvSpPr txBox="1"/>
          <p:nvPr/>
        </p:nvSpPr>
        <p:spPr>
          <a:xfrm>
            <a:off x="7184432" y="865908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24B11F-D778-7E19-46BE-5A2E7A95CC22}"/>
              </a:ext>
            </a:extLst>
          </p:cNvPr>
          <p:cNvSpPr txBox="1"/>
          <p:nvPr/>
        </p:nvSpPr>
        <p:spPr>
          <a:xfrm>
            <a:off x="3318136" y="2201068"/>
            <a:ext cx="1969770" cy="4739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あげる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DC9E585-8351-61CC-0DB9-192392B6AB5C}"/>
              </a:ext>
            </a:extLst>
          </p:cNvPr>
          <p:cNvSpPr/>
          <p:nvPr/>
        </p:nvSpPr>
        <p:spPr>
          <a:xfrm>
            <a:off x="5485244" y="865909"/>
            <a:ext cx="1782619" cy="143279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33B638-7BE1-DA0B-CCF9-290A5281EAC2}"/>
              </a:ext>
            </a:extLst>
          </p:cNvPr>
          <p:cNvSpPr/>
          <p:nvPr/>
        </p:nvSpPr>
        <p:spPr>
          <a:xfrm>
            <a:off x="5485244" y="865909"/>
            <a:ext cx="1782619" cy="14327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89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F6738-14AD-0622-1582-3BF99C6EA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D60E8-ED3F-1ABE-EF4C-B2A35AB7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7A2295-72CF-3F7F-B8D9-34F0E3E4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FEAF9-8DE7-613D-E30B-F0C5B335A73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079B3E-EF27-F8E3-31B6-F80CA32A9F5F}"/>
              </a:ext>
            </a:extLst>
          </p:cNvPr>
          <p:cNvSpPr txBox="1"/>
          <p:nvPr/>
        </p:nvSpPr>
        <p:spPr>
          <a:xfrm>
            <a:off x="6600052" y="3118784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6CA77B-9007-0930-3376-798FA1C5A714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F996DD-1759-AB73-985A-79D20EC8FDFA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02B3B03-E7AB-94DF-419D-6B6D06DDBCA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28DA04-D0D7-BC05-D1AB-54AC96ADDFC2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3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0B8C8B-8845-13FB-365D-B238FAC73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38411-FD23-32EF-1E7B-52EBDB1D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9DE177-57DC-5FA4-9CF4-FFBB5344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557290-F4E7-4B4D-98CB-AE1582C6737C}"/>
              </a:ext>
            </a:extLst>
          </p:cNvPr>
          <p:cNvSpPr txBox="1"/>
          <p:nvPr/>
        </p:nvSpPr>
        <p:spPr>
          <a:xfrm>
            <a:off x="1861285" y="1505743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器官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78071-DC50-C493-5C05-9CFFD382CDC0}"/>
              </a:ext>
            </a:extLst>
          </p:cNvPr>
          <p:cNvSpPr txBox="1"/>
          <p:nvPr/>
        </p:nvSpPr>
        <p:spPr>
          <a:xfrm>
            <a:off x="4975445" y="217690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かん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118EA1-2553-BDEA-F8FA-B364D1C55E3E}"/>
              </a:ext>
            </a:extLst>
          </p:cNvPr>
          <p:cNvSpPr/>
          <p:nvPr/>
        </p:nvSpPr>
        <p:spPr>
          <a:xfrm>
            <a:off x="2131995" y="1317241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4CF318-F493-7EFE-0B77-4B8BE0A4403F}"/>
              </a:ext>
            </a:extLst>
          </p:cNvPr>
          <p:cNvSpPr/>
          <p:nvPr/>
        </p:nvSpPr>
        <p:spPr>
          <a:xfrm>
            <a:off x="2131995" y="1317241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2F59C9-4C2D-951C-0CDA-D3B0D0B7B183}"/>
              </a:ext>
            </a:extLst>
          </p:cNvPr>
          <p:cNvSpPr txBox="1"/>
          <p:nvPr/>
        </p:nvSpPr>
        <p:spPr>
          <a:xfrm>
            <a:off x="5943566" y="61475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消化</a:t>
            </a:r>
          </a:p>
        </p:txBody>
      </p:sp>
    </p:spTree>
    <p:extLst>
      <p:ext uri="{BB962C8B-B14F-4D97-AF65-F5344CB8AC3E}">
        <p14:creationId xmlns:p14="http://schemas.microsoft.com/office/powerpoint/2010/main" val="180916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6CCCD-C862-A35F-D699-3D36AF599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35367-A2E8-DF48-5F54-D5EAB10E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2C7F0D-78C3-3BA3-6E3B-9CB1681F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C3C1BE-2ADD-A285-226F-15F1BBEF72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84FF74-E1A2-2D7C-F456-71AEA2017630}"/>
              </a:ext>
            </a:extLst>
          </p:cNvPr>
          <p:cNvSpPr txBox="1"/>
          <p:nvPr/>
        </p:nvSpPr>
        <p:spPr>
          <a:xfrm>
            <a:off x="6794720" y="198778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9921CD-4E1A-D48C-F52A-BE3D565D354B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E5A568-FAEB-6F32-A76B-E6406C2B7F53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10D4A-026B-909A-10BB-869A95D0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61DEB-25FC-5F27-F77F-E6FD949F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993C54-ED0E-327C-C074-E27B555D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993B38-A26D-9A4A-04AA-8E1FA07A2F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徒競走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E91C4D-304A-F07C-EAD4-420C6D75F244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9E9435-9769-AD5F-BA36-9659FAF63DD0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F218-091E-751A-1A70-70E4C06B344E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DC4F4DB-7532-0DE1-A6D4-A97310E1856A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02139F-A989-6ECA-C7B9-2240BBA8406B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59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42788-E6DF-8B42-4A15-B4A3D93E6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0C2A19-5298-17F8-CF1A-372E1C22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2BDBE-A11A-E7D5-F300-18360A09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CC0808-F112-B049-B792-5D359260B91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FA65E-8C57-98C8-CF5F-7816C82612B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4A5569-DAE3-01F3-2DCA-633FF55D4D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B2935C-091B-13CE-C3F3-1F26802D96A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6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C1FC92-FA97-389B-9719-C0D5AABF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AD16B-575C-DF5F-C9B5-2EE9A6EF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E752FF-195E-7221-3F76-90F54E93DB2B}"/>
              </a:ext>
            </a:extLst>
          </p:cNvPr>
          <p:cNvSpPr txBox="1"/>
          <p:nvPr/>
        </p:nvSpPr>
        <p:spPr>
          <a:xfrm>
            <a:off x="8544412" y="1465209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0C3816-7D43-6228-4E80-BE36C07DE99E}"/>
              </a:ext>
            </a:extLst>
          </p:cNvPr>
          <p:cNvSpPr txBox="1"/>
          <p:nvPr/>
        </p:nvSpPr>
        <p:spPr>
          <a:xfrm>
            <a:off x="5618984" y="983988"/>
            <a:ext cx="3262432" cy="54453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6CD4CD-A85E-F8BB-8522-1BEF6C486F21}"/>
              </a:ext>
            </a:extLst>
          </p:cNvPr>
          <p:cNvSpPr/>
          <p:nvPr/>
        </p:nvSpPr>
        <p:spPr>
          <a:xfrm>
            <a:off x="5918200" y="974230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E0D3B8-1DDD-9EE8-0AB8-4D0FBD46E775}"/>
              </a:ext>
            </a:extLst>
          </p:cNvPr>
          <p:cNvSpPr/>
          <p:nvPr/>
        </p:nvSpPr>
        <p:spPr>
          <a:xfrm>
            <a:off x="5918200" y="974229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23C035-081B-5D88-DD52-612F46121045}"/>
              </a:ext>
            </a:extLst>
          </p:cNvPr>
          <p:cNvSpPr txBox="1"/>
          <p:nvPr/>
        </p:nvSpPr>
        <p:spPr>
          <a:xfrm>
            <a:off x="2206944" y="1736463"/>
            <a:ext cx="3262432" cy="54453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30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C6515-1396-5D81-A325-30BFC10FC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0EF5D4-FD14-5242-8382-81432899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95B087-1377-B8F7-32C1-D1012022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E77F2-BD63-D9DA-35F0-7E84190C76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DF775C-BD46-F032-D7B6-48D74205BD75}"/>
              </a:ext>
            </a:extLst>
          </p:cNvPr>
          <p:cNvSpPr txBox="1"/>
          <p:nvPr/>
        </p:nvSpPr>
        <p:spPr>
          <a:xfrm>
            <a:off x="6808995" y="3055212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F424B8-E022-9CA5-88C2-B12FA5A4CC8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391174-96D9-C994-28A3-7F61980FDB6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25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CE654-2C8D-10FA-D86A-F7419E0D9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0C4FD1-ED9F-A889-E38E-A15115AA1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D0E01C-8343-4E03-4130-CF6F5D92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873FDA-1ED2-D651-DBE3-181BAE44AAEA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CBA359-92B2-4884-E592-18267EC6E6CB}"/>
              </a:ext>
            </a:extLst>
          </p:cNvPr>
          <p:cNvSpPr txBox="1"/>
          <p:nvPr/>
        </p:nvSpPr>
        <p:spPr>
          <a:xfrm>
            <a:off x="4171184" y="2409100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0A9D0C-28F3-F62E-F2EB-12BD432BD4EC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ABA749-D7A9-5E39-9765-A826AB5BA481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54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BB7E2-6AA8-C824-3BCE-6A59A828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要約するとき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4E5A33-FD26-1DAD-121E-CE46C137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DE4709-AC7F-4E4C-DD72-4381EBF686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132E6-9931-16CB-FE3C-831477ED1CB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124193-0621-0D4A-8AAB-6077D02FD0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A1AF9E-CC44-BA46-0622-C329D014E9D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8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F7DEF-31F0-C15E-F2BC-70C135425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B71B97-6921-9C8C-A101-D9C0923B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1CEC07-B785-C0C1-92AA-39B7E8F3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80973C-1D03-B89B-F043-CCF7C196164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07E668-70D4-223F-3F4E-E8EC232D61D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20C072-E541-D4D5-D3EF-8EBCE1EF221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C4EB27-610C-1C71-7571-F18EF0A75EF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50B4C4-035F-E5FB-9D21-D5FBA895AF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5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AFF54E-C80A-462A-A49A-BE4EE88B81D2}">
  <ds:schemaRefs>
    <ds:schemaRef ds:uri="http://schemas.microsoft.com/office/2006/metadata/properties"/>
    <ds:schemaRef ds:uri="http://schemas.microsoft.com/office/infopath/2007/PartnerControls"/>
    <ds:schemaRef ds:uri="484e1132-8176-4c50-ab25-f919e95525d9"/>
    <ds:schemaRef ds:uri="08d56990-5a3e-4aff-ba2a-9d48b9fd327c"/>
  </ds:schemaRefs>
</ds:datastoreItem>
</file>

<file path=customXml/itemProps2.xml><?xml version="1.0" encoding="utf-8"?>
<ds:datastoreItem xmlns:ds="http://schemas.openxmlformats.org/officeDocument/2006/customXml" ds:itemID="{C1FF0BD4-6C95-474E-A9C0-4DA04B211F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4e1132-8176-4c50-ab25-f919e95525d9"/>
    <ds:schemaRef ds:uri="08d56990-5a3e-4aff-ba2a-9d48b9fd3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E26D67-B8AA-4C67-8F9B-DCE106E9B9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1409</Words>
  <Application>Microsoft Office PowerPoint</Application>
  <PresentationFormat>ワイド画面</PresentationFormat>
  <Paragraphs>659</Paragraphs>
  <Slides>139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139</vt:i4>
      </vt:variant>
    </vt:vector>
  </HeadingPairs>
  <TitlesOfParts>
    <vt:vector size="145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春の楽しみ</vt:lpstr>
      <vt:lpstr>聞き取りメモのくふう</vt:lpstr>
      <vt:lpstr>聞き取りメモのくふう</vt:lpstr>
      <vt:lpstr>聞き取りメモのくふう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思いやりのデザイン</vt:lpstr>
      <vt:lpstr>思いやりのデザイン</vt:lpstr>
      <vt:lpstr>思いやりのデザイン</vt:lpstr>
      <vt:lpstr>思いやりのデザイン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お礼の気持ちを伝えよう</vt:lpstr>
      <vt:lpstr>お礼の気持ちを伝えよう</vt:lpstr>
      <vt:lpstr>お礼の気持ちを伝えよう</vt:lpstr>
      <vt:lpstr>お礼の気持ちを伝えよう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短歌・俳句に親しもう（一）</vt:lpstr>
      <vt:lpstr>短歌・俳句に親しもう（一）</vt:lpstr>
      <vt:lpstr>短歌・俳句に親しもう（一）</vt:lpstr>
      <vt:lpstr>要約するとき</vt:lpstr>
      <vt:lpstr>新聞を作ろう</vt:lpstr>
      <vt:lpstr>新聞を作ろう</vt:lpstr>
      <vt:lpstr>新聞を作ろう</vt:lpstr>
      <vt:lpstr>新聞を作ろう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夏の楽しみ</vt:lpstr>
      <vt:lpstr>神様の階段</vt:lpstr>
      <vt:lpstr>神様の階段</vt:lpstr>
      <vt:lpstr>神様の階段</vt:lpstr>
      <vt:lpstr>神様の階段</vt:lpstr>
      <vt:lpstr>神様の階段</vt:lpstr>
      <vt:lpstr>神様の階段</vt:lpstr>
      <vt:lpstr>あなたなら、どう言う</vt:lpstr>
      <vt:lpstr>あなたなら、どう言う</vt:lpstr>
      <vt:lpstr>パンフレットを読もう</vt:lpstr>
      <vt:lpstr>どう直したらいいかな</vt:lpstr>
      <vt:lpstr>どう直したらいいかな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18</cp:revision>
  <dcterms:created xsi:type="dcterms:W3CDTF">2024-02-21T00:58:29Z</dcterms:created>
  <dcterms:modified xsi:type="dcterms:W3CDTF">2025-03-03T03:01:47Z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