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5" r:id="rId6"/>
    <p:sldId id="259" r:id="rId7"/>
    <p:sldId id="263" r:id="rId8"/>
    <p:sldId id="266" r:id="rId9"/>
    <p:sldId id="267" r:id="rId10"/>
    <p:sldId id="261" r:id="rId11"/>
    <p:sldId id="264" r:id="rId12"/>
    <p:sldId id="265" r:id="rId13"/>
    <p:sldId id="260" r:id="rId14"/>
    <p:sldId id="269" r:id="rId15"/>
    <p:sldId id="268" r:id="rId16"/>
    <p:sldId id="270" r:id="rId17"/>
    <p:sldId id="272" r:id="rId18"/>
    <p:sldId id="271" r:id="rId19"/>
    <p:sldId id="273" r:id="rId20"/>
    <p:sldId id="274" r:id="rId21"/>
    <p:sldId id="276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5E712F-31E7-B679-7B12-C396497A51F9}" name="栗原 佳代" initials="栗佳" userId="S::1487011@mail.bears.ed.jp::d3b1bd40-c632-42fe-9e3f-f122d6c34e5b" providerId="AD"/>
  <p188:author id="{A766FE99-9719-386D-7303-DBDAE4CE335C}" name="福原 千種" initials="福千" userId="S::fukuhara@mail.bears.ed.jp::121ff810-e1f7-48df-8f8b-1bc44c85781d" providerId="AD"/>
  <p188:author id="{ED4FC29B-ED6F-63E9-5C40-0B18D2A1C332}" name="松永 豊" initials="豊松" userId="S::0730189@mail.bears.ed.jp::66dea26f-9131-454b-8ebc-ecc1ff7162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E0ECF-4DEC-520A-2D83-D3D4A5A23C0A}" v="4" dt="2024-11-06T04:38:41.989"/>
    <p1510:client id="{42307EA7-5CC6-4F81-B075-5A64DB3557EC}" v="190" dt="2024-11-06T00:44:09.608"/>
    <p1510:client id="{76CC0520-5E96-45FA-A734-C16052321326}" v="110" dt="2024-11-06T05:06:12.080"/>
    <p1510:client id="{7BADC45B-9FC2-44EE-BAA2-C94ECBD9D385}" v="2" dt="2024-11-06T01:42:26.537"/>
    <p1510:client id="{8671B30E-45C1-19F9-BBFC-2B3E8C541C4B}" v="4" dt="2024-11-07T05:35:07.253"/>
    <p1510:client id="{B394CF14-04EF-39B2-AB19-FA6E9FE35077}" v="2" dt="2024-11-06T05:10:27.551"/>
    <p1510:client id="{B41009EF-B253-4CBB-9FAE-3A092F04C8FE}" v="12" dt="2024-11-06T00:56:30.135"/>
    <p1510:client id="{D1CFAA96-F2A6-4B10-9D5B-56398F13623E}" v="2" dt="2024-11-06T00:54:32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永 豊" userId="S::0730189@mail.bears.ed.jp::66dea26f-9131-454b-8ebc-ecc1ff716265" providerId="AD" clId="Web-{8671B30E-45C1-19F9-BBFC-2B3E8C541C4B}"/>
    <pc:docChg chg="modSld">
      <pc:chgData name="松永 豊" userId="S::0730189@mail.bears.ed.jp::66dea26f-9131-454b-8ebc-ecc1ff716265" providerId="AD" clId="Web-{8671B30E-45C1-19F9-BBFC-2B3E8C541C4B}" dt="2024-11-07T05:35:06.128" v="2"/>
      <pc:docMkLst>
        <pc:docMk/>
      </pc:docMkLst>
      <pc:sldChg chg="addSp delSp">
        <pc:chgData name="松永 豊" userId="S::0730189@mail.bears.ed.jp::66dea26f-9131-454b-8ebc-ecc1ff716265" providerId="AD" clId="Web-{8671B30E-45C1-19F9-BBFC-2B3E8C541C4B}" dt="2024-11-07T05:35:06.128" v="2"/>
        <pc:sldMkLst>
          <pc:docMk/>
          <pc:sldMk cId="312197068" sldId="260"/>
        </pc:sldMkLst>
        <pc:spChg chg="add">
          <ac:chgData name="松永 豊" userId="S::0730189@mail.bears.ed.jp::66dea26f-9131-454b-8ebc-ecc1ff716265" providerId="AD" clId="Web-{8671B30E-45C1-19F9-BBFC-2B3E8C541C4B}" dt="2024-11-07T05:35:06.097" v="1"/>
          <ac:spMkLst>
            <pc:docMk/>
            <pc:sldMk cId="312197068" sldId="260"/>
            <ac:spMk id="4" creationId="{218288F2-457B-BCA7-2898-2BB9170E1151}"/>
          </ac:spMkLst>
        </pc:spChg>
        <pc:spChg chg="del">
          <ac:chgData name="松永 豊" userId="S::0730189@mail.bears.ed.jp::66dea26f-9131-454b-8ebc-ecc1ff716265" providerId="AD" clId="Web-{8671B30E-45C1-19F9-BBFC-2B3E8C541C4B}" dt="2024-11-07T05:35:05.222" v="0"/>
          <ac:spMkLst>
            <pc:docMk/>
            <pc:sldMk cId="312197068" sldId="260"/>
            <ac:spMk id="10" creationId="{202B277F-431A-7596-667C-D696F50875BE}"/>
          </ac:spMkLst>
        </pc:spChg>
        <pc:picChg chg="add">
          <ac:chgData name="松永 豊" userId="S::0730189@mail.bears.ed.jp::66dea26f-9131-454b-8ebc-ecc1ff716265" providerId="AD" clId="Web-{8671B30E-45C1-19F9-BBFC-2B3E8C541C4B}" dt="2024-11-07T05:35:06.128" v="2"/>
          <ac:picMkLst>
            <pc:docMk/>
            <pc:sldMk cId="312197068" sldId="260"/>
            <ac:picMk id="6" creationId="{6991860E-9940-17AB-D4BE-DC0C4E1A70BF}"/>
          </ac:picMkLst>
        </pc:picChg>
      </pc:sldChg>
    </pc:docChg>
  </pc:docChgLst>
  <pc:docChgLst>
    <pc:chgData name="栗原 佳代" userId="S::1487011@mail.bears.ed.jp::d3b1bd40-c632-42fe-9e3f-f122d6c34e5b" providerId="AD" clId="Web-{23BE0ECF-4DEC-520A-2D83-D3D4A5A23C0A}"/>
    <pc:docChg chg="mod">
      <pc:chgData name="栗原 佳代" userId="S::1487011@mail.bears.ed.jp::d3b1bd40-c632-42fe-9e3f-f122d6c34e5b" providerId="AD" clId="Web-{23BE0ECF-4DEC-520A-2D83-D3D4A5A23C0A}" dt="2024-11-06T04:30:52.151" v="0"/>
      <pc:docMkLst>
        <pc:docMk/>
      </pc:docMkLst>
    </pc:docChg>
  </pc:docChgLst>
  <pc:docChgLst>
    <pc:chgData name="福原 千種" userId="S::fukuhara@mail.bears.ed.jp::121ff810-e1f7-48df-8f8b-1bc44c85781d" providerId="AD" clId="Web-{76CC0520-5E96-45FA-A734-C16052321326}"/>
    <pc:docChg chg="addSld delSld modSld">
      <pc:chgData name="福原 千種" userId="S::fukuhara@mail.bears.ed.jp::121ff810-e1f7-48df-8f8b-1bc44c85781d" providerId="AD" clId="Web-{76CC0520-5E96-45FA-A734-C16052321326}" dt="2024-11-06T05:04:43.343" v="88"/>
      <pc:docMkLst>
        <pc:docMk/>
      </pc:docMkLst>
      <pc:sldChg chg="addSp delSp modSp">
        <pc:chgData name="福原 千種" userId="S::fukuhara@mail.bears.ed.jp::121ff810-e1f7-48df-8f8b-1bc44c85781d" providerId="AD" clId="Web-{76CC0520-5E96-45FA-A734-C16052321326}" dt="2024-11-06T05:04:10.077" v="84"/>
        <pc:sldMkLst>
          <pc:docMk/>
          <pc:sldMk cId="312197068" sldId="260"/>
        </pc:sldMkLst>
        <pc:graphicFrameChg chg="add del mod">
          <ac:chgData name="福原 千種" userId="S::fukuhara@mail.bears.ed.jp::121ff810-e1f7-48df-8f8b-1bc44c85781d" providerId="AD" clId="Web-{76CC0520-5E96-45FA-A734-C16052321326}" dt="2024-11-06T04:51:05.793" v="9"/>
          <ac:graphicFrameMkLst>
            <pc:docMk/>
            <pc:sldMk cId="312197068" sldId="260"/>
            <ac:graphicFrameMk id="4" creationId="{28ABE83B-3E0A-8B25-B7F7-DC141A560BA9}"/>
          </ac:graphicFrameMkLst>
        </pc:graphicFrameChg>
        <pc:graphicFrameChg chg="del mod modGraphic">
          <ac:chgData name="福原 千種" userId="S::fukuhara@mail.bears.ed.jp::121ff810-e1f7-48df-8f8b-1bc44c85781d" providerId="AD" clId="Web-{76CC0520-5E96-45FA-A734-C16052321326}" dt="2024-11-06T05:03:14.091" v="78"/>
          <ac:graphicFrameMkLst>
            <pc:docMk/>
            <pc:sldMk cId="312197068" sldId="260"/>
            <ac:graphicFrameMk id="6" creationId="{853E2FC3-ED04-C9FF-528E-66189B866149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1:05.137" v="8"/>
          <ac:graphicFrameMkLst>
            <pc:docMk/>
            <pc:sldMk cId="312197068" sldId="260"/>
            <ac:graphicFrameMk id="11" creationId="{22208793-D87F-0EEE-9132-2475F31644CF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5:03:20.591" v="80"/>
          <ac:graphicFrameMkLst>
            <pc:docMk/>
            <pc:sldMk cId="312197068" sldId="260"/>
            <ac:graphicFrameMk id="13" creationId="{6420EF29-9346-8B6B-480F-9B4DB4DDCDDE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5:03:28.420" v="82"/>
          <ac:graphicFrameMkLst>
            <pc:docMk/>
            <pc:sldMk cId="312197068" sldId="260"/>
            <ac:graphicFrameMk id="15" creationId="{FA18C89F-C248-EC38-8537-E6BB2420F407}"/>
          </ac:graphicFrameMkLst>
        </pc:graphicFrameChg>
        <pc:graphicFrameChg chg="add">
          <ac:chgData name="福原 千種" userId="S::fukuhara@mail.bears.ed.jp::121ff810-e1f7-48df-8f8b-1bc44c85781d" providerId="AD" clId="Web-{76CC0520-5E96-45FA-A734-C16052321326}" dt="2024-11-06T05:04:10.077" v="84"/>
          <ac:graphicFrameMkLst>
            <pc:docMk/>
            <pc:sldMk cId="312197068" sldId="260"/>
            <ac:graphicFrameMk id="17" creationId="{2B62F8CC-F818-DD78-87F6-E80C910949BC}"/>
          </ac:graphicFrameMkLst>
        </pc:graphicFrameChg>
      </pc:sldChg>
      <pc:sldChg chg="addSp delSp modSp">
        <pc:chgData name="福原 千種" userId="S::fukuhara@mail.bears.ed.jp::121ff810-e1f7-48df-8f8b-1bc44c85781d" providerId="AD" clId="Web-{76CC0520-5E96-45FA-A734-C16052321326}" dt="2024-11-06T05:04:43.343" v="88"/>
        <pc:sldMkLst>
          <pc:docMk/>
          <pc:sldMk cId="2157729047" sldId="274"/>
        </pc:sldMkLst>
        <pc:graphicFrameChg chg="del mod modGraphic">
          <ac:chgData name="福原 千種" userId="S::fukuhara@mail.bears.ed.jp::121ff810-e1f7-48df-8f8b-1bc44c85781d" providerId="AD" clId="Web-{76CC0520-5E96-45FA-A734-C16052321326}" dt="2024-11-06T04:52:38.733" v="66"/>
          <ac:graphicFrameMkLst>
            <pc:docMk/>
            <pc:sldMk cId="2157729047" sldId="274"/>
            <ac:graphicFrameMk id="6" creationId="{7DF9F4E3-B9F0-392B-EBE2-6F79174C2219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2:28.498" v="65"/>
          <ac:graphicFrameMkLst>
            <pc:docMk/>
            <pc:sldMk cId="2157729047" sldId="274"/>
            <ac:graphicFrameMk id="13" creationId="{E47613C7-7BE7-E4F9-A5BC-7B70535BEFC4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3:00.405" v="69"/>
          <ac:graphicFrameMkLst>
            <pc:docMk/>
            <pc:sldMk cId="2157729047" sldId="274"/>
            <ac:graphicFrameMk id="15" creationId="{46A761A6-4A26-FA18-B4DC-E33F34488E52}"/>
          </ac:graphicFrameMkLst>
        </pc:graphicFrameChg>
        <pc:graphicFrameChg chg="add del mod">
          <ac:chgData name="福原 千種" userId="S::fukuhara@mail.bears.ed.jp::121ff810-e1f7-48df-8f8b-1bc44c85781d" providerId="AD" clId="Web-{76CC0520-5E96-45FA-A734-C16052321326}" dt="2024-11-06T04:53:02.609" v="71"/>
          <ac:graphicFrameMkLst>
            <pc:docMk/>
            <pc:sldMk cId="2157729047" sldId="274"/>
            <ac:graphicFrameMk id="17" creationId="{FB581353-F750-B41F-8AC1-67C64C96C8DC}"/>
          </ac:graphicFrameMkLst>
        </pc:graphicFrameChg>
        <pc:graphicFrameChg chg="add del">
          <ac:chgData name="福原 千種" userId="S::fukuhara@mail.bears.ed.jp::121ff810-e1f7-48df-8f8b-1bc44c85781d" providerId="AD" clId="Web-{76CC0520-5E96-45FA-A734-C16052321326}" dt="2024-11-06T05:04:28.062" v="86"/>
          <ac:graphicFrameMkLst>
            <pc:docMk/>
            <pc:sldMk cId="2157729047" sldId="274"/>
            <ac:graphicFrameMk id="19" creationId="{9C8EFF23-6025-8DB2-67AA-2228CE787D28}"/>
          </ac:graphicFrameMkLst>
        </pc:graphicFrameChg>
        <pc:graphicFrameChg chg="add ord">
          <ac:chgData name="福原 千種" userId="S::fukuhara@mail.bears.ed.jp::121ff810-e1f7-48df-8f8b-1bc44c85781d" providerId="AD" clId="Web-{76CC0520-5E96-45FA-A734-C16052321326}" dt="2024-11-06T05:04:43.343" v="88"/>
          <ac:graphicFrameMkLst>
            <pc:docMk/>
            <pc:sldMk cId="2157729047" sldId="274"/>
            <ac:graphicFrameMk id="21" creationId="{2DD0D8E3-9B3B-4D9F-F90C-7F71DF7A459C}"/>
          </ac:graphicFrameMkLst>
        </pc:graphicFrameChg>
        <pc:picChg chg="ord">
          <ac:chgData name="福原 千種" userId="S::fukuhara@mail.bears.ed.jp::121ff810-e1f7-48df-8f8b-1bc44c85781d" providerId="AD" clId="Web-{76CC0520-5E96-45FA-A734-C16052321326}" dt="2024-11-06T04:53:24.265" v="73"/>
          <ac:picMkLst>
            <pc:docMk/>
            <pc:sldMk cId="2157729047" sldId="274"/>
            <ac:picMk id="8" creationId="{1D0F3077-6EE5-B628-1C15-739E0120CD87}"/>
          </ac:picMkLst>
        </pc:picChg>
      </pc:sldChg>
      <pc:sldChg chg="add del">
        <pc:chgData name="福原 千種" userId="S::fukuhara@mail.bears.ed.jp::121ff810-e1f7-48df-8f8b-1bc44c85781d" providerId="AD" clId="Web-{76CC0520-5E96-45FA-A734-C16052321326}" dt="2024-11-06T05:04:18.483" v="85"/>
        <pc:sldMkLst>
          <pc:docMk/>
          <pc:sldMk cId="2787548797" sldId="277"/>
        </pc:sldMkLst>
      </pc:sldChg>
    </pc:docChg>
  </pc:docChgLst>
  <pc:docChgLst>
    <pc:chgData name="松永 豊" userId="66dea26f-9131-454b-8ebc-ecc1ff716265" providerId="ADAL" clId="{7BADC45B-9FC2-44EE-BAA2-C94ECBD9D385}"/>
    <pc:docChg chg="modSld">
      <pc:chgData name="松永 豊" userId="66dea26f-9131-454b-8ebc-ecc1ff716265" providerId="ADAL" clId="{7BADC45B-9FC2-44EE-BAA2-C94ECBD9D385}" dt="2024-11-06T01:43:44.334" v="76" actId="1076"/>
      <pc:docMkLst>
        <pc:docMk/>
      </pc:docMkLst>
      <pc:sldChg chg="addSp modSp mod">
        <pc:chgData name="松永 豊" userId="66dea26f-9131-454b-8ebc-ecc1ff716265" providerId="ADAL" clId="{7BADC45B-9FC2-44EE-BAA2-C94ECBD9D385}" dt="2024-11-06T01:43:44.334" v="76" actId="1076"/>
        <pc:sldMkLst>
          <pc:docMk/>
          <pc:sldMk cId="2157729047" sldId="274"/>
        </pc:sldMkLst>
        <pc:spChg chg="add mod">
          <ac:chgData name="松永 豊" userId="66dea26f-9131-454b-8ebc-ecc1ff716265" providerId="ADAL" clId="{7BADC45B-9FC2-44EE-BAA2-C94ECBD9D385}" dt="2024-11-06T01:43:44.334" v="76" actId="1076"/>
          <ac:spMkLst>
            <pc:docMk/>
            <pc:sldMk cId="2157729047" sldId="274"/>
            <ac:spMk id="9" creationId="{8ED450D7-24F1-D48E-3F8B-A06CC473EEF8}"/>
          </ac:spMkLst>
        </pc:spChg>
        <pc:spChg chg="mod">
          <ac:chgData name="松永 豊" userId="66dea26f-9131-454b-8ebc-ecc1ff716265" providerId="ADAL" clId="{7BADC45B-9FC2-44EE-BAA2-C94ECBD9D385}" dt="2024-11-06T01:41:27.325" v="53" actId="6549"/>
          <ac:spMkLst>
            <pc:docMk/>
            <pc:sldMk cId="2157729047" sldId="274"/>
            <ac:spMk id="10" creationId="{4340DCC4-3A18-2A48-696F-9998FCBEB743}"/>
          </ac:spMkLst>
        </pc:spChg>
        <pc:picChg chg="add mod">
          <ac:chgData name="松永 豊" userId="66dea26f-9131-454b-8ebc-ecc1ff716265" providerId="ADAL" clId="{7BADC45B-9FC2-44EE-BAA2-C94ECBD9D385}" dt="2024-11-06T01:42:16.612" v="61"/>
          <ac:picMkLst>
            <pc:docMk/>
            <pc:sldMk cId="2157729047" sldId="274"/>
            <ac:picMk id="8" creationId="{1D0F3077-6EE5-B628-1C15-739E0120CD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1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07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9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3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16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4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31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6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51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C6AF2A-234B-47AD-9637-3F4863DB8902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58FB0A-7ED3-4A6A-B828-AC3DD62E6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30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go.ed.jp/colas/kyouzai/es-gaikokugo#!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hyperlink" Target="https://www.higo.ed.jp/colas/kyouzai/es-gaikokugo#!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go.ed.jp/colas/kyouzai/es-gaikokugo#!#card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hyperlink" Target="https://sites.google.com/view/jyouhoukatsuyou/%E3%83%97%E3%83%AD%E3%82%B0%E3%83%A9%E3%83%9F%E3%83%B3%E3%82%B0%E6%95%99%E8%82%B2#h.mbzettinl4n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hyperlink" Target="https://scratch.mit.edu/projects/895232040" TargetMode="External"/><Relationship Id="rId9" Type="http://schemas.openxmlformats.org/officeDocument/2006/relationships/hyperlink" Target="https://translate.google.co.jp/?hl=ja&amp;sl=ja&amp;tl=th&amp;op=transla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bing.com/translator?ref=TThis&amp;text=&amp;from=en&amp;to=j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22.sv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3" y="1405288"/>
            <a:ext cx="3918150" cy="52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1FFDF6-089C-BD65-7376-B0A44CA56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561" y="783845"/>
            <a:ext cx="10058400" cy="3387379"/>
          </a:xfrm>
        </p:spPr>
        <p:txBody>
          <a:bodyPr/>
          <a:lstStyle/>
          <a:p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Let‘s listen &amp;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 </a:t>
            </a:r>
            <a:b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try to say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!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23DAE3-6CE8-50EA-DD54-A9B5F0E81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4301" y="5524287"/>
            <a:ext cx="4520356" cy="447455"/>
          </a:xfrm>
        </p:spPr>
        <p:txBody>
          <a:bodyPr/>
          <a:lstStyle/>
          <a:p>
            <a:r>
              <a:rPr lang="ja-JP" altLang="en-US"/>
              <a:t>聞いてみよう！言ってみよう！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10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49455-5751-E3DF-801B-379B0D46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いろんなことばを聞いてみよう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3CBBC18-568C-F053-6D5D-F735AEBFC5EC}"/>
              </a:ext>
            </a:extLst>
          </p:cNvPr>
          <p:cNvGrpSpPr/>
          <p:nvPr/>
        </p:nvGrpSpPr>
        <p:grpSpPr>
          <a:xfrm rot="20564317">
            <a:off x="8813368" y="436348"/>
            <a:ext cx="966923" cy="1228451"/>
            <a:chOff x="135376" y="3180521"/>
            <a:chExt cx="966923" cy="1228451"/>
          </a:xfrm>
        </p:grpSpPr>
        <p:pic>
          <p:nvPicPr>
            <p:cNvPr id="8" name="グラフィックス 7" descr="ヘッドフォン 単色塗りつぶし">
              <a:extLst>
                <a:ext uri="{FF2B5EF4-FFF2-40B4-BE49-F238E27FC236}">
                  <a16:creationId xmlns:a16="http://schemas.microsoft.com/office/drawing/2014/main" id="{9BBA2E6F-C3C7-4688-6477-BA8D53FA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60453">
              <a:off x="187899" y="3180521"/>
              <a:ext cx="914400" cy="914400"/>
            </a:xfrm>
            <a:prstGeom prst="rect">
              <a:avLst/>
            </a:prstGeom>
          </p:spPr>
        </p:pic>
        <p:pic>
          <p:nvPicPr>
            <p:cNvPr id="9" name="グラフィックス 8" descr="怪物 単色塗りつぶし">
              <a:extLst>
                <a:ext uri="{FF2B5EF4-FFF2-40B4-BE49-F238E27FC236}">
                  <a16:creationId xmlns:a16="http://schemas.microsoft.com/office/drawing/2014/main" id="{6CD0AC41-1DE4-BE03-AEB7-ACD5EE568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85277">
              <a:off x="135376" y="3494572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2B62F8CC-F818-DD78-87F6-E80C910949BC}"/>
              </a:ext>
            </a:extLst>
          </p:cNvPr>
          <p:cNvGraphicFramePr>
            <a:graphicFrameLocks noGrp="1"/>
          </p:cNvGraphicFramePr>
          <p:nvPr/>
        </p:nvGraphicFramePr>
        <p:xfrm>
          <a:off x="992505" y="1737360"/>
          <a:ext cx="10685145" cy="499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715">
                  <a:extLst>
                    <a:ext uri="{9D8B030D-6E8A-4147-A177-3AD203B41FA5}">
                      <a16:colId xmlns:a16="http://schemas.microsoft.com/office/drawing/2014/main" val="4056921008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2255385855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3308093693"/>
                    </a:ext>
                  </a:extLst>
                </a:gridCol>
              </a:tblGrid>
              <a:tr h="99880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いろんな気分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82960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glad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091548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good​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happy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637795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hungry</a:t>
                      </a: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nervous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890073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sleepy​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  <a:r>
                        <a:rPr kumimoji="1" lang="en-US" altLang="ja-JP" sz="3200" b="0" i="0" u="none" strike="noStrike" kern="120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thirsty</a:t>
                      </a:r>
                      <a:endParaRPr lang="en-US" altLang="ja-JP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​tired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142583"/>
                  </a:ext>
                </a:extLst>
              </a:tr>
            </a:tbl>
          </a:graphicData>
        </a:graphic>
      </p:graphicFrame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218288F2-457B-BCA7-2898-2BB9170E1151}"/>
              </a:ext>
            </a:extLst>
          </p:cNvPr>
          <p:cNvSpPr/>
          <p:nvPr/>
        </p:nvSpPr>
        <p:spPr>
          <a:xfrm>
            <a:off x="9837678" y="173190"/>
            <a:ext cx="2067079" cy="786226"/>
          </a:xfrm>
          <a:prstGeom prst="wedgeEllipseCallout">
            <a:avLst>
              <a:gd name="adj1" fmla="val -53600"/>
              <a:gd name="adj2" fmla="val 80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こちらの単語を参考に！</a:t>
            </a:r>
            <a:endParaRPr kumimoji="1" lang="en-US" altLang="ja-JP"/>
          </a:p>
        </p:txBody>
      </p:sp>
      <p:pic>
        <p:nvPicPr>
          <p:cNvPr id="6" name="図 5" descr="グラフィカル ユーザー インターフェイス, アプリケーション&#10;&#10;説明は自動で生成されたものです">
            <a:hlinkClick r:id="rId6"/>
            <a:extLst>
              <a:ext uri="{FF2B5EF4-FFF2-40B4-BE49-F238E27FC236}">
                <a16:creationId xmlns:a16="http://schemas.microsoft.com/office/drawing/2014/main" id="{6991860E-9940-17AB-D4BE-DC0C4E1A7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7678" y="1047044"/>
            <a:ext cx="2056712" cy="148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9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FA023-B8BD-DC6E-4361-8B793BF5A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EB9F730-E94F-1F29-CF19-B438B9B0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3" y="1405288"/>
            <a:ext cx="3918150" cy="52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6754094-1182-0DA4-177B-A44A343A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49" y="1088645"/>
            <a:ext cx="9115425" cy="3387379"/>
          </a:xfrm>
        </p:spPr>
        <p:txBody>
          <a:bodyPr/>
          <a:lstStyle/>
          <a:p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Let‘s </a:t>
            </a:r>
            <a:r>
              <a:rPr lang="en-US" altLang="ja-JP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try to say</a:t>
            </a:r>
            <a:r>
              <a:rPr lang="ja-JP" altLang="en-US" b="1" i="0" dirty="0">
                <a:solidFill>
                  <a:srgbClr val="333333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E51138-560F-B2C6-792E-10BF6A18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0436" y="4568939"/>
            <a:ext cx="2345224" cy="447455"/>
          </a:xfrm>
        </p:spPr>
        <p:txBody>
          <a:bodyPr/>
          <a:lstStyle/>
          <a:p>
            <a:r>
              <a:rPr lang="ja-JP" altLang="en-US"/>
              <a:t>言ってみよう！</a:t>
            </a:r>
            <a:endParaRPr kumimoji="1" lang="ja-JP" altLang="en-US"/>
          </a:p>
        </p:txBody>
      </p:sp>
      <p:pic>
        <p:nvPicPr>
          <p:cNvPr id="5" name="グラフィックス 4" descr="怪物 枠線">
            <a:extLst>
              <a:ext uri="{FF2B5EF4-FFF2-40B4-BE49-F238E27FC236}">
                <a16:creationId xmlns:a16="http://schemas.microsoft.com/office/drawing/2014/main" id="{AAB995F9-57C6-C111-8073-A60B62A0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" y="304148"/>
            <a:ext cx="2609850" cy="260985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8A9F9CA-9088-F6D6-6CDA-3508229037B3}"/>
              </a:ext>
            </a:extLst>
          </p:cNvPr>
          <p:cNvGrpSpPr/>
          <p:nvPr/>
        </p:nvGrpSpPr>
        <p:grpSpPr>
          <a:xfrm>
            <a:off x="2341563" y="1230523"/>
            <a:ext cx="917573" cy="1834246"/>
            <a:chOff x="2641601" y="948088"/>
            <a:chExt cx="917573" cy="1834246"/>
          </a:xfrm>
        </p:grpSpPr>
        <p:pic>
          <p:nvPicPr>
            <p:cNvPr id="8" name="グラフィックス 7" descr="無線マイク 単色塗りつぶし">
              <a:extLst>
                <a:ext uri="{FF2B5EF4-FFF2-40B4-BE49-F238E27FC236}">
                  <a16:creationId xmlns:a16="http://schemas.microsoft.com/office/drawing/2014/main" id="{35B05928-4EA5-9333-D5A8-C10338D3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10E2CED-E8E1-4ABB-38C2-762283477639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グラフィックス 11" descr="無線マイク 単色塗りつぶし">
              <a:extLst>
                <a:ext uri="{FF2B5EF4-FFF2-40B4-BE49-F238E27FC236}">
                  <a16:creationId xmlns:a16="http://schemas.microsoft.com/office/drawing/2014/main" id="{35B05928-4EA5-9333-D5A8-C10338D3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35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385F-F8F9-77F7-10DA-42293ABF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4216AD-23A4-2445-D844-F01439A0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Step1 </a:t>
            </a:r>
            <a:r>
              <a:rPr kumimoji="1" lang="ja-JP" altLang="en-US"/>
              <a:t>　マイクボタンを押す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AFD693-BBAE-ADE3-5B37-D5C3D95D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5AB6DAB7-60F4-114F-AB6D-A94E89FB0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7089" y="4061224"/>
            <a:ext cx="1507001" cy="1507001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D17D6171-1232-7F87-BFC0-AFE5570B0052}"/>
              </a:ext>
            </a:extLst>
          </p:cNvPr>
          <p:cNvSpPr/>
          <p:nvPr/>
        </p:nvSpPr>
        <p:spPr>
          <a:xfrm>
            <a:off x="157880" y="2123505"/>
            <a:ext cx="3781424" cy="1648610"/>
          </a:xfrm>
          <a:prstGeom prst="wedgeEllipseCallout">
            <a:avLst>
              <a:gd name="adj1" fmla="val 31360"/>
              <a:gd name="adj2" fmla="val 717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マイクボタンを</a:t>
            </a:r>
            <a:endParaRPr kumimoji="1" lang="en-US" altLang="ja-JP" sz="2800"/>
          </a:p>
          <a:p>
            <a:pPr algn="ctr"/>
            <a:r>
              <a:rPr kumimoji="1" lang="ja-JP" altLang="en-US" sz="2800"/>
              <a:t>押して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FE1C15B-4802-10A5-5F26-E2B06EDE8DB0}"/>
              </a:ext>
            </a:extLst>
          </p:cNvPr>
          <p:cNvSpPr/>
          <p:nvPr/>
        </p:nvSpPr>
        <p:spPr>
          <a:xfrm>
            <a:off x="6085489" y="4616451"/>
            <a:ext cx="496614" cy="538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グラフィックス 4" descr="怪物 枠線">
            <a:extLst>
              <a:ext uri="{FF2B5EF4-FFF2-40B4-BE49-F238E27FC236}">
                <a16:creationId xmlns:a16="http://schemas.microsoft.com/office/drawing/2014/main" id="{308C67EB-BC2B-0541-F07C-ECF19510C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11208">
            <a:off x="6576721" y="4193033"/>
            <a:ext cx="1058646" cy="10586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3E57134-B180-E322-4B84-C044A9A69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4239" y="769561"/>
            <a:ext cx="3939881" cy="190516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03DB309C-7609-175C-DC09-342185390A82}"/>
              </a:ext>
            </a:extLst>
          </p:cNvPr>
          <p:cNvSpPr/>
          <p:nvPr/>
        </p:nvSpPr>
        <p:spPr>
          <a:xfrm>
            <a:off x="9145606" y="1936606"/>
            <a:ext cx="1423370" cy="538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FE436036-D74C-4C20-0E9F-7813A319A609}"/>
              </a:ext>
            </a:extLst>
          </p:cNvPr>
          <p:cNvSpPr/>
          <p:nvPr/>
        </p:nvSpPr>
        <p:spPr>
          <a:xfrm>
            <a:off x="8428480" y="2739965"/>
            <a:ext cx="3103996" cy="1285214"/>
          </a:xfrm>
          <a:prstGeom prst="wedgeEllipseCallout">
            <a:avLst>
              <a:gd name="adj1" fmla="val -369"/>
              <a:gd name="adj2" fmla="val -622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マイクの使用を</a:t>
            </a:r>
            <a:endParaRPr kumimoji="1" lang="en-US" altLang="ja-JP" sz="2000"/>
          </a:p>
          <a:p>
            <a:pPr algn="ctr"/>
            <a:r>
              <a:rPr kumimoji="1" lang="ja-JP" altLang="en-US" sz="2000"/>
              <a:t>許可しよう！</a:t>
            </a:r>
            <a:endParaRPr kumimoji="1" lang="en-US" altLang="ja-JP" sz="2000"/>
          </a:p>
          <a:p>
            <a:pPr algn="ctr"/>
            <a:r>
              <a:rPr kumimoji="1" lang="ja-JP" altLang="en-US" sz="1600"/>
              <a:t>＊出ないときもあります</a:t>
            </a:r>
            <a:endParaRPr kumimoji="1" lang="en-US" altLang="ja-JP" sz="1600"/>
          </a:p>
        </p:txBody>
      </p:sp>
      <p:pic>
        <p:nvPicPr>
          <p:cNvPr id="11" name="グラフィックス 10" descr="怪物 枠線">
            <a:extLst>
              <a:ext uri="{FF2B5EF4-FFF2-40B4-BE49-F238E27FC236}">
                <a16:creationId xmlns:a16="http://schemas.microsoft.com/office/drawing/2014/main" id="{5BE81714-24D1-F02F-C078-EF18DF6C4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49200">
            <a:off x="8114640" y="1787238"/>
            <a:ext cx="1058646" cy="10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E2147-C477-3A94-4ED7-38F68454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60DFD-E776-BECB-364C-B1583595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Step2 </a:t>
            </a:r>
            <a:r>
              <a:rPr kumimoji="1" lang="ja-JP" altLang="en-US"/>
              <a:t>　確認したい単語を言ってみる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A9E978-BB7D-7DE7-95DB-B65DF2A5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8152EE75-E5E6-B783-A058-70AEAD23D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203" y="4250413"/>
            <a:ext cx="1507001" cy="1507001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4C83615-5249-2149-4BBC-6D7984002952}"/>
              </a:ext>
            </a:extLst>
          </p:cNvPr>
          <p:cNvSpPr/>
          <p:nvPr/>
        </p:nvSpPr>
        <p:spPr>
          <a:xfrm>
            <a:off x="156634" y="2169581"/>
            <a:ext cx="3781424" cy="1648610"/>
          </a:xfrm>
          <a:prstGeom prst="wedgeEllipseCallout">
            <a:avLst>
              <a:gd name="adj1" fmla="val 14266"/>
              <a:gd name="adj2" fmla="val 688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聞き取り画面がひらくよ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16F4BE3-58AC-906A-5612-E483DB50C8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" t="12935" r="1840" b="4434"/>
          <a:stretch/>
        </p:blipFill>
        <p:spPr>
          <a:xfrm>
            <a:off x="3500381" y="3499945"/>
            <a:ext cx="7567132" cy="265278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グラフィックス 8" descr="怪物 枠線">
            <a:extLst>
              <a:ext uri="{FF2B5EF4-FFF2-40B4-BE49-F238E27FC236}">
                <a16:creationId xmlns:a16="http://schemas.microsoft.com/office/drawing/2014/main" id="{ED352894-DB65-CDC6-3947-6DEBE9DDD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24645">
            <a:off x="8289690" y="4648977"/>
            <a:ext cx="1507001" cy="1507001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1A392F31-5650-FBA2-4ADE-95CBB6905B16}"/>
              </a:ext>
            </a:extLst>
          </p:cNvPr>
          <p:cNvSpPr/>
          <p:nvPr/>
        </p:nvSpPr>
        <p:spPr>
          <a:xfrm>
            <a:off x="5892358" y="2932672"/>
            <a:ext cx="4252751" cy="1648610"/>
          </a:xfrm>
          <a:prstGeom prst="wedgeEllipseCallout">
            <a:avLst>
              <a:gd name="adj1" fmla="val 31151"/>
              <a:gd name="adj2" fmla="val 56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確かめたい単語を言ってみよう</a:t>
            </a:r>
          </a:p>
        </p:txBody>
      </p:sp>
    </p:spTree>
    <p:extLst>
      <p:ext uri="{BB962C8B-B14F-4D97-AF65-F5344CB8AC3E}">
        <p14:creationId xmlns:p14="http://schemas.microsoft.com/office/powerpoint/2010/main" val="25296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EAF69-F26F-D7B4-EC55-BB3E5CF0B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52007-D110-B13E-DFDE-CB9021A9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Step2 </a:t>
            </a:r>
            <a:r>
              <a:rPr kumimoji="1" lang="ja-JP" altLang="en-US"/>
              <a:t>　確認したい単語を言ってみる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990FDB-48F2-EDCF-91BF-453DE355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DBB434CC-9879-BF58-9C7D-D1BB8467F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6203" y="4250413"/>
            <a:ext cx="1507001" cy="15070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1516D54-FFB1-B72D-3101-5311B97428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5" t="12935" r="1840" b="4434"/>
          <a:stretch/>
        </p:blipFill>
        <p:spPr>
          <a:xfrm>
            <a:off x="3500381" y="3499945"/>
            <a:ext cx="7567132" cy="265278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グラフィックス 8" descr="怪物 枠線">
            <a:extLst>
              <a:ext uri="{FF2B5EF4-FFF2-40B4-BE49-F238E27FC236}">
                <a16:creationId xmlns:a16="http://schemas.microsoft.com/office/drawing/2014/main" id="{0B2A1998-91E4-3BC8-5D6D-49C90BB6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24645">
            <a:off x="8289690" y="4648977"/>
            <a:ext cx="1507001" cy="1507001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46D2A3B5-11D7-DA08-920F-E154563501DA}"/>
              </a:ext>
            </a:extLst>
          </p:cNvPr>
          <p:cNvSpPr/>
          <p:nvPr/>
        </p:nvSpPr>
        <p:spPr>
          <a:xfrm>
            <a:off x="5940967" y="2932672"/>
            <a:ext cx="3781424" cy="1648610"/>
          </a:xfrm>
          <a:prstGeom prst="wedgeEllipseCallout">
            <a:avLst>
              <a:gd name="adj1" fmla="val 31151"/>
              <a:gd name="adj2" fmla="val 564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fine</a:t>
            </a:r>
            <a:endParaRPr kumimoji="1" lang="ja-JP" altLang="en-US" sz="60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グラフィックス 3" descr="怪物 単色塗りつぶし">
            <a:extLst>
              <a:ext uri="{FF2B5EF4-FFF2-40B4-BE49-F238E27FC236}">
                <a16:creationId xmlns:a16="http://schemas.microsoft.com/office/drawing/2014/main" id="{335595D9-F06A-81D5-9AE9-63F55942F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469B0-188A-32C4-A87C-9877A6341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55F40-2F32-0BE2-4F26-027A5069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Step3</a:t>
            </a:r>
            <a:r>
              <a:rPr kumimoji="1" lang="ja-JP" altLang="en-US"/>
              <a:t>　発音が合っていたか確かめる</a:t>
            </a:r>
          </a:p>
        </p:txBody>
      </p:sp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8924CBD8-F4EB-41E7-1D0D-C1208938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1773" y="4993262"/>
            <a:ext cx="1507001" cy="150700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C254790-B031-2C2A-CCD1-F7468EADDFAC}"/>
              </a:ext>
            </a:extLst>
          </p:cNvPr>
          <p:cNvGrpSpPr/>
          <p:nvPr/>
        </p:nvGrpSpPr>
        <p:grpSpPr>
          <a:xfrm>
            <a:off x="748862" y="2519018"/>
            <a:ext cx="4130565" cy="2914601"/>
            <a:chOff x="3698065" y="1871367"/>
            <a:chExt cx="6130993" cy="457471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50F8FAE-73DE-8306-93BB-905F0BF0C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847" r="9131"/>
            <a:stretch/>
          </p:blipFill>
          <p:spPr>
            <a:xfrm>
              <a:off x="3698065" y="1871367"/>
              <a:ext cx="6130993" cy="457471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D004FA0-91EC-554D-1A86-F2F9F2FD5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221" y="3048718"/>
              <a:ext cx="5244567" cy="2161785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ADDB425-507A-4482-6D32-597FD1A8A391}"/>
              </a:ext>
            </a:extLst>
          </p:cNvPr>
          <p:cNvGrpSpPr/>
          <p:nvPr/>
        </p:nvGrpSpPr>
        <p:grpSpPr>
          <a:xfrm>
            <a:off x="6403427" y="2500470"/>
            <a:ext cx="4130565" cy="2914601"/>
            <a:chOff x="3698065" y="1871367"/>
            <a:chExt cx="6130993" cy="457471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204497E-ED4D-5E19-D9E9-A82222ABF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847" r="9131"/>
            <a:stretch/>
          </p:blipFill>
          <p:spPr>
            <a:xfrm>
              <a:off x="3698065" y="1871367"/>
              <a:ext cx="6130993" cy="457471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ECC58ED5-45B6-03BC-DB4A-A18CC9B5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8221" y="3048718"/>
              <a:ext cx="5244567" cy="2161785"/>
            </a:xfrm>
            <a:prstGeom prst="rect">
              <a:avLst/>
            </a:prstGeom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47ECAD2B-BECC-A3C0-FED2-6F21FFD4D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877" y="3269624"/>
            <a:ext cx="3533363" cy="143866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36B8D96-5193-BB62-B549-A47965860EA9}"/>
              </a:ext>
            </a:extLst>
          </p:cNvPr>
          <p:cNvSpPr txBox="1"/>
          <p:nvPr/>
        </p:nvSpPr>
        <p:spPr>
          <a:xfrm>
            <a:off x="6742728" y="2786741"/>
            <a:ext cx="21498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b="1">
                <a:solidFill>
                  <a:srgbClr val="FF0000"/>
                </a:solidFill>
              </a:rPr>
              <a:t>×</a:t>
            </a:r>
            <a:endParaRPr kumimoji="1" lang="ja-JP" altLang="en-US" sz="16600" b="1">
              <a:solidFill>
                <a:srgbClr val="FF0000"/>
              </a:solidFill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A9AE930-DD73-5841-BC06-0118C9EA0255}"/>
              </a:ext>
            </a:extLst>
          </p:cNvPr>
          <p:cNvSpPr/>
          <p:nvPr/>
        </p:nvSpPr>
        <p:spPr>
          <a:xfrm>
            <a:off x="425669" y="2301766"/>
            <a:ext cx="5092262" cy="34841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グラフィックス 7" descr="怪物 枠線">
            <a:extLst>
              <a:ext uri="{FF2B5EF4-FFF2-40B4-BE49-F238E27FC236}">
                <a16:creationId xmlns:a16="http://schemas.microsoft.com/office/drawing/2014/main" id="{AB3C8B9B-255B-E4C5-EDBB-994F5726E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575953">
            <a:off x="6664854" y="3975188"/>
            <a:ext cx="615241" cy="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8D1BF-C999-81C5-0256-FA9C71F8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08533-8837-6AC6-6105-F741A0F4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Step4</a:t>
            </a:r>
            <a:r>
              <a:rPr lang="ja-JP" altLang="en-US"/>
              <a:t>　正しい発音になるまで練習しよう！</a:t>
            </a:r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E78A3C7-BB5F-0498-F84D-DC87E7D79FDC}"/>
              </a:ext>
            </a:extLst>
          </p:cNvPr>
          <p:cNvGrpSpPr/>
          <p:nvPr/>
        </p:nvGrpSpPr>
        <p:grpSpPr>
          <a:xfrm>
            <a:off x="748862" y="2519018"/>
            <a:ext cx="4130565" cy="2914601"/>
            <a:chOff x="3698065" y="1871367"/>
            <a:chExt cx="6130993" cy="457471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FE734D9-D136-1A80-C8FE-4CED1283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847" r="9131"/>
            <a:stretch/>
          </p:blipFill>
          <p:spPr>
            <a:xfrm>
              <a:off x="3698065" y="1871367"/>
              <a:ext cx="6130993" cy="457471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4EDA7C8-726B-1870-05D5-B6EAA1D3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8221" y="3048718"/>
              <a:ext cx="5244567" cy="2161785"/>
            </a:xfrm>
            <a:prstGeom prst="rect">
              <a:avLst/>
            </a:prstGeom>
          </p:spPr>
        </p:pic>
      </p:grpSp>
      <p:pic>
        <p:nvPicPr>
          <p:cNvPr id="4" name="グラフィックス 3" descr="怪物 枠線">
            <a:extLst>
              <a:ext uri="{FF2B5EF4-FFF2-40B4-BE49-F238E27FC236}">
                <a16:creationId xmlns:a16="http://schemas.microsoft.com/office/drawing/2014/main" id="{3D1C3C87-327A-C50A-FD5F-C78508AF3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4502" y="3961547"/>
            <a:ext cx="2609850" cy="260985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0359012-743B-55D0-0B74-B9DF71D79E40}"/>
              </a:ext>
            </a:extLst>
          </p:cNvPr>
          <p:cNvGrpSpPr/>
          <p:nvPr/>
        </p:nvGrpSpPr>
        <p:grpSpPr>
          <a:xfrm>
            <a:off x="10614903" y="4880302"/>
            <a:ext cx="917573" cy="1834246"/>
            <a:chOff x="2641601" y="948088"/>
            <a:chExt cx="917573" cy="1834246"/>
          </a:xfrm>
        </p:grpSpPr>
        <p:pic>
          <p:nvPicPr>
            <p:cNvPr id="9" name="グラフィックス 8" descr="無線マイク 単色塗りつぶし">
              <a:extLst>
                <a:ext uri="{FF2B5EF4-FFF2-40B4-BE49-F238E27FC236}">
                  <a16:creationId xmlns:a16="http://schemas.microsoft.com/office/drawing/2014/main" id="{F2C3959E-2DDA-4E4F-2A5E-B751C3EA8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CC46A3B-EAFD-5B14-6283-DA833EB3BC3E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グラフィックス 12" descr="無線マイク 単色塗りつぶし">
              <a:extLst>
                <a:ext uri="{FF2B5EF4-FFF2-40B4-BE49-F238E27FC236}">
                  <a16:creationId xmlns:a16="http://schemas.microsoft.com/office/drawing/2014/main" id="{BC49AFF0-B5D9-8B17-C40B-D692189A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374EAF5-A6C3-5AA2-167B-7B93C55A6170}"/>
              </a:ext>
            </a:extLst>
          </p:cNvPr>
          <p:cNvGrpSpPr/>
          <p:nvPr/>
        </p:nvGrpSpPr>
        <p:grpSpPr>
          <a:xfrm>
            <a:off x="5051938" y="3977934"/>
            <a:ext cx="3269111" cy="2609850"/>
            <a:chOff x="5525962" y="2325968"/>
            <a:chExt cx="3269111" cy="2609850"/>
          </a:xfrm>
        </p:grpSpPr>
        <p:pic>
          <p:nvPicPr>
            <p:cNvPr id="15" name="グラフィックス 14" descr="怪物 枠線">
              <a:extLst>
                <a:ext uri="{FF2B5EF4-FFF2-40B4-BE49-F238E27FC236}">
                  <a16:creationId xmlns:a16="http://schemas.microsoft.com/office/drawing/2014/main" id="{708E035B-BC4D-123D-B317-FF128D5B2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25962" y="2325968"/>
              <a:ext cx="2609850" cy="2609850"/>
            </a:xfrm>
            <a:prstGeom prst="rect">
              <a:avLst/>
            </a:prstGeom>
          </p:spPr>
        </p:pic>
        <p:pic>
          <p:nvPicPr>
            <p:cNvPr id="18" name="グラフィックス 17" descr="ヘッドフォン 単色塗りつぶし">
              <a:extLst>
                <a:ext uri="{FF2B5EF4-FFF2-40B4-BE49-F238E27FC236}">
                  <a16:creationId xmlns:a16="http://schemas.microsoft.com/office/drawing/2014/main" id="{CCD3B98C-F3D4-148B-DF09-405CFF82D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1279521">
              <a:off x="7880673" y="2544238"/>
              <a:ext cx="914400" cy="914400"/>
            </a:xfrm>
            <a:prstGeom prst="rect">
              <a:avLst/>
            </a:prstGeom>
          </p:spPr>
        </p:pic>
      </p:grp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05491C49-1DF2-21E5-FCDD-6E35424DD073}"/>
              </a:ext>
            </a:extLst>
          </p:cNvPr>
          <p:cNvSpPr/>
          <p:nvPr/>
        </p:nvSpPr>
        <p:spPr>
          <a:xfrm>
            <a:off x="5277026" y="1780390"/>
            <a:ext cx="5072184" cy="1648610"/>
          </a:xfrm>
          <a:prstGeom prst="wedgeEllipseCallout">
            <a:avLst>
              <a:gd name="adj1" fmla="val -27180"/>
              <a:gd name="adj2" fmla="val 687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繰り返し聞いたり</a:t>
            </a:r>
            <a:endParaRPr kumimoji="1" lang="en-US" altLang="ja-JP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言ったりしてみよう！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1306D2F-3343-9405-51C3-04CCBD7B7C70}"/>
              </a:ext>
            </a:extLst>
          </p:cNvPr>
          <p:cNvSpPr/>
          <p:nvPr/>
        </p:nvSpPr>
        <p:spPr>
          <a:xfrm>
            <a:off x="425669" y="2301766"/>
            <a:ext cx="5092262" cy="34841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EC146E33-15A2-2F72-1E70-2317157B409B}"/>
              </a:ext>
            </a:extLst>
          </p:cNvPr>
          <p:cNvSpPr/>
          <p:nvPr/>
        </p:nvSpPr>
        <p:spPr>
          <a:xfrm>
            <a:off x="10614903" y="3537952"/>
            <a:ext cx="1392361" cy="839638"/>
          </a:xfrm>
          <a:prstGeom prst="wedgeEllipseCallout">
            <a:avLst>
              <a:gd name="adj1" fmla="val -37352"/>
              <a:gd name="adj2" fmla="val 630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fine</a:t>
            </a:r>
            <a:endParaRPr kumimoji="1" lang="ja-JP" altLang="en-US" sz="28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56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3787-9E85-DE38-7DEE-813A9462F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2DD0D8E3-9B3B-4D9F-F90C-7F71DF7A459C}"/>
              </a:ext>
            </a:extLst>
          </p:cNvPr>
          <p:cNvGraphicFramePr>
            <a:graphicFrameLocks noGrp="1"/>
          </p:cNvGraphicFramePr>
          <p:nvPr/>
        </p:nvGraphicFramePr>
        <p:xfrm>
          <a:off x="992505" y="1737360"/>
          <a:ext cx="10685145" cy="4994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715">
                  <a:extLst>
                    <a:ext uri="{9D8B030D-6E8A-4147-A177-3AD203B41FA5}">
                      <a16:colId xmlns:a16="http://schemas.microsoft.com/office/drawing/2014/main" val="4056921008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2255385855"/>
                    </a:ext>
                  </a:extLst>
                </a:gridCol>
                <a:gridCol w="3561715">
                  <a:extLst>
                    <a:ext uri="{9D8B030D-6E8A-4147-A177-3AD203B41FA5}">
                      <a16:colId xmlns:a16="http://schemas.microsoft.com/office/drawing/2014/main" val="3308093693"/>
                    </a:ext>
                  </a:extLst>
                </a:gridCol>
              </a:tblGrid>
              <a:tr h="99880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いろんな気分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540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82960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glad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091548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good​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happy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637795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 u="none" strike="noStrike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hungry</a:t>
                      </a: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nervous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890073"/>
                  </a:ext>
                </a:extLst>
              </a:tr>
              <a:tr h="998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sleepy​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</a:t>
                      </a:r>
                      <a:r>
                        <a:rPr kumimoji="1" lang="en-US" altLang="ja-JP" sz="3200" b="0" i="0" u="none" strike="noStrike" kern="120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thirsty</a:t>
                      </a:r>
                      <a:endParaRPr lang="en-US" altLang="ja-JP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0" i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​tired</a:t>
                      </a:r>
                      <a:endParaRPr lang="en-US" sz="3200" b="0" i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142583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3E59460F-16C6-FCB0-A904-8F23FB1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いろんなことばを</a:t>
            </a:r>
            <a:r>
              <a:rPr lang="ja-JP" altLang="en-US"/>
              <a:t>言って</a:t>
            </a:r>
            <a:r>
              <a:rPr kumimoji="1" lang="ja-JP" altLang="en-US"/>
              <a:t>みよう</a:t>
            </a: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4340DCC4-3A18-2A48-696F-9998FCBEB743}"/>
              </a:ext>
            </a:extLst>
          </p:cNvPr>
          <p:cNvSpPr/>
          <p:nvPr/>
        </p:nvSpPr>
        <p:spPr>
          <a:xfrm>
            <a:off x="9837678" y="173190"/>
            <a:ext cx="2067079" cy="786226"/>
          </a:xfrm>
          <a:prstGeom prst="wedgeEllipseCallout">
            <a:avLst>
              <a:gd name="adj1" fmla="val -53600"/>
              <a:gd name="adj2" fmla="val 80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こちらの単語を参考に！</a:t>
            </a:r>
            <a:endParaRPr kumimoji="1" lang="en-US" altLang="ja-JP"/>
          </a:p>
        </p:txBody>
      </p:sp>
      <p:pic>
        <p:nvPicPr>
          <p:cNvPr id="3" name="グラフィックス 2" descr="怪物 枠線">
            <a:extLst>
              <a:ext uri="{FF2B5EF4-FFF2-40B4-BE49-F238E27FC236}">
                <a16:creationId xmlns:a16="http://schemas.microsoft.com/office/drawing/2014/main" id="{2699E8FD-43D0-4BD4-AE85-1D3B6E939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5559" y="232449"/>
            <a:ext cx="1242369" cy="1242369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BB75EF9-C46B-78B6-0675-0A0F2A4BC05D}"/>
              </a:ext>
            </a:extLst>
          </p:cNvPr>
          <p:cNvGrpSpPr/>
          <p:nvPr/>
        </p:nvGrpSpPr>
        <p:grpSpPr>
          <a:xfrm>
            <a:off x="9088601" y="701548"/>
            <a:ext cx="749077" cy="873158"/>
            <a:chOff x="2641601" y="948088"/>
            <a:chExt cx="917573" cy="1834246"/>
          </a:xfrm>
        </p:grpSpPr>
        <p:pic>
          <p:nvPicPr>
            <p:cNvPr id="5" name="グラフィックス 4" descr="無線マイク 単色塗りつぶし">
              <a:extLst>
                <a:ext uri="{FF2B5EF4-FFF2-40B4-BE49-F238E27FC236}">
                  <a16:creationId xmlns:a16="http://schemas.microsoft.com/office/drawing/2014/main" id="{CD0A202A-0BDC-44F5-1A6A-6DE947A9A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E05CA726-44D1-8CFC-BF90-88979C024FF2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グラフィックス 11" descr="無線マイク 単色塗りつぶし">
              <a:extLst>
                <a:ext uri="{FF2B5EF4-FFF2-40B4-BE49-F238E27FC236}">
                  <a16:creationId xmlns:a16="http://schemas.microsoft.com/office/drawing/2014/main" id="{56B64FB8-D403-14FB-17B2-4033EA8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D450D7-24F1-D48E-3F8B-A06CC473EEF8}"/>
              </a:ext>
            </a:extLst>
          </p:cNvPr>
          <p:cNvSpPr txBox="1"/>
          <p:nvPr/>
        </p:nvSpPr>
        <p:spPr>
          <a:xfrm>
            <a:off x="9819535" y="1999902"/>
            <a:ext cx="219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hlinkClick r:id="rId6"/>
              </a:rPr>
              <a:t>小学校 外国語 </a:t>
            </a:r>
            <a:r>
              <a:rPr lang="en-US" altLang="ja-JP" sz="1400">
                <a:hlinkClick r:id="rId6"/>
              </a:rPr>
              <a:t>- </a:t>
            </a:r>
            <a:r>
              <a:rPr lang="ja-JP" altLang="en-US" sz="1400">
                <a:hlinkClick r:id="rId6"/>
              </a:rPr>
              <a:t>ひごっ子まな</a:t>
            </a:r>
            <a:r>
              <a:rPr lang="en-US" altLang="ja-JP" sz="1400">
                <a:hlinkClick r:id="rId6"/>
              </a:rPr>
              <a:t>Labo</a:t>
            </a:r>
            <a:r>
              <a:rPr lang="ja-JP" altLang="en-US" sz="1400"/>
              <a:t>より</a:t>
            </a:r>
            <a:endParaRPr kumimoji="1" lang="ja-JP" altLang="en-US" sz="1400"/>
          </a:p>
        </p:txBody>
      </p:sp>
      <p:pic>
        <p:nvPicPr>
          <p:cNvPr id="8" name="図 7">
            <a:hlinkClick r:id="rId7"/>
            <a:extLst>
              <a:ext uri="{FF2B5EF4-FFF2-40B4-BE49-F238E27FC236}">
                <a16:creationId xmlns:a16="http://schemas.microsoft.com/office/drawing/2014/main" id="{1D0F3077-6EE5-B628-1C15-739E0120C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7678" y="1047044"/>
            <a:ext cx="2056712" cy="148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72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hlinkClick r:id="rId2"/>
            <a:extLst>
              <a:ext uri="{FF2B5EF4-FFF2-40B4-BE49-F238E27FC236}">
                <a16:creationId xmlns:a16="http://schemas.microsoft.com/office/drawing/2014/main" id="{F20CD9A2-9F40-2521-FBD6-FC9FFA0B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569"/>
          <a:stretch/>
        </p:blipFill>
        <p:spPr>
          <a:xfrm>
            <a:off x="3694344" y="1442044"/>
            <a:ext cx="4307114" cy="221672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4F96807-B2B7-04AC-37C0-8A1FDB3ECB33}"/>
              </a:ext>
            </a:extLst>
          </p:cNvPr>
          <p:cNvSpPr/>
          <p:nvPr/>
        </p:nvSpPr>
        <p:spPr>
          <a:xfrm>
            <a:off x="5739012" y="1393662"/>
            <a:ext cx="916449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pic>
        <p:nvPicPr>
          <p:cNvPr id="6" name="図 5">
            <a:hlinkClick r:id="rId4"/>
            <a:extLst>
              <a:ext uri="{FF2B5EF4-FFF2-40B4-BE49-F238E27FC236}">
                <a16:creationId xmlns:a16="http://schemas.microsoft.com/office/drawing/2014/main" id="{8D1F1CE5-6AF7-0854-55DE-69F2D724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308" y="612394"/>
            <a:ext cx="3748004" cy="304637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E612658-8591-889E-8A45-A82BFBD578BE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6655461" y="1927062"/>
            <a:ext cx="1528847" cy="2085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B0EA9D53-1948-5939-ABD9-69709A52C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344" y="607200"/>
            <a:ext cx="4307114" cy="62070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8A4A6C-8E4D-8C39-E3F6-5FF2B281EEED}"/>
              </a:ext>
            </a:extLst>
          </p:cNvPr>
          <p:cNvSpPr txBox="1"/>
          <p:nvPr/>
        </p:nvSpPr>
        <p:spPr>
          <a:xfrm rot="21168216">
            <a:off x="191752" y="4566206"/>
            <a:ext cx="3806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他の</a:t>
            </a:r>
            <a:endParaRPr kumimoji="1" lang="en-US" altLang="ja-JP" sz="4000"/>
          </a:p>
          <a:p>
            <a:pPr algn="ctr"/>
            <a:r>
              <a:rPr kumimoji="1" lang="ja-JP" altLang="en-US" sz="4000"/>
              <a:t>ほんやくアプリ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0FFC8E-0019-CE39-6589-E78C702A73DE}"/>
              </a:ext>
            </a:extLst>
          </p:cNvPr>
          <p:cNvSpPr txBox="1"/>
          <p:nvPr/>
        </p:nvSpPr>
        <p:spPr>
          <a:xfrm rot="20163757">
            <a:off x="-137838" y="681364"/>
            <a:ext cx="3708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/>
              <a:t>スクラッチを使った</a:t>
            </a:r>
            <a:endParaRPr kumimoji="1" lang="en-US" altLang="ja-JP" sz="3200"/>
          </a:p>
          <a:p>
            <a:pPr algn="ctr"/>
            <a:r>
              <a:rPr kumimoji="1" lang="ja-JP" altLang="en-US" sz="3200"/>
              <a:t>ほんやくコンテンツ</a:t>
            </a: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EA342B63-633A-0DEA-FC4A-90111EADEC31}"/>
              </a:ext>
            </a:extLst>
          </p:cNvPr>
          <p:cNvSpPr/>
          <p:nvPr/>
        </p:nvSpPr>
        <p:spPr>
          <a:xfrm>
            <a:off x="836274" y="2708245"/>
            <a:ext cx="1430104" cy="950526"/>
          </a:xfrm>
          <a:prstGeom prst="wedgeEllipseCallout">
            <a:avLst>
              <a:gd name="adj1" fmla="val 58586"/>
              <a:gd name="adj2" fmla="val -1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クリックしてみて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9655926-4ABB-A1DF-A997-55396192B753}"/>
              </a:ext>
            </a:extLst>
          </p:cNvPr>
          <p:cNvSpPr/>
          <p:nvPr/>
        </p:nvSpPr>
        <p:spPr>
          <a:xfrm>
            <a:off x="3467101" y="442664"/>
            <a:ext cx="4768008" cy="3429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グラフィックス 12" descr="怪物 枠線">
            <a:extLst>
              <a:ext uri="{FF2B5EF4-FFF2-40B4-BE49-F238E27FC236}">
                <a16:creationId xmlns:a16="http://schemas.microsoft.com/office/drawing/2014/main" id="{946799D9-452E-6AD1-1CBB-8AF5B4A1D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6378" y="2292674"/>
            <a:ext cx="1481775" cy="1481775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1CE8059-F431-27CD-AF1C-61399DCBF996}"/>
              </a:ext>
            </a:extLst>
          </p:cNvPr>
          <p:cNvGrpSpPr/>
          <p:nvPr/>
        </p:nvGrpSpPr>
        <p:grpSpPr>
          <a:xfrm>
            <a:off x="3797507" y="3871664"/>
            <a:ext cx="3806809" cy="2469717"/>
            <a:chOff x="3656244" y="3871664"/>
            <a:chExt cx="3806809" cy="2469717"/>
          </a:xfrm>
        </p:grpSpPr>
        <p:pic>
          <p:nvPicPr>
            <p:cNvPr id="25" name="図 24">
              <a:hlinkClick r:id="rId9"/>
              <a:extLst>
                <a:ext uri="{FF2B5EF4-FFF2-40B4-BE49-F238E27FC236}">
                  <a16:creationId xmlns:a16="http://schemas.microsoft.com/office/drawing/2014/main" id="{1C75FC8E-5B57-A708-829E-66B6A84D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43929" y="4388136"/>
              <a:ext cx="3127357" cy="1953245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330EC3C-47BE-B8F5-A7FD-4C4EE3B196E5}"/>
                </a:ext>
              </a:extLst>
            </p:cNvPr>
            <p:cNvSpPr txBox="1"/>
            <p:nvPr/>
          </p:nvSpPr>
          <p:spPr>
            <a:xfrm>
              <a:off x="3656244" y="3871664"/>
              <a:ext cx="3806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/>
                <a:t>Google </a:t>
              </a:r>
              <a:r>
                <a:rPr kumimoji="1" lang="ja-JP" altLang="en-US" sz="2400"/>
                <a:t>ほんやく</a:t>
              </a:r>
            </a:p>
          </p:txBody>
        </p:sp>
      </p:grpSp>
      <p:pic>
        <p:nvPicPr>
          <p:cNvPr id="19" name="グラフィックス 18" descr="怪物 枠線">
            <a:extLst>
              <a:ext uri="{FF2B5EF4-FFF2-40B4-BE49-F238E27FC236}">
                <a16:creationId xmlns:a16="http://schemas.microsoft.com/office/drawing/2014/main" id="{2CAD5FC6-E9FF-FE59-4028-38A9DC01B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2778" y="4984566"/>
            <a:ext cx="1481775" cy="1481775"/>
          </a:xfrm>
          <a:prstGeom prst="rect">
            <a:avLst/>
          </a:prstGeom>
        </p:spPr>
      </p:pic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07456560-DBDB-5525-9B22-3981F57BA57F}"/>
              </a:ext>
            </a:extLst>
          </p:cNvPr>
          <p:cNvSpPr/>
          <p:nvPr/>
        </p:nvSpPr>
        <p:spPr>
          <a:xfrm>
            <a:off x="9305158" y="4349124"/>
            <a:ext cx="1794642" cy="1086475"/>
          </a:xfrm>
          <a:prstGeom prst="wedgeEllipseCallout">
            <a:avLst>
              <a:gd name="adj1" fmla="val -58636"/>
              <a:gd name="adj2" fmla="val 467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色々あるよ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975773-7C1F-A2B3-2DAE-CA8278ED70D5}"/>
              </a:ext>
            </a:extLst>
          </p:cNvPr>
          <p:cNvSpPr txBox="1"/>
          <p:nvPr/>
        </p:nvSpPr>
        <p:spPr>
          <a:xfrm>
            <a:off x="3889223" y="2710395"/>
            <a:ext cx="1107996" cy="646331"/>
          </a:xfrm>
          <a:prstGeom prst="rect">
            <a:avLst/>
          </a:prstGeom>
          <a:solidFill>
            <a:srgbClr val="AAE57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/>
              <a:t>Scratch</a:t>
            </a:r>
            <a:r>
              <a:rPr kumimoji="1" lang="ja-JP" altLang="en-US" b="1"/>
              <a:t>で</a:t>
            </a:r>
            <a:endParaRPr kumimoji="1" lang="en-US" altLang="ja-JP" b="1"/>
          </a:p>
          <a:p>
            <a:pPr algn="ctr"/>
            <a:r>
              <a:rPr kumimoji="1" lang="ja-JP" altLang="en-US" b="1"/>
              <a:t>簡単翻訳</a:t>
            </a:r>
          </a:p>
        </p:txBody>
      </p:sp>
    </p:spTree>
    <p:extLst>
      <p:ext uri="{BB962C8B-B14F-4D97-AF65-F5344CB8AC3E}">
        <p14:creationId xmlns:p14="http://schemas.microsoft.com/office/powerpoint/2010/main" val="152681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66725444-174D-E618-BE4D-C4DBECD85BF5}"/>
              </a:ext>
            </a:extLst>
          </p:cNvPr>
          <p:cNvSpPr/>
          <p:nvPr/>
        </p:nvSpPr>
        <p:spPr>
          <a:xfrm>
            <a:off x="7218621" y="954707"/>
            <a:ext cx="4572000" cy="518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4FAB11B-044B-F9B8-66E6-BBA04A89A185}"/>
              </a:ext>
            </a:extLst>
          </p:cNvPr>
          <p:cNvGrpSpPr/>
          <p:nvPr/>
        </p:nvGrpSpPr>
        <p:grpSpPr>
          <a:xfrm>
            <a:off x="3182194" y="24916"/>
            <a:ext cx="2193359" cy="2830525"/>
            <a:chOff x="2862935" y="0"/>
            <a:chExt cx="2193359" cy="2830525"/>
          </a:xfrm>
        </p:grpSpPr>
        <p:pic>
          <p:nvPicPr>
            <p:cNvPr id="1052" name="Picture 28" descr="タブレットのイラスト（ブランク）">
              <a:extLst>
                <a:ext uri="{FF2B5EF4-FFF2-40B4-BE49-F238E27FC236}">
                  <a16:creationId xmlns:a16="http://schemas.microsoft.com/office/drawing/2014/main" id="{C8DA52D5-DAD3-FE60-9BA7-1EEDD8446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935" y="0"/>
              <a:ext cx="2193359" cy="283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英語の褒め言葉のイラスト文字（Congratulations!）">
              <a:extLst>
                <a:ext uri="{FF2B5EF4-FFF2-40B4-BE49-F238E27FC236}">
                  <a16:creationId xmlns:a16="http://schemas.microsoft.com/office/drawing/2014/main" id="{5C93375C-EF06-DBB5-F04F-30CF31400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67" y="1998963"/>
              <a:ext cx="1868523" cy="41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英語の褒め言葉のイラスト文字（Way to go!）">
              <a:extLst>
                <a:ext uri="{FF2B5EF4-FFF2-40B4-BE49-F238E27FC236}">
                  <a16:creationId xmlns:a16="http://schemas.microsoft.com/office/drawing/2014/main" id="{31E1A0BE-26AC-B79D-5564-0EAC61D8A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174" y="395176"/>
              <a:ext cx="1681511" cy="54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英語の褒め言葉のイラスト文字（You did it!）">
              <a:extLst>
                <a:ext uri="{FF2B5EF4-FFF2-40B4-BE49-F238E27FC236}">
                  <a16:creationId xmlns:a16="http://schemas.microsoft.com/office/drawing/2014/main" id="{2168ADE4-0782-77B6-5BDC-CE35E1238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174" y="1207178"/>
              <a:ext cx="1595464" cy="54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A48F250-ACFC-0888-10BC-05017740ECC6}"/>
              </a:ext>
            </a:extLst>
          </p:cNvPr>
          <p:cNvGrpSpPr/>
          <p:nvPr/>
        </p:nvGrpSpPr>
        <p:grpSpPr>
          <a:xfrm>
            <a:off x="3125528" y="3559798"/>
            <a:ext cx="2193359" cy="2830525"/>
            <a:chOff x="2893818" y="3559799"/>
            <a:chExt cx="2193359" cy="2830525"/>
          </a:xfrm>
        </p:grpSpPr>
        <p:pic>
          <p:nvPicPr>
            <p:cNvPr id="2" name="Picture 28" descr="タブレットのイラスト（ブランク）">
              <a:extLst>
                <a:ext uri="{FF2B5EF4-FFF2-40B4-BE49-F238E27FC236}">
                  <a16:creationId xmlns:a16="http://schemas.microsoft.com/office/drawing/2014/main" id="{9623FC6C-65F1-1376-E230-DF7C4392E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818" y="3559799"/>
              <a:ext cx="2193359" cy="283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英語の褒め言葉のイラスト文字（Good job!）">
              <a:extLst>
                <a:ext uri="{FF2B5EF4-FFF2-40B4-BE49-F238E27FC236}">
                  <a16:creationId xmlns:a16="http://schemas.microsoft.com/office/drawing/2014/main" id="{90C128C7-F4DC-6336-733B-540985707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639" y="3982213"/>
              <a:ext cx="1764652" cy="617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英語の褒め言葉のイラスト文字（Fantastic!）">
              <a:extLst>
                <a:ext uri="{FF2B5EF4-FFF2-40B4-BE49-F238E27FC236}">
                  <a16:creationId xmlns:a16="http://schemas.microsoft.com/office/drawing/2014/main" id="{8D8A7DEE-F1BA-E7DC-4205-2480C1D4C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639" y="4763833"/>
              <a:ext cx="1764652" cy="576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英語の褒め言葉のイラスト文字（Great work!）">
              <a:extLst>
                <a:ext uri="{FF2B5EF4-FFF2-40B4-BE49-F238E27FC236}">
                  <a16:creationId xmlns:a16="http://schemas.microsoft.com/office/drawing/2014/main" id="{3C50B192-005B-D315-2425-428D48F10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639" y="5504278"/>
              <a:ext cx="1764652" cy="48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679CAA-41DF-68A3-568A-98D8B7381D9D}"/>
              </a:ext>
            </a:extLst>
          </p:cNvPr>
          <p:cNvSpPr txBox="1"/>
          <p:nvPr/>
        </p:nvSpPr>
        <p:spPr>
          <a:xfrm>
            <a:off x="180497" y="2837621"/>
            <a:ext cx="5426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ほんやくアプリを使って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9B324E-EEAF-237D-5535-C6181143C190}"/>
              </a:ext>
            </a:extLst>
          </p:cNvPr>
          <p:cNvSpPr txBox="1"/>
          <p:nvPr/>
        </p:nvSpPr>
        <p:spPr>
          <a:xfrm rot="507141">
            <a:off x="7161217" y="706971"/>
            <a:ext cx="469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英会話につなげよう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6E428229-9489-5C99-73BF-33583E0F90A2}"/>
              </a:ext>
            </a:extLst>
          </p:cNvPr>
          <p:cNvSpPr/>
          <p:nvPr/>
        </p:nvSpPr>
        <p:spPr>
          <a:xfrm>
            <a:off x="6070581" y="2685737"/>
            <a:ext cx="993325" cy="10116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グラフィックス 7" descr="怪物 枠線">
            <a:extLst>
              <a:ext uri="{FF2B5EF4-FFF2-40B4-BE49-F238E27FC236}">
                <a16:creationId xmlns:a16="http://schemas.microsoft.com/office/drawing/2014/main" id="{5E711E15-4F00-C663-C7AF-D9C4DCEAD5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3038" y="557789"/>
            <a:ext cx="2247462" cy="2247462"/>
          </a:xfrm>
          <a:prstGeom prst="rect">
            <a:avLst/>
          </a:prstGeom>
        </p:spPr>
      </p:pic>
      <p:pic>
        <p:nvPicPr>
          <p:cNvPr id="9" name="グラフィックス 8" descr="ヘッドフォン 単色塗りつぶし">
            <a:extLst>
              <a:ext uri="{FF2B5EF4-FFF2-40B4-BE49-F238E27FC236}">
                <a16:creationId xmlns:a16="http://schemas.microsoft.com/office/drawing/2014/main" id="{A5DB699F-6881-1AA4-2C0B-6DFC71F1E6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279521">
            <a:off x="2004183" y="480542"/>
            <a:ext cx="914400" cy="914400"/>
          </a:xfrm>
          <a:prstGeom prst="rect">
            <a:avLst/>
          </a:prstGeom>
        </p:spPr>
      </p:pic>
      <p:pic>
        <p:nvPicPr>
          <p:cNvPr id="10" name="グラフィックス 9" descr="怪物 枠線">
            <a:extLst>
              <a:ext uri="{FF2B5EF4-FFF2-40B4-BE49-F238E27FC236}">
                <a16:creationId xmlns:a16="http://schemas.microsoft.com/office/drawing/2014/main" id="{29CCB97F-EA71-EA4D-ACB5-5C21AF66D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644" y="4305233"/>
            <a:ext cx="2128483" cy="2128483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2CDA2CA-802B-352F-71EB-7F74890A318D}"/>
              </a:ext>
            </a:extLst>
          </p:cNvPr>
          <p:cNvGrpSpPr/>
          <p:nvPr/>
        </p:nvGrpSpPr>
        <p:grpSpPr>
          <a:xfrm>
            <a:off x="2230179" y="4835710"/>
            <a:ext cx="917573" cy="1834246"/>
            <a:chOff x="2641601" y="948088"/>
            <a:chExt cx="917573" cy="1834246"/>
          </a:xfrm>
        </p:grpSpPr>
        <p:pic>
          <p:nvPicPr>
            <p:cNvPr id="12" name="グラフィックス 11" descr="無線マイク 単色塗りつぶし">
              <a:extLst>
                <a:ext uri="{FF2B5EF4-FFF2-40B4-BE49-F238E27FC236}">
                  <a16:creationId xmlns:a16="http://schemas.microsoft.com/office/drawing/2014/main" id="{DDF21191-F87F-D277-3362-FC632820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r="2084" b="18267"/>
            <a:stretch/>
          </p:blipFill>
          <p:spPr>
            <a:xfrm>
              <a:off x="2641601" y="948088"/>
              <a:ext cx="895349" cy="747362"/>
            </a:xfrm>
            <a:prstGeom prst="rect">
              <a:avLst/>
            </a:prstGeom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CAD54B4-5F2E-A0EA-53E9-237E6EC89EB6}"/>
                </a:ext>
              </a:extLst>
            </p:cNvPr>
            <p:cNvCxnSpPr>
              <a:cxnSpLocks/>
            </p:cNvCxnSpPr>
            <p:nvPr/>
          </p:nvCxnSpPr>
          <p:spPr>
            <a:xfrm>
              <a:off x="3098801" y="1695450"/>
              <a:ext cx="12699" cy="95250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グラフィックス 13" descr="無線マイク 単色塗りつぶし">
              <a:extLst>
                <a:ext uri="{FF2B5EF4-FFF2-40B4-BE49-F238E27FC236}">
                  <a16:creationId xmlns:a16="http://schemas.microsoft.com/office/drawing/2014/main" id="{F43F949C-B609-E6DE-AE63-326336ACD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80161"/>
            <a:stretch/>
          </p:blipFill>
          <p:spPr>
            <a:xfrm>
              <a:off x="2663825" y="2610884"/>
              <a:ext cx="895349" cy="171450"/>
            </a:xfrm>
            <a:prstGeom prst="rect">
              <a:avLst/>
            </a:prstGeom>
          </p:spPr>
        </p:pic>
      </p:grpSp>
      <p:pic>
        <p:nvPicPr>
          <p:cNvPr id="19" name="グラフィックス 18" descr="怪物 単色塗りつぶし">
            <a:extLst>
              <a:ext uri="{FF2B5EF4-FFF2-40B4-BE49-F238E27FC236}">
                <a16:creationId xmlns:a16="http://schemas.microsoft.com/office/drawing/2014/main" id="{129EBB12-A377-FDFE-785D-327911D516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949594">
            <a:off x="8172783" y="1941963"/>
            <a:ext cx="914400" cy="914400"/>
          </a:xfrm>
          <a:prstGeom prst="rect">
            <a:avLst/>
          </a:prstGeom>
        </p:spPr>
      </p:pic>
      <p:pic>
        <p:nvPicPr>
          <p:cNvPr id="20" name="グラフィックス 19" descr="怪物 枠線">
            <a:extLst>
              <a:ext uri="{FF2B5EF4-FFF2-40B4-BE49-F238E27FC236}">
                <a16:creationId xmlns:a16="http://schemas.microsoft.com/office/drawing/2014/main" id="{75B71DEB-994F-34F0-795E-E8D5EC809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26344">
            <a:off x="6944023" y="3456144"/>
            <a:ext cx="2247462" cy="2247462"/>
          </a:xfrm>
          <a:prstGeom prst="rect">
            <a:avLst/>
          </a:prstGeom>
        </p:spPr>
      </p:pic>
      <p:pic>
        <p:nvPicPr>
          <p:cNvPr id="21" name="グラフィックス 20" descr="怪物 単色塗りつぶし">
            <a:extLst>
              <a:ext uri="{FF2B5EF4-FFF2-40B4-BE49-F238E27FC236}">
                <a16:creationId xmlns:a16="http://schemas.microsoft.com/office/drawing/2014/main" id="{80D9F44B-6369-2035-50A5-C1942E1CDB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77890">
            <a:off x="10087963" y="4328269"/>
            <a:ext cx="914400" cy="914400"/>
          </a:xfrm>
          <a:prstGeom prst="rect">
            <a:avLst/>
          </a:prstGeom>
        </p:spPr>
      </p:pic>
      <p:pic>
        <p:nvPicPr>
          <p:cNvPr id="22" name="グラフィックス 21" descr="怪物 枠線">
            <a:extLst>
              <a:ext uri="{FF2B5EF4-FFF2-40B4-BE49-F238E27FC236}">
                <a16:creationId xmlns:a16="http://schemas.microsoft.com/office/drawing/2014/main" id="{83D5C7CF-8AC0-B118-218F-E1CC457C7B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297757">
            <a:off x="9714486" y="1681520"/>
            <a:ext cx="2247462" cy="22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2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0213-7DDE-E1FD-24D8-27921F54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FD950-CA10-D305-C7C0-068E5C2E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Step0 </a:t>
            </a:r>
            <a:r>
              <a:rPr kumimoji="1" lang="ja-JP" altLang="en-US"/>
              <a:t>リンクを開こう</a:t>
            </a:r>
          </a:p>
        </p:txBody>
      </p:sp>
      <p:pic>
        <p:nvPicPr>
          <p:cNvPr id="21" name="グラフィックス 20" descr="怪物 枠線">
            <a:extLst>
              <a:ext uri="{FF2B5EF4-FFF2-40B4-BE49-F238E27FC236}">
                <a16:creationId xmlns:a16="http://schemas.microsoft.com/office/drawing/2014/main" id="{5D3A9295-F5FE-9A52-87A6-7EC1FACD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4525" y="4076048"/>
            <a:ext cx="2495349" cy="2495349"/>
          </a:xfrm>
          <a:prstGeom prst="rect">
            <a:avLst/>
          </a:prstGeom>
        </p:spPr>
      </p:pic>
      <p:sp>
        <p:nvSpPr>
          <p:cNvPr id="22" name="吹き出し: 円形 21">
            <a:extLst>
              <a:ext uri="{FF2B5EF4-FFF2-40B4-BE49-F238E27FC236}">
                <a16:creationId xmlns:a16="http://schemas.microsoft.com/office/drawing/2014/main" id="{B582E7DF-B841-3D55-5C59-E714D69CD37A}"/>
              </a:ext>
            </a:extLst>
          </p:cNvPr>
          <p:cNvSpPr/>
          <p:nvPr/>
        </p:nvSpPr>
        <p:spPr>
          <a:xfrm>
            <a:off x="7124700" y="2067911"/>
            <a:ext cx="4991099" cy="2495349"/>
          </a:xfrm>
          <a:prstGeom prst="wedgeEllipseCallout">
            <a:avLst>
              <a:gd name="adj1" fmla="val -35895"/>
              <a:gd name="adj2" fmla="val 544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800">
                <a:ea typeface="ＭＳ Ｐゴシック"/>
              </a:rPr>
              <a:t>この宝箱を</a:t>
            </a:r>
            <a:endParaRPr kumimoji="1" lang="en-US" altLang="ja-JP" sz="2800"/>
          </a:p>
          <a:p>
            <a:pPr algn="ctr"/>
            <a:r>
              <a:rPr kumimoji="1" lang="ja-JP" altLang="en-US" sz="2800">
                <a:ea typeface="ＭＳ Ｐゴシック"/>
              </a:rPr>
              <a:t>クリックしてみて！</a:t>
            </a:r>
            <a:endParaRPr lang="ja-JP" altLang="en-US" sz="2800">
              <a:ea typeface="ＭＳ Ｐゴシック"/>
              <a:cs typeface="Calibri"/>
            </a:endParaRPr>
          </a:p>
        </p:txBody>
      </p:sp>
      <p:pic>
        <p:nvPicPr>
          <p:cNvPr id="1026" name="Picture 2" descr="閉じた宝箱のイラスト">
            <a:hlinkClick r:id="rId4"/>
            <a:extLst>
              <a:ext uri="{FF2B5EF4-FFF2-40B4-BE49-F238E27FC236}">
                <a16:creationId xmlns:a16="http://schemas.microsoft.com/office/drawing/2014/main" id="{995C88D3-6CC6-5162-F9F5-70B14C3A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95" y="3220403"/>
            <a:ext cx="3810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35958B-8A33-F41C-D504-363464C98916}"/>
              </a:ext>
            </a:extLst>
          </p:cNvPr>
          <p:cNvSpPr txBox="1"/>
          <p:nvPr/>
        </p:nvSpPr>
        <p:spPr>
          <a:xfrm>
            <a:off x="7720505" y="6396335"/>
            <a:ext cx="4537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もし開かなかったら、この</a:t>
            </a:r>
            <a:r>
              <a:rPr lang="en-US" altLang="ja-JP" sz="1200">
                <a:solidFill>
                  <a:schemeClr val="bg1"/>
                </a:solidFill>
              </a:rPr>
              <a:t>URL</a:t>
            </a:r>
            <a:r>
              <a:rPr lang="ja-JP" altLang="en-US" sz="1200">
                <a:solidFill>
                  <a:schemeClr val="bg1"/>
                </a:solidFill>
              </a:rPr>
              <a:t>をブラウザのバーに入力してみてね。</a:t>
            </a:r>
            <a:r>
              <a:rPr lang="en-US" altLang="ja-JP" sz="1200">
                <a:solidFill>
                  <a:schemeClr val="bg1"/>
                </a:solidFill>
              </a:rPr>
              <a:t>https://www.bing.com/translator?ref=TThis&amp;text=&amp;from=en&amp;to=ja</a:t>
            </a:r>
            <a:endParaRPr lang="ja-JP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A9E29252-C344-FA77-6FEF-2CF502832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77847">
            <a:off x="10237039" y="4941079"/>
            <a:ext cx="1507001" cy="15070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CA80B9A-BE26-CDA0-6325-D86897CA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ほんやくのページが開いたかな？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72DB22-7297-B286-29C5-F8FA3227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233" y="1871367"/>
            <a:ext cx="8755781" cy="457471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2DA1C5-AB61-A9D2-8E0D-CA752514A9CB}"/>
              </a:ext>
            </a:extLst>
          </p:cNvPr>
          <p:cNvSpPr txBox="1"/>
          <p:nvPr/>
        </p:nvSpPr>
        <p:spPr>
          <a:xfrm>
            <a:off x="7720505" y="6435750"/>
            <a:ext cx="4537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もし開かなかったら、この</a:t>
            </a:r>
            <a:r>
              <a:rPr lang="en-US" altLang="ja-JP" sz="1200">
                <a:solidFill>
                  <a:schemeClr val="bg1"/>
                </a:solidFill>
              </a:rPr>
              <a:t>URL</a:t>
            </a:r>
            <a:r>
              <a:rPr lang="ja-JP" altLang="en-US" sz="1200">
                <a:solidFill>
                  <a:schemeClr val="bg1"/>
                </a:solidFill>
              </a:rPr>
              <a:t>をブラウザのバーに入力してみてね。</a:t>
            </a:r>
            <a:r>
              <a:rPr lang="en-US" altLang="ja-JP" sz="1200">
                <a:solidFill>
                  <a:schemeClr val="bg1"/>
                </a:solidFill>
              </a:rPr>
              <a:t>https://www.bing.com/translator?ref=TThis&amp;text=&amp;from=en&amp;to=ja</a:t>
            </a:r>
            <a:endParaRPr lang="ja-JP" altLang="en-US" sz="1200">
              <a:solidFill>
                <a:schemeClr val="bg1"/>
              </a:solidFill>
            </a:endParaRPr>
          </a:p>
        </p:txBody>
      </p:sp>
      <p:pic>
        <p:nvPicPr>
          <p:cNvPr id="5" name="グラフィックス 4" descr="怪物 単色塗りつぶし">
            <a:extLst>
              <a:ext uri="{FF2B5EF4-FFF2-40B4-BE49-F238E27FC236}">
                <a16:creationId xmlns:a16="http://schemas.microsoft.com/office/drawing/2014/main" id="{72F0A6AB-4095-4CA1-5161-A2E19D147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1544-F67C-315C-F23C-A08315E9B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CD99FEDB-F23F-B3EF-8FBE-E58666D75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39828">
            <a:off x="9174275" y="324917"/>
            <a:ext cx="1684467" cy="16844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0FB0-A14A-0826-C425-B0954D1A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このページが開いたら準備</a:t>
            </a:r>
            <a:r>
              <a:rPr lang="en-US" altLang="ja-JP"/>
              <a:t>OK</a:t>
            </a:r>
            <a:r>
              <a:rPr lang="ja-JP" altLang="en-US"/>
              <a:t>！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2D0181-8C98-654A-0F4C-0D2747BC0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233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3FD0F1-057C-633D-063C-067496879E3D}"/>
              </a:ext>
            </a:extLst>
          </p:cNvPr>
          <p:cNvSpPr txBox="1"/>
          <p:nvPr/>
        </p:nvSpPr>
        <p:spPr>
          <a:xfrm>
            <a:off x="7720505" y="6443633"/>
            <a:ext cx="4537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chemeClr val="bg1"/>
                </a:solidFill>
              </a:rPr>
              <a:t>もし開かなかったら、この</a:t>
            </a:r>
            <a:r>
              <a:rPr lang="en-US" altLang="ja-JP" sz="1200">
                <a:solidFill>
                  <a:schemeClr val="bg1"/>
                </a:solidFill>
              </a:rPr>
              <a:t>URL</a:t>
            </a:r>
            <a:r>
              <a:rPr lang="ja-JP" altLang="en-US" sz="1200">
                <a:solidFill>
                  <a:schemeClr val="bg1"/>
                </a:solidFill>
              </a:rPr>
              <a:t>をブラウザのバーに入力してみてね。</a:t>
            </a:r>
            <a:r>
              <a:rPr lang="en-US" altLang="ja-JP" sz="1200">
                <a:solidFill>
                  <a:schemeClr val="bg1"/>
                </a:solidFill>
              </a:rPr>
              <a:t>https://www.bing.com/translator?ref=TThis&amp;text=&amp;from=en&amp;to=ja</a:t>
            </a:r>
            <a:endParaRPr lang="ja-JP" altLang="en-US" sz="1200">
              <a:solidFill>
                <a:schemeClr val="bg1"/>
              </a:solidFill>
            </a:endParaRPr>
          </a:p>
        </p:txBody>
      </p:sp>
      <p:pic>
        <p:nvPicPr>
          <p:cNvPr id="4" name="グラフィックス 3" descr="怪物 単色塗りつぶし">
            <a:extLst>
              <a:ext uri="{FF2B5EF4-FFF2-40B4-BE49-F238E27FC236}">
                <a16:creationId xmlns:a16="http://schemas.microsoft.com/office/drawing/2014/main" id="{51E95CEF-09F9-B14E-65FA-8880B68D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127AF-A888-5F74-4B7D-794702E0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E224235-DBD3-B306-237E-3E6A8768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83" y="1405288"/>
            <a:ext cx="3918150" cy="52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EACFD92-1974-D71F-9198-8BC535B1A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36" y="802895"/>
            <a:ext cx="10058400" cy="3387379"/>
          </a:xfrm>
        </p:spPr>
        <p:txBody>
          <a:bodyPr/>
          <a:lstStyle/>
          <a:p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Let‘s listen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7A853D-B490-7555-D486-C9650B70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0436" y="4568939"/>
            <a:ext cx="2345224" cy="447455"/>
          </a:xfrm>
        </p:spPr>
        <p:txBody>
          <a:bodyPr/>
          <a:lstStyle/>
          <a:p>
            <a:r>
              <a:rPr lang="ja-JP" altLang="en-US"/>
              <a:t>聞いてみよう！</a:t>
            </a:r>
            <a:endParaRPr kumimoji="1" lang="ja-JP" altLang="en-US"/>
          </a:p>
        </p:txBody>
      </p:sp>
      <p:pic>
        <p:nvPicPr>
          <p:cNvPr id="5" name="グラフィックス 4" descr="怪物 枠線">
            <a:extLst>
              <a:ext uri="{FF2B5EF4-FFF2-40B4-BE49-F238E27FC236}">
                <a16:creationId xmlns:a16="http://schemas.microsoft.com/office/drawing/2014/main" id="{898729BA-2324-D3CF-AEC5-567B9F89B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00" y="304148"/>
            <a:ext cx="2609850" cy="2609850"/>
          </a:xfrm>
          <a:prstGeom prst="rect">
            <a:avLst/>
          </a:prstGeom>
        </p:spPr>
      </p:pic>
      <p:pic>
        <p:nvPicPr>
          <p:cNvPr id="6" name="グラフィックス 5" descr="ヘッドフォン 単色塗りつぶし">
            <a:extLst>
              <a:ext uri="{FF2B5EF4-FFF2-40B4-BE49-F238E27FC236}">
                <a16:creationId xmlns:a16="http://schemas.microsoft.com/office/drawing/2014/main" id="{3330B9E0-DB16-9BA0-5B39-5C9E9C84E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79521">
            <a:off x="2545211" y="522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3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1F3AD-4DFE-9E9B-930C-C140E128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5BC5-D8AA-9C84-3B3C-1C73EE33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Step1 </a:t>
            </a:r>
            <a:r>
              <a:rPr kumimoji="1" lang="ja-JP" altLang="en-US"/>
              <a:t>　</a:t>
            </a:r>
            <a:r>
              <a:rPr lang="ja-JP" altLang="en-US"/>
              <a:t>聞きたい</a:t>
            </a:r>
            <a:r>
              <a:rPr kumimoji="1" lang="ja-JP" altLang="en-US"/>
              <a:t>テキストを入力しよう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20B10B-F937-9B3F-4586-BAD610272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8" y="1871367"/>
            <a:ext cx="8755781" cy="457471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EA40DFE2-AFEF-C8A8-9D17-B5164487CD8D}"/>
              </a:ext>
            </a:extLst>
          </p:cNvPr>
          <p:cNvSpPr/>
          <p:nvPr/>
        </p:nvSpPr>
        <p:spPr>
          <a:xfrm>
            <a:off x="4400778" y="3715782"/>
            <a:ext cx="2251613" cy="1098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グラフィックス 6" descr="怪物 枠線">
            <a:extLst>
              <a:ext uri="{FF2B5EF4-FFF2-40B4-BE49-F238E27FC236}">
                <a16:creationId xmlns:a16="http://schemas.microsoft.com/office/drawing/2014/main" id="{CDA928B4-809D-BBBE-1DB9-2DFC13924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7089" y="4061224"/>
            <a:ext cx="1507001" cy="1507001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A7C2BB8-0C45-24C9-C357-376AF73CE039}"/>
              </a:ext>
            </a:extLst>
          </p:cNvPr>
          <p:cNvSpPr/>
          <p:nvPr/>
        </p:nvSpPr>
        <p:spPr>
          <a:xfrm>
            <a:off x="164654" y="2067172"/>
            <a:ext cx="3781424" cy="1648610"/>
          </a:xfrm>
          <a:prstGeom prst="wedgeEllipseCallout">
            <a:avLst>
              <a:gd name="adj1" fmla="val 31360"/>
              <a:gd name="adj2" fmla="val 717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キーボードで</a:t>
            </a:r>
            <a:endParaRPr kumimoji="1" lang="en-US" altLang="ja-JP" sz="2800"/>
          </a:p>
          <a:p>
            <a:pPr algn="ctr"/>
            <a:r>
              <a:rPr kumimoji="1" lang="ja-JP" altLang="en-US" sz="2800"/>
              <a:t>入力してみてね</a:t>
            </a:r>
          </a:p>
        </p:txBody>
      </p:sp>
    </p:spTree>
    <p:extLst>
      <p:ext uri="{BB962C8B-B14F-4D97-AF65-F5344CB8AC3E}">
        <p14:creationId xmlns:p14="http://schemas.microsoft.com/office/powerpoint/2010/main" val="143060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383C-6F0C-E787-725B-2C2416CD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4BCADAB-5FD7-B275-228E-89F13EC59F77}"/>
              </a:ext>
            </a:extLst>
          </p:cNvPr>
          <p:cNvGrpSpPr/>
          <p:nvPr/>
        </p:nvGrpSpPr>
        <p:grpSpPr>
          <a:xfrm>
            <a:off x="1844233" y="1871367"/>
            <a:ext cx="8755781" cy="4574710"/>
            <a:chOff x="1844233" y="1871367"/>
            <a:chExt cx="8755781" cy="457471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5B16B91C-5C28-AC89-6CBC-39544F2A1139}"/>
                </a:ext>
              </a:extLst>
            </p:cNvPr>
            <p:cNvGrpSpPr/>
            <p:nvPr/>
          </p:nvGrpSpPr>
          <p:grpSpPr>
            <a:xfrm>
              <a:off x="1844233" y="1871367"/>
              <a:ext cx="8755781" cy="4574710"/>
              <a:chOff x="1844233" y="1871367"/>
              <a:chExt cx="8755781" cy="4574710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5760640-7B24-E34B-ACF5-B2057678F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4233" y="1871367"/>
                <a:ext cx="8755781" cy="4574710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7F0A56D1-65EA-8533-5454-91C90265D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3812" y="3805633"/>
                <a:ext cx="2452085" cy="758484"/>
              </a:xfrm>
              <a:prstGeom prst="rect">
                <a:avLst/>
              </a:prstGeom>
            </p:spPr>
          </p:pic>
        </p:grp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050396A5-3D20-B34D-DACF-DA6161AEC771}"/>
                </a:ext>
              </a:extLst>
            </p:cNvPr>
            <p:cNvSpPr/>
            <p:nvPr/>
          </p:nvSpPr>
          <p:spPr>
            <a:xfrm>
              <a:off x="4261529" y="3635404"/>
              <a:ext cx="1201223" cy="9287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CBE39F4-4ED2-0A56-68EC-4C035493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2752" y="4671630"/>
              <a:ext cx="1373145" cy="465889"/>
            </a:xfrm>
            <a:prstGeom prst="rect">
              <a:avLst/>
            </a:prstGeom>
          </p:spPr>
        </p:pic>
      </p:grpSp>
      <p:pic>
        <p:nvPicPr>
          <p:cNvPr id="20" name="グラフィックス 19" descr="怪物 枠線">
            <a:extLst>
              <a:ext uri="{FF2B5EF4-FFF2-40B4-BE49-F238E27FC236}">
                <a16:creationId xmlns:a16="http://schemas.microsoft.com/office/drawing/2014/main" id="{840EB43E-4044-EAAB-7113-5A638FA43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4645">
            <a:off x="2956078" y="3596556"/>
            <a:ext cx="1507001" cy="1507001"/>
          </a:xfrm>
          <a:prstGeom prst="rect">
            <a:avLst/>
          </a:prstGeom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262C626F-9C71-A6C3-FE6A-3206EE07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Step1 </a:t>
            </a:r>
            <a:r>
              <a:rPr kumimoji="1" lang="ja-JP" altLang="en-US"/>
              <a:t>　</a:t>
            </a:r>
            <a:r>
              <a:rPr lang="ja-JP" altLang="en-US"/>
              <a:t>聞きたい</a:t>
            </a:r>
            <a:r>
              <a:rPr kumimoji="1" lang="ja-JP" altLang="en-US"/>
              <a:t>テキストを入力しよう</a:t>
            </a:r>
          </a:p>
        </p:txBody>
      </p:sp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5F328462-3EB9-E51C-E842-6440A52C7873}"/>
              </a:ext>
            </a:extLst>
          </p:cNvPr>
          <p:cNvSpPr/>
          <p:nvPr/>
        </p:nvSpPr>
        <p:spPr>
          <a:xfrm>
            <a:off x="583260" y="2184647"/>
            <a:ext cx="3270154" cy="1450757"/>
          </a:xfrm>
          <a:prstGeom prst="wedgeEllipseCallout">
            <a:avLst>
              <a:gd name="adj1" fmla="val 33621"/>
              <a:gd name="adj2" fmla="val 727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/>
              <a:t>fine</a:t>
            </a:r>
            <a:r>
              <a:rPr kumimoji="1" lang="ja-JP" altLang="en-US" sz="2800"/>
              <a:t>の発音は</a:t>
            </a:r>
            <a:endParaRPr kumimoji="1" lang="en-US" altLang="ja-JP" sz="2800"/>
          </a:p>
          <a:p>
            <a:pPr algn="ctr"/>
            <a:r>
              <a:rPr kumimoji="1" lang="ja-JP" altLang="en-US" sz="2800"/>
              <a:t>どんなかな？</a:t>
            </a:r>
          </a:p>
        </p:txBody>
      </p:sp>
    </p:spTree>
    <p:extLst>
      <p:ext uri="{BB962C8B-B14F-4D97-AF65-F5344CB8AC3E}">
        <p14:creationId xmlns:p14="http://schemas.microsoft.com/office/powerpoint/2010/main" val="228745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913CA-6ABC-569A-66C9-95C7BDE1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301A4-6ECF-F614-288A-3B938451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286603"/>
            <a:ext cx="10893973" cy="1450757"/>
          </a:xfrm>
        </p:spPr>
        <p:txBody>
          <a:bodyPr/>
          <a:lstStyle/>
          <a:p>
            <a:r>
              <a:rPr kumimoji="1" lang="en-US" altLang="ja-JP"/>
              <a:t>Step2</a:t>
            </a:r>
            <a:r>
              <a:rPr kumimoji="1" lang="ja-JP" altLang="en-US"/>
              <a:t>　聞いてみよう</a:t>
            </a:r>
            <a:r>
              <a:rPr lang="ja-JP" altLang="en-US"/>
              <a:t>！</a:t>
            </a:r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C5BF571-B77F-E492-D935-9678211BA63D}"/>
              </a:ext>
            </a:extLst>
          </p:cNvPr>
          <p:cNvGrpSpPr/>
          <p:nvPr/>
        </p:nvGrpSpPr>
        <p:grpSpPr>
          <a:xfrm>
            <a:off x="1844233" y="1871367"/>
            <a:ext cx="8755781" cy="4574710"/>
            <a:chOff x="1844233" y="1871367"/>
            <a:chExt cx="8755781" cy="4574710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7A5B89A-8DD1-B03C-555C-77A326F17BCD}"/>
                </a:ext>
              </a:extLst>
            </p:cNvPr>
            <p:cNvGrpSpPr/>
            <p:nvPr/>
          </p:nvGrpSpPr>
          <p:grpSpPr>
            <a:xfrm>
              <a:off x="1844233" y="1871367"/>
              <a:ext cx="8755781" cy="4574710"/>
              <a:chOff x="1844233" y="1871367"/>
              <a:chExt cx="8755781" cy="4574710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89D4E6B0-7F06-BFB4-F5C4-4D343D5B9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4233" y="1871367"/>
                <a:ext cx="8755781" cy="4574710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C994DE54-FA1E-8D26-59B9-044A060C0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3812" y="3805633"/>
                <a:ext cx="2452085" cy="758484"/>
              </a:xfrm>
              <a:prstGeom prst="rect">
                <a:avLst/>
              </a:prstGeom>
            </p:spPr>
          </p:pic>
        </p:grp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522C591F-DDAD-638B-C675-90C8BF554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2752" y="4671630"/>
              <a:ext cx="1373145" cy="465889"/>
            </a:xfrm>
            <a:prstGeom prst="rect">
              <a:avLst/>
            </a:prstGeom>
          </p:spPr>
        </p:pic>
      </p:grpSp>
      <p:sp>
        <p:nvSpPr>
          <p:cNvPr id="3" name="楕円 2">
            <a:extLst>
              <a:ext uri="{FF2B5EF4-FFF2-40B4-BE49-F238E27FC236}">
                <a16:creationId xmlns:a16="http://schemas.microsoft.com/office/drawing/2014/main" id="{CA919F2F-3A0B-7884-E210-50D85CD1CDF5}"/>
              </a:ext>
            </a:extLst>
          </p:cNvPr>
          <p:cNvSpPr/>
          <p:nvPr/>
        </p:nvSpPr>
        <p:spPr>
          <a:xfrm>
            <a:off x="5588145" y="4671630"/>
            <a:ext cx="581426" cy="60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6D45C59-6524-04A9-A429-83B52759A1C6}"/>
              </a:ext>
            </a:extLst>
          </p:cNvPr>
          <p:cNvGrpSpPr/>
          <p:nvPr/>
        </p:nvGrpSpPr>
        <p:grpSpPr>
          <a:xfrm rot="21019068">
            <a:off x="1940649" y="5344248"/>
            <a:ext cx="966923" cy="1228451"/>
            <a:chOff x="135376" y="3180521"/>
            <a:chExt cx="966923" cy="1228451"/>
          </a:xfrm>
        </p:grpSpPr>
        <p:pic>
          <p:nvPicPr>
            <p:cNvPr id="20" name="グラフィックス 19" descr="ヘッドフォン 単色塗りつぶし">
              <a:extLst>
                <a:ext uri="{FF2B5EF4-FFF2-40B4-BE49-F238E27FC236}">
                  <a16:creationId xmlns:a16="http://schemas.microsoft.com/office/drawing/2014/main" id="{102FEE53-0A64-8739-ED10-46FB4015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60453">
              <a:off x="187899" y="3180521"/>
              <a:ext cx="914400" cy="914400"/>
            </a:xfrm>
            <a:prstGeom prst="rect">
              <a:avLst/>
            </a:prstGeom>
          </p:spPr>
        </p:pic>
        <p:pic>
          <p:nvPicPr>
            <p:cNvPr id="22" name="グラフィックス 21" descr="怪物 単色塗りつぶし">
              <a:extLst>
                <a:ext uri="{FF2B5EF4-FFF2-40B4-BE49-F238E27FC236}">
                  <a16:creationId xmlns:a16="http://schemas.microsoft.com/office/drawing/2014/main" id="{B18AB725-9130-D741-89B1-BE1D8CEDD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385277">
              <a:off x="135376" y="3494572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グラフィックス 23" descr="怪物 枠線">
            <a:extLst>
              <a:ext uri="{FF2B5EF4-FFF2-40B4-BE49-F238E27FC236}">
                <a16:creationId xmlns:a16="http://schemas.microsoft.com/office/drawing/2014/main" id="{6DBEA9A1-D175-9157-87DA-3B79B6CB10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91906">
            <a:off x="4592178" y="4375250"/>
            <a:ext cx="1058646" cy="1058646"/>
          </a:xfrm>
          <a:prstGeom prst="rect">
            <a:avLst/>
          </a:prstGeom>
        </p:spPr>
      </p:pic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F1A6A576-E815-E069-5FF6-D49161C93D01}"/>
              </a:ext>
            </a:extLst>
          </p:cNvPr>
          <p:cNvSpPr/>
          <p:nvPr/>
        </p:nvSpPr>
        <p:spPr>
          <a:xfrm>
            <a:off x="896479" y="3759579"/>
            <a:ext cx="3599477" cy="1596814"/>
          </a:xfrm>
          <a:prstGeom prst="wedgeEllipseCallout">
            <a:avLst>
              <a:gd name="adj1" fmla="val 57636"/>
              <a:gd name="adj2" fmla="val -8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スピーカーボタンを</a:t>
            </a:r>
            <a:endParaRPr kumimoji="1" lang="en-US" altLang="ja-JP" sz="2000"/>
          </a:p>
          <a:p>
            <a:pPr algn="ctr"/>
            <a:r>
              <a:rPr kumimoji="1" lang="ja-JP" altLang="en-US" sz="2000"/>
              <a:t>押して聞いてみよう！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902F87A-1E26-D159-FBBA-B9848AA59E2F}"/>
              </a:ext>
            </a:extLst>
          </p:cNvPr>
          <p:cNvGrpSpPr/>
          <p:nvPr/>
        </p:nvGrpSpPr>
        <p:grpSpPr>
          <a:xfrm rot="21019068">
            <a:off x="10299268" y="5222099"/>
            <a:ext cx="966923" cy="1228451"/>
            <a:chOff x="135376" y="3180521"/>
            <a:chExt cx="966923" cy="1228451"/>
          </a:xfrm>
        </p:grpSpPr>
        <p:pic>
          <p:nvPicPr>
            <p:cNvPr id="27" name="グラフィックス 26" descr="ヘッドフォン 単色塗りつぶし">
              <a:extLst>
                <a:ext uri="{FF2B5EF4-FFF2-40B4-BE49-F238E27FC236}">
                  <a16:creationId xmlns:a16="http://schemas.microsoft.com/office/drawing/2014/main" id="{FF4FAA0F-1BBD-EE69-24EB-955BBA0CB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60453">
              <a:off x="187899" y="3180521"/>
              <a:ext cx="914400" cy="914400"/>
            </a:xfrm>
            <a:prstGeom prst="rect">
              <a:avLst/>
            </a:prstGeom>
          </p:spPr>
        </p:pic>
        <p:pic>
          <p:nvPicPr>
            <p:cNvPr id="28" name="グラフィックス 27" descr="怪物 単色塗りつぶし">
              <a:extLst>
                <a:ext uri="{FF2B5EF4-FFF2-40B4-BE49-F238E27FC236}">
                  <a16:creationId xmlns:a16="http://schemas.microsoft.com/office/drawing/2014/main" id="{C86497FE-A54C-3BFC-3981-2EE47A0A3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385277">
              <a:off x="135376" y="3494572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吹き出し: 円形 28">
            <a:extLst>
              <a:ext uri="{FF2B5EF4-FFF2-40B4-BE49-F238E27FC236}">
                <a16:creationId xmlns:a16="http://schemas.microsoft.com/office/drawing/2014/main" id="{5AD9D5FE-4CBB-0BA5-BA19-2ED1642E4F31}"/>
              </a:ext>
            </a:extLst>
          </p:cNvPr>
          <p:cNvSpPr/>
          <p:nvPr/>
        </p:nvSpPr>
        <p:spPr>
          <a:xfrm>
            <a:off x="9629535" y="4184875"/>
            <a:ext cx="2352829" cy="995550"/>
          </a:xfrm>
          <a:prstGeom prst="wedgeEllipseCallout">
            <a:avLst>
              <a:gd name="adj1" fmla="val 196"/>
              <a:gd name="adj2" fmla="val 661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こんな発音</a:t>
            </a:r>
            <a:endParaRPr kumimoji="1" lang="en-US" altLang="ja-JP"/>
          </a:p>
          <a:p>
            <a:pPr algn="ctr"/>
            <a:r>
              <a:rPr kumimoji="1" lang="ja-JP" altLang="en-US"/>
              <a:t>なんだ</a:t>
            </a:r>
            <a:endParaRPr kumimoji="1" lang="en-US" altLang="ja-JP"/>
          </a:p>
        </p:txBody>
      </p:sp>
      <p:pic>
        <p:nvPicPr>
          <p:cNvPr id="4" name="グラフィックス 3" descr="怪物 単色塗りつぶし">
            <a:extLst>
              <a:ext uri="{FF2B5EF4-FFF2-40B4-BE49-F238E27FC236}">
                <a16:creationId xmlns:a16="http://schemas.microsoft.com/office/drawing/2014/main" id="{A62CD3F6-6856-5220-E99D-93ACA5571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49594">
            <a:off x="1711652" y="2015768"/>
            <a:ext cx="526811" cy="5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1242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Props1.xml><?xml version="1.0" encoding="utf-8"?>
<ds:datastoreItem xmlns:ds="http://schemas.openxmlformats.org/officeDocument/2006/customXml" ds:itemID="{77E7D6E8-D978-45F2-A4EF-600CEC8C2C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EB0625-8309-4A19-9568-A3FF8698C83C}">
  <ds:schemaRefs>
    <ds:schemaRef ds:uri="08d56990-5a3e-4aff-ba2a-9d48b9fd327c"/>
    <ds:schemaRef ds:uri="484e1132-8176-4c50-ab25-f919e95525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6A75E5-CF59-40F6-816A-D2784A185D09}">
  <ds:schemaRefs>
    <ds:schemaRef ds:uri="08d56990-5a3e-4aff-ba2a-9d48b9fd327c"/>
    <ds:schemaRef ds:uri="484e1132-8176-4c50-ab25-f919e95525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379</Words>
  <Application>Microsoft Office PowerPoint</Application>
  <PresentationFormat>ワイド画面</PresentationFormat>
  <Paragraphs>84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ＭＳ Ｐゴシック</vt:lpstr>
      <vt:lpstr>UD デジタル 教科書体 NK-B</vt:lpstr>
      <vt:lpstr>Calibri</vt:lpstr>
      <vt:lpstr>Calibri Light</vt:lpstr>
      <vt:lpstr>レトロスペクト</vt:lpstr>
      <vt:lpstr>Let‘s listen &amp;   try to say !</vt:lpstr>
      <vt:lpstr>PowerPoint プレゼンテーション</vt:lpstr>
      <vt:lpstr>Step0 リンクを開こう</vt:lpstr>
      <vt:lpstr>ほんやくのページが開いたかな？</vt:lpstr>
      <vt:lpstr>このページが開いたら準備OK！</vt:lpstr>
      <vt:lpstr>Let‘s listen！</vt:lpstr>
      <vt:lpstr>Step1 　聞きたいテキストを入力しよう</vt:lpstr>
      <vt:lpstr>Step1 　聞きたいテキストを入力しよう</vt:lpstr>
      <vt:lpstr>Step2　聞いてみよう！</vt:lpstr>
      <vt:lpstr>いろんなことばを聞いてみよう</vt:lpstr>
      <vt:lpstr>Let‘s try to say！ </vt:lpstr>
      <vt:lpstr>Step1 　マイクボタンを押す</vt:lpstr>
      <vt:lpstr>Step2 　確認したい単語を言ってみる</vt:lpstr>
      <vt:lpstr>Step2 　確認したい単語を言ってみる</vt:lpstr>
      <vt:lpstr>Step3　発音が合っていたか確かめる</vt:lpstr>
      <vt:lpstr>Step4　正しい発音になるまで練習しよう！</vt:lpstr>
      <vt:lpstr>いろんなことばを言ってみよう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福原 千種</dc:creator>
  <cp:lastModifiedBy>福原 千種</cp:lastModifiedBy>
  <cp:revision>7</cp:revision>
  <cp:lastPrinted>2024-11-05T23:44:19Z</cp:lastPrinted>
  <dcterms:created xsi:type="dcterms:W3CDTF">2024-11-05T04:38:26Z</dcterms:created>
  <dcterms:modified xsi:type="dcterms:W3CDTF">2025-02-27T00:06:28Z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  <property fmtid="{D5CDD505-2E9C-101B-9397-08002B2CF9AE}" pid="3" name="MediaServiceImageTags">
    <vt:lpwstr/>
  </property>
</Properties>
</file>