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73" r:id="rId2"/>
    <p:sldId id="272" r:id="rId3"/>
    <p:sldId id="274" r:id="rId4"/>
    <p:sldId id="269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A0785-5B56-4D46-A519-45079C605EE9}" v="13" dt="2024-11-19T00:46:56.4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ゲスト ユーザー" userId="S::urn:spo:anon#f83b0e43c7286893c254c37a950fbc0c096dabd9098d1ac9d1adac018a77c055::" providerId="AD" clId="Web-{87854E53-516E-5857-AD1C-2994A743196A}"/>
    <pc:docChg chg="modSld">
      <pc:chgData name="ゲスト ユーザー" userId="S::urn:spo:anon#f83b0e43c7286893c254c37a950fbc0c096dabd9098d1ac9d1adac018a77c055::" providerId="AD" clId="Web-{87854E53-516E-5857-AD1C-2994A743196A}" dt="2024-06-17T23:36:52.383" v="2"/>
      <pc:docMkLst>
        <pc:docMk/>
      </pc:docMkLst>
      <pc:sldChg chg="addSp delSp modSp">
        <pc:chgData name="ゲスト ユーザー" userId="S::urn:spo:anon#f83b0e43c7286893c254c37a950fbc0c096dabd9098d1ac9d1adac018a77c055::" providerId="AD" clId="Web-{87854E53-516E-5857-AD1C-2994A743196A}" dt="2024-06-17T23:36:52.383" v="2"/>
        <pc:sldMkLst>
          <pc:docMk/>
          <pc:sldMk cId="3192345885" sldId="258"/>
        </pc:sldMkLst>
        <pc:spChg chg="add del mod">
          <ac:chgData name="ゲスト ユーザー" userId="S::urn:spo:anon#f83b0e43c7286893c254c37a950fbc0c096dabd9098d1ac9d1adac018a77c055::" providerId="AD" clId="Web-{87854E53-516E-5857-AD1C-2994A743196A}" dt="2024-06-17T23:36:52.383" v="2"/>
          <ac:spMkLst>
            <pc:docMk/>
            <pc:sldMk cId="3192345885" sldId="258"/>
            <ac:spMk id="5" creationId="{BBF500B5-8290-3E8A-5150-4B26FD3CEAE1}"/>
          </ac:spMkLst>
        </pc:spChg>
      </pc:sldChg>
    </pc:docChg>
  </pc:docChgLst>
  <pc:docChgLst>
    <pc:chgData name="松永 豊" userId="0f47802c-55e8-44c5-9ad5-0765a8f03ca5" providerId="ADAL" clId="{8CD0602B-6183-4382-88FA-51BC1D9B8C65}"/>
    <pc:docChg chg="undo custSel modSld">
      <pc:chgData name="松永 豊" userId="0f47802c-55e8-44c5-9ad5-0765a8f03ca5" providerId="ADAL" clId="{8CD0602B-6183-4382-88FA-51BC1D9B8C65}" dt="2024-06-19T01:02:29.610" v="16" actId="14100"/>
      <pc:docMkLst>
        <pc:docMk/>
      </pc:docMkLst>
      <pc:sldChg chg="modSp mod">
        <pc:chgData name="松永 豊" userId="0f47802c-55e8-44c5-9ad5-0765a8f03ca5" providerId="ADAL" clId="{8CD0602B-6183-4382-88FA-51BC1D9B8C65}" dt="2024-06-19T01:02:29.610" v="16" actId="14100"/>
        <pc:sldMkLst>
          <pc:docMk/>
          <pc:sldMk cId="1295425486" sldId="269"/>
        </pc:sldMkLst>
        <pc:spChg chg="mod">
          <ac:chgData name="松永 豊" userId="0f47802c-55e8-44c5-9ad5-0765a8f03ca5" providerId="ADAL" clId="{8CD0602B-6183-4382-88FA-51BC1D9B8C65}" dt="2024-06-19T01:01:54.027" v="7" actId="14100"/>
          <ac:spMkLst>
            <pc:docMk/>
            <pc:sldMk cId="1295425486" sldId="269"/>
            <ac:spMk id="9" creationId="{0DC5B343-6F82-6598-1A46-BBA5546B62F2}"/>
          </ac:spMkLst>
        </pc:spChg>
        <pc:spChg chg="mod">
          <ac:chgData name="松永 豊" userId="0f47802c-55e8-44c5-9ad5-0765a8f03ca5" providerId="ADAL" clId="{8CD0602B-6183-4382-88FA-51BC1D9B8C65}" dt="2024-06-19T01:01:43.950" v="4" actId="14100"/>
          <ac:spMkLst>
            <pc:docMk/>
            <pc:sldMk cId="1295425486" sldId="269"/>
            <ac:spMk id="12" creationId="{21C8382B-A70C-2422-4A3C-01918171695C}"/>
          </ac:spMkLst>
        </pc:spChg>
        <pc:spChg chg="mod">
          <ac:chgData name="松永 豊" userId="0f47802c-55e8-44c5-9ad5-0765a8f03ca5" providerId="ADAL" clId="{8CD0602B-6183-4382-88FA-51BC1D9B8C65}" dt="2024-06-19T01:02:01.641" v="8" actId="1076"/>
          <ac:spMkLst>
            <pc:docMk/>
            <pc:sldMk cId="1295425486" sldId="269"/>
            <ac:spMk id="22" creationId="{9E48139F-353E-7B1E-973C-A77E1720D95E}"/>
          </ac:spMkLst>
        </pc:spChg>
        <pc:spChg chg="mod">
          <ac:chgData name="松永 豊" userId="0f47802c-55e8-44c5-9ad5-0765a8f03ca5" providerId="ADAL" clId="{8CD0602B-6183-4382-88FA-51BC1D9B8C65}" dt="2024-06-19T01:02:29.610" v="16" actId="14100"/>
          <ac:spMkLst>
            <pc:docMk/>
            <pc:sldMk cId="1295425486" sldId="269"/>
            <ac:spMk id="1030" creationId="{FCF2FFA6-952C-9B83-0806-7268B13D3DDC}"/>
          </ac:spMkLst>
        </pc:spChg>
      </pc:sldChg>
    </pc:docChg>
  </pc:docChgLst>
  <pc:docChgLst>
    <pc:chgData name="松永 豊" userId="0f47802c-55e8-44c5-9ad5-0765a8f03ca5" providerId="ADAL" clId="{481A73BF-1795-4C6B-A855-D843AC86DF2B}"/>
    <pc:docChg chg="delSld">
      <pc:chgData name="松永 豊" userId="0f47802c-55e8-44c5-9ad5-0765a8f03ca5" providerId="ADAL" clId="{481A73BF-1795-4C6B-A855-D843AC86DF2B}" dt="2024-07-08T04:38:46.255" v="1" actId="2696"/>
      <pc:docMkLst>
        <pc:docMk/>
      </pc:docMkLst>
      <pc:sldChg chg="del">
        <pc:chgData name="松永 豊" userId="0f47802c-55e8-44c5-9ad5-0765a8f03ca5" providerId="ADAL" clId="{481A73BF-1795-4C6B-A855-D843AC86DF2B}" dt="2024-07-08T04:38:43.214" v="0" actId="2696"/>
        <pc:sldMkLst>
          <pc:docMk/>
          <pc:sldMk cId="3361935092" sldId="276"/>
        </pc:sldMkLst>
      </pc:sldChg>
      <pc:sldChg chg="del">
        <pc:chgData name="松永 豊" userId="0f47802c-55e8-44c5-9ad5-0765a8f03ca5" providerId="ADAL" clId="{481A73BF-1795-4C6B-A855-D843AC86DF2B}" dt="2024-07-08T04:38:46.255" v="1" actId="2696"/>
        <pc:sldMkLst>
          <pc:docMk/>
          <pc:sldMk cId="3107745433" sldId="277"/>
        </pc:sldMkLst>
      </pc:sldChg>
    </pc:docChg>
  </pc:docChgLst>
  <pc:docChgLst>
    <pc:chgData name="ゲスト ユーザー" userId="S::urn:spo:anon#12e5dd874a32f220c2c98755ed91d180742c0d2c619f76b723108b3d424e7061::" providerId="AD" clId="Web-{23BB3F02-6766-AFEB-5D73-F441D6879AC8}"/>
    <pc:docChg chg="modSld">
      <pc:chgData name="ゲスト ユーザー" userId="S::urn:spo:anon#12e5dd874a32f220c2c98755ed91d180742c0d2c619f76b723108b3d424e7061::" providerId="AD" clId="Web-{23BB3F02-6766-AFEB-5D73-F441D6879AC8}" dt="2024-09-20T02:04:19.918" v="1" actId="1076"/>
      <pc:docMkLst>
        <pc:docMk/>
      </pc:docMkLst>
      <pc:sldChg chg="modSp">
        <pc:chgData name="ゲスト ユーザー" userId="S::urn:spo:anon#12e5dd874a32f220c2c98755ed91d180742c0d2c619f76b723108b3d424e7061::" providerId="AD" clId="Web-{23BB3F02-6766-AFEB-5D73-F441D6879AC8}" dt="2024-09-20T02:04:19.918" v="1" actId="1076"/>
        <pc:sldMkLst>
          <pc:docMk/>
          <pc:sldMk cId="2211629364" sldId="273"/>
        </pc:sldMkLst>
        <pc:picChg chg="mod">
          <ac:chgData name="ゲスト ユーザー" userId="S::urn:spo:anon#12e5dd874a32f220c2c98755ed91d180742c0d2c619f76b723108b3d424e7061::" providerId="AD" clId="Web-{23BB3F02-6766-AFEB-5D73-F441D6879AC8}" dt="2024-09-20T02:04:19.918" v="1" actId="1076"/>
          <ac:picMkLst>
            <pc:docMk/>
            <pc:sldMk cId="2211629364" sldId="273"/>
            <ac:picMk id="604" creationId="{707A0944-0D29-7A2C-8C25-0E0202D8B704}"/>
          </ac:picMkLst>
        </pc:picChg>
      </pc:sldChg>
    </pc:docChg>
  </pc:docChgLst>
  <pc:docChgLst>
    <pc:chgData name="松永 豊" userId="0f47802c-55e8-44c5-9ad5-0765a8f03ca5" providerId="ADAL" clId="{95C0AFC4-D6C8-40AA-979F-40D4BC53ED0B}"/>
    <pc:docChg chg="addSld delSld modSld sldOrd">
      <pc:chgData name="松永 豊" userId="0f47802c-55e8-44c5-9ad5-0765a8f03ca5" providerId="ADAL" clId="{95C0AFC4-D6C8-40AA-979F-40D4BC53ED0B}" dt="2024-06-04T14:02:29.802" v="208" actId="680"/>
      <pc:docMkLst>
        <pc:docMk/>
      </pc:docMkLst>
      <pc:sldChg chg="addSp modSp mod ord setBg">
        <pc:chgData name="松永 豊" userId="0f47802c-55e8-44c5-9ad5-0765a8f03ca5" providerId="ADAL" clId="{95C0AFC4-D6C8-40AA-979F-40D4BC53ED0B}" dt="2024-06-04T13:57:57.981" v="41" actId="207"/>
        <pc:sldMkLst>
          <pc:docMk/>
          <pc:sldMk cId="3192345885" sldId="258"/>
        </pc:sldMkLst>
        <pc:spChg chg="add mod">
          <ac:chgData name="松永 豊" userId="0f47802c-55e8-44c5-9ad5-0765a8f03ca5" providerId="ADAL" clId="{95C0AFC4-D6C8-40AA-979F-40D4BC53ED0B}" dt="2024-06-04T13:56:44.781" v="10"/>
          <ac:spMkLst>
            <pc:docMk/>
            <pc:sldMk cId="3192345885" sldId="258"/>
            <ac:spMk id="2" creationId="{205E9A55-710C-1B68-BB90-8B921D29FA53}"/>
          </ac:spMkLst>
        </pc:spChg>
        <pc:spChg chg="add mod">
          <ac:chgData name="松永 豊" userId="0f47802c-55e8-44c5-9ad5-0765a8f03ca5" providerId="ADAL" clId="{95C0AFC4-D6C8-40AA-979F-40D4BC53ED0B}" dt="2024-06-04T13:56:53.128" v="11" actId="1076"/>
          <ac:spMkLst>
            <pc:docMk/>
            <pc:sldMk cId="3192345885" sldId="258"/>
            <ac:spMk id="3" creationId="{FA0D11B1-F167-A992-3C3B-126D104292BB}"/>
          </ac:spMkLst>
        </pc:spChg>
        <pc:spChg chg="add mod">
          <ac:chgData name="松永 豊" userId="0f47802c-55e8-44c5-9ad5-0765a8f03ca5" providerId="ADAL" clId="{95C0AFC4-D6C8-40AA-979F-40D4BC53ED0B}" dt="2024-06-04T13:57:57.981" v="41" actId="207"/>
          <ac:spMkLst>
            <pc:docMk/>
            <pc:sldMk cId="3192345885" sldId="258"/>
            <ac:spMk id="4" creationId="{CA1E59D0-4429-1905-D260-F9B9435E0D89}"/>
          </ac:spMkLst>
        </pc:spChg>
      </pc:sldChg>
      <pc:sldChg chg="add del">
        <pc:chgData name="松永 豊" userId="0f47802c-55e8-44c5-9ad5-0765a8f03ca5" providerId="ADAL" clId="{95C0AFC4-D6C8-40AA-979F-40D4BC53ED0B}" dt="2024-06-04T13:56:37.214" v="9"/>
        <pc:sldMkLst>
          <pc:docMk/>
          <pc:sldMk cId="2633907790" sldId="261"/>
        </pc:sldMkLst>
      </pc:sldChg>
      <pc:sldChg chg="modSp add mod">
        <pc:chgData name="松永 豊" userId="0f47802c-55e8-44c5-9ad5-0765a8f03ca5" providerId="ADAL" clId="{95C0AFC4-D6C8-40AA-979F-40D4BC53ED0B}" dt="2024-06-04T13:58:26.406" v="55" actId="207"/>
        <pc:sldMkLst>
          <pc:docMk/>
          <pc:sldMk cId="2843002389" sldId="261"/>
        </pc:sldMkLst>
        <pc:spChg chg="mod">
          <ac:chgData name="松永 豊" userId="0f47802c-55e8-44c5-9ad5-0765a8f03ca5" providerId="ADAL" clId="{95C0AFC4-D6C8-40AA-979F-40D4BC53ED0B}" dt="2024-06-04T13:58:26.406" v="55" actId="207"/>
          <ac:spMkLst>
            <pc:docMk/>
            <pc:sldMk cId="2843002389" sldId="261"/>
            <ac:spMk id="4" creationId="{CA1E59D0-4429-1905-D260-F9B9435E0D89}"/>
          </ac:spMkLst>
        </pc:spChg>
      </pc:sldChg>
      <pc:sldChg chg="add del">
        <pc:chgData name="松永 豊" userId="0f47802c-55e8-44c5-9ad5-0765a8f03ca5" providerId="ADAL" clId="{95C0AFC4-D6C8-40AA-979F-40D4BC53ED0B}" dt="2024-06-04T13:55:59.896" v="3"/>
        <pc:sldMkLst>
          <pc:docMk/>
          <pc:sldMk cId="3667667911" sldId="261"/>
        </pc:sldMkLst>
      </pc:sldChg>
      <pc:sldChg chg="modSp add mod">
        <pc:chgData name="松永 豊" userId="0f47802c-55e8-44c5-9ad5-0765a8f03ca5" providerId="ADAL" clId="{95C0AFC4-D6C8-40AA-979F-40D4BC53ED0B}" dt="2024-06-04T13:59:08.805" v="87" actId="207"/>
        <pc:sldMkLst>
          <pc:docMk/>
          <pc:sldMk cId="3062766332" sldId="262"/>
        </pc:sldMkLst>
        <pc:spChg chg="mod">
          <ac:chgData name="松永 豊" userId="0f47802c-55e8-44c5-9ad5-0765a8f03ca5" providerId="ADAL" clId="{95C0AFC4-D6C8-40AA-979F-40D4BC53ED0B}" dt="2024-06-04T13:59:08.805" v="87" actId="207"/>
          <ac:spMkLst>
            <pc:docMk/>
            <pc:sldMk cId="3062766332" sldId="262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3:59:33.551" v="106" actId="207"/>
        <pc:sldMkLst>
          <pc:docMk/>
          <pc:sldMk cId="2826749499" sldId="263"/>
        </pc:sldMkLst>
        <pc:spChg chg="mod">
          <ac:chgData name="松永 豊" userId="0f47802c-55e8-44c5-9ad5-0765a8f03ca5" providerId="ADAL" clId="{95C0AFC4-D6C8-40AA-979F-40D4BC53ED0B}" dt="2024-06-04T13:59:33.551" v="106" actId="207"/>
          <ac:spMkLst>
            <pc:docMk/>
            <pc:sldMk cId="2826749499" sldId="263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3:59:58.486" v="125" actId="207"/>
        <pc:sldMkLst>
          <pc:docMk/>
          <pc:sldMk cId="618639760" sldId="264"/>
        </pc:sldMkLst>
        <pc:spChg chg="mod">
          <ac:chgData name="松永 豊" userId="0f47802c-55e8-44c5-9ad5-0765a8f03ca5" providerId="ADAL" clId="{95C0AFC4-D6C8-40AA-979F-40D4BC53ED0B}" dt="2024-06-04T13:59:58.486" v="125" actId="207"/>
          <ac:spMkLst>
            <pc:docMk/>
            <pc:sldMk cId="618639760" sldId="264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0:34.824" v="145" actId="207"/>
        <pc:sldMkLst>
          <pc:docMk/>
          <pc:sldMk cId="4271530586" sldId="265"/>
        </pc:sldMkLst>
        <pc:spChg chg="mod">
          <ac:chgData name="松永 豊" userId="0f47802c-55e8-44c5-9ad5-0765a8f03ca5" providerId="ADAL" clId="{95C0AFC4-D6C8-40AA-979F-40D4BC53ED0B}" dt="2024-06-04T14:00:34.824" v="145" actId="207"/>
          <ac:spMkLst>
            <pc:docMk/>
            <pc:sldMk cId="4271530586" sldId="265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1:11.991" v="166" actId="207"/>
        <pc:sldMkLst>
          <pc:docMk/>
          <pc:sldMk cId="1957244804" sldId="266"/>
        </pc:sldMkLst>
        <pc:spChg chg="mod">
          <ac:chgData name="松永 豊" userId="0f47802c-55e8-44c5-9ad5-0765a8f03ca5" providerId="ADAL" clId="{95C0AFC4-D6C8-40AA-979F-40D4BC53ED0B}" dt="2024-06-04T14:01:11.991" v="166" actId="207"/>
          <ac:spMkLst>
            <pc:docMk/>
            <pc:sldMk cId="1957244804" sldId="266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1:47.958" v="188" actId="207"/>
        <pc:sldMkLst>
          <pc:docMk/>
          <pc:sldMk cId="2611382594" sldId="267"/>
        </pc:sldMkLst>
        <pc:spChg chg="mod">
          <ac:chgData name="松永 豊" userId="0f47802c-55e8-44c5-9ad5-0765a8f03ca5" providerId="ADAL" clId="{95C0AFC4-D6C8-40AA-979F-40D4BC53ED0B}" dt="2024-06-04T14:01:47.958" v="188" actId="207"/>
          <ac:spMkLst>
            <pc:docMk/>
            <pc:sldMk cId="2611382594" sldId="267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95C0AFC4-D6C8-40AA-979F-40D4BC53ED0B}" dt="2024-06-04T14:02:12.086" v="207" actId="207"/>
        <pc:sldMkLst>
          <pc:docMk/>
          <pc:sldMk cId="3056455381" sldId="268"/>
        </pc:sldMkLst>
        <pc:spChg chg="mod">
          <ac:chgData name="松永 豊" userId="0f47802c-55e8-44c5-9ad5-0765a8f03ca5" providerId="ADAL" clId="{95C0AFC4-D6C8-40AA-979F-40D4BC53ED0B}" dt="2024-06-04T14:02:12.086" v="207" actId="207"/>
          <ac:spMkLst>
            <pc:docMk/>
            <pc:sldMk cId="3056455381" sldId="268"/>
            <ac:spMk id="4" creationId="{CA1E59D0-4429-1905-D260-F9B9435E0D89}"/>
          </ac:spMkLst>
        </pc:spChg>
      </pc:sldChg>
      <pc:sldChg chg="new">
        <pc:chgData name="松永 豊" userId="0f47802c-55e8-44c5-9ad5-0765a8f03ca5" providerId="ADAL" clId="{95C0AFC4-D6C8-40AA-979F-40D4BC53ED0B}" dt="2024-06-04T14:02:29.802" v="208" actId="680"/>
        <pc:sldMkLst>
          <pc:docMk/>
          <pc:sldMk cId="1295425486" sldId="269"/>
        </pc:sldMkLst>
      </pc:sldChg>
    </pc:docChg>
  </pc:docChgLst>
  <pc:docChgLst>
    <pc:chgData name="松永 豊" userId="0f47802c-55e8-44c5-9ad5-0765a8f03ca5" providerId="ADAL" clId="{D286A427-3F81-49E6-B052-F9BEA78CA6AB}"/>
    <pc:docChg chg="undo redo custSel addSld delSld modSld sldOrd modMainMaster">
      <pc:chgData name="松永 豊" userId="0f47802c-55e8-44c5-9ad5-0765a8f03ca5" providerId="ADAL" clId="{D286A427-3F81-49E6-B052-F9BEA78CA6AB}" dt="2024-07-05T01:52:54.031" v="416" actId="20577"/>
      <pc:docMkLst>
        <pc:docMk/>
      </pc:docMkLst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3526635516" sldId="257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192345885" sldId="258"/>
        </pc:sldMkLst>
      </pc:sldChg>
      <pc:sldChg chg="modSp add mod setBg">
        <pc:chgData name="松永 豊" userId="0f47802c-55e8-44c5-9ad5-0765a8f03ca5" providerId="ADAL" clId="{D286A427-3F81-49E6-B052-F9BEA78CA6AB}" dt="2024-07-05T01:49:25.343" v="250"/>
        <pc:sldMkLst>
          <pc:docMk/>
          <pc:sldMk cId="1957244804" sldId="266"/>
        </pc:sldMkLst>
        <pc:spChg chg="mod">
          <ac:chgData name="松永 豊" userId="0f47802c-55e8-44c5-9ad5-0765a8f03ca5" providerId="ADAL" clId="{D286A427-3F81-49E6-B052-F9BEA78CA6AB}" dt="2024-07-05T01:48:25.673" v="206" actId="20577"/>
          <ac:spMkLst>
            <pc:docMk/>
            <pc:sldMk cId="1957244804" sldId="266"/>
            <ac:spMk id="2" creationId="{205E9A55-710C-1B68-BB90-8B921D29FA53}"/>
          </ac:spMkLst>
        </pc:spChg>
        <pc:spChg chg="mod">
          <ac:chgData name="松永 豊" userId="0f47802c-55e8-44c5-9ad5-0765a8f03ca5" providerId="ADAL" clId="{D286A427-3F81-49E6-B052-F9BEA78CA6AB}" dt="2024-07-05T01:48:37.834" v="218" actId="20577"/>
          <ac:spMkLst>
            <pc:docMk/>
            <pc:sldMk cId="1957244804" sldId="266"/>
            <ac:spMk id="4" creationId="{CA1E59D0-4429-1905-D260-F9B9435E0D89}"/>
          </ac:spMkLst>
        </pc:spChg>
      </pc:sldChg>
      <pc:sldChg chg="add setBg">
        <pc:chgData name="松永 豊" userId="0f47802c-55e8-44c5-9ad5-0765a8f03ca5" providerId="ADAL" clId="{D286A427-3F81-49E6-B052-F9BEA78CA6AB}" dt="2024-07-05T01:42:57.820" v="22"/>
        <pc:sldMkLst>
          <pc:docMk/>
          <pc:sldMk cId="1295425486" sldId="269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1097532188" sldId="270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2911725208" sldId="271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233312802" sldId="272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674271027" sldId="273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403183440" sldId="274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1721294119" sldId="275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361935092" sldId="276"/>
        </pc:sldMkLst>
      </pc:sldChg>
      <pc:sldChg chg="setBg">
        <pc:chgData name="松永 豊" userId="0f47802c-55e8-44c5-9ad5-0765a8f03ca5" providerId="ADAL" clId="{D286A427-3F81-49E6-B052-F9BEA78CA6AB}" dt="2024-07-05T01:42:57.820" v="22"/>
        <pc:sldMkLst>
          <pc:docMk/>
          <pc:sldMk cId="3107745433" sldId="277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3232809510" sldId="278"/>
        </pc:sldMkLst>
      </pc:sldChg>
      <pc:sldChg chg="del setBg">
        <pc:chgData name="松永 豊" userId="0f47802c-55e8-44c5-9ad5-0765a8f03ca5" providerId="ADAL" clId="{D286A427-3F81-49E6-B052-F9BEA78CA6AB}" dt="2024-07-05T01:43:35.017" v="29" actId="47"/>
        <pc:sldMkLst>
          <pc:docMk/>
          <pc:sldMk cId="1859993119" sldId="279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375037567" sldId="280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730118499" sldId="281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2684022577" sldId="282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252246968" sldId="283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959706796" sldId="284"/>
        </pc:sldMkLst>
      </pc:sldChg>
      <pc:sldChg chg="add setBg">
        <pc:chgData name="松永 豊" userId="0f47802c-55e8-44c5-9ad5-0765a8f03ca5" providerId="ADAL" clId="{D286A427-3F81-49E6-B052-F9BEA78CA6AB}" dt="2024-07-05T01:43:20.022" v="28"/>
        <pc:sldMkLst>
          <pc:docMk/>
          <pc:sldMk cId="3846361152" sldId="285"/>
        </pc:sldMkLst>
      </pc:sldChg>
      <pc:sldChg chg="modSp add mod setBg">
        <pc:chgData name="松永 豊" userId="0f47802c-55e8-44c5-9ad5-0765a8f03ca5" providerId="ADAL" clId="{D286A427-3F81-49E6-B052-F9BEA78CA6AB}" dt="2024-07-05T01:45:15.470" v="66" actId="207"/>
        <pc:sldMkLst>
          <pc:docMk/>
          <pc:sldMk cId="772484625" sldId="286"/>
        </pc:sldMkLst>
        <pc:spChg chg="mod">
          <ac:chgData name="松永 豊" userId="0f47802c-55e8-44c5-9ad5-0765a8f03ca5" providerId="ADAL" clId="{D286A427-3F81-49E6-B052-F9BEA78CA6AB}" dt="2024-07-05T01:45:15.470" v="66" actId="207"/>
          <ac:spMkLst>
            <pc:docMk/>
            <pc:sldMk cId="772484625" sldId="286"/>
            <ac:spMk id="4" creationId="{CA1E59D0-4429-1905-D260-F9B9435E0D89}"/>
          </ac:spMkLst>
        </pc:spChg>
      </pc:sldChg>
      <pc:sldChg chg="modSp add mod setBg">
        <pc:chgData name="松永 豊" userId="0f47802c-55e8-44c5-9ad5-0765a8f03ca5" providerId="ADAL" clId="{D286A427-3F81-49E6-B052-F9BEA78CA6AB}" dt="2024-07-05T01:45:23.091" v="68" actId="207"/>
        <pc:sldMkLst>
          <pc:docMk/>
          <pc:sldMk cId="2468814797" sldId="287"/>
        </pc:sldMkLst>
        <pc:spChg chg="mod">
          <ac:chgData name="松永 豊" userId="0f47802c-55e8-44c5-9ad5-0765a8f03ca5" providerId="ADAL" clId="{D286A427-3F81-49E6-B052-F9BEA78CA6AB}" dt="2024-07-05T01:45:23.091" v="68" actId="207"/>
          <ac:spMkLst>
            <pc:docMk/>
            <pc:sldMk cId="2468814797" sldId="287"/>
            <ac:spMk id="4" creationId="{CA1E59D0-4429-1905-D260-F9B9435E0D89}"/>
          </ac:spMkLst>
        </pc:spChg>
      </pc:sldChg>
      <pc:sldChg chg="modSp add mod setBg">
        <pc:chgData name="松永 豊" userId="0f47802c-55e8-44c5-9ad5-0765a8f03ca5" providerId="ADAL" clId="{D286A427-3F81-49E6-B052-F9BEA78CA6AB}" dt="2024-07-05T01:46:08.312" v="72" actId="207"/>
        <pc:sldMkLst>
          <pc:docMk/>
          <pc:sldMk cId="4240198893" sldId="288"/>
        </pc:sldMkLst>
        <pc:spChg chg="mod">
          <ac:chgData name="松永 豊" userId="0f47802c-55e8-44c5-9ad5-0765a8f03ca5" providerId="ADAL" clId="{D286A427-3F81-49E6-B052-F9BEA78CA6AB}" dt="2024-07-05T01:46:08.312" v="72" actId="207"/>
          <ac:spMkLst>
            <pc:docMk/>
            <pc:sldMk cId="4240198893" sldId="288"/>
            <ac:spMk id="4" creationId="{CA1E59D0-4429-1905-D260-F9B9435E0D89}"/>
          </ac:spMkLst>
        </pc:spChg>
      </pc:sldChg>
      <pc:sldChg chg="delSp modSp add del mod">
        <pc:chgData name="松永 豊" userId="0f47802c-55e8-44c5-9ad5-0765a8f03ca5" providerId="ADAL" clId="{D286A427-3F81-49E6-B052-F9BEA78CA6AB}" dt="2024-07-05T01:48:43.168" v="219" actId="2696"/>
        <pc:sldMkLst>
          <pc:docMk/>
          <pc:sldMk cId="1092327147" sldId="289"/>
        </pc:sldMkLst>
        <pc:spChg chg="mod">
          <ac:chgData name="松永 豊" userId="0f47802c-55e8-44c5-9ad5-0765a8f03ca5" providerId="ADAL" clId="{D286A427-3F81-49E6-B052-F9BEA78CA6AB}" dt="2024-07-05T01:47:25.860" v="146" actId="1076"/>
          <ac:spMkLst>
            <pc:docMk/>
            <pc:sldMk cId="1092327147" sldId="289"/>
            <ac:spMk id="2" creationId="{205E9A55-710C-1B68-BB90-8B921D29FA53}"/>
          </ac:spMkLst>
        </pc:spChg>
        <pc:spChg chg="mod">
          <ac:chgData name="松永 豊" userId="0f47802c-55e8-44c5-9ad5-0765a8f03ca5" providerId="ADAL" clId="{D286A427-3F81-49E6-B052-F9BEA78CA6AB}" dt="2024-07-05T01:44:22.605" v="48" actId="20577"/>
          <ac:spMkLst>
            <pc:docMk/>
            <pc:sldMk cId="1092327147" sldId="289"/>
            <ac:spMk id="4" creationId="{CA1E59D0-4429-1905-D260-F9B9435E0D89}"/>
          </ac:spMkLst>
        </pc:spChg>
        <pc:spChg chg="del">
          <ac:chgData name="松永 豊" userId="0f47802c-55e8-44c5-9ad5-0765a8f03ca5" providerId="ADAL" clId="{D286A427-3F81-49E6-B052-F9BEA78CA6AB}" dt="2024-07-05T01:47:21.717" v="144" actId="478"/>
          <ac:spMkLst>
            <pc:docMk/>
            <pc:sldMk cId="1092327147" sldId="289"/>
            <ac:spMk id="5" creationId="{D54C3FF8-ADC1-7D7C-6631-E79BAD7EABAF}"/>
          </ac:spMkLst>
        </pc:spChg>
      </pc:sldChg>
      <pc:sldChg chg="modSp add mod">
        <pc:chgData name="松永 豊" userId="0f47802c-55e8-44c5-9ad5-0765a8f03ca5" providerId="ADAL" clId="{D286A427-3F81-49E6-B052-F9BEA78CA6AB}" dt="2024-07-05T01:49:41.460" v="264" actId="20577"/>
        <pc:sldMkLst>
          <pc:docMk/>
          <pc:sldMk cId="3979420602" sldId="289"/>
        </pc:sldMkLst>
        <pc:spChg chg="mod">
          <ac:chgData name="松永 豊" userId="0f47802c-55e8-44c5-9ad5-0765a8f03ca5" providerId="ADAL" clId="{D286A427-3F81-49E6-B052-F9BEA78CA6AB}" dt="2024-07-05T01:49:41.460" v="264" actId="20577"/>
          <ac:spMkLst>
            <pc:docMk/>
            <pc:sldMk cId="3979420602" sldId="289"/>
            <ac:spMk id="4" creationId="{CA1E59D0-4429-1905-D260-F9B9435E0D89}"/>
          </ac:spMkLst>
        </pc:spChg>
      </pc:sldChg>
      <pc:sldChg chg="modSp add del mod">
        <pc:chgData name="松永 豊" userId="0f47802c-55e8-44c5-9ad5-0765a8f03ca5" providerId="ADAL" clId="{D286A427-3F81-49E6-B052-F9BEA78CA6AB}" dt="2024-07-05T01:46:20.770" v="73" actId="2696"/>
        <pc:sldMkLst>
          <pc:docMk/>
          <pc:sldMk cId="32764228" sldId="290"/>
        </pc:sldMkLst>
        <pc:spChg chg="mod">
          <ac:chgData name="松永 豊" userId="0f47802c-55e8-44c5-9ad5-0765a8f03ca5" providerId="ADAL" clId="{D286A427-3F81-49E6-B052-F9BEA78CA6AB}" dt="2024-07-05T01:44:56.243" v="64" actId="20577"/>
          <ac:spMkLst>
            <pc:docMk/>
            <pc:sldMk cId="32764228" sldId="290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D286A427-3F81-49E6-B052-F9BEA78CA6AB}" dt="2024-07-05T01:49:54.861" v="278" actId="20577"/>
        <pc:sldMkLst>
          <pc:docMk/>
          <pc:sldMk cId="659118420" sldId="290"/>
        </pc:sldMkLst>
        <pc:spChg chg="mod">
          <ac:chgData name="松永 豊" userId="0f47802c-55e8-44c5-9ad5-0765a8f03ca5" providerId="ADAL" clId="{D286A427-3F81-49E6-B052-F9BEA78CA6AB}" dt="2024-07-05T01:49:54.861" v="278" actId="20577"/>
          <ac:spMkLst>
            <pc:docMk/>
            <pc:sldMk cId="659118420" sldId="290"/>
            <ac:spMk id="4" creationId="{CA1E59D0-4429-1905-D260-F9B9435E0D89}"/>
          </ac:spMkLst>
        </pc:spChg>
      </pc:sldChg>
      <pc:sldChg chg="modSp add mod ord">
        <pc:chgData name="松永 豊" userId="0f47802c-55e8-44c5-9ad5-0765a8f03ca5" providerId="ADAL" clId="{D286A427-3F81-49E6-B052-F9BEA78CA6AB}" dt="2024-07-05T01:52:46.569" v="407" actId="20578"/>
        <pc:sldMkLst>
          <pc:docMk/>
          <pc:sldMk cId="1615504437" sldId="291"/>
        </pc:sldMkLst>
        <pc:spChg chg="mod">
          <ac:chgData name="松永 豊" userId="0f47802c-55e8-44c5-9ad5-0765a8f03ca5" providerId="ADAL" clId="{D286A427-3F81-49E6-B052-F9BEA78CA6AB}" dt="2024-07-05T01:50:41.551" v="298" actId="20577"/>
          <ac:spMkLst>
            <pc:docMk/>
            <pc:sldMk cId="1615504437" sldId="291"/>
            <ac:spMk id="4" creationId="{CA1E59D0-4429-1905-D260-F9B9435E0D89}"/>
          </ac:spMkLst>
        </pc:spChg>
      </pc:sldChg>
      <pc:sldChg chg="modSp add mod ord replId">
        <pc:chgData name="松永 豊" userId="0f47802c-55e8-44c5-9ad5-0765a8f03ca5" providerId="ADAL" clId="{D286A427-3F81-49E6-B052-F9BEA78CA6AB}" dt="2024-07-05T01:52:45.844" v="406" actId="20578"/>
        <pc:sldMkLst>
          <pc:docMk/>
          <pc:sldMk cId="1139891242" sldId="292"/>
        </pc:sldMkLst>
        <pc:spChg chg="mod">
          <ac:chgData name="松永 豊" userId="0f47802c-55e8-44c5-9ad5-0765a8f03ca5" providerId="ADAL" clId="{D286A427-3F81-49E6-B052-F9BEA78CA6AB}" dt="2024-07-05T01:50:57.115" v="325" actId="20577"/>
          <ac:spMkLst>
            <pc:docMk/>
            <pc:sldMk cId="1139891242" sldId="292"/>
            <ac:spMk id="4" creationId="{CA1E59D0-4429-1905-D260-F9B9435E0D89}"/>
          </ac:spMkLst>
        </pc:spChg>
      </pc:sldChg>
      <pc:sldChg chg="modSp add mod ord replId">
        <pc:chgData name="松永 豊" userId="0f47802c-55e8-44c5-9ad5-0765a8f03ca5" providerId="ADAL" clId="{D286A427-3F81-49E6-B052-F9BEA78CA6AB}" dt="2024-07-05T01:52:45.624" v="405" actId="20578"/>
        <pc:sldMkLst>
          <pc:docMk/>
          <pc:sldMk cId="2874017755" sldId="293"/>
        </pc:sldMkLst>
        <pc:spChg chg="mod">
          <ac:chgData name="松永 豊" userId="0f47802c-55e8-44c5-9ad5-0765a8f03ca5" providerId="ADAL" clId="{D286A427-3F81-49E6-B052-F9BEA78CA6AB}" dt="2024-07-05T01:51:19.075" v="356" actId="14100"/>
          <ac:spMkLst>
            <pc:docMk/>
            <pc:sldMk cId="2874017755" sldId="293"/>
            <ac:spMk id="4" creationId="{CA1E59D0-4429-1905-D260-F9B9435E0D89}"/>
          </ac:spMkLst>
        </pc:spChg>
      </pc:sldChg>
      <pc:sldChg chg="modSp add mod ord">
        <pc:chgData name="松永 豊" userId="0f47802c-55e8-44c5-9ad5-0765a8f03ca5" providerId="ADAL" clId="{D286A427-3F81-49E6-B052-F9BEA78CA6AB}" dt="2024-07-05T01:52:47.530" v="409" actId="20578"/>
        <pc:sldMkLst>
          <pc:docMk/>
          <pc:sldMk cId="2082685714" sldId="294"/>
        </pc:sldMkLst>
        <pc:spChg chg="mod">
          <ac:chgData name="松永 豊" userId="0f47802c-55e8-44c5-9ad5-0765a8f03ca5" providerId="ADAL" clId="{D286A427-3F81-49E6-B052-F9BEA78CA6AB}" dt="2024-07-05T01:51:43.344" v="368" actId="20577"/>
          <ac:spMkLst>
            <pc:docMk/>
            <pc:sldMk cId="2082685714" sldId="294"/>
            <ac:spMk id="4" creationId="{CA1E59D0-4429-1905-D260-F9B9435E0D89}"/>
          </ac:spMkLst>
        </pc:spChg>
      </pc:sldChg>
      <pc:sldChg chg="modSp add mod ord">
        <pc:chgData name="松永 豊" userId="0f47802c-55e8-44c5-9ad5-0765a8f03ca5" providerId="ADAL" clId="{D286A427-3F81-49E6-B052-F9BEA78CA6AB}" dt="2024-07-05T01:52:54.031" v="416" actId="20577"/>
        <pc:sldMkLst>
          <pc:docMk/>
          <pc:sldMk cId="2451268592" sldId="295"/>
        </pc:sldMkLst>
        <pc:spChg chg="mod">
          <ac:chgData name="松永 豊" userId="0f47802c-55e8-44c5-9ad5-0765a8f03ca5" providerId="ADAL" clId="{D286A427-3F81-49E6-B052-F9BEA78CA6AB}" dt="2024-07-05T01:52:54.031" v="416" actId="20577"/>
          <ac:spMkLst>
            <pc:docMk/>
            <pc:sldMk cId="2451268592" sldId="295"/>
            <ac:spMk id="4" creationId="{CA1E59D0-4429-1905-D260-F9B9435E0D89}"/>
          </ac:spMkLst>
        </pc:spChg>
      </pc:sldChg>
      <pc:sldMasterChg chg="setBg modSldLayout">
        <pc:chgData name="松永 豊" userId="0f47802c-55e8-44c5-9ad5-0765a8f03ca5" providerId="ADAL" clId="{D286A427-3F81-49E6-B052-F9BEA78CA6AB}" dt="2024-07-05T01:42:49.815" v="12"/>
        <pc:sldMasterMkLst>
          <pc:docMk/>
          <pc:sldMasterMk cId="513748252" sldId="2147483648"/>
        </pc:sldMasterMkLst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07292688" sldId="2147483649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55843460" sldId="2147483650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433725210" sldId="2147483651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3422147491" sldId="2147483652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014023403" sldId="2147483653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1491863637" sldId="2147483654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362085896" sldId="2147483655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119709016" sldId="2147483656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154173271" sldId="2147483657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682545945" sldId="2147483658"/>
          </pc:sldLayoutMkLst>
        </pc:sldLayoutChg>
        <pc:sldLayoutChg chg="setBg">
          <pc:chgData name="松永 豊" userId="0f47802c-55e8-44c5-9ad5-0765a8f03ca5" providerId="ADAL" clId="{D286A427-3F81-49E6-B052-F9BEA78CA6AB}" dt="2024-07-05T01:42:49.815" v="12"/>
          <pc:sldLayoutMkLst>
            <pc:docMk/>
            <pc:sldMasterMk cId="513748252" sldId="2147483648"/>
            <pc:sldLayoutMk cId="2116235291" sldId="2147483659"/>
          </pc:sldLayoutMkLst>
        </pc:sldLayoutChg>
      </pc:sldMasterChg>
    </pc:docChg>
  </pc:docChgLst>
  <pc:docChgLst>
    <pc:chgData name="ゲスト ユーザー" userId="S::urn:spo:anon#f83b0e43c7286893c254c37a950fbc0c096dabd9098d1ac9d1adac018a77c055::" providerId="AD" clId="Web-{04286076-C4F4-07F1-DED1-24BFD24DD22B}"/>
    <pc:docChg chg="addSld modSld sldOrd">
      <pc:chgData name="ゲスト ユーザー" userId="S::urn:spo:anon#f83b0e43c7286893c254c37a950fbc0c096dabd9098d1ac9d1adac018a77c055::" providerId="AD" clId="Web-{04286076-C4F4-07F1-DED1-24BFD24DD22B}" dt="2024-06-17T23:50:24.819" v="5"/>
      <pc:docMkLst>
        <pc:docMk/>
      </pc:docMkLst>
      <pc:sldChg chg="addSp delSp modSp ord">
        <pc:chgData name="ゲスト ユーザー" userId="S::urn:spo:anon#f83b0e43c7286893c254c37a950fbc0c096dabd9098d1ac9d1adac018a77c055::" providerId="AD" clId="Web-{04286076-C4F4-07F1-DED1-24BFD24DD22B}" dt="2024-06-17T23:50:24.819" v="5"/>
        <pc:sldMkLst>
          <pc:docMk/>
          <pc:sldMk cId="1295425486" sldId="269"/>
        </pc:sldMkLst>
        <pc:picChg chg="add del mod">
          <ac:chgData name="ゲスト ユーザー" userId="S::urn:spo:anon#f83b0e43c7286893c254c37a950fbc0c096dabd9098d1ac9d1adac018a77c055::" providerId="AD" clId="Web-{04286076-C4F4-07F1-DED1-24BFD24DD22B}" dt="2024-06-17T23:50:24.819" v="5"/>
          <ac:picMkLst>
            <pc:docMk/>
            <pc:sldMk cId="1295425486" sldId="269"/>
            <ac:picMk id="2" creationId="{848CB049-093A-0F7A-CCA2-2883AC1774B8}"/>
          </ac:picMkLst>
        </pc:picChg>
      </pc:sldChg>
      <pc:sldChg chg="new">
        <pc:chgData name="ゲスト ユーザー" userId="S::urn:spo:anon#f83b0e43c7286893c254c37a950fbc0c096dabd9098d1ac9d1adac018a77c055::" providerId="AD" clId="Web-{04286076-C4F4-07F1-DED1-24BFD24DD22B}" dt="2024-06-17T23:49:46.569" v="0"/>
        <pc:sldMkLst>
          <pc:docMk/>
          <pc:sldMk cId="1097532188" sldId="270"/>
        </pc:sldMkLst>
      </pc:sldChg>
    </pc:docChg>
  </pc:docChgLst>
  <pc:docChgLst>
    <pc:chgData name="ゲスト ユーザー" userId="S::urn:spo:anon#12e5dd874a32f220c2c98755ed91d180742c0d2c619f76b723108b3d424e7061::" providerId="AD" clId="Web-{2CCE6948-E76C-FA97-DD79-341D79C12E4B}"/>
    <pc:docChg chg="modSld">
      <pc:chgData name="ゲスト ユーザー" userId="S::urn:spo:anon#12e5dd874a32f220c2c98755ed91d180742c0d2c619f76b723108b3d424e7061::" providerId="AD" clId="Web-{2CCE6948-E76C-FA97-DD79-341D79C12E4B}" dt="2024-09-20T02:04:24.048" v="0" actId="1076"/>
      <pc:docMkLst>
        <pc:docMk/>
      </pc:docMkLst>
      <pc:sldChg chg="modSp">
        <pc:chgData name="ゲスト ユーザー" userId="S::urn:spo:anon#12e5dd874a32f220c2c98755ed91d180742c0d2c619f76b723108b3d424e7061::" providerId="AD" clId="Web-{2CCE6948-E76C-FA97-DD79-341D79C12E4B}" dt="2024-09-20T02:04:24.048" v="0" actId="1076"/>
        <pc:sldMkLst>
          <pc:docMk/>
          <pc:sldMk cId="2211629364" sldId="273"/>
        </pc:sldMkLst>
        <pc:picChg chg="mod">
          <ac:chgData name="ゲスト ユーザー" userId="S::urn:spo:anon#12e5dd874a32f220c2c98755ed91d180742c0d2c619f76b723108b3d424e7061::" providerId="AD" clId="Web-{2CCE6948-E76C-FA97-DD79-341D79C12E4B}" dt="2024-09-20T02:04:24.048" v="0" actId="1076"/>
          <ac:picMkLst>
            <pc:docMk/>
            <pc:sldMk cId="2211629364" sldId="273"/>
            <ac:picMk id="271" creationId="{A0F36547-E86B-99D3-8576-23F057FB1FB7}"/>
          </ac:picMkLst>
        </pc:picChg>
      </pc:sldChg>
    </pc:docChg>
  </pc:docChgLst>
  <pc:docChgLst>
    <pc:chgData name="ゲスト ユーザー" userId="S::urn:spo:anon#c9a9dda9ce2ef8733e1bd53c5809d6329e717cd2c055b1f612fc6de797f8400d::" providerId="AD" clId="Web-{C7EDDBB8-2CEF-2551-7310-414CDE99867C}"/>
    <pc:docChg chg="delSld">
      <pc:chgData name="ゲスト ユーザー" userId="S::urn:spo:anon#c9a9dda9ce2ef8733e1bd53c5809d6329e717cd2c055b1f612fc6de797f8400d::" providerId="AD" clId="Web-{C7EDDBB8-2CEF-2551-7310-414CDE99867C}" dt="2024-07-12T02:43:12.351" v="1"/>
      <pc:docMkLst>
        <pc:docMk/>
      </pc:docMkLst>
      <pc:sldChg chg="del">
        <pc:chgData name="ゲスト ユーザー" userId="S::urn:spo:anon#c9a9dda9ce2ef8733e1bd53c5809d6329e717cd2c055b1f612fc6de797f8400d::" providerId="AD" clId="Web-{C7EDDBB8-2CEF-2551-7310-414CDE99867C}" dt="2024-07-12T02:43:12.351" v="0"/>
        <pc:sldMkLst>
          <pc:docMk/>
          <pc:sldMk cId="3233312802" sldId="272"/>
        </pc:sldMkLst>
      </pc:sldChg>
      <pc:sldChg chg="del">
        <pc:chgData name="ゲスト ユーザー" userId="S::urn:spo:anon#c9a9dda9ce2ef8733e1bd53c5809d6329e717cd2c055b1f612fc6de797f8400d::" providerId="AD" clId="Web-{C7EDDBB8-2CEF-2551-7310-414CDE99867C}" dt="2024-07-12T02:43:12.351" v="1"/>
        <pc:sldMkLst>
          <pc:docMk/>
          <pc:sldMk cId="3674271027" sldId="273"/>
        </pc:sldMkLst>
      </pc:sldChg>
    </pc:docChg>
  </pc:docChgLst>
  <pc:docChgLst>
    <pc:chgData name="ゲスト ユーザー" userId="S::urn:spo:anon#12e5dd874a32f220c2c98755ed91d180742c0d2c619f76b723108b3d424e7061::" providerId="AD" clId="Web-{B99EFC3F-CE1C-6869-D9CB-10624FECADC3}"/>
    <pc:docChg chg="sldOrd">
      <pc:chgData name="ゲスト ユーザー" userId="S::urn:spo:anon#12e5dd874a32f220c2c98755ed91d180742c0d2c619f76b723108b3d424e7061::" providerId="AD" clId="Web-{B99EFC3F-CE1C-6869-D9CB-10624FECADC3}" dt="2024-09-20T02:03:08.957" v="1"/>
      <pc:docMkLst>
        <pc:docMk/>
      </pc:docMkLst>
      <pc:sldChg chg="ord">
        <pc:chgData name="ゲスト ユーザー" userId="S::urn:spo:anon#12e5dd874a32f220c2c98755ed91d180742c0d2c619f76b723108b3d424e7061::" providerId="AD" clId="Web-{B99EFC3F-CE1C-6869-D9CB-10624FECADC3}" dt="2024-09-20T02:03:08.957" v="1"/>
        <pc:sldMkLst>
          <pc:docMk/>
          <pc:sldMk cId="2211629364" sldId="273"/>
        </pc:sldMkLst>
      </pc:sldChg>
    </pc:docChg>
  </pc:docChgLst>
  <pc:docChgLst>
    <pc:chgData name="松永 豊" userId="0f47802c-55e8-44c5-9ad5-0765a8f03ca5" providerId="ADAL" clId="{EEF70E7D-2BCC-474F-B73E-FDDD43F56C23}"/>
    <pc:docChg chg="undo custSel addSld delSld modSld sldOrd">
      <pc:chgData name="松永 豊" userId="0f47802c-55e8-44c5-9ad5-0765a8f03ca5" providerId="ADAL" clId="{EEF70E7D-2BCC-474F-B73E-FDDD43F56C23}" dt="2024-08-05T01:46:59.308" v="66" actId="1076"/>
      <pc:docMkLst>
        <pc:docMk/>
      </pc:docMkLst>
      <pc:sldChg chg="delSp modSp add del mod ord setBg">
        <pc:chgData name="松永 豊" userId="0f47802c-55e8-44c5-9ad5-0765a8f03ca5" providerId="ADAL" clId="{EEF70E7D-2BCC-474F-B73E-FDDD43F56C23}" dt="2024-08-05T01:46:59.308" v="66" actId="1076"/>
        <pc:sldMkLst>
          <pc:docMk/>
          <pc:sldMk cId="3526635516" sldId="257"/>
        </pc:sldMkLst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13" creationId="{F384287B-54AE-E0D6-A707-08F75B79986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15" creationId="{825E4834-C20C-1DF3-C3E5-5BF4F38C581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17" creationId="{EB076FE8-037A-A147-CC1C-7088BB7F2105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19" creationId="{370F7812-8FDE-5604-4DA5-F6AF81F3ED5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21" creationId="{C5AE0188-2510-0638-0C60-53125FF6296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23" creationId="{79DAFB1C-AA3E-31C8-525D-4D82BCF531B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25" creationId="{F1C4C782-2BF0-B00C-0E27-DE839B289FA2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27" creationId="{25E39BCD-43E2-5D35-9D38-2EBADC7EACB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29" creationId="{4FCD5A60-FDC6-CC0E-7A58-15AFFF0A3EC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31" creationId="{C050DDA8-EA65-C8BC-599A-AAC3FD9D0F4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33" creationId="{88084FB3-FF38-D0EA-69CE-97B878DE33A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35" creationId="{01796A5D-BFCC-2389-E868-D3482B91DDF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37" creationId="{BE7D8E50-0D27-8455-5AAF-392B67D84672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39" creationId="{707ADEB7-E07B-1105-D7DF-D9F3FAD9C0A7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41" creationId="{A56C024B-FCA9-DF14-37DB-B38B66A35DDF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43" creationId="{25CE6D0D-6786-DA70-7597-865DAF98C52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45" creationId="{EB8A2F32-62B6-85D6-2EE8-4E63C622C6E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47" creationId="{1AD0827A-AFBD-8B15-C52F-71410B71F252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49" creationId="{02EFE5F1-7425-1FE7-F7CD-2691E64A5469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51" creationId="{5600F76A-E4FE-29FC-8C1C-00AA08A2C208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53" creationId="{63AF9AF0-1DD7-7239-5D98-E7D485ADE8DA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55" creationId="{7F021B27-D0BA-6C28-DC20-C24E9904BB0A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57" creationId="{018F775E-35B5-3DBD-50C4-DC73C5BB0796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59" creationId="{B9E6CED9-A584-F175-4E04-D6547DECD15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61" creationId="{F9A0215F-2A48-AAD4-548F-8FDC6C038226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63" creationId="{DAD877C7-DF5B-3A1C-F8CE-38396F2586CC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65" creationId="{4ABE5BE4-0CA2-AED0-B293-3372E9D5AFFF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67" creationId="{5AE1927C-E69A-C7E7-2605-91D073928F09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69" creationId="{BF15C25F-F271-AD7E-E71B-09896BC3CE5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71" creationId="{BCCBCE66-B848-80EE-3564-D1B36CFEF05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73" creationId="{9AF89B54-6972-75E8-3403-DB1C40D0824A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75" creationId="{076CD2BA-A321-F6FC-3E9E-CAB7031766D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77" creationId="{5E887A07-F33E-A740-9946-92423469154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379" creationId="{3820C1D2-1574-EBD4-BBD2-2E6331EEB2A2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97" creationId="{869087FD-6956-F681-5C8B-AC251C5FFC5F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98" creationId="{F12E5D0F-8D88-CE19-808C-EF21D54ED23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399" creationId="{8B550B32-32D1-EDBB-D611-F2599D141454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0" creationId="{3B8F51A8-0F75-83FC-E10F-748EABF7057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1" creationId="{3295352F-AACC-EA89-C204-C6897B24BDF8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2" creationId="{98D86C6E-4343-EA28-4EA6-543DFC65AC8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3" creationId="{FF33CED4-5EB8-E73A-D78C-597E23F53DF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4" creationId="{6C1F214B-D6FC-F6C9-80AC-BC79884917E5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5" creationId="{2137F3E2-85D5-C05A-AE2B-28AB7E554BE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6" creationId="{E67EA8BB-188F-97FF-8727-90B2833ED7CC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7" creationId="{7A541ABA-E97C-0198-1FC2-BED7C442A80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8" creationId="{A798CC33-69AE-3A46-2057-C485BBD537E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09" creationId="{A71409BF-A69A-94CA-330E-56057CA54C28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0" creationId="{C21E4204-C6FA-9D05-5151-CD18405E285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1" creationId="{3BCC0D3D-1851-B077-456E-BE0E75C69FCF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2" creationId="{2965D7F6-5021-AE69-9E59-176900C9B2D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3" creationId="{D50550A0-3703-8B58-E2B5-C3259324487C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4" creationId="{A17E19A1-8D2E-4896-1327-02E61E499B7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5" creationId="{A05F863E-5FF5-C66C-893B-6F2C849CDF68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16" creationId="{86DA3EE3-6F6B-3BAC-E007-1EF4BC7397BB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17" creationId="{E3FDBE3D-BE80-B2BE-6502-3AD2E2DEB367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18" creationId="{8ACB7AA4-2987-AEE3-951D-4314089F273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19" creationId="{2FF4EF66-D6EF-CFA1-E050-5506B152F263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0" creationId="{587F52C6-C534-DC44-3A8E-11297F2DFDB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1" creationId="{15FA0C9C-DA3C-2D6F-B9A2-4E149ADE395A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2" creationId="{259F27B9-80B0-0CFF-1448-A28C1CE2AF1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3" creationId="{674963C5-E8C0-E187-8675-65D66A36F153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4" creationId="{5659818D-0FEB-849D-E460-D6F82D4DE83F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5" creationId="{BAABF8E9-EA38-A62F-98F4-3521A1963B0C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6" creationId="{C0BC2778-E457-D59E-6E87-8D177B82EBA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7" creationId="{50BD2948-CA4B-8D91-B870-F7435D170C9A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8" creationId="{F7D49450-9778-C737-F051-461C8B9B924B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29" creationId="{6DCC5AF8-92E2-BC38-D255-9AB8975E97B6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30" creationId="{7BDECF3B-F2E9-FFEA-9B66-0FF9B1264B0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47" creationId="{A6AA69F4-22B8-6F8C-E81E-8C505645D12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48" creationId="{94332497-9D3D-3CA2-FCDF-ACD83D89C5A5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49" creationId="{E7A33438-7CBA-C1D1-B9D1-915A9A2CF365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0" creationId="{D795753F-F85B-7C59-9370-F096BE18829F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1" creationId="{709887FA-26C4-F404-7543-6CDB819D4AC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2" creationId="{A5DD81AD-CA64-501B-186A-E81DD43F240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3" creationId="{C91E8F21-0F37-A2B0-3A26-39877A620C34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4" creationId="{34E03733-0C53-EC03-71DF-50CD51F7441C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5" creationId="{130E0301-7E7F-E846-57C2-D8F5FED8E147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6" creationId="{CC2E3365-0102-C46C-08DE-FD4069FC7478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7" creationId="{29117B47-29EE-7323-E3DC-812525EAA6E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8" creationId="{EB215BB9-011A-4DAC-FDD8-3F3F913EA6A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59" creationId="{2678B88D-FCB8-8361-B283-F6558AE4969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0" creationId="{19FD09F3-0108-108A-8763-7923F1E9E055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1" creationId="{16BE1BBD-F0A9-20F6-D21F-D06143868012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2" creationId="{E2490AEA-AE0E-7900-854A-4C03E3A81C8B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3" creationId="{3BDE1E34-0ABC-2F68-EFDA-1A047AD4EE7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4" creationId="{ACC33894-700A-C881-C6BC-28666B07CB88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5" creationId="{67D939B4-0C6D-B0C9-DEF9-502657B7D13B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66" creationId="{E930A689-153B-DA43-AC1D-32EE22276B78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67" creationId="{675D8C4D-FB0D-1128-D3BE-B923060A7967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68" creationId="{D515CDF4-A76D-0D9F-BD71-A8D4EBC2EBB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69" creationId="{DDFFA3F1-8010-CFE4-2992-5F0639AC8461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0" creationId="{C76C387F-E958-EB44-38BE-6BF434EAF4E1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1" creationId="{06F91D20-09BF-FDCC-F02B-1EE29DB90049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2" creationId="{5AA855EB-02C1-3270-B9E2-EB9D4451BD2F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3" creationId="{1497F53D-8DD6-A18A-D5A2-79CAB45081A6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4" creationId="{AFD9EA3D-E5A5-D938-107C-4618D750A9C3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5" creationId="{ED2E1D7F-EF07-1B73-54A5-BC7699962BAB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6" creationId="{CC5D1C3F-7BAE-785A-D387-61EE97BA2DA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7" creationId="{568B943E-C04D-1624-DD3C-9EDD032F667B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8" creationId="{17A76C6D-1115-2E05-AB12-398342EAFD68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79" creationId="{8FBD45E2-411E-8AA7-5101-5B664FE35571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480" creationId="{D78F0B34-DEE7-DAD3-778A-B80BAE91DE47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97" creationId="{70AA666C-BDBE-A5CF-ECE2-C3163AA53792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98" creationId="{624DF0ED-D1B6-4B5D-5EC0-6812886B0C2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499" creationId="{1B76A919-361D-E5FD-7F9F-E62D0F2F2679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0" creationId="{229A6EBB-898B-4D82-4744-BD091963F7F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1" creationId="{D9C633A2-87FE-B1D1-DE27-E618AF45536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2" creationId="{6D04CD87-D2A3-85EC-6BF9-6A8FBF6BA11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3" creationId="{747F0F62-B4E8-1E93-EC39-7E7FCB3F5AE4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4" creationId="{EE953049-031A-B99E-C473-53D2B2B85ABB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5" creationId="{C03D0043-F6B9-6EC8-94AF-313E9DB7601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6" creationId="{89E7DD38-B517-5554-610F-27231B3D98B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7" creationId="{78756497-A95C-EA6B-373B-0C88408C913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8" creationId="{924A09A1-17E4-3815-22BC-3F88334FF3A9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09" creationId="{57100D10-74F9-0BEE-2E90-509B59E7F934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0" creationId="{12785C2A-C9EC-CF27-FD3C-5F5D5770A27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1" creationId="{2DE82737-1A77-2F54-5425-E304CD7013FF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2" creationId="{4CB2E285-6488-E2A0-7BC1-E9FAA6D1FAF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3" creationId="{CC75A531-7C07-0C9A-B86E-CE678673A81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4" creationId="{63BAE5DD-262D-554D-E2FC-027F81A18C0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5" creationId="{FD30B908-CEAB-FA8E-5EE2-0F79186837EB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16" creationId="{AA7A640B-7FE7-E50F-78E0-FA68E9EA8333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17" creationId="{866E9E01-9713-E523-50F2-6D38B20C305F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18" creationId="{8A4C67ED-32A6-5BB2-AFF0-EEF8A6F04EFD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19" creationId="{61E68243-8513-752B-8E19-CBCC04A5909D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0" creationId="{E6D40E5C-C0C5-909C-E838-397E6451EC8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1" creationId="{D130B283-8387-8CE4-66D6-9E354B011585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2" creationId="{3EAA8E95-0D41-1425-8744-D18E0BF02C6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3" creationId="{7F7C0C06-2DA5-433E-FA33-523581E31BE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4" creationId="{1512687F-050F-A44E-B61C-EE458E773A28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5" creationId="{15502DF6-4201-CE61-5188-01B27D42D1D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6" creationId="{1E122218-B2C7-7A61-18AA-7F8E73BEA7C5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7" creationId="{60B26D66-54AC-F739-53E4-170DEF39064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8" creationId="{87343EC0-DE30-F44F-C166-03F9EF2DAA76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29" creationId="{52118C6C-9F83-F2A4-D919-7A8D9B9AFA7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30" creationId="{04BBFA1A-B777-4F44-911C-3F88F2299EE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47" creationId="{FBA74985-2096-C450-B14E-66520431C278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48" creationId="{CEB60DBD-47C5-00A7-2C49-0C19B88468D1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49" creationId="{E9C281E9-CCD1-07BE-5E87-16A3E479514A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0" creationId="{E27BC886-C9B7-E443-E954-4740D456B345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1" creationId="{5BC54AB2-4DB3-D1CA-5405-D71E9713893D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2" creationId="{2D427A1C-E069-1900-336B-FFDCD2339A3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3" creationId="{4D8B41A8-AE0F-5892-BDD4-813D84359FCC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4" creationId="{D7F06048-9949-CCEB-13F3-26EF8E809763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5" creationId="{3365709A-D152-B91A-B0BD-021A01E668B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6" creationId="{F60801F6-D9CD-D45A-EDCB-9AF94B3A459E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7" creationId="{9FB5EB1F-2979-8485-6C81-F8E4B721E49B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8" creationId="{EC6063A7-FB39-A642-1790-F0C1058E033D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59" creationId="{BB50E76D-B826-277E-181A-A4A0049C8046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0" creationId="{5CF4AFC2-40A0-9301-9546-3522CB68616C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1" creationId="{6C1A2E8C-776F-D96C-F385-544E4EEB61F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2" creationId="{865BA112-3F7E-0338-C3DA-56105E31969B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3" creationId="{60BC078A-EE01-739C-A3A8-DFDBA95EF86F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4" creationId="{14A55FE0-15ED-5176-3BE8-88782DCF529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5" creationId="{34F9DB37-F31D-263B-9CB3-267BC3ACC7B0}"/>
          </ac:picMkLst>
        </pc:picChg>
        <pc:picChg chg="mod">
          <ac:chgData name="松永 豊" userId="0f47802c-55e8-44c5-9ad5-0765a8f03ca5" providerId="ADAL" clId="{EEF70E7D-2BCC-474F-B73E-FDDD43F56C23}" dt="2024-08-05T01:46:59.308" v="66" actId="1076"/>
          <ac:picMkLst>
            <pc:docMk/>
            <pc:sldMk cId="3526635516" sldId="257"/>
            <ac:picMk id="566" creationId="{0574E1EB-CB07-719F-35D6-59FD0140C4CC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67" creationId="{B3D65BE9-0F86-254A-E294-F3E0F46E4A7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68" creationId="{666422BC-793F-A991-D80C-7E3E922F69F4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69" creationId="{D8CE9BCA-DA01-B998-4958-DFF74AA053D8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0" creationId="{C950D3C2-8561-0DED-4AAE-3D11B24E6157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1" creationId="{03845DF4-6917-FC56-D479-AA0D57EFBC09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2" creationId="{E0B5F37C-DDCB-E38D-C65F-442207D18F9A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3" creationId="{03C22DDB-5E6D-1662-A250-6C98B3A6709F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4" creationId="{46BF9826-D95E-7C29-9F44-20F148EDB96D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5" creationId="{76A638B2-AB18-BB80-CF10-A58ACFD3504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6" creationId="{50BD5EAE-8395-AA8C-DD7E-2D9C570E9150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7" creationId="{19230A77-AC0A-B075-6CDE-9FDE03FEAF8E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8" creationId="{093AE703-3EBB-22B3-F9A3-4B82DA03DD75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79" creationId="{347C5B98-1ACB-E046-4C44-9503863FBAB8}"/>
          </ac:picMkLst>
        </pc:picChg>
        <pc:picChg chg="del">
          <ac:chgData name="松永 豊" userId="0f47802c-55e8-44c5-9ad5-0765a8f03ca5" providerId="ADAL" clId="{EEF70E7D-2BCC-474F-B73E-FDDD43F56C23}" dt="2024-07-18T02:44:25.438" v="53" actId="478"/>
          <ac:picMkLst>
            <pc:docMk/>
            <pc:sldMk cId="3526635516" sldId="257"/>
            <ac:picMk id="580" creationId="{B4626F1F-87A9-3895-615E-F261CA1BC029}"/>
          </ac:picMkLst>
        </pc:picChg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1957244804" sldId="266"/>
        </pc:sldMkLst>
      </pc:sldChg>
      <pc:sldChg chg="modSp add mod">
        <pc:chgData name="松永 豊" userId="0f47802c-55e8-44c5-9ad5-0765a8f03ca5" providerId="ADAL" clId="{EEF70E7D-2BCC-474F-B73E-FDDD43F56C23}" dt="2024-07-18T02:43:09.892" v="44" actId="207"/>
        <pc:sldMkLst>
          <pc:docMk/>
          <pc:sldMk cId="3614296473" sldId="270"/>
        </pc:sldMkLst>
        <pc:spChg chg="mod">
          <ac:chgData name="松永 豊" userId="0f47802c-55e8-44c5-9ad5-0765a8f03ca5" providerId="ADAL" clId="{EEF70E7D-2BCC-474F-B73E-FDDD43F56C23}" dt="2024-07-18T02:43:09.892" v="44" actId="207"/>
          <ac:spMkLst>
            <pc:docMk/>
            <pc:sldMk cId="3614296473" sldId="270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EEF70E7D-2BCC-474F-B73E-FDDD43F56C23}" dt="2024-07-18T02:43:41.948" v="49" actId="207"/>
        <pc:sldMkLst>
          <pc:docMk/>
          <pc:sldMk cId="4036172075" sldId="271"/>
        </pc:sldMkLst>
        <pc:spChg chg="mod">
          <ac:chgData name="松永 豊" userId="0f47802c-55e8-44c5-9ad5-0765a8f03ca5" providerId="ADAL" clId="{EEF70E7D-2BCC-474F-B73E-FDDD43F56C23}" dt="2024-07-18T02:43:41.948" v="49" actId="207"/>
          <ac:spMkLst>
            <pc:docMk/>
            <pc:sldMk cId="4036172075" sldId="271"/>
            <ac:spMk id="4" creationId="{CA1E59D0-4429-1905-D260-F9B9435E0D89}"/>
          </ac:spMkLst>
        </pc:spChg>
      </pc:sldChg>
      <pc:sldChg chg="add ord setBg">
        <pc:chgData name="松永 豊" userId="0f47802c-55e8-44c5-9ad5-0765a8f03ca5" providerId="ADAL" clId="{EEF70E7D-2BCC-474F-B73E-FDDD43F56C23}" dt="2024-08-05T01:40:38.818" v="62"/>
        <pc:sldMkLst>
          <pc:docMk/>
          <pc:sldMk cId="2015614147" sldId="272"/>
        </pc:sldMkLst>
      </pc:sldChg>
      <pc:sldChg chg="add del setBg">
        <pc:chgData name="松永 豊" userId="0f47802c-55e8-44c5-9ad5-0765a8f03ca5" providerId="ADAL" clId="{EEF70E7D-2BCC-474F-B73E-FDDD43F56C23}" dt="2024-07-18T02:44:11.806" v="51"/>
        <pc:sldMkLst>
          <pc:docMk/>
          <pc:sldMk cId="3232809510" sldId="278"/>
        </pc:sldMkLst>
      </pc:sldChg>
      <pc:sldChg chg="add del setBg">
        <pc:chgData name="松永 豊" userId="0f47802c-55e8-44c5-9ad5-0765a8f03ca5" providerId="ADAL" clId="{EEF70E7D-2BCC-474F-B73E-FDDD43F56C23}" dt="2024-07-18T02:44:11.806" v="51"/>
        <pc:sldMkLst>
          <pc:docMk/>
          <pc:sldMk cId="2911725208" sldId="279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3375037567" sldId="280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3730118499" sldId="281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2684022577" sldId="282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3979420602" sldId="289"/>
        </pc:sldMkLst>
      </pc:sldChg>
      <pc:sldChg chg="del">
        <pc:chgData name="松永 豊" userId="0f47802c-55e8-44c5-9ad5-0765a8f03ca5" providerId="ADAL" clId="{EEF70E7D-2BCC-474F-B73E-FDDD43F56C23}" dt="2024-07-18T02:41:28.381" v="20" actId="47"/>
        <pc:sldMkLst>
          <pc:docMk/>
          <pc:sldMk cId="659118420" sldId="290"/>
        </pc:sldMkLst>
      </pc:sldChg>
    </pc:docChg>
  </pc:docChgLst>
  <pc:docChgLst>
    <pc:chgData name="松永 豊" userId="0f47802c-55e8-44c5-9ad5-0765a8f03ca5" providerId="ADAL" clId="{7D044CD3-42B8-4D60-BCAB-B1022D2EB65F}"/>
    <pc:docChg chg="addSld delSld modSld sldOrd">
      <pc:chgData name="松永 豊" userId="0f47802c-55e8-44c5-9ad5-0765a8f03ca5" providerId="ADAL" clId="{7D044CD3-42B8-4D60-BCAB-B1022D2EB65F}" dt="2024-09-18T23:11:53.709" v="8"/>
      <pc:docMkLst>
        <pc:docMk/>
      </pc:docMkLst>
      <pc:sldChg chg="del">
        <pc:chgData name="松永 豊" userId="0f47802c-55e8-44c5-9ad5-0765a8f03ca5" providerId="ADAL" clId="{7D044CD3-42B8-4D60-BCAB-B1022D2EB65F}" dt="2024-09-18T23:10:57.839" v="0" actId="2696"/>
        <pc:sldMkLst>
          <pc:docMk/>
          <pc:sldMk cId="3526635516" sldId="257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3192345885" sldId="258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1295425486" sldId="269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3614296473" sldId="270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4036172075" sldId="271"/>
        </pc:sldMkLst>
      </pc:sldChg>
      <pc:sldChg chg="ord">
        <pc:chgData name="松永 豊" userId="0f47802c-55e8-44c5-9ad5-0765a8f03ca5" providerId="ADAL" clId="{7D044CD3-42B8-4D60-BCAB-B1022D2EB65F}" dt="2024-09-18T23:11:53.709" v="8"/>
        <pc:sldMkLst>
          <pc:docMk/>
          <pc:sldMk cId="2015614147" sldId="272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2623007479" sldId="274"/>
        </pc:sldMkLst>
      </pc:sldChg>
      <pc:sldChg chg="add ord setBg">
        <pc:chgData name="松永 豊" userId="0f47802c-55e8-44c5-9ad5-0765a8f03ca5" providerId="ADAL" clId="{7D044CD3-42B8-4D60-BCAB-B1022D2EB65F}" dt="2024-09-18T23:11:50.535" v="6"/>
        <pc:sldMkLst>
          <pc:docMk/>
          <pc:sldMk cId="2879462281" sldId="274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354184055" sldId="275"/>
        </pc:sldMkLst>
      </pc:sldChg>
      <pc:sldChg chg="del">
        <pc:chgData name="松永 豊" userId="0f47802c-55e8-44c5-9ad5-0765a8f03ca5" providerId="ADAL" clId="{7D044CD3-42B8-4D60-BCAB-B1022D2EB65F}" dt="2024-09-18T23:11:01.232" v="1" actId="47"/>
        <pc:sldMkLst>
          <pc:docMk/>
          <pc:sldMk cId="1772953423" sldId="276"/>
        </pc:sldMkLst>
      </pc:sldChg>
    </pc:docChg>
  </pc:docChgLst>
  <pc:docChgLst>
    <pc:chgData name="松永 豊" userId="0f47802c-55e8-44c5-9ad5-0765a8f03ca5" providerId="ADAL" clId="{96E7DC3F-88F2-43C8-85E6-842A798E2B1D}"/>
    <pc:docChg chg="custSel addSld modSld sldOrd">
      <pc:chgData name="松永 豊" userId="0f47802c-55e8-44c5-9ad5-0765a8f03ca5" providerId="ADAL" clId="{96E7DC3F-88F2-43C8-85E6-842A798E2B1D}" dt="2024-07-04T22:57:29.261" v="30"/>
      <pc:docMkLst>
        <pc:docMk/>
      </pc:docMkLst>
      <pc:sldChg chg="addSp delSp modSp mod ord">
        <pc:chgData name="松永 豊" userId="0f47802c-55e8-44c5-9ad5-0765a8f03ca5" providerId="ADAL" clId="{96E7DC3F-88F2-43C8-85E6-842A798E2B1D}" dt="2024-07-04T22:57:29.261" v="30"/>
        <pc:sldMkLst>
          <pc:docMk/>
          <pc:sldMk cId="1097532188" sldId="270"/>
        </pc:sldMkLst>
        <pc:picChg chg="add mod">
          <ac:chgData name="松永 豊" userId="0f47802c-55e8-44c5-9ad5-0765a8f03ca5" providerId="ADAL" clId="{96E7DC3F-88F2-43C8-85E6-842A798E2B1D}" dt="2024-07-04T22:57:29.261" v="30"/>
          <ac:picMkLst>
            <pc:docMk/>
            <pc:sldMk cId="1097532188" sldId="270"/>
            <ac:picMk id="3" creationId="{1F8B6081-5551-13C0-CFC3-B37919E22A04}"/>
          </ac:picMkLst>
        </pc:picChg>
        <pc:picChg chg="del">
          <ac:chgData name="松永 豊" userId="0f47802c-55e8-44c5-9ad5-0765a8f03ca5" providerId="ADAL" clId="{96E7DC3F-88F2-43C8-85E6-842A798E2B1D}" dt="2024-07-04T22:55:01.007" v="26" actId="478"/>
          <ac:picMkLst>
            <pc:docMk/>
            <pc:sldMk cId="1097532188" sldId="270"/>
            <ac:picMk id="4" creationId="{DDFFB303-42AA-A8B1-7BA9-A88597604973}"/>
          </ac:picMkLst>
        </pc:picChg>
      </pc:sldChg>
      <pc:sldChg chg="ord">
        <pc:chgData name="松永 豊" userId="0f47802c-55e8-44c5-9ad5-0765a8f03ca5" providerId="ADAL" clId="{96E7DC3F-88F2-43C8-85E6-842A798E2B1D}" dt="2024-07-04T06:16:29.809" v="21"/>
        <pc:sldMkLst>
          <pc:docMk/>
          <pc:sldMk cId="3233312802" sldId="272"/>
        </pc:sldMkLst>
      </pc:sldChg>
      <pc:sldChg chg="ord setBg">
        <pc:chgData name="松永 豊" userId="0f47802c-55e8-44c5-9ad5-0765a8f03ca5" providerId="ADAL" clId="{96E7DC3F-88F2-43C8-85E6-842A798E2B1D}" dt="2024-07-04T06:16:13.981" v="9"/>
        <pc:sldMkLst>
          <pc:docMk/>
          <pc:sldMk cId="3674271027" sldId="273"/>
        </pc:sldMkLst>
      </pc:sldChg>
      <pc:sldChg chg="ord setBg">
        <pc:chgData name="松永 豊" userId="0f47802c-55e8-44c5-9ad5-0765a8f03ca5" providerId="ADAL" clId="{96E7DC3F-88F2-43C8-85E6-842A798E2B1D}" dt="2024-07-04T06:16:15.713" v="11"/>
        <pc:sldMkLst>
          <pc:docMk/>
          <pc:sldMk cId="3361935092" sldId="276"/>
        </pc:sldMkLst>
      </pc:sldChg>
      <pc:sldChg chg="ord">
        <pc:chgData name="松永 豊" userId="0f47802c-55e8-44c5-9ad5-0765a8f03ca5" providerId="ADAL" clId="{96E7DC3F-88F2-43C8-85E6-842A798E2B1D}" dt="2024-07-04T06:16:27.053" v="19"/>
        <pc:sldMkLst>
          <pc:docMk/>
          <pc:sldMk cId="3107745433" sldId="277"/>
        </pc:sldMkLst>
      </pc:sldChg>
      <pc:sldChg chg="add">
        <pc:chgData name="松永 豊" userId="0f47802c-55e8-44c5-9ad5-0765a8f03ca5" providerId="ADAL" clId="{96E7DC3F-88F2-43C8-85E6-842A798E2B1D}" dt="2024-07-04T06:14:55.339" v="0" actId="2890"/>
        <pc:sldMkLst>
          <pc:docMk/>
          <pc:sldMk cId="3232809510" sldId="278"/>
        </pc:sldMkLst>
      </pc:sldChg>
      <pc:sldChg chg="add">
        <pc:chgData name="松永 豊" userId="0f47802c-55e8-44c5-9ad5-0765a8f03ca5" providerId="ADAL" clId="{96E7DC3F-88F2-43C8-85E6-842A798E2B1D}" dt="2024-07-04T06:14:59.893" v="1" actId="2890"/>
        <pc:sldMkLst>
          <pc:docMk/>
          <pc:sldMk cId="1859993119" sldId="279"/>
        </pc:sldMkLst>
      </pc:sldChg>
    </pc:docChg>
  </pc:docChgLst>
  <pc:docChgLst>
    <pc:chgData name="松永 豊" userId="0f47802c-55e8-44c5-9ad5-0765a8f03ca5" providerId="ADAL" clId="{36CB3ED4-CEF2-41A0-AFF8-BC34D4B3D84F}"/>
    <pc:docChg chg="custSel delSld modSld">
      <pc:chgData name="松永 豊" userId="0f47802c-55e8-44c5-9ad5-0765a8f03ca5" providerId="ADAL" clId="{36CB3ED4-CEF2-41A0-AFF8-BC34D4B3D84F}" dt="2024-07-11T03:40:27.456" v="72" actId="20577"/>
      <pc:docMkLst>
        <pc:docMk/>
      </pc:docMkLst>
      <pc:sldChg chg="modSp mod">
        <pc:chgData name="松永 豊" userId="0f47802c-55e8-44c5-9ad5-0765a8f03ca5" providerId="ADAL" clId="{36CB3ED4-CEF2-41A0-AFF8-BC34D4B3D84F}" dt="2024-07-11T03:38:26.240" v="10" actId="20577"/>
        <pc:sldMkLst>
          <pc:docMk/>
          <pc:sldMk cId="3192345885" sldId="258"/>
        </pc:sldMkLst>
        <pc:spChg chg="mod">
          <ac:chgData name="松永 豊" userId="0f47802c-55e8-44c5-9ad5-0765a8f03ca5" providerId="ADAL" clId="{36CB3ED4-CEF2-41A0-AFF8-BC34D4B3D84F}" dt="2024-07-11T03:38:26.240" v="10" actId="20577"/>
          <ac:spMkLst>
            <pc:docMk/>
            <pc:sldMk cId="3192345885" sldId="258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40:13.562" v="53" actId="20577"/>
        <pc:sldMkLst>
          <pc:docMk/>
          <pc:sldMk cId="1957244804" sldId="266"/>
        </pc:sldMkLst>
        <pc:spChg chg="mod">
          <ac:chgData name="松永 豊" userId="0f47802c-55e8-44c5-9ad5-0765a8f03ca5" providerId="ADAL" clId="{36CB3ED4-CEF2-41A0-AFF8-BC34D4B3D84F}" dt="2024-07-11T03:40:13.562" v="53" actId="20577"/>
          <ac:spMkLst>
            <pc:docMk/>
            <pc:sldMk cId="1957244804" sldId="266"/>
            <ac:spMk id="4" creationId="{CA1E59D0-4429-1905-D260-F9B9435E0D89}"/>
          </ac:spMkLst>
        </pc:spChg>
      </pc:sldChg>
      <pc:sldChg chg="delSp mod">
        <pc:chgData name="松永 豊" userId="0f47802c-55e8-44c5-9ad5-0765a8f03ca5" providerId="ADAL" clId="{36CB3ED4-CEF2-41A0-AFF8-BC34D4B3D84F}" dt="2024-07-11T03:36:42.092" v="4" actId="478"/>
        <pc:sldMkLst>
          <pc:docMk/>
          <pc:sldMk cId="3233312802" sldId="272"/>
        </pc:sldMkLst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3" creationId="{AE603696-AB40-8740-0167-786029544BB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5" creationId="{9F8B54F9-3981-88C6-D2B4-0B41D2C0C33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7" creationId="{7E674A65-1EFE-0774-2E34-CD29A511416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89" creationId="{3F7DACA9-C1A6-952C-EC84-E32E6EB6E2F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291" creationId="{80022DEA-E878-CAE5-8059-F1AD8E6E66B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3" creationId="{6EE5359D-6C63-B7DB-E1C2-E72997036FD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5" creationId="{27794F96-D076-942F-AA80-E619FE37C95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7" creationId="{77D78BF6-5ABD-1C17-5EA4-CBD1D10A646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299" creationId="{3177CBF4-D1AF-C670-D09A-D5E18805440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1" creationId="{A8762B07-BE7F-D844-E43A-DA0F9BEF877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3" creationId="{51336150-B047-BB67-1654-1B5CA923422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5" creationId="{692007B2-F81E-4497-B226-28FF2748EEF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7" creationId="{FADC1045-0822-5644-EAA1-EAA0A51D5D6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09" creationId="{F55FC947-7A8C-E754-D2D6-E39CF959EC5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11" creationId="{4AB2D2D0-6F0C-2B0C-994D-DDE02F673006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347" creationId="{1AD0827A-AFBD-8B15-C52F-71410B71F252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349" creationId="{02EFE5F1-7425-1FE7-F7CD-2691E64A5469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351" creationId="{5600F76A-E4FE-29FC-8C1C-00AA08A2C20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3" creationId="{63AF9AF0-1DD7-7239-5D98-E7D485ADE8D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5" creationId="{7F021B27-D0BA-6C28-DC20-C24E9904BB0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7" creationId="{018F775E-35B5-3DBD-50C4-DC73C5BB079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59" creationId="{B9E6CED9-A584-F175-4E04-D6547DECD15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1" creationId="{F9A0215F-2A48-AAD4-548F-8FDC6C03822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3" creationId="{DAD877C7-DF5B-3A1C-F8CE-38396F2586CC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5" creationId="{4ABE5BE4-0CA2-AED0-B293-3372E9D5AFF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7" creationId="{5AE1927C-E69A-C7E7-2605-91D073928F0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69" creationId="{BF15C25F-F271-AD7E-E71B-09896BC3CE5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71" creationId="{BCCBCE66-B848-80EE-3564-D1B36CFEF05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3" creationId="{9AF89B54-6972-75E8-3403-DB1C40D0824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5" creationId="{076CD2BA-A321-F6FC-3E9E-CAB7031766D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7" creationId="{5E887A07-F33E-A740-9946-92423469154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79" creationId="{3820C1D2-1574-EBD4-BBD2-2E6331EEB2A2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1" creationId="{740CCCD9-D1B1-2E72-9FC0-28EECA970C4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2" creationId="{0B28F3F0-C986-B8EA-56C5-362CFA179B2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3" creationId="{2C5C7746-3DF8-4C8C-0711-B2C4CAFFACA8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4" creationId="{28FAF801-3D7C-0342-2701-6942EDE7F306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5" creationId="{7268C1CB-2847-E32D-D65E-518F80A68D4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386" creationId="{30830AE5-5580-274B-19C1-7308CFD9201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87" creationId="{5DE5F823-6C91-4D01-0765-045D1E2BE5A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88" creationId="{70590195-A92C-CD42-CEA8-71A36BADED4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89" creationId="{1A9BA3FE-66FF-0AD4-1446-C426DA52321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0" creationId="{78F074CC-67C1-1078-61F7-362E4090BE5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1" creationId="{771DE3CC-9CB3-7E93-39D9-12A254E7290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2" creationId="{DFFD0B25-92DF-D7DC-6483-CF13314FED7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3" creationId="{CD1E59C1-CF48-DFAA-9A4E-CFC92E625FF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4" creationId="{2C040B82-EA57-9D5D-F798-5CE2679A444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5" creationId="{15ECBAD2-FDD9-F1FA-BB2E-985A509315B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396" creationId="{8E9C634C-86DC-BFA7-88D7-7BA7E906772B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14" creationId="{A17E19A1-8D2E-4896-1327-02E61E499B7E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15" creationId="{A05F863E-5FF5-C66C-893B-6F2C849CDF68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16" creationId="{86DA3EE3-6F6B-3BAC-E007-1EF4BC7397B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17" creationId="{E3FDBE3D-BE80-B2BE-6502-3AD2E2DEB36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18" creationId="{8ACB7AA4-2987-AEE3-951D-4314089F273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19" creationId="{2FF4EF66-D6EF-CFA1-E050-5506B152F26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0" creationId="{587F52C6-C534-DC44-3A8E-11297F2DFDB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1" creationId="{15FA0C9C-DA3C-2D6F-B9A2-4E149ADE395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2" creationId="{259F27B9-80B0-0CFF-1448-A28C1CE2AF1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3" creationId="{674963C5-E8C0-E187-8675-65D66A36F15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4" creationId="{5659818D-0FEB-849D-E460-D6F82D4DE83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5" creationId="{BAABF8E9-EA38-A62F-98F4-3521A1963B0C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26" creationId="{C0BC2778-E457-D59E-6E87-8D177B82EBA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27" creationId="{50BD2948-CA4B-8D91-B870-F7435D170C9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28" creationId="{F7D49450-9778-C737-F051-461C8B9B924B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29" creationId="{6DCC5AF8-92E2-BC38-D255-9AB8975E97B6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0" creationId="{7BDECF3B-F2E9-FFEA-9B66-0FF9B1264B0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1" creationId="{177803D8-C0DC-49D4-4948-AE8D1108B3FF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2" creationId="{2B0012CA-3EEE-56B9-7292-7A06946FEA7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3" creationId="{39566F14-A5DF-F44E-45B3-EA1947DD6059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4" creationId="{78C3802E-EEC6-10B1-47E0-D8B21B24639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5" creationId="{91DAD68C-AC03-0A6D-5CEC-B63B064CAB7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36" creationId="{D1F01F8A-F4D1-3E3B-38DD-7AA83A5D085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37" creationId="{CC0B6311-7BA6-404F-AFEF-38F3939C1235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38" creationId="{0C665FD4-1BB0-06DD-4D88-7308AAFF566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39" creationId="{FB398D02-28D7-A559-E803-62CB67C4BC1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0" creationId="{5D686607-3B70-1D2F-52CF-445873F2239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1" creationId="{88C8933B-EDBD-989C-660C-BA7E8C07B94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2" creationId="{65FC07B9-5025-3586-B653-4C25BE2817D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3" creationId="{0EB42F74-F8A2-AF6E-93D5-BFD9C0CEA68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4" creationId="{4F38447F-BD3A-19F7-5682-8FFFD78DA94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5" creationId="{5D5A0E93-82EA-18CA-F4E6-0BD89A39E91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46" creationId="{6BC90A90-0D61-BBE2-1AA2-E82D00ABB953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64" creationId="{ACC33894-700A-C881-C6BC-28666B07CB88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65" creationId="{67D939B4-0C6D-B0C9-DEF9-502657B7D13B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466" creationId="{E930A689-153B-DA43-AC1D-32EE22276B7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67" creationId="{675D8C4D-FB0D-1128-D3BE-B923060A796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68" creationId="{D515CDF4-A76D-0D9F-BD71-A8D4EBC2EBB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69" creationId="{DDFFA3F1-8010-CFE4-2992-5F0639AC846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0" creationId="{C76C387F-E958-EB44-38BE-6BF434EAF4E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1" creationId="{06F91D20-09BF-FDCC-F02B-1EE29DB9004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2" creationId="{5AA855EB-02C1-3270-B9E2-EB9D4451BD2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3" creationId="{1497F53D-8DD6-A18A-D5A2-79CAB45081A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4" creationId="{AFD9EA3D-E5A5-D938-107C-4618D750A9C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5" creationId="{ED2E1D7F-EF07-1B73-54A5-BC7699962BA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76" creationId="{CC5D1C3F-7BAE-785A-D387-61EE97BA2DA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77" creationId="{568B943E-C04D-1624-DD3C-9EDD032F667B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78" creationId="{17A76C6D-1115-2E05-AB12-398342EAFD68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79" creationId="{8FBD45E2-411E-8AA7-5101-5B664FE3557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0" creationId="{D78F0B34-DEE7-DAD3-778A-B80BAE91DE47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1" creationId="{A368FADD-6EBE-1F66-795D-8DE9C398631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2" creationId="{3F1B2CF5-C804-2CCB-0489-9B2374D3E2E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3" creationId="{13911945-F0DF-7578-5766-29C90927B95F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4" creationId="{EC77DBD5-ECBB-5026-1EFC-70B226329DEF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5" creationId="{2502114C-4003-10B9-FC7B-786C8CB1B59A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486" creationId="{AC90AE3F-0CD1-FBDA-E382-20F2D055AF8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87" creationId="{5DDC9FFE-72D0-319C-73B9-13709F5991D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88" creationId="{7A41C439-4960-66AB-9426-A6E8FFAA3D6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89" creationId="{62839024-6301-4EA4-9720-24F2D2B64E81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0" creationId="{ECE51A39-2116-8A26-2902-735184AC1CA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1" creationId="{054ADDCF-A42C-6EDF-DE6D-84DE15BB7C0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2" creationId="{CB8D58C7-CACD-CF70-9545-4D2DBB42D11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3" creationId="{F213D4F3-08FF-8079-F840-3E832BD9E37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4" creationId="{A4E60881-4D5F-F786-2A06-70F6856239B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5" creationId="{8CA30884-5C82-8095-541F-41A4DBC239F2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496" creationId="{ABCD54AE-93C6-002F-BA62-84D0F0C5F9EC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14" creationId="{63BAE5DD-262D-554D-E2FC-027F81A18C01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15" creationId="{FD30B908-CEAB-FA8E-5EE2-0F79186837EB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16" creationId="{AA7A640B-7FE7-E50F-78E0-FA68E9EA833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17" creationId="{866E9E01-9713-E523-50F2-6D38B20C305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18" creationId="{8A4C67ED-32A6-5BB2-AFF0-EEF8A6F04EF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19" creationId="{61E68243-8513-752B-8E19-CBCC04A5909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0" creationId="{E6D40E5C-C0C5-909C-E838-397E6451EC8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1" creationId="{D130B283-8387-8CE4-66D6-9E354B011585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2" creationId="{3EAA8E95-0D41-1425-8744-D18E0BF02C6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3" creationId="{7F7C0C06-2DA5-433E-FA33-523581E31BE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4" creationId="{1512687F-050F-A44E-B61C-EE458E773A2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5" creationId="{15502DF6-4201-CE61-5188-01B27D42D1D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26" creationId="{1E122218-B2C7-7A61-18AA-7F8E73BEA7C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27" creationId="{60B26D66-54AC-F739-53E4-170DEF39064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28" creationId="{87343EC0-DE30-F44F-C166-03F9EF2DAA76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29" creationId="{52118C6C-9F83-F2A4-D919-7A8D9B9AFA74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0" creationId="{04BBFA1A-B777-4F44-911C-3F88F2299EE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1" creationId="{497528D0-418D-BE04-639D-9CC3EC8F2EF1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2" creationId="{16BFE6BD-5439-731D-89DE-27DAC5BFA18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3" creationId="{866CAC0C-382D-AF75-FF26-2D8433E4C50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4" creationId="{52029B00-8D30-9708-D99A-C45E587EFDA3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5" creationId="{03AC4167-E63D-15A4-994A-65631E570B12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36" creationId="{D109AB8D-FC61-31F7-96E6-70F9C5AB109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37" creationId="{CAF38949-7E05-C1C2-A013-52940419D2D3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38" creationId="{EC3CE71F-8819-088B-1876-BA2F9AE94095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39" creationId="{DF00077A-69B9-FCF3-DD13-4421E332FC9B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0" creationId="{22194E04-1A97-5FCF-6CC8-872FBA0FD660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1" creationId="{856DE614-4EE1-AADC-691F-4933E77D0FF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2" creationId="{3FE08469-78E0-0EFC-5916-856D30041B2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3" creationId="{6093B2D9-37D7-2060-6598-FDD2D1504C8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4" creationId="{30810930-EAE0-3CBD-889A-6B4948299726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5" creationId="{CE9F8B4F-E05C-5EF0-68B7-794F3407725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46" creationId="{9AC2FD3D-6404-381B-C897-99886ED70232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64" creationId="{14A55FE0-15ED-5176-3BE8-88782DCF5290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65" creationId="{34F9DB37-F31D-263B-9CB3-267BC3ACC7B0}"/>
          </ac:picMkLst>
        </pc:picChg>
        <pc:picChg chg="del">
          <ac:chgData name="松永 豊" userId="0f47802c-55e8-44c5-9ad5-0765a8f03ca5" providerId="ADAL" clId="{36CB3ED4-CEF2-41A0-AFF8-BC34D4B3D84F}" dt="2024-07-11T03:36:42.092" v="4" actId="478"/>
          <ac:picMkLst>
            <pc:docMk/>
            <pc:sldMk cId="3233312802" sldId="272"/>
            <ac:picMk id="566" creationId="{0574E1EB-CB07-719F-35D6-59FD0140C4CC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67" creationId="{B3D65BE9-0F86-254A-E294-F3E0F46E4A7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68" creationId="{666422BC-793F-A991-D80C-7E3E922F69F4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69" creationId="{D8CE9BCA-DA01-B998-4958-DFF74AA053D8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0" creationId="{C950D3C2-8561-0DED-4AAE-3D11B24E6157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1" creationId="{03845DF4-6917-FC56-D479-AA0D57EFBC09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2" creationId="{E0B5F37C-DDCB-E38D-C65F-442207D18F9A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3" creationId="{03C22DDB-5E6D-1662-A250-6C98B3A6709F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4" creationId="{46BF9826-D95E-7C29-9F44-20F148EDB96D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5" creationId="{76A638B2-AB18-BB80-CF10-A58ACFD3504E}"/>
          </ac:picMkLst>
        </pc:picChg>
        <pc:picChg chg="del">
          <ac:chgData name="松永 豊" userId="0f47802c-55e8-44c5-9ad5-0765a8f03ca5" providerId="ADAL" clId="{36CB3ED4-CEF2-41A0-AFF8-BC34D4B3D84F}" dt="2024-07-11T03:36:37.391" v="2" actId="478"/>
          <ac:picMkLst>
            <pc:docMk/>
            <pc:sldMk cId="3233312802" sldId="272"/>
            <ac:picMk id="576" creationId="{50BD5EAE-8395-AA8C-DD7E-2D9C570E9150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77" creationId="{19230A77-AC0A-B075-6CDE-9FDE03FEAF8E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78" creationId="{093AE703-3EBB-22B3-F9A3-4B82DA03DD75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79" creationId="{347C5B98-1ACB-E046-4C44-9503863FBAB8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80" creationId="{B4626F1F-87A9-3895-615E-F261CA1BC029}"/>
          </ac:picMkLst>
        </pc:picChg>
        <pc:picChg chg="del">
          <ac:chgData name="松永 豊" userId="0f47802c-55e8-44c5-9ad5-0765a8f03ca5" providerId="ADAL" clId="{36CB3ED4-CEF2-41A0-AFF8-BC34D4B3D84F}" dt="2024-07-11T03:36:40.106" v="3" actId="478"/>
          <ac:picMkLst>
            <pc:docMk/>
            <pc:sldMk cId="3233312802" sldId="272"/>
            <ac:picMk id="581" creationId="{F7A9193B-441E-58E5-C387-282E22D76364}"/>
          </ac:picMkLst>
        </pc:picChg>
      </pc:sldChg>
      <pc:sldChg chg="delSp mod">
        <pc:chgData name="松永 豊" userId="0f47802c-55e8-44c5-9ad5-0765a8f03ca5" providerId="ADAL" clId="{36CB3ED4-CEF2-41A0-AFF8-BC34D4B3D84F}" dt="2024-07-11T03:36:27.795" v="1" actId="478"/>
        <pc:sldMkLst>
          <pc:docMk/>
          <pc:sldMk cId="3674271027" sldId="273"/>
        </pc:sldMkLst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3" creationId="{AE603696-AB40-8740-0167-786029544BB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5" creationId="{9F8B54F9-3981-88C6-D2B4-0B41D2C0C33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7" creationId="{7E674A65-1EFE-0774-2E34-CD29A511416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89" creationId="{3F7DACA9-C1A6-952C-EC84-E32E6EB6E2F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1" creationId="{80022DEA-E878-CAE5-8059-F1AD8E6E66B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3" creationId="{6EE5359D-6C63-B7DB-E1C2-E72997036FD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5" creationId="{27794F96-D076-942F-AA80-E619FE37C95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7" creationId="{77D78BF6-5ABD-1C17-5EA4-CBD1D10A646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299" creationId="{3177CBF4-D1AF-C670-D09A-D5E18805440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1" creationId="{A8762B07-BE7F-D844-E43A-DA0F9BEF877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3" creationId="{51336150-B047-BB67-1654-1B5CA923422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5" creationId="{692007B2-F81E-4497-B226-28FF2748EEF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7" creationId="{FADC1045-0822-5644-EAA1-EAA0A51D5D6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09" creationId="{F55FC947-7A8C-E754-D2D6-E39CF959EC5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11" creationId="{4AB2D2D0-6F0C-2B0C-994D-DDE02F673006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347" creationId="{1AD0827A-AFBD-8B15-C52F-71410B71F252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349" creationId="{02EFE5F1-7425-1FE7-F7CD-2691E64A5469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351" creationId="{5600F76A-E4FE-29FC-8C1C-00AA08A2C20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3" creationId="{63AF9AF0-1DD7-7239-5D98-E7D485ADE8D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5" creationId="{7F021B27-D0BA-6C28-DC20-C24E9904BB0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7" creationId="{018F775E-35B5-3DBD-50C4-DC73C5BB079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59" creationId="{B9E6CED9-A584-F175-4E04-D6547DECD15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1" creationId="{F9A0215F-2A48-AAD4-548F-8FDC6C03822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3" creationId="{DAD877C7-DF5B-3A1C-F8CE-38396F2586CC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5" creationId="{4ABE5BE4-0CA2-AED0-B293-3372E9D5AFF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7" creationId="{5AE1927C-E69A-C7E7-2605-91D073928F0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69" creationId="{BF15C25F-F271-AD7E-E71B-09896BC3CE5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1" creationId="{BCCBCE66-B848-80EE-3564-D1B36CFEF05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3" creationId="{9AF89B54-6972-75E8-3403-DB1C40D0824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5" creationId="{076CD2BA-A321-F6FC-3E9E-CAB7031766D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7" creationId="{5E887A07-F33E-A740-9946-92423469154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79" creationId="{3820C1D2-1574-EBD4-BBD2-2E6331EEB2A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1" creationId="{740CCCD9-D1B1-2E72-9FC0-28EECA970C4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2" creationId="{0B28F3F0-C986-B8EA-56C5-362CFA179B2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3" creationId="{2C5C7746-3DF8-4C8C-0711-B2C4CAFFACA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4" creationId="{28FAF801-3D7C-0342-2701-6942EDE7F30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5" creationId="{7268C1CB-2847-E32D-D65E-518F80A68D4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6" creationId="{30830AE5-5580-274B-19C1-7308CFD9201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7" creationId="{5DE5F823-6C91-4D01-0765-045D1E2BE5A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8" creationId="{70590195-A92C-CD42-CEA8-71A36BADED4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89" creationId="{1A9BA3FE-66FF-0AD4-1446-C426DA52321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0" creationId="{78F074CC-67C1-1078-61F7-362E4090BE5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1" creationId="{771DE3CC-9CB3-7E93-39D9-12A254E7290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2" creationId="{DFFD0B25-92DF-D7DC-6483-CF13314FED7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3" creationId="{CD1E59C1-CF48-DFAA-9A4E-CFC92E625FF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4" creationId="{2C040B82-EA57-9D5D-F798-5CE2679A444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5" creationId="{15ECBAD2-FDD9-F1FA-BB2E-985A509315B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396" creationId="{8E9C634C-86DC-BFA7-88D7-7BA7E906772B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14" creationId="{A17E19A1-8D2E-4896-1327-02E61E499B7E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15" creationId="{A05F863E-5FF5-C66C-893B-6F2C849CDF68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16" creationId="{86DA3EE3-6F6B-3BAC-E007-1EF4BC7397B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17" creationId="{E3FDBE3D-BE80-B2BE-6502-3AD2E2DEB36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18" creationId="{8ACB7AA4-2987-AEE3-951D-4314089F273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19" creationId="{2FF4EF66-D6EF-CFA1-E050-5506B152F26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0" creationId="{587F52C6-C534-DC44-3A8E-11297F2DFDB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1" creationId="{15FA0C9C-DA3C-2D6F-B9A2-4E149ADE395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2" creationId="{259F27B9-80B0-0CFF-1448-A28C1CE2AF1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3" creationId="{674963C5-E8C0-E187-8675-65D66A36F15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4" creationId="{5659818D-0FEB-849D-E460-D6F82D4DE83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5" creationId="{BAABF8E9-EA38-A62F-98F4-3521A1963B0C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6" creationId="{C0BC2778-E457-D59E-6E87-8D177B82EBA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7" creationId="{50BD2948-CA4B-8D91-B870-F7435D170C9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8" creationId="{F7D49450-9778-C737-F051-461C8B9B924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29" creationId="{6DCC5AF8-92E2-BC38-D255-9AB8975E97B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0" creationId="{7BDECF3B-F2E9-FFEA-9B66-0FF9B1264B0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1" creationId="{177803D8-C0DC-49D4-4948-AE8D1108B3F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2" creationId="{2B0012CA-3EEE-56B9-7292-7A06946FEA7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3" creationId="{39566F14-A5DF-F44E-45B3-EA1947DD605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4" creationId="{78C3802E-EEC6-10B1-47E0-D8B21B24639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5" creationId="{91DAD68C-AC03-0A6D-5CEC-B63B064CAB7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6" creationId="{D1F01F8A-F4D1-3E3B-38DD-7AA83A5D085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7" creationId="{CC0B6311-7BA6-404F-AFEF-38F3939C123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8" creationId="{0C665FD4-1BB0-06DD-4D88-7308AAFF566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39" creationId="{FB398D02-28D7-A559-E803-62CB67C4BC1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0" creationId="{5D686607-3B70-1D2F-52CF-445873F2239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1" creationId="{88C8933B-EDBD-989C-660C-BA7E8C07B94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2" creationId="{65FC07B9-5025-3586-B653-4C25BE2817D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3" creationId="{0EB42F74-F8A2-AF6E-93D5-BFD9C0CEA68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4" creationId="{4F38447F-BD3A-19F7-5682-8FFFD78DA94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5" creationId="{5D5A0E93-82EA-18CA-F4E6-0BD89A39E91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46" creationId="{6BC90A90-0D61-BBE2-1AA2-E82D00ABB953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64" creationId="{ACC33894-700A-C881-C6BC-28666B07CB88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65" creationId="{67D939B4-0C6D-B0C9-DEF9-502657B7D13B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466" creationId="{E930A689-153B-DA43-AC1D-32EE22276B7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67" creationId="{675D8C4D-FB0D-1128-D3BE-B923060A796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68" creationId="{D515CDF4-A76D-0D9F-BD71-A8D4EBC2EBB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69" creationId="{DDFFA3F1-8010-CFE4-2992-5F0639AC846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0" creationId="{C76C387F-E958-EB44-38BE-6BF434EAF4E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1" creationId="{06F91D20-09BF-FDCC-F02B-1EE29DB9004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2" creationId="{5AA855EB-02C1-3270-B9E2-EB9D4451BD2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3" creationId="{1497F53D-8DD6-A18A-D5A2-79CAB45081A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4" creationId="{AFD9EA3D-E5A5-D938-107C-4618D750A9C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5" creationId="{ED2E1D7F-EF07-1B73-54A5-BC7699962BA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6" creationId="{CC5D1C3F-7BAE-785A-D387-61EE97BA2DA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7" creationId="{568B943E-C04D-1624-DD3C-9EDD032F667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8" creationId="{17A76C6D-1115-2E05-AB12-398342EAFD6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79" creationId="{8FBD45E2-411E-8AA7-5101-5B664FE3557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0" creationId="{D78F0B34-DEE7-DAD3-778A-B80BAE91DE4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1" creationId="{A368FADD-6EBE-1F66-795D-8DE9C398631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2" creationId="{3F1B2CF5-C804-2CCB-0489-9B2374D3E2E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3" creationId="{13911945-F0DF-7578-5766-29C90927B95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4" creationId="{EC77DBD5-ECBB-5026-1EFC-70B226329DE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5" creationId="{2502114C-4003-10B9-FC7B-786C8CB1B59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6" creationId="{AC90AE3F-0CD1-FBDA-E382-20F2D055AF8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7" creationId="{5DDC9FFE-72D0-319C-73B9-13709F5991D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8" creationId="{7A41C439-4960-66AB-9426-A6E8FFAA3D6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89" creationId="{62839024-6301-4EA4-9720-24F2D2B64E8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0" creationId="{ECE51A39-2116-8A26-2902-735184AC1CA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1" creationId="{054ADDCF-A42C-6EDF-DE6D-84DE15BB7C0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2" creationId="{CB8D58C7-CACD-CF70-9545-4D2DBB42D11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3" creationId="{F213D4F3-08FF-8079-F840-3E832BD9E37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4" creationId="{A4E60881-4D5F-F786-2A06-70F6856239B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5" creationId="{8CA30884-5C82-8095-541F-41A4DBC239F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496" creationId="{ABCD54AE-93C6-002F-BA62-84D0F0C5F9EC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14" creationId="{63BAE5DD-262D-554D-E2FC-027F81A18C01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15" creationId="{FD30B908-CEAB-FA8E-5EE2-0F79186837EB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16" creationId="{AA7A640B-7FE7-E50F-78E0-FA68E9EA833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17" creationId="{866E9E01-9713-E523-50F2-6D38B20C305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18" creationId="{8A4C67ED-32A6-5BB2-AFF0-EEF8A6F04EF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19" creationId="{61E68243-8513-752B-8E19-CBCC04A5909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0" creationId="{E6D40E5C-C0C5-909C-E838-397E6451EC8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1" creationId="{D130B283-8387-8CE4-66D6-9E354B01158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2" creationId="{3EAA8E95-0D41-1425-8744-D18E0BF02C6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3" creationId="{7F7C0C06-2DA5-433E-FA33-523581E31BE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4" creationId="{1512687F-050F-A44E-B61C-EE458E773A2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5" creationId="{15502DF6-4201-CE61-5188-01B27D42D1D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6" creationId="{1E122218-B2C7-7A61-18AA-7F8E73BEA7C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7" creationId="{60B26D66-54AC-F739-53E4-170DEF39064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8" creationId="{87343EC0-DE30-F44F-C166-03F9EF2DAA7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29" creationId="{52118C6C-9F83-F2A4-D919-7A8D9B9AFA7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0" creationId="{04BBFA1A-B777-4F44-911C-3F88F2299EE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1" creationId="{497528D0-418D-BE04-639D-9CC3EC8F2EF1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2" creationId="{16BFE6BD-5439-731D-89DE-27DAC5BFA18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3" creationId="{866CAC0C-382D-AF75-FF26-2D8433E4C50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4" creationId="{52029B00-8D30-9708-D99A-C45E587EFDA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5" creationId="{03AC4167-E63D-15A4-994A-65631E570B12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6" creationId="{D109AB8D-FC61-31F7-96E6-70F9C5AB109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7" creationId="{CAF38949-7E05-C1C2-A013-52940419D2D3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8" creationId="{EC3CE71F-8819-088B-1876-BA2F9AE9409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39" creationId="{DF00077A-69B9-FCF3-DD13-4421E332FC9B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0" creationId="{22194E04-1A97-5FCF-6CC8-872FBA0FD66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1" creationId="{856DE614-4EE1-AADC-691F-4933E77D0FF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2" creationId="{3FE08469-78E0-0EFC-5916-856D30041B2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3" creationId="{6093B2D9-37D7-2060-6598-FDD2D1504C8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4" creationId="{30810930-EAE0-3CBD-889A-6B4948299726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5" creationId="{CE9F8B4F-E05C-5EF0-68B7-794F3407725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46" creationId="{9AC2FD3D-6404-381B-C897-99886ED70232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64" creationId="{14A55FE0-15ED-5176-3BE8-88782DCF5290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65" creationId="{34F9DB37-F31D-263B-9CB3-267BC3ACC7B0}"/>
          </ac:picMkLst>
        </pc:picChg>
        <pc:picChg chg="del">
          <ac:chgData name="松永 豊" userId="0f47802c-55e8-44c5-9ad5-0765a8f03ca5" providerId="ADAL" clId="{36CB3ED4-CEF2-41A0-AFF8-BC34D4B3D84F}" dt="2024-07-11T03:36:27.795" v="1" actId="478"/>
          <ac:picMkLst>
            <pc:docMk/>
            <pc:sldMk cId="3674271027" sldId="273"/>
            <ac:picMk id="566" creationId="{0574E1EB-CB07-719F-35D6-59FD0140C4CC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67" creationId="{B3D65BE9-0F86-254A-E294-F3E0F46E4A7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68" creationId="{666422BC-793F-A991-D80C-7E3E922F69F4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69" creationId="{D8CE9BCA-DA01-B998-4958-DFF74AA053D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0" creationId="{C950D3C2-8561-0DED-4AAE-3D11B24E6157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1" creationId="{03845DF4-6917-FC56-D479-AA0D57EFBC0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2" creationId="{E0B5F37C-DDCB-E38D-C65F-442207D18F9A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3" creationId="{03C22DDB-5E6D-1662-A250-6C98B3A6709F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4" creationId="{46BF9826-D95E-7C29-9F44-20F148EDB96D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5" creationId="{76A638B2-AB18-BB80-CF10-A58ACFD3504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6" creationId="{50BD5EAE-8395-AA8C-DD7E-2D9C570E9150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7" creationId="{19230A77-AC0A-B075-6CDE-9FDE03FEAF8E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8" creationId="{093AE703-3EBB-22B3-F9A3-4B82DA03DD75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79" creationId="{347C5B98-1ACB-E046-4C44-9503863FBAB8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80" creationId="{B4626F1F-87A9-3895-615E-F261CA1BC029}"/>
          </ac:picMkLst>
        </pc:picChg>
        <pc:picChg chg="del">
          <ac:chgData name="松永 豊" userId="0f47802c-55e8-44c5-9ad5-0765a8f03ca5" providerId="ADAL" clId="{36CB3ED4-CEF2-41A0-AFF8-BC34D4B3D84F}" dt="2024-07-11T03:36:25.362" v="0" actId="478"/>
          <ac:picMkLst>
            <pc:docMk/>
            <pc:sldMk cId="3674271027" sldId="273"/>
            <ac:picMk id="581" creationId="{F7A9193B-441E-58E5-C387-282E22D76364}"/>
          </ac:picMkLst>
        </pc:picChg>
      </pc:sldChg>
      <pc:sldChg chg="modSp mod">
        <pc:chgData name="松永 豊" userId="0f47802c-55e8-44c5-9ad5-0765a8f03ca5" providerId="ADAL" clId="{36CB3ED4-CEF2-41A0-AFF8-BC34D4B3D84F}" dt="2024-07-11T03:39:07.222" v="16" actId="20577"/>
        <pc:sldMkLst>
          <pc:docMk/>
          <pc:sldMk cId="3375037567" sldId="280"/>
        </pc:sldMkLst>
        <pc:spChg chg="mod">
          <ac:chgData name="松永 豊" userId="0f47802c-55e8-44c5-9ad5-0765a8f03ca5" providerId="ADAL" clId="{36CB3ED4-CEF2-41A0-AFF8-BC34D4B3D84F}" dt="2024-07-11T03:39:07.222" v="16" actId="20577"/>
          <ac:spMkLst>
            <pc:docMk/>
            <pc:sldMk cId="3375037567" sldId="280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39:19.111" v="24" actId="20577"/>
        <pc:sldMkLst>
          <pc:docMk/>
          <pc:sldMk cId="3730118499" sldId="281"/>
        </pc:sldMkLst>
        <pc:spChg chg="mod">
          <ac:chgData name="松永 豊" userId="0f47802c-55e8-44c5-9ad5-0765a8f03ca5" providerId="ADAL" clId="{36CB3ED4-CEF2-41A0-AFF8-BC34D4B3D84F}" dt="2024-07-11T03:39:19.111" v="24" actId="20577"/>
          <ac:spMkLst>
            <pc:docMk/>
            <pc:sldMk cId="3730118499" sldId="281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39:35.477" v="47" actId="20577"/>
        <pc:sldMkLst>
          <pc:docMk/>
          <pc:sldMk cId="2684022577" sldId="282"/>
        </pc:sldMkLst>
        <pc:spChg chg="mod">
          <ac:chgData name="松永 豊" userId="0f47802c-55e8-44c5-9ad5-0765a8f03ca5" providerId="ADAL" clId="{36CB3ED4-CEF2-41A0-AFF8-BC34D4B3D84F}" dt="2024-07-11T03:39:35.477" v="47" actId="20577"/>
          <ac:spMkLst>
            <pc:docMk/>
            <pc:sldMk cId="2684022577" sldId="282"/>
            <ac:spMk id="4" creationId="{CA1E59D0-4429-1905-D260-F9B9435E0D89}"/>
          </ac:spMkLst>
        </pc:spChg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3252246968" sldId="283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3959706796" sldId="284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3846361152" sldId="285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772484625" sldId="286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2468814797" sldId="287"/>
        </pc:sldMkLst>
      </pc:sldChg>
      <pc:sldChg chg="del">
        <pc:chgData name="松永 豊" userId="0f47802c-55e8-44c5-9ad5-0765a8f03ca5" providerId="ADAL" clId="{36CB3ED4-CEF2-41A0-AFF8-BC34D4B3D84F}" dt="2024-07-11T03:39:50.441" v="48" actId="47"/>
        <pc:sldMkLst>
          <pc:docMk/>
          <pc:sldMk cId="4240198893" sldId="288"/>
        </pc:sldMkLst>
      </pc:sldChg>
      <pc:sldChg chg="modSp mod">
        <pc:chgData name="松永 豊" userId="0f47802c-55e8-44c5-9ad5-0765a8f03ca5" providerId="ADAL" clId="{36CB3ED4-CEF2-41A0-AFF8-BC34D4B3D84F}" dt="2024-07-11T03:40:20.700" v="62" actId="20577"/>
        <pc:sldMkLst>
          <pc:docMk/>
          <pc:sldMk cId="3979420602" sldId="289"/>
        </pc:sldMkLst>
        <pc:spChg chg="mod">
          <ac:chgData name="松永 豊" userId="0f47802c-55e8-44c5-9ad5-0765a8f03ca5" providerId="ADAL" clId="{36CB3ED4-CEF2-41A0-AFF8-BC34D4B3D84F}" dt="2024-07-11T03:40:20.700" v="62" actId="20577"/>
          <ac:spMkLst>
            <pc:docMk/>
            <pc:sldMk cId="3979420602" sldId="289"/>
            <ac:spMk id="4" creationId="{CA1E59D0-4429-1905-D260-F9B9435E0D89}"/>
          </ac:spMkLst>
        </pc:spChg>
      </pc:sldChg>
      <pc:sldChg chg="modSp mod">
        <pc:chgData name="松永 豊" userId="0f47802c-55e8-44c5-9ad5-0765a8f03ca5" providerId="ADAL" clId="{36CB3ED4-CEF2-41A0-AFF8-BC34D4B3D84F}" dt="2024-07-11T03:40:27.456" v="72" actId="20577"/>
        <pc:sldMkLst>
          <pc:docMk/>
          <pc:sldMk cId="659118420" sldId="290"/>
        </pc:sldMkLst>
        <pc:spChg chg="mod">
          <ac:chgData name="松永 豊" userId="0f47802c-55e8-44c5-9ad5-0765a8f03ca5" providerId="ADAL" clId="{36CB3ED4-CEF2-41A0-AFF8-BC34D4B3D84F}" dt="2024-07-11T03:40:27.456" v="72" actId="20577"/>
          <ac:spMkLst>
            <pc:docMk/>
            <pc:sldMk cId="659118420" sldId="290"/>
            <ac:spMk id="4" creationId="{CA1E59D0-4429-1905-D260-F9B9435E0D89}"/>
          </ac:spMkLst>
        </pc:spChg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1615504437" sldId="291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1139891242" sldId="292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2874017755" sldId="293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2082685714" sldId="294"/>
        </pc:sldMkLst>
      </pc:sldChg>
      <pc:sldChg chg="del">
        <pc:chgData name="松永 豊" userId="0f47802c-55e8-44c5-9ad5-0765a8f03ca5" providerId="ADAL" clId="{36CB3ED4-CEF2-41A0-AFF8-BC34D4B3D84F}" dt="2024-07-11T03:40:03.407" v="49" actId="47"/>
        <pc:sldMkLst>
          <pc:docMk/>
          <pc:sldMk cId="2451268592" sldId="295"/>
        </pc:sldMkLst>
      </pc:sldChg>
    </pc:docChg>
  </pc:docChgLst>
  <pc:docChgLst>
    <pc:chgData name="ゲスト ユーザー" userId="S::urn:spo:anon#12e5dd874a32f220c2c98755ed91d180742c0d2c619f76b723108b3d424e7061::" providerId="AD" clId="Web-{3AA861ED-8DAB-D1E2-C8CC-C88A4338C67F}"/>
    <pc:docChg chg="modSld">
      <pc:chgData name="ゲスト ユーザー" userId="S::urn:spo:anon#12e5dd874a32f220c2c98755ed91d180742c0d2c619f76b723108b3d424e7061::" providerId="AD" clId="Web-{3AA861ED-8DAB-D1E2-C8CC-C88A4338C67F}" dt="2024-09-20T02:04:59.155" v="2" actId="1076"/>
      <pc:docMkLst>
        <pc:docMk/>
      </pc:docMkLst>
      <pc:sldChg chg="modSp">
        <pc:chgData name="ゲスト ユーザー" userId="S::urn:spo:anon#12e5dd874a32f220c2c98755ed91d180742c0d2c619f76b723108b3d424e7061::" providerId="AD" clId="Web-{3AA861ED-8DAB-D1E2-C8CC-C88A4338C67F}" dt="2024-09-20T02:04:59.155" v="2" actId="1076"/>
        <pc:sldMkLst>
          <pc:docMk/>
          <pc:sldMk cId="2211629364" sldId="273"/>
        </pc:sldMkLst>
        <pc:picChg chg="mod">
          <ac:chgData name="ゲスト ユーザー" userId="S::urn:spo:anon#12e5dd874a32f220c2c98755ed91d180742c0d2c619f76b723108b3d424e7061::" providerId="AD" clId="Web-{3AA861ED-8DAB-D1E2-C8CC-C88A4338C67F}" dt="2024-09-20T02:04:59.155" v="2" actId="1076"/>
          <ac:picMkLst>
            <pc:docMk/>
            <pc:sldMk cId="2211629364" sldId="273"/>
            <ac:picMk id="265" creationId="{2DFFBA3D-A371-24A1-EA68-A938EA20EF2D}"/>
          </ac:picMkLst>
        </pc:picChg>
      </pc:sldChg>
    </pc:docChg>
  </pc:docChgLst>
  <pc:docChgLst>
    <pc:chgData name="松永 豊" userId="0f47802c-55e8-44c5-9ad5-0765a8f03ca5" providerId="ADAL" clId="{C34745D9-C04C-4E40-B66D-AA3A7E9FE620}"/>
    <pc:docChg chg="undo custSel modSld">
      <pc:chgData name="松永 豊" userId="0f47802c-55e8-44c5-9ad5-0765a8f03ca5" providerId="ADAL" clId="{C34745D9-C04C-4E40-B66D-AA3A7E9FE620}" dt="2024-08-16T06:42:02.078" v="11"/>
      <pc:docMkLst>
        <pc:docMk/>
      </pc:docMkLst>
      <pc:sldChg chg="modSp mod">
        <pc:chgData name="松永 豊" userId="0f47802c-55e8-44c5-9ad5-0765a8f03ca5" providerId="ADAL" clId="{C34745D9-C04C-4E40-B66D-AA3A7E9FE620}" dt="2024-08-16T06:41:07.551" v="5" actId="1076"/>
        <pc:sldMkLst>
          <pc:docMk/>
          <pc:sldMk cId="3526635516" sldId="257"/>
        </pc:sldMkLst>
        <pc:picChg chg="mod">
          <ac:chgData name="松永 豊" userId="0f47802c-55e8-44c5-9ad5-0765a8f03ca5" providerId="ADAL" clId="{C34745D9-C04C-4E40-B66D-AA3A7E9FE620}" dt="2024-08-16T06:40:55.685" v="1" actId="1076"/>
          <ac:picMkLst>
            <pc:docMk/>
            <pc:sldMk cId="3526635516" sldId="257"/>
            <ac:picMk id="278" creationId="{C34BE260-C438-BF93-6A62-FE22ADA56B73}"/>
          </ac:picMkLst>
        </pc:picChg>
        <pc:picChg chg="mod">
          <ac:chgData name="松永 豊" userId="0f47802c-55e8-44c5-9ad5-0765a8f03ca5" providerId="ADAL" clId="{C34745D9-C04C-4E40-B66D-AA3A7E9FE620}" dt="2024-08-16T06:41:01.254" v="3" actId="1076"/>
          <ac:picMkLst>
            <pc:docMk/>
            <pc:sldMk cId="3526635516" sldId="257"/>
            <ac:picMk id="279" creationId="{7A0711D6-F0E6-E705-F954-BC77C1A559F9}"/>
          </ac:picMkLst>
        </pc:picChg>
        <pc:picChg chg="mod">
          <ac:chgData name="松永 豊" userId="0f47802c-55e8-44c5-9ad5-0765a8f03ca5" providerId="ADAL" clId="{C34745D9-C04C-4E40-B66D-AA3A7E9FE620}" dt="2024-08-16T06:41:07.551" v="5" actId="1076"/>
          <ac:picMkLst>
            <pc:docMk/>
            <pc:sldMk cId="3526635516" sldId="257"/>
            <ac:picMk id="616" creationId="{5D193E4D-AB03-ACE7-5B53-CA9AB06AE446}"/>
          </ac:picMkLst>
        </pc:picChg>
      </pc:sldChg>
      <pc:sldChg chg="modSp mod">
        <pc:chgData name="松永 豊" userId="0f47802c-55e8-44c5-9ad5-0765a8f03ca5" providerId="ADAL" clId="{C34745D9-C04C-4E40-B66D-AA3A7E9FE620}" dt="2024-08-16T06:41:49.013" v="7" actId="122"/>
        <pc:sldMkLst>
          <pc:docMk/>
          <pc:sldMk cId="2623007479" sldId="274"/>
        </pc:sldMkLst>
        <pc:spChg chg="mod">
          <ac:chgData name="松永 豊" userId="0f47802c-55e8-44c5-9ad5-0765a8f03ca5" providerId="ADAL" clId="{C34745D9-C04C-4E40-B66D-AA3A7E9FE620}" dt="2024-08-16T06:41:49.013" v="7" actId="122"/>
          <ac:spMkLst>
            <pc:docMk/>
            <pc:sldMk cId="2623007479" sldId="274"/>
            <ac:spMk id="3" creationId="{ECD667C9-D45A-FC2A-68FD-A0DFD54405A3}"/>
          </ac:spMkLst>
        </pc:spChg>
      </pc:sldChg>
      <pc:sldChg chg="addSp delSp modSp mod">
        <pc:chgData name="松永 豊" userId="0f47802c-55e8-44c5-9ad5-0765a8f03ca5" providerId="ADAL" clId="{C34745D9-C04C-4E40-B66D-AA3A7E9FE620}" dt="2024-08-16T06:41:58.114" v="9"/>
        <pc:sldMkLst>
          <pc:docMk/>
          <pc:sldMk cId="354184055" sldId="275"/>
        </pc:sldMkLst>
        <pc:spChg chg="add mod">
          <ac:chgData name="松永 豊" userId="0f47802c-55e8-44c5-9ad5-0765a8f03ca5" providerId="ADAL" clId="{C34745D9-C04C-4E40-B66D-AA3A7E9FE620}" dt="2024-08-16T06:41:58.114" v="9"/>
          <ac:spMkLst>
            <pc:docMk/>
            <pc:sldMk cId="354184055" sldId="275"/>
            <ac:spMk id="2" creationId="{3131F5F2-3122-BC4F-32F0-FAEF25A79E5B}"/>
          </ac:spMkLst>
        </pc:spChg>
        <pc:spChg chg="del">
          <ac:chgData name="松永 豊" userId="0f47802c-55e8-44c5-9ad5-0765a8f03ca5" providerId="ADAL" clId="{C34745D9-C04C-4E40-B66D-AA3A7E9FE620}" dt="2024-08-16T06:41:57.681" v="8" actId="478"/>
          <ac:spMkLst>
            <pc:docMk/>
            <pc:sldMk cId="354184055" sldId="275"/>
            <ac:spMk id="3" creationId="{BDF626C7-6460-D14F-9A82-E22EE16C092B}"/>
          </ac:spMkLst>
        </pc:spChg>
      </pc:sldChg>
      <pc:sldChg chg="addSp delSp modSp mod">
        <pc:chgData name="松永 豊" userId="0f47802c-55e8-44c5-9ad5-0765a8f03ca5" providerId="ADAL" clId="{C34745D9-C04C-4E40-B66D-AA3A7E9FE620}" dt="2024-08-16T06:42:02.078" v="11"/>
        <pc:sldMkLst>
          <pc:docMk/>
          <pc:sldMk cId="1772953423" sldId="276"/>
        </pc:sldMkLst>
        <pc:spChg chg="del">
          <ac:chgData name="松永 豊" userId="0f47802c-55e8-44c5-9ad5-0765a8f03ca5" providerId="ADAL" clId="{C34745D9-C04C-4E40-B66D-AA3A7E9FE620}" dt="2024-08-16T06:42:01.663" v="10" actId="478"/>
          <ac:spMkLst>
            <pc:docMk/>
            <pc:sldMk cId="1772953423" sldId="276"/>
            <ac:spMk id="2" creationId="{205E9A55-710C-1B68-BB90-8B921D29FA53}"/>
          </ac:spMkLst>
        </pc:spChg>
        <pc:spChg chg="add mod">
          <ac:chgData name="松永 豊" userId="0f47802c-55e8-44c5-9ad5-0765a8f03ca5" providerId="ADAL" clId="{C34745D9-C04C-4E40-B66D-AA3A7E9FE620}" dt="2024-08-16T06:42:02.078" v="11"/>
          <ac:spMkLst>
            <pc:docMk/>
            <pc:sldMk cId="1772953423" sldId="276"/>
            <ac:spMk id="3" creationId="{EA49DAB9-5627-736F-AFEE-0BE406D50B16}"/>
          </ac:spMkLst>
        </pc:spChg>
      </pc:sldChg>
    </pc:docChg>
  </pc:docChgLst>
  <pc:docChgLst>
    <pc:chgData name="ゲスト ユーザー" userId="S::urn:spo:anon#005792df72430abbf7c782c8456b740bd76a6fae851940ad81264b31942c1c10::" providerId="AD" clId="Web-{9EFCB3A5-7BDD-D80D-9611-506CF30F0E9F}"/>
    <pc:docChg chg="modSld">
      <pc:chgData name="ゲスト ユーザー" userId="S::urn:spo:anon#005792df72430abbf7c782c8456b740bd76a6fae851940ad81264b31942c1c10::" providerId="AD" clId="Web-{9EFCB3A5-7BDD-D80D-9611-506CF30F0E9F}" dt="2024-08-07T11:29:41.505" v="12" actId="20577"/>
      <pc:docMkLst>
        <pc:docMk/>
      </pc:docMkLst>
      <pc:sldChg chg="modSp">
        <pc:chgData name="ゲスト ユーザー" userId="S::urn:spo:anon#005792df72430abbf7c782c8456b740bd76a6fae851940ad81264b31942c1c10::" providerId="AD" clId="Web-{9EFCB3A5-7BDD-D80D-9611-506CF30F0E9F}" dt="2024-08-07T11:29:41.505" v="12" actId="20577"/>
        <pc:sldMkLst>
          <pc:docMk/>
          <pc:sldMk cId="3192345885" sldId="258"/>
        </pc:sldMkLst>
        <pc:spChg chg="mod">
          <ac:chgData name="ゲスト ユーザー" userId="S::urn:spo:anon#005792df72430abbf7c782c8456b740bd76a6fae851940ad81264b31942c1c10::" providerId="AD" clId="Web-{9EFCB3A5-7BDD-D80D-9611-506CF30F0E9F}" dt="2024-08-07T11:29:41.505" v="12" actId="20577"/>
          <ac:spMkLst>
            <pc:docMk/>
            <pc:sldMk cId="3192345885" sldId="258"/>
            <ac:spMk id="2" creationId="{205E9A55-710C-1B68-BB90-8B921D29FA53}"/>
          </ac:spMkLst>
        </pc:spChg>
      </pc:sldChg>
      <pc:sldChg chg="modSp">
        <pc:chgData name="ゲスト ユーザー" userId="S::urn:spo:anon#005792df72430abbf7c782c8456b740bd76a6fae851940ad81264b31942c1c10::" providerId="AD" clId="Web-{9EFCB3A5-7BDD-D80D-9611-506CF30F0E9F}" dt="2024-08-07T11:29:22.677" v="8" actId="20577"/>
        <pc:sldMkLst>
          <pc:docMk/>
          <pc:sldMk cId="3614296473" sldId="270"/>
        </pc:sldMkLst>
        <pc:spChg chg="mod">
          <ac:chgData name="ゲスト ユーザー" userId="S::urn:spo:anon#005792df72430abbf7c782c8456b740bd76a6fae851940ad81264b31942c1c10::" providerId="AD" clId="Web-{9EFCB3A5-7BDD-D80D-9611-506CF30F0E9F}" dt="2024-08-07T11:29:22.677" v="8" actId="20577"/>
          <ac:spMkLst>
            <pc:docMk/>
            <pc:sldMk cId="3614296473" sldId="270"/>
            <ac:spMk id="2" creationId="{205E9A55-710C-1B68-BB90-8B921D29FA53}"/>
          </ac:spMkLst>
        </pc:spChg>
      </pc:sldChg>
      <pc:sldChg chg="modSp">
        <pc:chgData name="ゲスト ユーザー" userId="S::urn:spo:anon#005792df72430abbf7c782c8456b740bd76a6fae851940ad81264b31942c1c10::" providerId="AD" clId="Web-{9EFCB3A5-7BDD-D80D-9611-506CF30F0E9F}" dt="2024-08-07T11:29:07.661" v="4" actId="20577"/>
        <pc:sldMkLst>
          <pc:docMk/>
          <pc:sldMk cId="4036172075" sldId="271"/>
        </pc:sldMkLst>
        <pc:spChg chg="mod">
          <ac:chgData name="ゲスト ユーザー" userId="S::urn:spo:anon#005792df72430abbf7c782c8456b740bd76a6fae851940ad81264b31942c1c10::" providerId="AD" clId="Web-{9EFCB3A5-7BDD-D80D-9611-506CF30F0E9F}" dt="2024-08-07T11:29:07.661" v="4" actId="20577"/>
          <ac:spMkLst>
            <pc:docMk/>
            <pc:sldMk cId="4036172075" sldId="271"/>
            <ac:spMk id="2" creationId="{205E9A55-710C-1B68-BB90-8B921D29FA53}"/>
          </ac:spMkLst>
        </pc:spChg>
      </pc:sldChg>
    </pc:docChg>
  </pc:docChgLst>
  <pc:docChgLst>
    <pc:chgData name="ゲスト ユーザー" userId="S::urn:spo:anon#2e429dab66b2a12a09ddc1b5b8952ce34c8ec1890ad52f94eefe78ecda55638b::" providerId="AD" clId="Web-{DC2918C2-5628-8847-3C5E-6188C4D86980}"/>
    <pc:docChg chg="modSld">
      <pc:chgData name="ゲスト ユーザー" userId="S::urn:spo:anon#2e429dab66b2a12a09ddc1b5b8952ce34c8ec1890ad52f94eefe78ecda55638b::" providerId="AD" clId="Web-{DC2918C2-5628-8847-3C5E-6188C4D86980}" dt="2024-06-17T01:04:38.721" v="2"/>
      <pc:docMkLst>
        <pc:docMk/>
      </pc:docMkLst>
      <pc:sldChg chg="addSp delSp modSp">
        <pc:chgData name="ゲスト ユーザー" userId="S::urn:spo:anon#2e429dab66b2a12a09ddc1b5b8952ce34c8ec1890ad52f94eefe78ecda55638b::" providerId="AD" clId="Web-{DC2918C2-5628-8847-3C5E-6188C4D86980}" dt="2024-06-17T01:04:38.721" v="2"/>
        <pc:sldMkLst>
          <pc:docMk/>
          <pc:sldMk cId="4271530586" sldId="265"/>
        </pc:sldMkLst>
        <pc:spChg chg="add del mod">
          <ac:chgData name="ゲスト ユーザー" userId="S::urn:spo:anon#2e429dab66b2a12a09ddc1b5b8952ce34c8ec1890ad52f94eefe78ecda55638b::" providerId="AD" clId="Web-{DC2918C2-5628-8847-3C5E-6188C4D86980}" dt="2024-06-17T01:04:38.721" v="2"/>
          <ac:spMkLst>
            <pc:docMk/>
            <pc:sldMk cId="4271530586" sldId="265"/>
            <ac:spMk id="5" creationId="{97DFBBF2-0BC4-8E60-1625-5365E496F74D}"/>
          </ac:spMkLst>
        </pc:spChg>
      </pc:sldChg>
    </pc:docChg>
  </pc:docChgLst>
  <pc:docChgLst>
    <pc:chgData name="ゲスト ユーザー" userId="S::urn:spo:anon#12e5dd874a32f220c2c98755ed91d180742c0d2c619f76b723108b3d424e7061::" providerId="AD" clId="Web-{A55037E2-3E09-C062-B372-7F74D005E17A}"/>
    <pc:docChg chg="modSld">
      <pc:chgData name="ゲスト ユーザー" userId="S::urn:spo:anon#12e5dd874a32f220c2c98755ed91d180742c0d2c619f76b723108b3d424e7061::" providerId="AD" clId="Web-{A55037E2-3E09-C062-B372-7F74D005E17A}" dt="2024-09-20T02:03:55.715" v="0" actId="1076"/>
      <pc:docMkLst>
        <pc:docMk/>
      </pc:docMkLst>
    </pc:docChg>
  </pc:docChgLst>
  <pc:docChgLst>
    <pc:chgData name="松永 豊" userId="0f47802c-55e8-44c5-9ad5-0765a8f03ca5" providerId="ADAL" clId="{F4E1AC0E-E68F-4D7D-BCEB-F07E3A7DFD06}"/>
    <pc:docChg chg="undo redo custSel modSld">
      <pc:chgData name="松永 豊" userId="0f47802c-55e8-44c5-9ad5-0765a8f03ca5" providerId="ADAL" clId="{F4E1AC0E-E68F-4D7D-BCEB-F07E3A7DFD06}" dt="2024-06-18T00:58:45.963" v="583" actId="1076"/>
      <pc:docMkLst>
        <pc:docMk/>
      </pc:docMkLst>
      <pc:sldChg chg="addSp modSp mod">
        <pc:chgData name="松永 豊" userId="0f47802c-55e8-44c5-9ad5-0765a8f03ca5" providerId="ADAL" clId="{F4E1AC0E-E68F-4D7D-BCEB-F07E3A7DFD06}" dt="2024-06-18T00:58:45.963" v="583" actId="1076"/>
        <pc:sldMkLst>
          <pc:docMk/>
          <pc:sldMk cId="3526635516" sldId="257"/>
        </pc:sldMkLst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" creationId="{8F9844A2-2E95-9B61-70E8-6F17F372A8D3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" creationId="{063FE19B-9FE9-B64C-D1C7-8E698BF4F9BA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" creationId="{022E65C6-6471-1365-9963-ADC613293FC7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5" creationId="{C8407442-3C6D-B1F1-C060-CDB77B25C16B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6" creationId="{9C3CF647-003D-A6B2-F946-BB6A8DB385CF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7" creationId="{87EDAA33-3525-DC3A-3188-D2DE59620EC3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8" creationId="{6782A3A0-8FD0-764D-7176-BE556C085582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9" creationId="{52BD37E3-94BD-A06C-7D1A-95DAC471908D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0" creationId="{1AEFCA32-3610-8F9E-4C1A-769CBB942052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1" creationId="{2BC0726E-C471-35DB-6762-78E0FE5B61F3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2" creationId="{5ABCD0E0-560F-137B-3A92-7BB3C5B96AA6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3" creationId="{94B39727-AFF6-CEF0-FA7D-F64ECE108F38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4" creationId="{BD7342DD-C77C-A591-54B6-63AB5C613D57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5" creationId="{AF63AAE5-2635-E904-05E0-34E4CADF0AFC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6" creationId="{B3012FA6-D7C0-2FEB-B99E-9572754BF736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7" creationId="{B7B468B1-CFBE-2D5D-863D-02C1E1F690F5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8" creationId="{20D248B4-A7F5-2D8A-E3A3-8891BFD8046D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19" creationId="{94523CAC-DDC1-4CF7-90DA-77E2BC3E87A0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0" creationId="{6B44E46F-60E7-3B9E-E0D1-E1996B33BA9B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1" creationId="{2D25153F-3A75-BFF5-71D1-0042D334D131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2" creationId="{047F22CC-4610-5F87-378C-0CC6D0F62BF8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3" creationId="{C65E9CA5-06E8-E3D6-3E4A-71A173029C6D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4" creationId="{6E14C6E2-DA2D-31E8-F01E-705BA4B70431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5" creationId="{2765FCEC-D61C-7430-1F24-A5F05896B097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6" creationId="{2F9B3565-06AB-5883-94D6-DD7EA2D39E51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7" creationId="{FF16681E-B38A-B7CD-EB7A-3F8DCE31BA61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8" creationId="{2BFA0560-7088-0FF1-94CD-71153D7E1B9D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29" creationId="{DE8A5FC8-C326-FD33-9DA4-A04EFC71B69C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0" creationId="{86258BEB-7967-AB87-B904-EDE515170F92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1" creationId="{457A8ED6-CCCD-01CD-9EE2-BE5D67BF7F75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2" creationId="{9242A0B5-EABC-95B2-A46E-9C0846970CB4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3" creationId="{CEF0869F-8632-0FA2-7A03-13DACA2BBBA3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4" creationId="{AC6731E9-CB0C-3EAF-9192-FE4A4F932B51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5" creationId="{0FF6E935-6EB7-841E-9AC0-07663992FCC5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6" creationId="{75A9864B-52F3-CD47-6920-D2A92D111A46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7" creationId="{21CAC3CB-9135-C154-83DD-C02CEA511658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8" creationId="{7DBC674D-3C0F-3419-464F-AEA900105258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39" creationId="{C9A416F5-9455-C718-DF19-CB4C9783E6CA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0" creationId="{FF320BC1-D3A2-C584-4EB5-7EC1356EC7E8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1" creationId="{3B77FF03-7517-7268-7F98-4447CFA9A3E6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2" creationId="{94385008-5937-5D3C-0008-864C8325B386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3" creationId="{4FF52BD8-AF6A-DD63-753B-6D75FC57C259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4" creationId="{B365C309-7FA8-AE6A-A103-DFD9F912F3CD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5" creationId="{33B711FC-9791-6D8A-7B63-AE86ED3292FF}"/>
          </ac:picMkLst>
        </pc:picChg>
        <pc:picChg chg="add mod">
          <ac:chgData name="松永 豊" userId="0f47802c-55e8-44c5-9ad5-0765a8f03ca5" providerId="ADAL" clId="{F4E1AC0E-E68F-4D7D-BCEB-F07E3A7DFD06}" dt="2024-06-18T00:57:53.496" v="572" actId="1076"/>
          <ac:picMkLst>
            <pc:docMk/>
            <pc:sldMk cId="3526635516" sldId="257"/>
            <ac:picMk id="46" creationId="{CBB8347C-EA12-E752-45CF-37B6E3CA93B8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47" creationId="{3F2E3B31-3303-80FA-1223-1BCF593DCA5F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48" creationId="{0ECCC138-0B7C-6957-92A6-B2D39FC9A2DA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49" creationId="{E66DEF45-84E1-B9AB-861A-A8269D352858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0" creationId="{9248EB32-9DFC-42DC-FF4D-59EDE62A87F8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1" creationId="{AB2C6FDF-E586-613B-514D-5261D8378547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2" creationId="{E6B4F6A7-55ED-8F2F-5968-36A1022D9BD6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3" creationId="{38006649-C416-6740-9839-C2495B6ECB5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4" creationId="{815D7627-BA12-3DA6-7359-6E37DCF3024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5" creationId="{E51A441F-AB1C-5EE8-CD46-6E40D65E34C5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6" creationId="{21FFFCC1-39F2-7764-DAEC-5F27D5A37386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7" creationId="{44324762-3579-B9E1-1142-E49CE1BCABAC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8" creationId="{2F695F1C-4EF0-C8A1-343B-2843B298411E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59" creationId="{B9AF0385-5718-2B8A-0873-82AC40A9AC1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0" creationId="{33EAF348-E08E-D150-2A4E-FDE5570D489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1" creationId="{C296B42A-9808-BE38-D97C-D1AB1DC5D28E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2" creationId="{EAAA179C-A930-7157-A3CB-699BBC0B8900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3" creationId="{C048446F-0ECE-73EC-1276-64F89C29D90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4" creationId="{D288494F-4921-A5EE-291D-99E9FC0B0BB4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5" creationId="{1567DFDF-183D-A610-F623-2AB900EE17C0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6" creationId="{7D942064-1B72-FFB1-FD9F-BC03135C2B75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7" creationId="{6ACD35DA-628A-40A7-89BD-0016BECF5F49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8" creationId="{F122935C-088F-BE8D-82AF-8824BE55EDB1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69" creationId="{99289157-E87B-7685-C865-890F834AA8FB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0" creationId="{8B4E2514-47A9-82A3-3A8D-2CF733155EA3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1" creationId="{AA959F71-2111-5CC4-792C-C1FBD9AB1E23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2" creationId="{F2E9D9F2-C474-1195-6316-EE22AC55804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3" creationId="{D0EA1D07-0AC0-3225-AA21-B834F8971E57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4" creationId="{61D0C4CD-8106-AE4A-9674-CC036A8A3165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5" creationId="{5E5D9F86-AD12-4CFE-0B3E-7498522D8BD5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6" creationId="{B4B76A1E-B681-BEE1-8EA8-3A5AC1015601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7" creationId="{3DD8CE6D-7A3C-E90E-22EB-486D34A14885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8" creationId="{08AB5F1A-4BBB-0613-B69A-D3C6D312D53F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79" creationId="{75143B8A-CF3D-8B60-6511-F1302E1E5B6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0" creationId="{73D5E8A2-CC63-A213-B0E5-51B2380C0E06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1" creationId="{49C7A99D-BEB8-2168-7AAF-F208B55B8F78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2" creationId="{FD1502A8-7225-827C-0637-FA388561E3A5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3" creationId="{95060D06-8DD5-5769-9143-B92311E91B03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4" creationId="{4D233805-7FE4-B293-E9CD-17426F55CFE9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5" creationId="{01B240A4-CE78-4965-EEEA-4E554A24F050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6" creationId="{F6C8DE13-42E2-A3A7-7962-4CC5414AEC91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7" creationId="{2CC0D96E-0F76-1BE6-32A1-25C68F0C7EB3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8" creationId="{2AFB7355-D24C-3803-BC80-BC97DEE868E8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89" creationId="{50D7ABB6-176E-99F5-DC1A-893322EFE620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90" creationId="{0FEFB340-6326-AA8B-F77B-016B1E4ED0AD}"/>
          </ac:picMkLst>
        </pc:picChg>
        <pc:picChg chg="add mod">
          <ac:chgData name="松永 豊" userId="0f47802c-55e8-44c5-9ad5-0765a8f03ca5" providerId="ADAL" clId="{F4E1AC0E-E68F-4D7D-BCEB-F07E3A7DFD06}" dt="2024-06-18T00:58:32.589" v="580" actId="1076"/>
          <ac:picMkLst>
            <pc:docMk/>
            <pc:sldMk cId="3526635516" sldId="257"/>
            <ac:picMk id="91" creationId="{6C5AC380-A95D-8EA7-016E-D41E3DB2D6D3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2" creationId="{33FCCFCD-9E13-4B6A-9ED7-710EE85F7013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3" creationId="{DAB0FE18-FBE0-9C8E-94CB-C6314DFE395A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4" creationId="{5D7223E0-58D3-6C85-983D-662B9D8CE715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5" creationId="{028417FE-A4D0-03A4-75C9-9289F19DF5F8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6" creationId="{687ED0A0-653F-EB1C-1EC1-24A646CAD5AA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7" creationId="{2559BE99-F3F8-3BD6-6B54-96130849403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8" creationId="{12046F7C-6D3D-1999-A767-33D8405E51BA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99" creationId="{23760038-C28C-6D41-FE00-048C9FFAAA40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01" creationId="{1C9DB8BD-233D-A9D5-4D2D-2775FB6C7F6F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03" creationId="{9231DB06-779C-7384-979A-71DBB18CB242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05" creationId="{0DF0E2B0-F307-133F-67D7-F153AB855A0F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07" creationId="{2B3D66F0-0601-9865-0577-B32D748E1893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09" creationId="{F81BEA25-B2B3-5A06-0487-197D26DF172D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11" creationId="{307FEAC5-EEC6-6EC7-8337-08A197B2E698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13" creationId="{C8B70C54-D829-FD3F-B03B-6011A5DBF54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15" creationId="{00CF7823-35EC-457A-4F7E-5BBA200C57F6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17" creationId="{106CEB79-8594-DB9A-CB3E-A19710894CF1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19" creationId="{9333D3CC-F8FF-7D5A-F8FC-0FDAB0C83EB1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21" creationId="{94AE02A1-4582-0629-07A1-6E0D3025E559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23" creationId="{5766DA5E-CBB3-122A-923C-47A6721B85C0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25" creationId="{F72A3AC2-F0BE-5F4D-B02D-7EA6EA8C133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27" creationId="{381064D4-EAE7-2DF8-8FC4-FDEA5E04117C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29" creationId="{FAD9F9D4-85C0-6CDB-8D26-139E6DF8216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31" creationId="{27AC4101-46C1-9693-DA61-8790AE46BE1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33" creationId="{3E6431B4-CE78-6C1E-CDF3-8013088C88A1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35" creationId="{3707DD65-0239-250D-D720-67B1BA3A15C7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37" creationId="{E90391AD-9F96-92CC-514C-5F3883D08D02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39" creationId="{F64B1FAF-09B8-C985-1D1D-209FFBFE400C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41" creationId="{3C9707F5-F282-10F1-48AF-56F2A5BF01C4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43" creationId="{A6A667BC-6FD9-A964-BC93-BD4605F656E6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45" creationId="{D544BF68-23E4-A447-54D5-A2DADB360338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47" creationId="{3746D87A-5A5C-6721-1BDE-DFBA91BE9EF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49" creationId="{1A8EDFBD-4220-329E-4791-F7CFBD1E79D3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51" creationId="{71C2D5FE-28B0-A873-50CA-29B51A1F13DF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53" creationId="{383E644D-7C75-A6E2-B15D-49FEBD72B813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55" creationId="{A71AEFA2-5E0E-DF33-6595-6014DB5D4CE7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57" creationId="{FC4401B5-6D1B-8D3E-21CF-22DDE84776E4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59" creationId="{A0AD819F-A981-3CA7-2385-366DA485E624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61" creationId="{505202B2-5176-70C1-B9D9-79A24ACB88C5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63" creationId="{4222BF5F-22D3-E9E4-77D3-65682FFBBAFB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65" creationId="{D6CD0ECB-BCE9-8669-CC23-7B0FFD1E2D7E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67" creationId="{C7A5EBA2-1BC8-29AD-1A4F-066389A33A39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69" creationId="{CBBCEC8F-7B1B-C2A9-BCE2-503E4A59BABA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71" creationId="{0E2CD082-AF19-5BB6-38EE-A844EB46B709}"/>
          </ac:picMkLst>
        </pc:picChg>
        <pc:picChg chg="add mod">
          <ac:chgData name="松永 豊" userId="0f47802c-55e8-44c5-9ad5-0765a8f03ca5" providerId="ADAL" clId="{F4E1AC0E-E68F-4D7D-BCEB-F07E3A7DFD06}" dt="2024-06-18T00:58:13.949" v="577" actId="1076"/>
          <ac:picMkLst>
            <pc:docMk/>
            <pc:sldMk cId="3526635516" sldId="257"/>
            <ac:picMk id="173" creationId="{F6277FE7-CA8F-6B5C-532E-183DA4204BC7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75" creationId="{E5AD684D-3102-8E76-B21B-F5AFFAC71E7E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77" creationId="{F28DDAC8-B7E9-7D72-AC95-68C123E193E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79" creationId="{17C80F46-7278-0120-04AE-301F5ECDDD3D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81" creationId="{E02E2059-83A8-98B3-DF16-B2C6FCD97700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83" creationId="{93AE7FF3-9FF3-161D-6722-0E0A9CD8657A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85" creationId="{D3136B4D-8256-F297-FF5A-8B9067D35B24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87" creationId="{27479E23-FF02-4A20-BB25-019259474660}"/>
          </ac:picMkLst>
        </pc:picChg>
        <pc:picChg chg="mod">
          <ac:chgData name="松永 豊" userId="0f47802c-55e8-44c5-9ad5-0765a8f03ca5" providerId="ADAL" clId="{F4E1AC0E-E68F-4D7D-BCEB-F07E3A7DFD06}" dt="2024-06-18T00:57:37.043" v="570" actId="1076"/>
          <ac:picMkLst>
            <pc:docMk/>
            <pc:sldMk cId="3526635516" sldId="257"/>
            <ac:picMk id="188" creationId="{96D4861D-C2EA-8900-9DBD-918EA6898C22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89" creationId="{942E7558-93B0-F3DE-B965-E377D719B67D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0" creationId="{AEF566F8-59C5-9790-ED8D-F351AA0A18B6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1" creationId="{6399C512-B211-32A8-48D4-8A515203F9A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2" creationId="{3E2D70F9-1FEC-C75A-AE49-083D13CED02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3" creationId="{63BA180D-E367-5B71-48E9-85C0FE6E82A4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4" creationId="{E19A07DD-D73D-4E3A-9F0B-907D89C6196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5" creationId="{CB763131-3252-65A4-E097-7C89476C2A6B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6" creationId="{552EA0B1-275C-48EB-6A05-D23C6A7DA956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7" creationId="{E2188382-BC88-93A2-2049-6C5E2D19D19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8" creationId="{8E65DB60-9B8C-B976-CE48-92D3AB6F331D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199" creationId="{E843427C-3EA4-C15A-E6AC-B32D00F5C2E8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0" creationId="{9DF6FDC8-5547-A50E-B50F-3FCF34D6D57F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1" creationId="{4A4F8974-26DB-BBD5-FE8D-454E08CF7E05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2" creationId="{40D0EB1E-DFEF-CDD0-3950-C7F3F55354FD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3" creationId="{35B05117-9BF1-E517-DD8D-D25D5D295E18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4" creationId="{8E6141C3-81FE-8AFE-0D6D-7A6F625B375A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5" creationId="{6CC7338B-7CB1-A714-7EA1-B1407731C767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6" creationId="{0B8EF627-E01B-4398-FC2F-DF8AD3DFDE7B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7" creationId="{56620DE3-D6C3-B38C-48B1-1A222856309F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8" creationId="{03943A7B-D42E-DCDF-AFDA-E7D64BBA0924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09" creationId="{7A9B6B46-986F-902C-4C4F-C33DC9A3575D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0" creationId="{662E42FD-9D75-6976-EA1F-E164875F5AC8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1" creationId="{926377D1-F08A-B1C6-BE78-42B4C23FC052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2" creationId="{3DC0125C-E002-BB21-F2A8-507DB0169084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3" creationId="{445E1C42-15AD-5F18-52F8-7BF6A5DC1DAF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4" creationId="{92422CBD-A65D-8586-F841-06A221E334F8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5" creationId="{13ACA31B-D85B-453E-4D54-917E03D5D56C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6" creationId="{142B70B8-8315-4074-24C3-4D785C82A4F1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7" creationId="{A8A7887D-82FD-562C-EFD6-66B33A31A363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8" creationId="{5BA26F10-9CF9-63A0-BAEF-BBA07B2C451B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19" creationId="{0A543590-40F8-6C67-2C4C-71B6F332FC7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0" creationId="{0410B5DA-4438-9EA8-C283-8EEAD71776B9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1" creationId="{D8E25F1E-AF6D-4821-386F-5EA1B3F392BC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2" creationId="{F46755C2-2769-3B22-AEC5-8B71F2549F50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3" creationId="{117566D1-F804-B70A-94B5-8A25E9DC3DAC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4" creationId="{48ED572E-6104-9F4B-F948-894D4537EB88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5" creationId="{6A595FFE-1ED6-9649-8B4A-B043971C8C66}"/>
          </ac:picMkLst>
        </pc:picChg>
        <pc:picChg chg="add mod">
          <ac:chgData name="松永 豊" userId="0f47802c-55e8-44c5-9ad5-0765a8f03ca5" providerId="ADAL" clId="{F4E1AC0E-E68F-4D7D-BCEB-F07E3A7DFD06}" dt="2024-06-18T00:58:45.963" v="583" actId="1076"/>
          <ac:picMkLst>
            <pc:docMk/>
            <pc:sldMk cId="3526635516" sldId="257"/>
            <ac:picMk id="226" creationId="{B82FCD25-38B1-F9A1-4363-C3E98D607B67}"/>
          </ac:picMkLst>
        </pc:picChg>
      </pc:sldChg>
      <pc:sldChg chg="addSp delSp modSp mod">
        <pc:chgData name="松永 豊" userId="0f47802c-55e8-44c5-9ad5-0765a8f03ca5" providerId="ADAL" clId="{F4E1AC0E-E68F-4D7D-BCEB-F07E3A7DFD06}" dt="2024-06-04T23:40:09.764" v="4" actId="478"/>
        <pc:sldMkLst>
          <pc:docMk/>
          <pc:sldMk cId="3192345885" sldId="258"/>
        </pc:sldMkLst>
        <pc:spChg chg="add del mod">
          <ac:chgData name="松永 豊" userId="0f47802c-55e8-44c5-9ad5-0765a8f03ca5" providerId="ADAL" clId="{F4E1AC0E-E68F-4D7D-BCEB-F07E3A7DFD06}" dt="2024-06-04T23:40:09.764" v="4" actId="478"/>
          <ac:spMkLst>
            <pc:docMk/>
            <pc:sldMk cId="3192345885" sldId="258"/>
            <ac:spMk id="5" creationId="{EC16855F-9B83-5378-64C5-6D9BCE5AD37E}"/>
          </ac:spMkLst>
        </pc:spChg>
      </pc:sldChg>
      <pc:sldChg chg="addSp delSp modSp mod">
        <pc:chgData name="松永 豊" userId="0f47802c-55e8-44c5-9ad5-0765a8f03ca5" providerId="ADAL" clId="{F4E1AC0E-E68F-4D7D-BCEB-F07E3A7DFD06}" dt="2024-06-18T00:57:06.227" v="568" actId="1076"/>
        <pc:sldMkLst>
          <pc:docMk/>
          <pc:sldMk cId="1295425486" sldId="269"/>
        </pc:sldMkLst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" creationId="{4190A4D3-E9A1-AA85-8687-8D25C839382C}"/>
          </ac:spMkLst>
        </pc:spChg>
        <pc:spChg chg="add mod">
          <ac:chgData name="松永 豊" userId="0f47802c-55e8-44c5-9ad5-0765a8f03ca5" providerId="ADAL" clId="{F4E1AC0E-E68F-4D7D-BCEB-F07E3A7DFD06}" dt="2024-06-18T00:56:35.395" v="562" actId="1076"/>
          <ac:spMkLst>
            <pc:docMk/>
            <pc:sldMk cId="1295425486" sldId="269"/>
            <ac:spMk id="3" creationId="{1DFE0E7F-AF9A-C9FE-0D7F-393910556542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6" creationId="{E81D6980-4AFC-6141-C7E6-9540E7EEF532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7" creationId="{D765392E-253A-B029-0A2D-4C6AF2839AE1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9" creationId="{0DC5B343-6F82-6598-1A46-BBA5546B62F2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0" creationId="{C459AD97-5E3F-B8D9-B38C-66E63D0EBBE6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2" creationId="{21C8382B-A70C-2422-4A3C-01918171695C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6" creationId="{380E9847-2689-3988-F329-E63282C3740A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19" creationId="{EE1FBD63-9DF1-A328-61A2-125FCC527657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0" creationId="{90073E1C-A51E-B89A-C85F-B8E05B60383E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1" creationId="{1A2E85DB-9CD2-2332-503A-E22748D4EFA4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2" creationId="{9E48139F-353E-7B1E-973C-A77E1720D95E}"/>
          </ac:spMkLst>
        </pc:spChg>
        <pc:spChg chg="add mod">
          <ac:chgData name="松永 豊" userId="0f47802c-55e8-44c5-9ad5-0765a8f03ca5" providerId="ADAL" clId="{F4E1AC0E-E68F-4D7D-BCEB-F07E3A7DFD06}" dt="2024-06-18T00:56:43.477" v="563" actId="1076"/>
          <ac:spMkLst>
            <pc:docMk/>
            <pc:sldMk cId="1295425486" sldId="269"/>
            <ac:spMk id="24" creationId="{13109E21-6FAB-CFF3-3DAF-B9EFB43FEA10}"/>
          </ac:spMkLst>
        </pc:spChg>
        <pc:spChg chg="add mod">
          <ac:chgData name="松永 豊" userId="0f47802c-55e8-44c5-9ad5-0765a8f03ca5" providerId="ADAL" clId="{F4E1AC0E-E68F-4D7D-BCEB-F07E3A7DFD06}" dt="2024-06-18T00:37:04.869" v="196" actId="1076"/>
          <ac:spMkLst>
            <pc:docMk/>
            <pc:sldMk cId="1295425486" sldId="269"/>
            <ac:spMk id="25" creationId="{37DC1A24-0B03-0852-3B6C-8568419F3A30}"/>
          </ac:spMkLst>
        </pc:spChg>
        <pc:spChg chg="add mod">
          <ac:chgData name="松永 豊" userId="0f47802c-55e8-44c5-9ad5-0765a8f03ca5" providerId="ADAL" clId="{F4E1AC0E-E68F-4D7D-BCEB-F07E3A7DFD06}" dt="2024-06-18T00:37:04.869" v="196" actId="1076"/>
          <ac:spMkLst>
            <pc:docMk/>
            <pc:sldMk cId="1295425486" sldId="269"/>
            <ac:spMk id="26" creationId="{EB238A25-1188-B38F-AC71-4E3EDE4933D7}"/>
          </ac:spMkLst>
        </pc:spChg>
        <pc:spChg chg="add mod or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27" creationId="{903BED74-51EF-6660-D2C1-A6C94E6B7919}"/>
          </ac:spMkLst>
        </pc:spChg>
        <pc:spChg chg="add mod or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28" creationId="{7D1C29B2-5679-B592-F131-02A76C5395A7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1" creationId="{E56C40DC-1D8D-C0A6-9F6E-4C0C152FA963}"/>
          </ac:spMkLst>
        </pc:spChg>
        <pc:spChg chg="add del mod ord">
          <ac:chgData name="松永 豊" userId="0f47802c-55e8-44c5-9ad5-0765a8f03ca5" providerId="ADAL" clId="{F4E1AC0E-E68F-4D7D-BCEB-F07E3A7DFD06}" dt="2024-06-18T00:43:33.033" v="327" actId="478"/>
          <ac:spMkLst>
            <pc:docMk/>
            <pc:sldMk cId="1295425486" sldId="269"/>
            <ac:spMk id="32" creationId="{FBBFF08D-53D7-7478-BFC2-B8B91CCB19B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5" creationId="{132BBA0D-318D-3957-8129-D62ABB88B082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6" creationId="{9C5CDF6E-86D1-BE6E-0379-3AEC1F677328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39" creationId="{40E2CD16-1039-DBB6-65C3-0A26C2A37FC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0" creationId="{2B646E98-6A30-50BB-8C91-A683DB1B0FAF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1" creationId="{2ADD4CA8-917A-AA4E-294A-80D99375CCC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4" creationId="{4C662B56-6872-2656-0A1F-781EA3A888A2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7" creationId="{1ACE298B-FEB5-E0F3-C95A-7A4D2DF03AA9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8" creationId="{8D109140-7841-D869-4813-BA36EF76CB40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49" creationId="{97E10B36-BA20-55F9-10CF-4A30E97B3ABF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51" creationId="{CB2FAF5A-23A8-8B39-9AF7-67D053F660BE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52" creationId="{33BC795D-6BB6-76F1-8CE0-8A958D69310E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59" creationId="{27A7537F-0241-FD88-9F6F-F53981109DA3}"/>
          </ac:spMkLst>
        </pc:spChg>
        <pc:spChg chg="add del mod">
          <ac:chgData name="松永 豊" userId="0f47802c-55e8-44c5-9ad5-0765a8f03ca5" providerId="ADAL" clId="{F4E1AC0E-E68F-4D7D-BCEB-F07E3A7DFD06}" dt="2024-06-18T00:55:11.869" v="545" actId="478"/>
          <ac:spMkLst>
            <pc:docMk/>
            <pc:sldMk cId="1295425486" sldId="269"/>
            <ac:spMk id="60" creationId="{2C1D71B0-1610-5B8F-2FF3-CD758F31FD13}"/>
          </ac:spMkLst>
        </pc:spChg>
        <pc:spChg chg="add del mod">
          <ac:chgData name="松永 豊" userId="0f47802c-55e8-44c5-9ad5-0765a8f03ca5" providerId="ADAL" clId="{F4E1AC0E-E68F-4D7D-BCEB-F07E3A7DFD06}" dt="2024-06-18T00:55:13.006" v="546" actId="478"/>
          <ac:spMkLst>
            <pc:docMk/>
            <pc:sldMk cId="1295425486" sldId="269"/>
            <ac:spMk id="61" creationId="{3E6CB5C9-0A6F-AED8-E50E-284F30583B01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62" creationId="{A06F1377-D918-3412-CFC9-5DF31F80666B}"/>
          </ac:spMkLst>
        </pc:spChg>
        <pc:spChg chg="add mod">
          <ac:chgData name="松永 豊" userId="0f47802c-55e8-44c5-9ad5-0765a8f03ca5" providerId="ADAL" clId="{F4E1AC0E-E68F-4D7D-BCEB-F07E3A7DFD06}" dt="2024-06-18T00:57:06.227" v="568" actId="1076"/>
          <ac:spMkLst>
            <pc:docMk/>
            <pc:sldMk cId="1295425486" sldId="269"/>
            <ac:spMk id="63" creationId="{B044732D-6657-6B4B-501C-0A9D8DCDEAE9}"/>
          </ac:spMkLst>
        </pc:sp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4" creationId="{E93862E1-5459-256D-8915-12CCCC2ACC66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5" creationId="{ED7EA790-C5BB-89DE-ED66-7AECC33642FB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13" creationId="{D6687182-5C93-8172-82F8-38540247D524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14" creationId="{C09E60B3-86F0-645D-CD31-50DE9C1829A4}"/>
          </ac:picMkLst>
        </pc:picChg>
        <pc:picChg chg="add mod">
          <ac:chgData name="松永 豊" userId="0f47802c-55e8-44c5-9ad5-0765a8f03ca5" providerId="ADAL" clId="{F4E1AC0E-E68F-4D7D-BCEB-F07E3A7DFD06}" dt="2024-06-18T00:56:43.477" v="563" actId="1076"/>
          <ac:picMkLst>
            <pc:docMk/>
            <pc:sldMk cId="1295425486" sldId="269"/>
            <ac:picMk id="15" creationId="{72E6165B-D681-FC48-68E5-02499E3AB7D2}"/>
          </ac:picMkLst>
        </pc:picChg>
        <pc:picChg chg="add del mod modCrop">
          <ac:chgData name="松永 豊" userId="0f47802c-55e8-44c5-9ad5-0765a8f03ca5" providerId="ADAL" clId="{F4E1AC0E-E68F-4D7D-BCEB-F07E3A7DFD06}" dt="2024-06-18T00:42:47.851" v="314" actId="478"/>
          <ac:picMkLst>
            <pc:docMk/>
            <pc:sldMk cId="1295425486" sldId="269"/>
            <ac:picMk id="30" creationId="{B468CB7B-400D-AAB5-D204-BDFF660568C1}"/>
          </ac:picMkLst>
        </pc:picChg>
        <pc:picChg chg="add mod modCrop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34" creationId="{2B277BD8-2902-35CA-879B-5534A5D5E3A9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38" creationId="{ACBA033A-4F3F-2FE7-7965-46E212FA820D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43" creationId="{8E715FAC-E0B7-D2C0-228D-70AAF6A296CC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46" creationId="{149076C8-E9A4-DE52-BC75-2E58BB7C1299}"/>
          </ac:picMkLst>
        </pc:picChg>
        <pc:picChg chg="add mod">
          <ac:chgData name="松永 豊" userId="0f47802c-55e8-44c5-9ad5-0765a8f03ca5" providerId="ADAL" clId="{F4E1AC0E-E68F-4D7D-BCEB-F07E3A7DFD06}" dt="2024-06-18T00:57:06.227" v="568" actId="1076"/>
          <ac:picMkLst>
            <pc:docMk/>
            <pc:sldMk cId="1295425486" sldId="269"/>
            <ac:picMk id="50" creationId="{C6A53F3D-FC65-B751-83EA-5355FE96B433}"/>
          </ac:picMkLst>
        </pc:picChg>
        <pc:picChg chg="add">
          <ac:chgData name="松永 豊" userId="0f47802c-55e8-44c5-9ad5-0765a8f03ca5" providerId="ADAL" clId="{F4E1AC0E-E68F-4D7D-BCEB-F07E3A7DFD06}" dt="2024-06-17T23:57:25.565" v="72"/>
          <ac:picMkLst>
            <pc:docMk/>
            <pc:sldMk cId="1295425486" sldId="269"/>
            <ac:picMk id="1026" creationId="{894B5FC1-A9B2-0CDF-40D5-1F2094EFE180}"/>
          </ac:picMkLst>
        </pc:picChg>
        <pc:picChg chg="add mod">
          <ac:chgData name="松永 豊" userId="0f47802c-55e8-44c5-9ad5-0765a8f03ca5" providerId="ADAL" clId="{F4E1AC0E-E68F-4D7D-BCEB-F07E3A7DFD06}" dt="2024-06-18T00:57:03.939" v="566" actId="14100"/>
          <ac:picMkLst>
            <pc:docMk/>
            <pc:sldMk cId="1295425486" sldId="269"/>
            <ac:picMk id="1028" creationId="{095C4E4E-85A2-B2C3-C6CD-72C380EAC6B6}"/>
          </ac:picMkLst>
        </pc:picChg>
        <pc:picChg chg="add del mod">
          <ac:chgData name="松永 豊" userId="0f47802c-55e8-44c5-9ad5-0765a8f03ca5" providerId="ADAL" clId="{F4E1AC0E-E68F-4D7D-BCEB-F07E3A7DFD06}" dt="2024-06-17T23:59:47.475" v="104" actId="478"/>
          <ac:picMkLst>
            <pc:docMk/>
            <pc:sldMk cId="1295425486" sldId="269"/>
            <ac:picMk id="1030" creationId="{D564CA7C-059F-6BE8-B498-9829FE5C77E3}"/>
          </ac:picMkLst>
        </pc:pic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8" creationId="{DA774B4F-F839-D2AA-6100-BF3D0DE49B40}"/>
          </ac:cxnSpMkLst>
        </pc:cxn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11" creationId="{3EFE3C0D-24CE-89BA-7621-204DC676597F}"/>
          </ac:cxnSpMkLst>
        </pc:cxn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17" creationId="{E19DADF9-1652-DC16-1528-2164F82815C1}"/>
          </ac:cxnSpMkLst>
        </pc:cxnChg>
        <pc:cxnChg chg="add mod">
          <ac:chgData name="松永 豊" userId="0f47802c-55e8-44c5-9ad5-0765a8f03ca5" providerId="ADAL" clId="{F4E1AC0E-E68F-4D7D-BCEB-F07E3A7DFD06}" dt="2024-06-18T00:56:43.477" v="563" actId="1076"/>
          <ac:cxnSpMkLst>
            <pc:docMk/>
            <pc:sldMk cId="1295425486" sldId="269"/>
            <ac:cxnSpMk id="18" creationId="{F2D268D4-F708-B6E1-9EF8-A6241B95B3DB}"/>
          </ac:cxnSpMkLst>
        </pc:cxnChg>
        <pc:cxnChg chg="add mod">
          <ac:chgData name="松永 豊" userId="0f47802c-55e8-44c5-9ad5-0765a8f03ca5" providerId="ADAL" clId="{F4E1AC0E-E68F-4D7D-BCEB-F07E3A7DFD06}" dt="2024-06-18T00:57:06.227" v="568" actId="1076"/>
          <ac:cxnSpMkLst>
            <pc:docMk/>
            <pc:sldMk cId="1295425486" sldId="269"/>
            <ac:cxnSpMk id="53" creationId="{886B3249-2A88-D51A-F29E-20AC33377F32}"/>
          </ac:cxnSpMkLst>
        </pc:cxnChg>
        <pc:cxnChg chg="add mod">
          <ac:chgData name="松永 豊" userId="0f47802c-55e8-44c5-9ad5-0765a8f03ca5" providerId="ADAL" clId="{F4E1AC0E-E68F-4D7D-BCEB-F07E3A7DFD06}" dt="2024-06-18T00:57:06.227" v="568" actId="1076"/>
          <ac:cxnSpMkLst>
            <pc:docMk/>
            <pc:sldMk cId="1295425486" sldId="269"/>
            <ac:cxnSpMk id="56" creationId="{8F4D9347-71C6-4851-985B-999213D308DA}"/>
          </ac:cxnSpMkLst>
        </pc:cxnChg>
      </pc:sldChg>
    </pc:docChg>
  </pc:docChgLst>
  <pc:docChgLst>
    <pc:chgData name="ゲスト ユーザー" userId="S::urn:spo:anon#85df0d7552da2a839220f4688075af1d59e35f0c171a3116f338fffc604d771b::" providerId="AD" clId="Web-{F356571F-7284-533F-D14C-EAA60B47F5F0}"/>
    <pc:docChg chg="modSld">
      <pc:chgData name="ゲスト ユーザー" userId="S::urn:spo:anon#85df0d7552da2a839220f4688075af1d59e35f0c171a3116f338fffc604d771b::" providerId="AD" clId="Web-{F356571F-7284-533F-D14C-EAA60B47F5F0}" dt="2024-08-09T06:13:29.398" v="0" actId="1076"/>
      <pc:docMkLst>
        <pc:docMk/>
      </pc:docMkLst>
      <pc:sldChg chg="modSp">
        <pc:chgData name="ゲスト ユーザー" userId="S::urn:spo:anon#85df0d7552da2a839220f4688075af1d59e35f0c171a3116f338fffc604d771b::" providerId="AD" clId="Web-{F356571F-7284-533F-D14C-EAA60B47F5F0}" dt="2024-08-09T06:13:29.398" v="0" actId="1076"/>
        <pc:sldMkLst>
          <pc:docMk/>
          <pc:sldMk cId="354184055" sldId="275"/>
        </pc:sldMkLst>
        <pc:spChg chg="mod">
          <ac:chgData name="ゲスト ユーザー" userId="S::urn:spo:anon#85df0d7552da2a839220f4688075af1d59e35f0c171a3116f338fffc604d771b::" providerId="AD" clId="Web-{F356571F-7284-533F-D14C-EAA60B47F5F0}" dt="2024-08-09T06:13:29.398" v="0" actId="1076"/>
          <ac:spMkLst>
            <pc:docMk/>
            <pc:sldMk cId="354184055" sldId="275"/>
            <ac:spMk id="159" creationId="{902562F4-B09F-0585-69F5-3C618D041B33}"/>
          </ac:spMkLst>
        </pc:spChg>
      </pc:sldChg>
    </pc:docChg>
  </pc:docChgLst>
  <pc:docChgLst>
    <pc:chgData name="ゲスト ユーザー" userId="S::urn:spo:anon#2e429dab66b2a12a09ddc1b5b8952ce34c8ec1890ad52f94eefe78ecda55638b::" providerId="AD" clId="Web-{5FD94F96-4888-D970-6DF5-C9300FB510AD}"/>
    <pc:docChg chg="modSld">
      <pc:chgData name="ゲスト ユーザー" userId="S::urn:spo:anon#2e429dab66b2a12a09ddc1b5b8952ce34c8ec1890ad52f94eefe78ecda55638b::" providerId="AD" clId="Web-{5FD94F96-4888-D970-6DF5-C9300FB510AD}" dt="2024-06-19T00:47:31.041" v="30" actId="1076"/>
      <pc:docMkLst>
        <pc:docMk/>
      </pc:docMkLst>
      <pc:sldChg chg="modSp">
        <pc:chgData name="ゲスト ユーザー" userId="S::urn:spo:anon#2e429dab66b2a12a09ddc1b5b8952ce34c8ec1890ad52f94eefe78ecda55638b::" providerId="AD" clId="Web-{5FD94F96-4888-D970-6DF5-C9300FB510AD}" dt="2024-06-19T00:47:31.041" v="30" actId="1076"/>
        <pc:sldMkLst>
          <pc:docMk/>
          <pc:sldMk cId="1295425486" sldId="269"/>
        </pc:sldMkLst>
        <pc:spChg chg="mod">
          <ac:chgData name="ゲスト ユーザー" userId="S::urn:spo:anon#2e429dab66b2a12a09ddc1b5b8952ce34c8ec1890ad52f94eefe78ecda55638b::" providerId="AD" clId="Web-{5FD94F96-4888-D970-6DF5-C9300FB510AD}" dt="2024-06-19T00:47:31.041" v="30" actId="1076"/>
          <ac:spMkLst>
            <pc:docMk/>
            <pc:sldMk cId="1295425486" sldId="269"/>
            <ac:spMk id="12" creationId="{21C8382B-A70C-2422-4A3C-01918171695C}"/>
          </ac:spMkLst>
        </pc:spChg>
        <pc:spChg chg="mod">
          <ac:chgData name="ゲスト ユーザー" userId="S::urn:spo:anon#2e429dab66b2a12a09ddc1b5b8952ce34c8ec1890ad52f94eefe78ecda55638b::" providerId="AD" clId="Web-{5FD94F96-4888-D970-6DF5-C9300FB510AD}" dt="2024-06-19T00:45:58.524" v="0"/>
          <ac:spMkLst>
            <pc:docMk/>
            <pc:sldMk cId="1295425486" sldId="269"/>
            <ac:spMk id="1031" creationId="{25BBCA92-E84A-A438-9B1B-5FE5FFF457A7}"/>
          </ac:spMkLst>
        </pc:spChg>
      </pc:sldChg>
    </pc:docChg>
  </pc:docChgLst>
  <pc:docChgLst>
    <pc:chgData name="松永 豊" userId="0f47802c-55e8-44c5-9ad5-0765a8f03ca5" providerId="ADAL" clId="{FE501E41-6B95-4630-9F67-E732E46D77B2}"/>
    <pc:docChg chg="delSld modSld">
      <pc:chgData name="松永 豊" userId="0f47802c-55e8-44c5-9ad5-0765a8f03ca5" providerId="ADAL" clId="{FE501E41-6B95-4630-9F67-E732E46D77B2}" dt="2024-06-27T00:29:21.115" v="8"/>
      <pc:docMkLst>
        <pc:docMk/>
      </pc:docMkLst>
      <pc:sldChg chg="del">
        <pc:chgData name="松永 豊" userId="0f47802c-55e8-44c5-9ad5-0765a8f03ca5" providerId="ADAL" clId="{FE501E41-6B95-4630-9F67-E732E46D77B2}" dt="2024-06-27T00:27:46.009" v="1" actId="47"/>
        <pc:sldMkLst>
          <pc:docMk/>
          <pc:sldMk cId="3192345885" sldId="258"/>
        </pc:sldMkLst>
      </pc:sldChg>
      <pc:sldChg chg="del">
        <pc:chgData name="松永 豊" userId="0f47802c-55e8-44c5-9ad5-0765a8f03ca5" providerId="ADAL" clId="{FE501E41-6B95-4630-9F67-E732E46D77B2}" dt="2024-06-27T00:27:46.009" v="1" actId="47"/>
        <pc:sldMkLst>
          <pc:docMk/>
          <pc:sldMk cId="2843002389" sldId="261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3062766332" sldId="262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2826749499" sldId="263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618639760" sldId="264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4271530586" sldId="265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1957244804" sldId="266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2611382594" sldId="267"/>
        </pc:sldMkLst>
      </pc:sldChg>
      <pc:sldChg chg="del">
        <pc:chgData name="松永 豊" userId="0f47802c-55e8-44c5-9ad5-0765a8f03ca5" providerId="ADAL" clId="{FE501E41-6B95-4630-9F67-E732E46D77B2}" dt="2024-06-27T00:27:43.461" v="0" actId="47"/>
        <pc:sldMkLst>
          <pc:docMk/>
          <pc:sldMk cId="3056455381" sldId="268"/>
        </pc:sldMkLst>
      </pc:sldChg>
      <pc:sldChg chg="del">
        <pc:chgData name="松永 豊" userId="0f47802c-55e8-44c5-9ad5-0765a8f03ca5" providerId="ADAL" clId="{FE501E41-6B95-4630-9F67-E732E46D77B2}" dt="2024-06-27T00:27:46.009" v="1" actId="47"/>
        <pc:sldMkLst>
          <pc:docMk/>
          <pc:sldMk cId="1295425486" sldId="269"/>
        </pc:sldMkLst>
      </pc:sldChg>
      <pc:sldChg chg="addSp modSp mod">
        <pc:chgData name="松永 豊" userId="0f47802c-55e8-44c5-9ad5-0765a8f03ca5" providerId="ADAL" clId="{FE501E41-6B95-4630-9F67-E732E46D77B2}" dt="2024-06-27T00:29:21.115" v="8"/>
        <pc:sldMkLst>
          <pc:docMk/>
          <pc:sldMk cId="1097532188" sldId="270"/>
        </pc:sldMkLst>
        <pc:picChg chg="add mod">
          <ac:chgData name="松永 豊" userId="0f47802c-55e8-44c5-9ad5-0765a8f03ca5" providerId="ADAL" clId="{FE501E41-6B95-4630-9F67-E732E46D77B2}" dt="2024-06-27T00:29:21.115" v="8"/>
          <ac:picMkLst>
            <pc:docMk/>
            <pc:sldMk cId="1097532188" sldId="270"/>
            <ac:picMk id="3" creationId="{50520F32-D881-1F4B-2987-66F97C28CCB2}"/>
          </ac:picMkLst>
        </pc:picChg>
      </pc:sldChg>
    </pc:docChg>
  </pc:docChgLst>
  <pc:docChgLst>
    <pc:chgData name="松永 豊" userId="0f47802c-55e8-44c5-9ad5-0765a8f03ca5" providerId="ADAL" clId="{2AA3FE3F-9A9F-4B03-AB03-7CA1C48E57B5}"/>
    <pc:docChg chg="undo custSel addSld delSld modSld sldOrd">
      <pc:chgData name="松永 豊" userId="0f47802c-55e8-44c5-9ad5-0765a8f03ca5" providerId="ADAL" clId="{2AA3FE3F-9A9F-4B03-AB03-7CA1C48E57B5}" dt="2024-07-04T06:05:42.280" v="522" actId="1076"/>
      <pc:docMkLst>
        <pc:docMk/>
      </pc:docMkLst>
      <pc:sldChg chg="addSp delSp modSp mod setBg">
        <pc:chgData name="松永 豊" userId="0f47802c-55e8-44c5-9ad5-0765a8f03ca5" providerId="ADAL" clId="{2AA3FE3F-9A9F-4B03-AB03-7CA1C48E57B5}" dt="2024-07-04T05:56:27.428" v="318"/>
        <pc:sldMkLst>
          <pc:docMk/>
          <pc:sldMk cId="3526635516" sldId="257"/>
        </pc:sldMkLst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" creationId="{8F9844A2-2E95-9B61-70E8-6F17F372A8D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" creationId="{063FE19B-9FE9-B64C-D1C7-8E698BF4F9B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" creationId="{022E65C6-6471-1365-9963-ADC613293FC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" creationId="{C8407442-3C6D-B1F1-C060-CDB77B25C16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" creationId="{9C3CF647-003D-A6B2-F946-BB6A8DB385C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" creationId="{87EDAA33-3525-DC3A-3188-D2DE59620EC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" creationId="{6782A3A0-8FD0-764D-7176-BE556C08558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9" creationId="{52BD37E3-94BD-A06C-7D1A-95DAC471908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" creationId="{1AEFCA32-3610-8F9E-4C1A-769CBB94205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" creationId="{2BC0726E-C471-35DB-6762-78E0FE5B61F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" creationId="{5ABCD0E0-560F-137B-3A92-7BB3C5B96AA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" creationId="{94B39727-AFF6-CEF0-FA7D-F64ECE108F3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" creationId="{BD7342DD-C77C-A591-54B6-63AB5C613D5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" creationId="{AF63AAE5-2635-E904-05E0-34E4CADF0AF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" creationId="{B3012FA6-D7C0-2FEB-B99E-9572754BF73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" creationId="{B7B468B1-CFBE-2D5D-863D-02C1E1F690F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" creationId="{20D248B4-A7F5-2D8A-E3A3-8891BFD8046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" creationId="{94523CAC-DDC1-4CF7-90DA-77E2BC3E87A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" creationId="{6B44E46F-60E7-3B9E-E0D1-E1996B33BA9B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1" creationId="{2D25153F-3A75-BFF5-71D1-0042D334D13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" creationId="{047F22CC-4610-5F87-378C-0CC6D0F62BF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3" creationId="{C65E9CA5-06E8-E3D6-3E4A-71A173029C6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4" creationId="{6E14C6E2-DA2D-31E8-F01E-705BA4B7043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5" creationId="{2765FCEC-D61C-7430-1F24-A5F05896B09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6" creationId="{2F9B3565-06AB-5883-94D6-DD7EA2D39E5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7" creationId="{FF16681E-B38A-B7CD-EB7A-3F8DCE31BA6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8" creationId="{2BFA0560-7088-0FF1-94CD-71153D7E1B9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9" creationId="{DE8A5FC8-C326-FD33-9DA4-A04EFC71B69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0" creationId="{86258BEB-7967-AB87-B904-EDE515170F9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1" creationId="{457A8ED6-CCCD-01CD-9EE2-BE5D67BF7F7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2" creationId="{9242A0B5-EABC-95B2-A46E-9C0846970CB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3" creationId="{CEF0869F-8632-0FA2-7A03-13DACA2BBBA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4" creationId="{AC6731E9-CB0C-3EAF-9192-FE4A4F932B5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5" creationId="{0FF6E935-6EB7-841E-9AC0-07663992FCC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6" creationId="{75A9864B-52F3-CD47-6920-D2A92D111A4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7" creationId="{21CAC3CB-9135-C154-83DD-C02CEA51165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8" creationId="{7DBC674D-3C0F-3419-464F-AEA90010525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39" creationId="{C9A416F5-9455-C718-DF19-CB4C9783E6C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0" creationId="{FF320BC1-D3A2-C584-4EB5-7EC1356EC7E8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41" creationId="{3B77FF03-7517-7268-7F98-4447CFA9A3E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2" creationId="{94385008-5937-5D3C-0008-864C8325B38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3" creationId="{4FF52BD8-AF6A-DD63-753B-6D75FC57C25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4" creationId="{B365C309-7FA8-AE6A-A103-DFD9F912F3C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5" creationId="{33B711FC-9791-6D8A-7B63-AE86ED3292FF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46" creationId="{CBB8347C-EA12-E752-45CF-37B6E3CA93B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7" creationId="{3F2E3B31-3303-80FA-1223-1BCF593DCA5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8" creationId="{0ECCC138-0B7C-6957-92A6-B2D39FC9A2D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49" creationId="{E66DEF45-84E1-B9AB-861A-A8269D35285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0" creationId="{9248EB32-9DFC-42DC-FF4D-59EDE62A87F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1" creationId="{AB2C6FDF-E586-613B-514D-5261D837854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2" creationId="{E6B4F6A7-55ED-8F2F-5968-36A1022D9BD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3" creationId="{38006649-C416-6740-9839-C2495B6ECB5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4" creationId="{815D7627-BA12-3DA6-7359-6E37DCF3024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5" creationId="{E51A441F-AB1C-5EE8-CD46-6E40D65E34C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6" creationId="{21FFFCC1-39F2-7764-DAEC-5F27D5A3738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7" creationId="{44324762-3579-B9E1-1142-E49CE1BCABA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8" creationId="{2F695F1C-4EF0-C8A1-343B-2843B298411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59" creationId="{B9AF0385-5718-2B8A-0873-82AC40A9AC1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0" creationId="{33EAF348-E08E-D150-2A4E-FDE5570D489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1" creationId="{C296B42A-9808-BE38-D97C-D1AB1DC5D28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2" creationId="{EAAA179C-A930-7157-A3CB-699BBC0B890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3" creationId="{C048446F-0ECE-73EC-1276-64F89C29D90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4" creationId="{D288494F-4921-A5EE-291D-99E9FC0B0BB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5" creationId="{1567DFDF-183D-A610-F623-2AB900EE17C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66" creationId="{7D942064-1B72-FFB1-FD9F-BC03135C2B7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7" creationId="{6ACD35DA-628A-40A7-89BD-0016BECF5F4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8" creationId="{F122935C-088F-BE8D-82AF-8824BE55EDB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69" creationId="{99289157-E87B-7685-C865-890F834AA8F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0" creationId="{8B4E2514-47A9-82A3-3A8D-2CF733155EA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1" creationId="{AA959F71-2111-5CC4-792C-C1FBD9AB1E2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2" creationId="{F2E9D9F2-C474-1195-6316-EE22AC55804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3" creationId="{D0EA1D07-0AC0-3225-AA21-B834F8971E5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4" creationId="{61D0C4CD-8106-AE4A-9674-CC036A8A316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5" creationId="{5E5D9F86-AD12-4CFE-0B3E-7498522D8BD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6" creationId="{B4B76A1E-B681-BEE1-8EA8-3A5AC101560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7" creationId="{3DD8CE6D-7A3C-E90E-22EB-486D34A1488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8" creationId="{08AB5F1A-4BBB-0613-B69A-D3C6D312D53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79" creationId="{75143B8A-CF3D-8B60-6511-F1302E1E5B6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0" creationId="{73D5E8A2-CC63-A213-B0E5-51B2380C0E0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1" creationId="{49C7A99D-BEB8-2168-7AAF-F208B55B8F7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2" creationId="{FD1502A8-7225-827C-0637-FA388561E3A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3" creationId="{95060D06-8DD5-5769-9143-B92311E91B0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4" creationId="{4D233805-7FE4-B293-E9CD-17426F55CFE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5" creationId="{01B240A4-CE78-4965-EEEA-4E554A24F05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86" creationId="{F6C8DE13-42E2-A3A7-7962-4CC5414AEC9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7" creationId="{2CC0D96E-0F76-1BE6-32A1-25C68F0C7EB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8" creationId="{2AFB7355-D24C-3803-BC80-BC97DEE868E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89" creationId="{50D7ABB6-176E-99F5-DC1A-893322EFE62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90" creationId="{0FEFB340-6326-AA8B-F77B-016B1E4ED0AD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91" creationId="{6C5AC380-A95D-8EA7-016E-D41E3DB2D6D3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3" creationId="{7DA90640-F15A-BC16-00BA-C494D95AC54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5" creationId="{DA8D1EAC-A152-D25B-1342-A89F8C43E50D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7" creationId="{4B6B4685-7A2C-2D7F-14E0-80791A0C6EB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99" creationId="{B4C484F7-D48C-D838-4750-49605E967A9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0" creationId="{63ED97CA-7019-3944-0B62-E5DAE8A313C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2" creationId="{C117B25C-0DAA-9915-393E-D30A9C80BCD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03" creationId="{46209161-E409-6B87-1AF5-511D8852BEB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4" creationId="{7F3A8193-D7B7-C78E-B5F4-97E85DABCF8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6" creationId="{46D29E13-A88B-EB1C-5424-955B831F2A6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07" creationId="{5CA4B63B-CFCF-2EFB-2BEE-CB3896A0722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08" creationId="{7462BC92-F5BA-AF07-FE9D-DA8FC6A4D6A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0" creationId="{4ED41F0E-26DB-B32E-E575-213CBA03B3CB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11" creationId="{6644CA45-6EE2-0D0C-03B8-0EBE61BC0CA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2" creationId="{8F5C25FA-17C2-6E59-7FFA-2CF5EB587CD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4" creationId="{7C5636AE-9006-BB92-F4F5-DB44F6A5C0C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15" creationId="{45747632-6333-665D-E8BE-EEF896F440C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6" creationId="{78014F95-8BA4-B185-5B70-70900E18C37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18" creationId="{2857A775-CE1A-95BA-FA80-02492CD5053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19" creationId="{3FF803E5-9E35-2AE5-02AF-0438FF2937B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0" creationId="{49786808-020E-2A03-CC6B-C65F62F77DD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2" creationId="{5720A188-F22E-BABB-7EA4-EA5CABA113B1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23" creationId="{8B7ED5ED-7C5E-B8FA-FAAD-A9A36E69F41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4" creationId="{9E6CAE50-EBFC-C3FC-DA1F-9FEB317CC24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6" creationId="{7C8A5E94-EE92-E2D2-F99D-CC8C9AF32A3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27" creationId="{E323D9FC-7D7B-9A82-3432-DF44AE0E16D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28" creationId="{23C47166-1D33-AE02-C497-3E40F540826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0" creationId="{6C4A374E-8B22-6752-91A8-DD76A402E62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31" creationId="{9BB80F85-E79D-CCA8-91AA-85644A5C5E8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2" creationId="{130AB0A5-40D6-2B56-86FB-0F8BA89A43E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4" creationId="{489E9309-D901-7745-34B8-993556F5110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35" creationId="{1F273B46-73D5-A3C2-5D31-C83BF5EEAB4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36" creationId="{754CDBDF-E956-8B04-D9D8-B35E1115F24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138" creationId="{80AAFA8A-AD5C-0663-F575-B2C6D25FE95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39" creationId="{4C83807C-F475-8619-A1CC-9A2DB06E00A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0" creationId="{5A5919CD-ECED-D23E-410B-578B2697F5A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2" creationId="{7BAC9B66-497D-114B-18BD-49577D0B16B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43" creationId="{205302DA-3E32-6963-9266-9922F99CECA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4" creationId="{46668532-6D3C-52C5-D7A6-0F859B30265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6" creationId="{A754B9B2-88B5-AD19-9678-8AA4B40D8433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47" creationId="{6943D094-898C-BF66-828F-7A077B95141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48" creationId="{EB6CE0A2-2B9C-E041-CF7F-FFE8CDF06F7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0" creationId="{7EB8D6D7-41AF-5364-C215-737DF810658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51" creationId="{BBB304BD-1C51-E046-8DB3-F446C56D924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2" creationId="{1E86FC80-A9EE-4135-3707-C0C0FB05930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4" creationId="{C84035AB-DCFC-9D1C-4336-C74C9A448A3A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55" creationId="{0549D9BE-CDEE-68F0-195B-8ED94CCD6A1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6" creationId="{7CC36563-A601-5D06-E759-2A771CE35B1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58" creationId="{71F23FBB-FFC2-C949-56EA-928A1F1EC2F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59" creationId="{25EBFF2B-36EB-08FB-ACCB-5CBD9D3C02F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0" creationId="{452F6F45-7536-1EAD-C156-80D525AB5D2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2" creationId="{C9E5AF9B-A7D1-BED3-2E34-DB40612839A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63" creationId="{3CC48CFE-2E05-4758-0363-E34BDCB4E4C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4" creationId="{BF328F24-537F-C5D3-AB6C-4B5A862C06C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6" creationId="{4427C990-1EFA-DC29-0736-50C8B6AD7BB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67" creationId="{C6B91FDC-AB3D-7C19-C701-F20AE03F13D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68" creationId="{BC4058CE-613E-9C69-BE88-0AEB150B7AE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0" creationId="{F481ABBD-2806-6DCF-CF2B-0746E7A3CA3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171" creationId="{C79E5C3C-F55E-F4E5-2629-4E5053C7E0E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2" creationId="{2015E051-B889-C70C-4DD0-639C3C72B73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4" creationId="{6AD07483-7BCC-1447-A66F-0B9E5C5DF61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5" creationId="{E5AD684D-3102-8E76-B21B-F5AFFAC71E7E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6" creationId="{F5E23AC3-17B7-1F9A-06AE-FE1E78100AB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7" creationId="{F28DDAC8-B7E9-7D72-AC95-68C123E193E9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178" creationId="{1CEBC665-88AA-29BB-AE45-5664ED97FFB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79" creationId="{17C80F46-7278-0120-04AE-301F5ECDDD3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0" creationId="{7F0272DC-9765-7817-371F-875E07516DB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1" creationId="{E02E2059-83A8-98B3-DF16-B2C6FCD9770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2" creationId="{9B78315C-E93F-3CC8-3556-21968E85DCC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3" creationId="{93AE7FF3-9FF3-161D-6722-0E0A9CD8657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4" creationId="{9D6A7DA8-E533-2384-D0AF-A539D7D92F5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5" creationId="{D3136B4D-8256-F297-FF5A-8B9067D35B2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6" creationId="{B5EF9989-04F1-7725-D316-6223247E09D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7" creationId="{27479E23-FF02-4A20-BB25-019259474660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188" creationId="{96D4861D-C2EA-8900-9DBD-918EA6898C2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89" creationId="{942E7558-93B0-F3DE-B965-E377D719B67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0" creationId="{AEF566F8-59C5-9790-ED8D-F351AA0A18B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1" creationId="{6399C512-B211-32A8-48D4-8A515203F9A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2" creationId="{3E2D70F9-1FEC-C75A-AE49-083D13CED02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3" creationId="{63BA180D-E367-5B71-48E9-85C0FE6E82A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4" creationId="{E19A07DD-D73D-4E3A-9F0B-907D89C6196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5" creationId="{CB763131-3252-65A4-E097-7C89476C2A6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6" creationId="{552EA0B1-275C-48EB-6A05-D23C6A7DA956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7" creationId="{E2188382-BC88-93A2-2049-6C5E2D19D19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8" creationId="{8E65DB60-9B8C-B976-CE48-92D3AB6F331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199" creationId="{E843427C-3EA4-C15A-E6AC-B32D00F5C2E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0" creationId="{9DF6FDC8-5547-A50E-B50F-3FCF34D6D57F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01" creationId="{4A4F8974-26DB-BBD5-FE8D-454E08CF7E05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2" creationId="{40D0EB1E-DFEF-CDD0-3950-C7F3F55354F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3" creationId="{35B05117-9BF1-E517-DD8D-D25D5D295E1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4" creationId="{8E6141C3-81FE-8AFE-0D6D-7A6F625B375A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5" creationId="{6CC7338B-7CB1-A714-7EA1-B1407731C767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6" creationId="{0B8EF627-E01B-4398-FC2F-DF8AD3DFDE7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7" creationId="{56620DE3-D6C3-B38C-48B1-1A222856309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8" creationId="{03943A7B-D42E-DCDF-AFDA-E7D64BBA092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09" creationId="{7A9B6B46-986F-902C-4C4F-C33DC9A3575D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0" creationId="{662E42FD-9D75-6976-EA1F-E164875F5AC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1" creationId="{926377D1-F08A-B1C6-BE78-42B4C23FC052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2" creationId="{3DC0125C-E002-BB21-F2A8-507DB0169084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3" creationId="{445E1C42-15AD-5F18-52F8-7BF6A5DC1DAF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4" creationId="{92422CBD-A65D-8586-F841-06A221E334F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5" creationId="{13ACA31B-D85B-453E-4D54-917E03D5D56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6" creationId="{142B70B8-8315-4074-24C3-4D785C82A4F1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7" creationId="{A8A7887D-82FD-562C-EFD6-66B33A31A363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8" creationId="{5BA26F10-9CF9-63A0-BAEF-BBA07B2C451B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19" creationId="{0A543590-40F8-6C67-2C4C-71B6F332FC79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0" creationId="{0410B5DA-4438-9EA8-C283-8EEAD71776B9}"/>
          </ac:picMkLst>
        </pc:picChg>
        <pc:picChg chg="add del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21" creationId="{D8E25F1E-AF6D-4821-386F-5EA1B3F392B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2" creationId="{F46755C2-2769-3B22-AEC5-8B71F2549F50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3" creationId="{117566D1-F804-B70A-94B5-8A25E9DC3DAC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4" creationId="{48ED572E-6104-9F4B-F948-894D4537EB88}"/>
          </ac:picMkLst>
        </pc:picChg>
        <pc:picChg chg="add del">
          <ac:chgData name="松永 豊" userId="0f47802c-55e8-44c5-9ad5-0765a8f03ca5" providerId="ADAL" clId="{2AA3FE3F-9A9F-4B03-AB03-7CA1C48E57B5}" dt="2024-07-04T05:48:43.394" v="110" actId="478"/>
          <ac:picMkLst>
            <pc:docMk/>
            <pc:sldMk cId="3526635516" sldId="257"/>
            <ac:picMk id="225" creationId="{6A595FFE-1ED6-9649-8B4A-B043971C8C66}"/>
          </ac:picMkLst>
        </pc:picChg>
        <pc:picChg chg="add del mod">
          <ac:chgData name="松永 豊" userId="0f47802c-55e8-44c5-9ad5-0765a8f03ca5" providerId="ADAL" clId="{2AA3FE3F-9A9F-4B03-AB03-7CA1C48E57B5}" dt="2024-07-04T05:49:06.863" v="217" actId="478"/>
          <ac:picMkLst>
            <pc:docMk/>
            <pc:sldMk cId="3526635516" sldId="257"/>
            <ac:picMk id="226" creationId="{B82FCD25-38B1-F9A1-4363-C3E98D607B67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27" creationId="{9A588878-DE17-1D91-EE41-7725A5AB7C0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29" creationId="{0C246729-1261-DC5B-9EBA-5ACCD3B7F5F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1" creationId="{DC17C73C-E6DB-304F-7299-B2E951546B92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3" creationId="{966D38F9-FEE4-C4F4-AAE7-3D26D96FE0B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5" creationId="{7435B284-F500-1974-98FD-9EF92503095B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7" creationId="{52CB390C-EEC8-B4A3-FA41-880BCA4A2B0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39" creationId="{DE890463-5322-4604-FA63-BE6C6C2F7390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1" creationId="{92146CB7-A398-BBCB-C9E5-8A86C143F3B2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3" creationId="{C8B37A4E-ABEF-39EC-460B-AA01DDD1B322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5" creationId="{59BA385D-1573-2652-AA4A-3CD2A0F0BEF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7" creationId="{4E79ACE4-6852-403B-9FFB-54C52FD0A09A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49" creationId="{A91A372D-0BE4-4F2F-E9B3-23E80642886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1" creationId="{9728CF42-1474-EE41-CDBD-6B0D7D7351A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3" creationId="{50BE9C2A-A9D0-C1D5-C760-79B3312B718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5" creationId="{B7AB80A7-2812-0F24-3265-7C4A347A4E4C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7" creationId="{106C37BC-917A-098E-C29E-4AB50E332E81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59" creationId="{AF209FA7-B991-9F37-36F9-CD4DEE833A3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1" creationId="{D8281FEE-B9C8-4D94-8C35-3C7980679043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3" creationId="{854BFB4A-71D2-CCA2-7D57-0E8A6013C441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5" creationId="{AB507EBE-78D5-C333-2537-2B97118DAE4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7" creationId="{ABDF2199-9163-E433-8893-931080C7A4F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69" creationId="{61FFEFC5-196A-4A2B-EDE7-FF30882F1C08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1" creationId="{32E6C9A8-2167-CEB6-8BCA-D5691C52CB55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3" creationId="{5F9FC549-BF02-941B-DC7F-E8C748E086F9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5" creationId="{94E6C0C8-E0E9-111D-6480-5987FD3D2AAF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7" creationId="{E5486849-92AA-773E-FA15-A9D75CE68A9E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79" creationId="{EBFB4E12-40BB-D383-770D-853513A8E1D6}"/>
          </ac:picMkLst>
        </pc:picChg>
        <pc:picChg chg="add mod">
          <ac:chgData name="松永 豊" userId="0f47802c-55e8-44c5-9ad5-0765a8f03ca5" providerId="ADAL" clId="{2AA3FE3F-9A9F-4B03-AB03-7CA1C48E57B5}" dt="2024-07-04T05:48:35.983" v="108"/>
          <ac:picMkLst>
            <pc:docMk/>
            <pc:sldMk cId="3526635516" sldId="257"/>
            <ac:picMk id="281" creationId="{7D3F868D-1062-A788-5197-CC57EF6B1BC4}"/>
          </ac:picMkLst>
        </pc:picChg>
        <pc:picChg chg="add mod">
          <ac:chgData name="松永 豊" userId="0f47802c-55e8-44c5-9ad5-0765a8f03ca5" providerId="ADAL" clId="{2AA3FE3F-9A9F-4B03-AB03-7CA1C48E57B5}" dt="2024-07-04T05:52:59.605" v="286" actId="1076"/>
          <ac:picMkLst>
            <pc:docMk/>
            <pc:sldMk cId="3526635516" sldId="257"/>
            <ac:picMk id="283" creationId="{AE603696-AB40-8740-0167-786029544BB7}"/>
          </ac:picMkLst>
        </pc:picChg>
        <pc:picChg chg="add mod">
          <ac:chgData name="松永 豊" userId="0f47802c-55e8-44c5-9ad5-0765a8f03ca5" providerId="ADAL" clId="{2AA3FE3F-9A9F-4B03-AB03-7CA1C48E57B5}" dt="2024-07-04T05:52:53.506" v="285" actId="1076"/>
          <ac:picMkLst>
            <pc:docMk/>
            <pc:sldMk cId="3526635516" sldId="257"/>
            <ac:picMk id="285" creationId="{9F8B54F9-3981-88C6-D2B4-0B41D2C0C337}"/>
          </ac:picMkLst>
        </pc:picChg>
        <pc:picChg chg="add mod">
          <ac:chgData name="松永 豊" userId="0f47802c-55e8-44c5-9ad5-0765a8f03ca5" providerId="ADAL" clId="{2AA3FE3F-9A9F-4B03-AB03-7CA1C48E57B5}" dt="2024-07-04T05:52:50.245" v="284" actId="1076"/>
          <ac:picMkLst>
            <pc:docMk/>
            <pc:sldMk cId="3526635516" sldId="257"/>
            <ac:picMk id="287" creationId="{7E674A65-1EFE-0774-2E34-CD29A511416A}"/>
          </ac:picMkLst>
        </pc:picChg>
        <pc:picChg chg="add mod">
          <ac:chgData name="松永 豊" userId="0f47802c-55e8-44c5-9ad5-0765a8f03ca5" providerId="ADAL" clId="{2AA3FE3F-9A9F-4B03-AB03-7CA1C48E57B5}" dt="2024-07-04T05:52:30.089" v="277" actId="1076"/>
          <ac:picMkLst>
            <pc:docMk/>
            <pc:sldMk cId="3526635516" sldId="257"/>
            <ac:picMk id="289" creationId="{3F7DACA9-C1A6-952C-EC84-E32E6EB6E2F1}"/>
          </ac:picMkLst>
        </pc:picChg>
        <pc:picChg chg="add mod">
          <ac:chgData name="松永 豊" userId="0f47802c-55e8-44c5-9ad5-0765a8f03ca5" providerId="ADAL" clId="{2AA3FE3F-9A9F-4B03-AB03-7CA1C48E57B5}" dt="2024-07-04T05:52:26.437" v="276" actId="1076"/>
          <ac:picMkLst>
            <pc:docMk/>
            <pc:sldMk cId="3526635516" sldId="257"/>
            <ac:picMk id="291" creationId="{80022DEA-E878-CAE5-8059-F1AD8E6E66BB}"/>
          </ac:picMkLst>
        </pc:picChg>
        <pc:picChg chg="add mod">
          <ac:chgData name="松永 豊" userId="0f47802c-55e8-44c5-9ad5-0765a8f03ca5" providerId="ADAL" clId="{2AA3FE3F-9A9F-4B03-AB03-7CA1C48E57B5}" dt="2024-07-04T05:52:22.296" v="275" actId="1076"/>
          <ac:picMkLst>
            <pc:docMk/>
            <pc:sldMk cId="3526635516" sldId="257"/>
            <ac:picMk id="293" creationId="{6EE5359D-6C63-B7DB-E1C2-E72997036FDF}"/>
          </ac:picMkLst>
        </pc:picChg>
        <pc:picChg chg="add mod">
          <ac:chgData name="松永 豊" userId="0f47802c-55e8-44c5-9ad5-0765a8f03ca5" providerId="ADAL" clId="{2AA3FE3F-9A9F-4B03-AB03-7CA1C48E57B5}" dt="2024-07-04T05:52:17.187" v="274" actId="1076"/>
          <ac:picMkLst>
            <pc:docMk/>
            <pc:sldMk cId="3526635516" sldId="257"/>
            <ac:picMk id="295" creationId="{27794F96-D076-942F-AA80-E619FE37C95E}"/>
          </ac:picMkLst>
        </pc:picChg>
        <pc:picChg chg="add mod">
          <ac:chgData name="松永 豊" userId="0f47802c-55e8-44c5-9ad5-0765a8f03ca5" providerId="ADAL" clId="{2AA3FE3F-9A9F-4B03-AB03-7CA1C48E57B5}" dt="2024-07-04T05:52:14.936" v="273" actId="1076"/>
          <ac:picMkLst>
            <pc:docMk/>
            <pc:sldMk cId="3526635516" sldId="257"/>
            <ac:picMk id="297" creationId="{77D78BF6-5ABD-1C17-5EA4-CBD1D10A6462}"/>
          </ac:picMkLst>
        </pc:picChg>
        <pc:picChg chg="add mod">
          <ac:chgData name="松永 豊" userId="0f47802c-55e8-44c5-9ad5-0765a8f03ca5" providerId="ADAL" clId="{2AA3FE3F-9A9F-4B03-AB03-7CA1C48E57B5}" dt="2024-07-04T05:52:12.339" v="272" actId="1076"/>
          <ac:picMkLst>
            <pc:docMk/>
            <pc:sldMk cId="3526635516" sldId="257"/>
            <ac:picMk id="299" creationId="{3177CBF4-D1AF-C670-D09A-D5E18805440E}"/>
          </ac:picMkLst>
        </pc:picChg>
        <pc:picChg chg="add mod">
          <ac:chgData name="松永 豊" userId="0f47802c-55e8-44c5-9ad5-0765a8f03ca5" providerId="ADAL" clId="{2AA3FE3F-9A9F-4B03-AB03-7CA1C48E57B5}" dt="2024-07-04T05:52:09.632" v="271" actId="1076"/>
          <ac:picMkLst>
            <pc:docMk/>
            <pc:sldMk cId="3526635516" sldId="257"/>
            <ac:picMk id="301" creationId="{A8762B07-BE7F-D844-E43A-DA0F9BEF877E}"/>
          </ac:picMkLst>
        </pc:picChg>
        <pc:picChg chg="add mod">
          <ac:chgData name="松永 豊" userId="0f47802c-55e8-44c5-9ad5-0765a8f03ca5" providerId="ADAL" clId="{2AA3FE3F-9A9F-4B03-AB03-7CA1C48E57B5}" dt="2024-07-04T05:52:06.525" v="270" actId="1076"/>
          <ac:picMkLst>
            <pc:docMk/>
            <pc:sldMk cId="3526635516" sldId="257"/>
            <ac:picMk id="303" creationId="{51336150-B047-BB67-1654-1B5CA9234226}"/>
          </ac:picMkLst>
        </pc:picChg>
        <pc:picChg chg="add mod">
          <ac:chgData name="松永 豊" userId="0f47802c-55e8-44c5-9ad5-0765a8f03ca5" providerId="ADAL" clId="{2AA3FE3F-9A9F-4B03-AB03-7CA1C48E57B5}" dt="2024-07-04T05:52:04.002" v="269" actId="1076"/>
          <ac:picMkLst>
            <pc:docMk/>
            <pc:sldMk cId="3526635516" sldId="257"/>
            <ac:picMk id="305" creationId="{692007B2-F81E-4497-B226-28FF2748EEF0}"/>
          </ac:picMkLst>
        </pc:picChg>
        <pc:picChg chg="add mod">
          <ac:chgData name="松永 豊" userId="0f47802c-55e8-44c5-9ad5-0765a8f03ca5" providerId="ADAL" clId="{2AA3FE3F-9A9F-4B03-AB03-7CA1C48E57B5}" dt="2024-07-04T05:52:00.363" v="268" actId="1076"/>
          <ac:picMkLst>
            <pc:docMk/>
            <pc:sldMk cId="3526635516" sldId="257"/>
            <ac:picMk id="307" creationId="{FADC1045-0822-5644-EAA1-EAA0A51D5D6E}"/>
          </ac:picMkLst>
        </pc:picChg>
        <pc:picChg chg="add mod">
          <ac:chgData name="松永 豊" userId="0f47802c-55e8-44c5-9ad5-0765a8f03ca5" providerId="ADAL" clId="{2AA3FE3F-9A9F-4B03-AB03-7CA1C48E57B5}" dt="2024-07-04T05:51:57.682" v="267" actId="1076"/>
          <ac:picMkLst>
            <pc:docMk/>
            <pc:sldMk cId="3526635516" sldId="257"/>
            <ac:picMk id="309" creationId="{F55FC947-7A8C-E754-D2D6-E39CF959EC5E}"/>
          </ac:picMkLst>
        </pc:picChg>
        <pc:picChg chg="add mod">
          <ac:chgData name="松永 豊" userId="0f47802c-55e8-44c5-9ad5-0765a8f03ca5" providerId="ADAL" clId="{2AA3FE3F-9A9F-4B03-AB03-7CA1C48E57B5}" dt="2024-07-04T05:51:51.622" v="265" actId="1076"/>
          <ac:picMkLst>
            <pc:docMk/>
            <pc:sldMk cId="3526635516" sldId="257"/>
            <ac:picMk id="311" creationId="{4AB2D2D0-6F0C-2B0C-994D-DDE02F673006}"/>
          </ac:picMkLst>
        </pc:picChg>
        <pc:picChg chg="add mod">
          <ac:chgData name="松永 豊" userId="0f47802c-55e8-44c5-9ad5-0765a8f03ca5" providerId="ADAL" clId="{2AA3FE3F-9A9F-4B03-AB03-7CA1C48E57B5}" dt="2024-07-04T05:51:47.314" v="263" actId="1076"/>
          <ac:picMkLst>
            <pc:docMk/>
            <pc:sldMk cId="3526635516" sldId="257"/>
            <ac:picMk id="313" creationId="{F384287B-54AE-E0D6-A707-08F75B799860}"/>
          </ac:picMkLst>
        </pc:picChg>
        <pc:picChg chg="add mod">
          <ac:chgData name="松永 豊" userId="0f47802c-55e8-44c5-9ad5-0765a8f03ca5" providerId="ADAL" clId="{2AA3FE3F-9A9F-4B03-AB03-7CA1C48E57B5}" dt="2024-07-04T05:51:48.309" v="264" actId="1076"/>
          <ac:picMkLst>
            <pc:docMk/>
            <pc:sldMk cId="3526635516" sldId="257"/>
            <ac:picMk id="315" creationId="{825E4834-C20C-1DF3-C3E5-5BF4F38C5811}"/>
          </ac:picMkLst>
        </pc:picChg>
        <pc:picChg chg="add mod">
          <ac:chgData name="松永 豊" userId="0f47802c-55e8-44c5-9ad5-0765a8f03ca5" providerId="ADAL" clId="{2AA3FE3F-9A9F-4B03-AB03-7CA1C48E57B5}" dt="2024-07-04T05:53:02.065" v="287" actId="1076"/>
          <ac:picMkLst>
            <pc:docMk/>
            <pc:sldMk cId="3526635516" sldId="257"/>
            <ac:picMk id="317" creationId="{EB076FE8-037A-A147-CC1C-7088BB7F2105}"/>
          </ac:picMkLst>
        </pc:picChg>
        <pc:picChg chg="add mod">
          <ac:chgData name="松永 豊" userId="0f47802c-55e8-44c5-9ad5-0765a8f03ca5" providerId="ADAL" clId="{2AA3FE3F-9A9F-4B03-AB03-7CA1C48E57B5}" dt="2024-07-04T05:51:34.690" v="259" actId="1076"/>
          <ac:picMkLst>
            <pc:docMk/>
            <pc:sldMk cId="3526635516" sldId="257"/>
            <ac:picMk id="319" creationId="{370F7812-8FDE-5604-4DA5-F6AF81F3ED53}"/>
          </ac:picMkLst>
        </pc:picChg>
        <pc:picChg chg="add mod">
          <ac:chgData name="松永 豊" userId="0f47802c-55e8-44c5-9ad5-0765a8f03ca5" providerId="ADAL" clId="{2AA3FE3F-9A9F-4B03-AB03-7CA1C48E57B5}" dt="2024-07-04T05:51:29.691" v="258" actId="1076"/>
          <ac:picMkLst>
            <pc:docMk/>
            <pc:sldMk cId="3526635516" sldId="257"/>
            <ac:picMk id="321" creationId="{C5AE0188-2510-0638-0C60-53125FF6296E}"/>
          </ac:picMkLst>
        </pc:picChg>
        <pc:picChg chg="add mod">
          <ac:chgData name="松永 豊" userId="0f47802c-55e8-44c5-9ad5-0765a8f03ca5" providerId="ADAL" clId="{2AA3FE3F-9A9F-4B03-AB03-7CA1C48E57B5}" dt="2024-07-04T05:51:26.522" v="257" actId="1076"/>
          <ac:picMkLst>
            <pc:docMk/>
            <pc:sldMk cId="3526635516" sldId="257"/>
            <ac:picMk id="323" creationId="{79DAFB1C-AA3E-31C8-525D-4D82BCF531B1}"/>
          </ac:picMkLst>
        </pc:picChg>
        <pc:picChg chg="add mod">
          <ac:chgData name="松永 豊" userId="0f47802c-55e8-44c5-9ad5-0765a8f03ca5" providerId="ADAL" clId="{2AA3FE3F-9A9F-4B03-AB03-7CA1C48E57B5}" dt="2024-07-04T05:51:23.491" v="256" actId="1076"/>
          <ac:picMkLst>
            <pc:docMk/>
            <pc:sldMk cId="3526635516" sldId="257"/>
            <ac:picMk id="325" creationId="{F1C4C782-2BF0-B00C-0E27-DE839B289FA2}"/>
          </ac:picMkLst>
        </pc:picChg>
        <pc:picChg chg="add mod">
          <ac:chgData name="松永 豊" userId="0f47802c-55e8-44c5-9ad5-0765a8f03ca5" providerId="ADAL" clId="{2AA3FE3F-9A9F-4B03-AB03-7CA1C48E57B5}" dt="2024-07-04T05:51:20.092" v="255" actId="1076"/>
          <ac:picMkLst>
            <pc:docMk/>
            <pc:sldMk cId="3526635516" sldId="257"/>
            <ac:picMk id="327" creationId="{25E39BCD-43E2-5D35-9D38-2EBADC7EACB6}"/>
          </ac:picMkLst>
        </pc:picChg>
        <pc:picChg chg="add mod">
          <ac:chgData name="松永 豊" userId="0f47802c-55e8-44c5-9ad5-0765a8f03ca5" providerId="ADAL" clId="{2AA3FE3F-9A9F-4B03-AB03-7CA1C48E57B5}" dt="2024-07-04T05:51:16.654" v="254" actId="1076"/>
          <ac:picMkLst>
            <pc:docMk/>
            <pc:sldMk cId="3526635516" sldId="257"/>
            <ac:picMk id="329" creationId="{4FCD5A60-FDC6-CC0E-7A58-15AFFF0A3EC0}"/>
          </ac:picMkLst>
        </pc:picChg>
        <pc:picChg chg="add mod">
          <ac:chgData name="松永 豊" userId="0f47802c-55e8-44c5-9ad5-0765a8f03ca5" providerId="ADAL" clId="{2AA3FE3F-9A9F-4B03-AB03-7CA1C48E57B5}" dt="2024-07-04T05:51:12.959" v="253" actId="1076"/>
          <ac:picMkLst>
            <pc:docMk/>
            <pc:sldMk cId="3526635516" sldId="257"/>
            <ac:picMk id="331" creationId="{C050DDA8-EA65-C8BC-599A-AAC3FD9D0F43}"/>
          </ac:picMkLst>
        </pc:picChg>
        <pc:picChg chg="add mod">
          <ac:chgData name="松永 豊" userId="0f47802c-55e8-44c5-9ad5-0765a8f03ca5" providerId="ADAL" clId="{2AA3FE3F-9A9F-4B03-AB03-7CA1C48E57B5}" dt="2024-07-04T05:51:08.546" v="252" actId="1076"/>
          <ac:picMkLst>
            <pc:docMk/>
            <pc:sldMk cId="3526635516" sldId="257"/>
            <ac:picMk id="333" creationId="{88084FB3-FF38-D0EA-69CE-97B878DE33AE}"/>
          </ac:picMkLst>
        </pc:picChg>
        <pc:picChg chg="add mod">
          <ac:chgData name="松永 豊" userId="0f47802c-55e8-44c5-9ad5-0765a8f03ca5" providerId="ADAL" clId="{2AA3FE3F-9A9F-4B03-AB03-7CA1C48E57B5}" dt="2024-07-04T05:51:04.637" v="251" actId="1076"/>
          <ac:picMkLst>
            <pc:docMk/>
            <pc:sldMk cId="3526635516" sldId="257"/>
            <ac:picMk id="335" creationId="{01796A5D-BFCC-2389-E868-D3482B91DDF1}"/>
          </ac:picMkLst>
        </pc:picChg>
        <pc:picChg chg="add mod">
          <ac:chgData name="松永 豊" userId="0f47802c-55e8-44c5-9ad5-0765a8f03ca5" providerId="ADAL" clId="{2AA3FE3F-9A9F-4B03-AB03-7CA1C48E57B5}" dt="2024-07-04T05:51:01.384" v="250" actId="1076"/>
          <ac:picMkLst>
            <pc:docMk/>
            <pc:sldMk cId="3526635516" sldId="257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2AA3FE3F-9A9F-4B03-AB03-7CA1C48E57B5}" dt="2024-07-04T05:50:57.429" v="249" actId="1076"/>
          <ac:picMkLst>
            <pc:docMk/>
            <pc:sldMk cId="3526635516" sldId="257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2AA3FE3F-9A9F-4B03-AB03-7CA1C48E57B5}" dt="2024-07-04T05:50:53.640" v="248" actId="1076"/>
          <ac:picMkLst>
            <pc:docMk/>
            <pc:sldMk cId="3526635516" sldId="257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2AA3FE3F-9A9F-4B03-AB03-7CA1C48E57B5}" dt="2024-07-04T05:50:49.304" v="247" actId="1076"/>
          <ac:picMkLst>
            <pc:docMk/>
            <pc:sldMk cId="3526635516" sldId="257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2AA3FE3F-9A9F-4B03-AB03-7CA1C48E57B5}" dt="2024-07-04T05:50:45.815" v="246" actId="1076"/>
          <ac:picMkLst>
            <pc:docMk/>
            <pc:sldMk cId="3526635516" sldId="257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2AA3FE3F-9A9F-4B03-AB03-7CA1C48E57B5}" dt="2024-07-04T05:50:41.545" v="245" actId="1076"/>
          <ac:picMkLst>
            <pc:docMk/>
            <pc:sldMk cId="3526635516" sldId="257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2AA3FE3F-9A9F-4B03-AB03-7CA1C48E57B5}" dt="2024-07-04T05:50:36.717" v="244" actId="1076"/>
          <ac:picMkLst>
            <pc:docMk/>
            <pc:sldMk cId="3526635516" sldId="257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2AA3FE3F-9A9F-4B03-AB03-7CA1C48E57B5}" dt="2024-07-04T05:50:32.367" v="243" actId="1076"/>
          <ac:picMkLst>
            <pc:docMk/>
            <pc:sldMk cId="3526635516" sldId="257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2AA3FE3F-9A9F-4B03-AB03-7CA1C48E57B5}" dt="2024-07-04T05:50:27.100" v="242" actId="1076"/>
          <ac:picMkLst>
            <pc:docMk/>
            <pc:sldMk cId="3526635516" sldId="257"/>
            <ac:picMk id="353" creationId="{63AF9AF0-1DD7-7239-5D98-E7D485ADE8DA}"/>
          </ac:picMkLst>
        </pc:picChg>
        <pc:picChg chg="add mod">
          <ac:chgData name="松永 豊" userId="0f47802c-55e8-44c5-9ad5-0765a8f03ca5" providerId="ADAL" clId="{2AA3FE3F-9A9F-4B03-AB03-7CA1C48E57B5}" dt="2024-07-04T05:50:21.734" v="241" actId="1076"/>
          <ac:picMkLst>
            <pc:docMk/>
            <pc:sldMk cId="3526635516" sldId="257"/>
            <ac:picMk id="355" creationId="{7F021B27-D0BA-6C28-DC20-C24E9904BB0A}"/>
          </ac:picMkLst>
        </pc:picChg>
        <pc:picChg chg="add mod">
          <ac:chgData name="松永 豊" userId="0f47802c-55e8-44c5-9ad5-0765a8f03ca5" providerId="ADAL" clId="{2AA3FE3F-9A9F-4B03-AB03-7CA1C48E57B5}" dt="2024-07-04T05:50:11.302" v="236" actId="1076"/>
          <ac:picMkLst>
            <pc:docMk/>
            <pc:sldMk cId="3526635516" sldId="257"/>
            <ac:picMk id="357" creationId="{018F775E-35B5-3DBD-50C4-DC73C5BB0796}"/>
          </ac:picMkLst>
        </pc:picChg>
        <pc:picChg chg="add mod">
          <ac:chgData name="松永 豊" userId="0f47802c-55e8-44c5-9ad5-0765a8f03ca5" providerId="ADAL" clId="{2AA3FE3F-9A9F-4B03-AB03-7CA1C48E57B5}" dt="2024-07-04T05:50:13.555" v="237" actId="1076"/>
          <ac:picMkLst>
            <pc:docMk/>
            <pc:sldMk cId="3526635516" sldId="257"/>
            <ac:picMk id="359" creationId="{B9E6CED9-A584-F175-4E04-D6547DECD150}"/>
          </ac:picMkLst>
        </pc:picChg>
        <pc:picChg chg="add mod">
          <ac:chgData name="松永 豊" userId="0f47802c-55e8-44c5-9ad5-0765a8f03ca5" providerId="ADAL" clId="{2AA3FE3F-9A9F-4B03-AB03-7CA1C48E57B5}" dt="2024-07-04T05:50:15.536" v="238" actId="1076"/>
          <ac:picMkLst>
            <pc:docMk/>
            <pc:sldMk cId="3526635516" sldId="257"/>
            <ac:picMk id="361" creationId="{F9A0215F-2A48-AAD4-548F-8FDC6C038226}"/>
          </ac:picMkLst>
        </pc:picChg>
        <pc:picChg chg="add mod">
          <ac:chgData name="松永 豊" userId="0f47802c-55e8-44c5-9ad5-0765a8f03ca5" providerId="ADAL" clId="{2AA3FE3F-9A9F-4B03-AB03-7CA1C48E57B5}" dt="2024-07-04T05:50:16.829" v="239" actId="1076"/>
          <ac:picMkLst>
            <pc:docMk/>
            <pc:sldMk cId="3526635516" sldId="257"/>
            <ac:picMk id="363" creationId="{DAD877C7-DF5B-3A1C-F8CE-38396F2586CC}"/>
          </ac:picMkLst>
        </pc:picChg>
        <pc:picChg chg="add mod">
          <ac:chgData name="松永 豊" userId="0f47802c-55e8-44c5-9ad5-0765a8f03ca5" providerId="ADAL" clId="{2AA3FE3F-9A9F-4B03-AB03-7CA1C48E57B5}" dt="2024-07-04T05:50:18.564" v="240" actId="1076"/>
          <ac:picMkLst>
            <pc:docMk/>
            <pc:sldMk cId="3526635516" sldId="257"/>
            <ac:picMk id="365" creationId="{4ABE5BE4-0CA2-AED0-B293-3372E9D5AFFF}"/>
          </ac:picMkLst>
        </pc:picChg>
        <pc:picChg chg="add mod">
          <ac:chgData name="松永 豊" userId="0f47802c-55e8-44c5-9ad5-0765a8f03ca5" providerId="ADAL" clId="{2AA3FE3F-9A9F-4B03-AB03-7CA1C48E57B5}" dt="2024-07-04T05:49:53.739" v="230" actId="1076"/>
          <ac:picMkLst>
            <pc:docMk/>
            <pc:sldMk cId="3526635516" sldId="257"/>
            <ac:picMk id="367" creationId="{5AE1927C-E69A-C7E7-2605-91D073928F09}"/>
          </ac:picMkLst>
        </pc:picChg>
        <pc:picChg chg="add mod">
          <ac:chgData name="松永 豊" userId="0f47802c-55e8-44c5-9ad5-0765a8f03ca5" providerId="ADAL" clId="{2AA3FE3F-9A9F-4B03-AB03-7CA1C48E57B5}" dt="2024-07-04T05:49:49.925" v="229" actId="1076"/>
          <ac:picMkLst>
            <pc:docMk/>
            <pc:sldMk cId="3526635516" sldId="257"/>
            <ac:picMk id="369" creationId="{BF15C25F-F271-AD7E-E71B-09896BC3CE54}"/>
          </ac:picMkLst>
        </pc:picChg>
        <pc:picChg chg="add mod">
          <ac:chgData name="松永 豊" userId="0f47802c-55e8-44c5-9ad5-0765a8f03ca5" providerId="ADAL" clId="{2AA3FE3F-9A9F-4B03-AB03-7CA1C48E57B5}" dt="2024-07-04T05:49:46.880" v="228" actId="1076"/>
          <ac:picMkLst>
            <pc:docMk/>
            <pc:sldMk cId="3526635516" sldId="257"/>
            <ac:picMk id="371" creationId="{BCCBCE66-B848-80EE-3564-D1B36CFEF050}"/>
          </ac:picMkLst>
        </pc:picChg>
        <pc:picChg chg="add mod">
          <ac:chgData name="松永 豊" userId="0f47802c-55e8-44c5-9ad5-0765a8f03ca5" providerId="ADAL" clId="{2AA3FE3F-9A9F-4B03-AB03-7CA1C48E57B5}" dt="2024-07-04T05:52:37.443" v="278" actId="1076"/>
          <ac:picMkLst>
            <pc:docMk/>
            <pc:sldMk cId="3526635516" sldId="257"/>
            <ac:picMk id="373" creationId="{9AF89B54-6972-75E8-3403-DB1C40D0824A}"/>
          </ac:picMkLst>
        </pc:picChg>
        <pc:picChg chg="add mod">
          <ac:chgData name="松永 豊" userId="0f47802c-55e8-44c5-9ad5-0765a8f03ca5" providerId="ADAL" clId="{2AA3FE3F-9A9F-4B03-AB03-7CA1C48E57B5}" dt="2024-07-04T05:52:43.851" v="282" actId="1076"/>
          <ac:picMkLst>
            <pc:docMk/>
            <pc:sldMk cId="3526635516" sldId="257"/>
            <ac:picMk id="375" creationId="{076CD2BA-A321-F6FC-3E9E-CAB7031766D4}"/>
          </ac:picMkLst>
        </pc:picChg>
        <pc:picChg chg="add mod">
          <ac:chgData name="松永 豊" userId="0f47802c-55e8-44c5-9ad5-0765a8f03ca5" providerId="ADAL" clId="{2AA3FE3F-9A9F-4B03-AB03-7CA1C48E57B5}" dt="2024-07-04T05:52:42.109" v="281" actId="1076"/>
          <ac:picMkLst>
            <pc:docMk/>
            <pc:sldMk cId="3526635516" sldId="257"/>
            <ac:picMk id="377" creationId="{5E887A07-F33E-A740-9946-92423469154E}"/>
          </ac:picMkLst>
        </pc:picChg>
        <pc:picChg chg="add mod">
          <ac:chgData name="松永 豊" userId="0f47802c-55e8-44c5-9ad5-0765a8f03ca5" providerId="ADAL" clId="{2AA3FE3F-9A9F-4B03-AB03-7CA1C48E57B5}" dt="2024-07-04T05:52:45.884" v="283" actId="1076"/>
          <ac:picMkLst>
            <pc:docMk/>
            <pc:sldMk cId="3526635516" sldId="257"/>
            <ac:picMk id="379" creationId="{3820C1D2-1574-EBD4-BBD2-2E6331EEB2A2}"/>
          </ac:picMkLst>
        </pc:picChg>
        <pc:picChg chg="add mod">
          <ac:chgData name="松永 豊" userId="0f47802c-55e8-44c5-9ad5-0765a8f03ca5" providerId="ADAL" clId="{2AA3FE3F-9A9F-4B03-AB03-7CA1C48E57B5}" dt="2024-07-04T05:52:39.817" v="279" actId="1076"/>
          <ac:picMkLst>
            <pc:docMk/>
            <pc:sldMk cId="3526635516" sldId="257"/>
            <ac:picMk id="381" creationId="{740CCCD9-D1B1-2E72-9FC0-28EECA970C4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2" creationId="{0B28F3F0-C986-B8EA-56C5-362CFA179B2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3" creationId="{2C5C7746-3DF8-4C8C-0711-B2C4CAFFACA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4" creationId="{28FAF801-3D7C-0342-2701-6942EDE7F30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5" creationId="{7268C1CB-2847-E32D-D65E-518F80A68D4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6" creationId="{30830AE5-5580-274B-19C1-7308CFD9201D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7" creationId="{5DE5F823-6C91-4D01-0765-045D1E2BE5A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8" creationId="{70590195-A92C-CD42-CEA8-71A36BADED4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89" creationId="{1A9BA3FE-66FF-0AD4-1446-C426DA52321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0" creationId="{78F074CC-67C1-1078-61F7-362E4090BE5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1" creationId="{771DE3CC-9CB3-7E93-39D9-12A254E7290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2" creationId="{DFFD0B25-92DF-D7DC-6483-CF13314FED72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3" creationId="{CD1E59C1-CF48-DFAA-9A4E-CFC92E625FF9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4" creationId="{2C040B82-EA57-9D5D-F798-5CE2679A444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5" creationId="{15ECBAD2-FDD9-F1FA-BB2E-985A509315B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6" creationId="{8E9C634C-86DC-BFA7-88D7-7BA7E906772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7" creationId="{869087FD-6956-F681-5C8B-AC251C5FFC5F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8" creationId="{F12E5D0F-8D88-CE19-808C-EF21D54ED23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399" creationId="{8B550B32-32D1-EDBB-D611-F2599D141454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0" creationId="{3B8F51A8-0F75-83FC-E10F-748EABF7057E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1" creationId="{3295352F-AACC-EA89-C204-C6897B24BDF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2" creationId="{98D86C6E-4343-EA28-4EA6-543DFC65AC81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3" creationId="{FF33CED4-5EB8-E73A-D78C-597E23F53DF1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4" creationId="{6C1F214B-D6FC-F6C9-80AC-BC79884917E5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5" creationId="{2137F3E2-85D5-C05A-AE2B-28AB7E554BE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6" creationId="{E67EA8BB-188F-97FF-8727-90B2833ED7CC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7" creationId="{7A541ABA-E97C-0198-1FC2-BED7C442A80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8" creationId="{A798CC33-69AE-3A46-2057-C485BBD537E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09" creationId="{A71409BF-A69A-94CA-330E-56057CA54C2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0" creationId="{C21E4204-C6FA-9D05-5151-CD18405E285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1" creationId="{3BCC0D3D-1851-B077-456E-BE0E75C69FCF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2" creationId="{2965D7F6-5021-AE69-9E59-176900C9B2D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3" creationId="{D50550A0-3703-8B58-E2B5-C3259324487C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4" creationId="{A17E19A1-8D2E-4896-1327-02E61E499B7E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5" creationId="{A05F863E-5FF5-C66C-893B-6F2C849CDF68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6" creationId="{86DA3EE3-6F6B-3BAC-E007-1EF4BC7397B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7" creationId="{E3FDBE3D-BE80-B2BE-6502-3AD2E2DEB367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8" creationId="{8ACB7AA4-2987-AEE3-951D-4314089F273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19" creationId="{2FF4EF66-D6EF-CFA1-E050-5506B152F26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0" creationId="{587F52C6-C534-DC44-3A8E-11297F2DFDB4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1" creationId="{15FA0C9C-DA3C-2D6F-B9A2-4E149ADE395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2" creationId="{259F27B9-80B0-0CFF-1448-A28C1CE2AF10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3" creationId="{674963C5-E8C0-E187-8675-65D66A36F15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4" creationId="{5659818D-0FEB-849D-E460-D6F82D4DE83F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5" creationId="{BAABF8E9-EA38-A62F-98F4-3521A1963B0C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6" creationId="{C0BC2778-E457-D59E-6E87-8D177B82EBA4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7" creationId="{50BD2948-CA4B-8D91-B870-F7435D170C9A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8" creationId="{F7D49450-9778-C737-F051-461C8B9B924B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29" creationId="{6DCC5AF8-92E2-BC38-D255-9AB8975E97B6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30" creationId="{7BDECF3B-F2E9-FFEA-9B66-0FF9B1264B03}"/>
          </ac:picMkLst>
        </pc:picChg>
        <pc:picChg chg="add mod">
          <ac:chgData name="松永 豊" userId="0f47802c-55e8-44c5-9ad5-0765a8f03ca5" providerId="ADAL" clId="{2AA3FE3F-9A9F-4B03-AB03-7CA1C48E57B5}" dt="2024-07-04T05:53:13.554" v="289" actId="1076"/>
          <ac:picMkLst>
            <pc:docMk/>
            <pc:sldMk cId="3526635516" sldId="257"/>
            <ac:picMk id="431" creationId="{177803D8-C0DC-49D4-4948-AE8D1108B3FF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2" creationId="{2B0012CA-3EEE-56B9-7292-7A06946FEA70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3" creationId="{39566F14-A5DF-F44E-45B3-EA1947DD6059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4" creationId="{78C3802E-EEC6-10B1-47E0-D8B21B24639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5" creationId="{91DAD68C-AC03-0A6D-5CEC-B63B064CAB7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6" creationId="{D1F01F8A-F4D1-3E3B-38DD-7AA83A5D085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7" creationId="{CC0B6311-7BA6-404F-AFEF-38F3939C123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8" creationId="{0C665FD4-1BB0-06DD-4D88-7308AAFF5662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39" creationId="{FB398D02-28D7-A559-E803-62CB67C4BC1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0" creationId="{5D686607-3B70-1D2F-52CF-445873F2239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1" creationId="{88C8933B-EDBD-989C-660C-BA7E8C07B94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2" creationId="{65FC07B9-5025-3586-B653-4C25BE2817D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3" creationId="{0EB42F74-F8A2-AF6E-93D5-BFD9C0CEA68D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4" creationId="{4F38447F-BD3A-19F7-5682-8FFFD78DA94D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5" creationId="{5D5A0E93-82EA-18CA-F4E6-0BD89A39E91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6" creationId="{6BC90A90-0D61-BBE2-1AA2-E82D00ABB95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7" creationId="{A6AA69F4-22B8-6F8C-E81E-8C505645D12A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8" creationId="{94332497-9D3D-3CA2-FCDF-ACD83D89C5A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49" creationId="{E7A33438-7CBA-C1D1-B9D1-915A9A2CF36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0" creationId="{D795753F-F85B-7C59-9370-F096BE18829F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1" creationId="{709887FA-26C4-F404-7543-6CDB819D4AC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2" creationId="{A5DD81AD-CA64-501B-186A-E81DD43F240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3" creationId="{C91E8F21-0F37-A2B0-3A26-39877A620C34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4" creationId="{34E03733-0C53-EC03-71DF-50CD51F7441C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5" creationId="{130E0301-7E7F-E846-57C2-D8F5FED8E147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6" creationId="{CC2E3365-0102-C46C-08DE-FD4069FC747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7" creationId="{29117B47-29EE-7323-E3DC-812525EAA6E0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8" creationId="{EB215BB9-011A-4DAC-FDD8-3F3F913EA6A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59" creationId="{2678B88D-FCB8-8361-B283-F6558AE4969A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0" creationId="{19FD09F3-0108-108A-8763-7923F1E9E055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1" creationId="{16BE1BBD-F0A9-20F6-D21F-D06143868012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2" creationId="{E2490AEA-AE0E-7900-854A-4C03E3A81C8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3" creationId="{3BDE1E34-0ABC-2F68-EFDA-1A047AD4EE7A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4" creationId="{ACC33894-700A-C881-C6BC-28666B07CB8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5" creationId="{67D939B4-0C6D-B0C9-DEF9-502657B7D13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7" creationId="{675D8C4D-FB0D-1128-D3BE-B923060A7967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8" creationId="{D515CDF4-A76D-0D9F-BD71-A8D4EBC2EBB0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69" creationId="{DDFFA3F1-8010-CFE4-2992-5F0639AC846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0" creationId="{C76C387F-E958-EB44-38BE-6BF434EAF4E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1" creationId="{06F91D20-09BF-FDCC-F02B-1EE29DB90049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2" creationId="{5AA855EB-02C1-3270-B9E2-EB9D4451BD2F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3" creationId="{1497F53D-8DD6-A18A-D5A2-79CAB45081A6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4" creationId="{AFD9EA3D-E5A5-D938-107C-4618D750A9C3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5" creationId="{ED2E1D7F-EF07-1B73-54A5-BC7699962BA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6" creationId="{CC5D1C3F-7BAE-785A-D387-61EE97BA2DA4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7" creationId="{568B943E-C04D-1624-DD3C-9EDD032F667B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8" creationId="{17A76C6D-1115-2E05-AB12-398342EAFD68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79" creationId="{8FBD45E2-411E-8AA7-5101-5B664FE35571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80" creationId="{D78F0B34-DEE7-DAD3-778A-B80BAE91DE47}"/>
          </ac:picMkLst>
        </pc:picChg>
        <pc:picChg chg="add mod">
          <ac:chgData name="松永 豊" userId="0f47802c-55e8-44c5-9ad5-0765a8f03ca5" providerId="ADAL" clId="{2AA3FE3F-9A9F-4B03-AB03-7CA1C48E57B5}" dt="2024-07-04T05:53:20.168" v="291" actId="1076"/>
          <ac:picMkLst>
            <pc:docMk/>
            <pc:sldMk cId="3526635516" sldId="257"/>
            <ac:picMk id="481" creationId="{A368FADD-6EBE-1F66-795D-8DE9C398631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2" creationId="{3F1B2CF5-C804-2CCB-0489-9B2374D3E2E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3" creationId="{13911945-F0DF-7578-5766-29C90927B95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4" creationId="{EC77DBD5-ECBB-5026-1EFC-70B226329DE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5" creationId="{2502114C-4003-10B9-FC7B-786C8CB1B59A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6" creationId="{AC90AE3F-0CD1-FBDA-E382-20F2D055AF89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7" creationId="{5DDC9FFE-72D0-319C-73B9-13709F5991D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8" creationId="{7A41C439-4960-66AB-9426-A6E8FFAA3D6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89" creationId="{62839024-6301-4EA4-9720-24F2D2B64E8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0" creationId="{ECE51A39-2116-8A26-2902-735184AC1CA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1" creationId="{054ADDCF-A42C-6EDF-DE6D-84DE15BB7C0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2" creationId="{CB8D58C7-CACD-CF70-9545-4D2DBB42D11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3" creationId="{F213D4F3-08FF-8079-F840-3E832BD9E378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4" creationId="{A4E60881-4D5F-F786-2A06-70F6856239B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5" creationId="{8CA30884-5C82-8095-541F-41A4DBC239F2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6" creationId="{ABCD54AE-93C6-002F-BA62-84D0F0C5F9EC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7" creationId="{70AA666C-BDBE-A5CF-ECE2-C3163AA53792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8" creationId="{624DF0ED-D1B6-4B5D-5EC0-6812886B0C2A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499" creationId="{1B76A919-361D-E5FD-7F9F-E62D0F2F2679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0" creationId="{229A6EBB-898B-4D82-4744-BD091963F7F3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1" creationId="{D9C633A2-87FE-B1D1-DE27-E618AF455366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2" creationId="{6D04CD87-D2A3-85EC-6BF9-6A8FBF6BA11A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3" creationId="{747F0F62-B4E8-1E93-EC39-7E7FCB3F5AE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4" creationId="{EE953049-031A-B99E-C473-53D2B2B85AB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5" creationId="{C03D0043-F6B9-6EC8-94AF-313E9DB7601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6" creationId="{89E7DD38-B517-5554-610F-27231B3D98B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7" creationId="{78756497-A95C-EA6B-373B-0C88408C9136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8" creationId="{924A09A1-17E4-3815-22BC-3F88334FF3A9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09" creationId="{57100D10-74F9-0BEE-2E90-509B59E7F93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0" creationId="{12785C2A-C9EC-CF27-FD3C-5F5D5770A27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1" creationId="{2DE82737-1A77-2F54-5425-E304CD7013F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2" creationId="{4CB2E285-6488-E2A0-7BC1-E9FAA6D1FAF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3" creationId="{CC75A531-7C07-0C9A-B86E-CE678673A81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4" creationId="{63BAE5DD-262D-554D-E2FC-027F81A18C0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5" creationId="{FD30B908-CEAB-FA8E-5EE2-0F79186837EB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7" creationId="{866E9E01-9713-E523-50F2-6D38B20C305F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8" creationId="{8A4C67ED-32A6-5BB2-AFF0-EEF8A6F04EFD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19" creationId="{61E68243-8513-752B-8E19-CBCC04A5909D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0" creationId="{E6D40E5C-C0C5-909C-E838-397E6451EC8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1" creationId="{D130B283-8387-8CE4-66D6-9E354B011585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2" creationId="{3EAA8E95-0D41-1425-8744-D18E0BF02C6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3" creationId="{7F7C0C06-2DA5-433E-FA33-523581E31BE0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4" creationId="{1512687F-050F-A44E-B61C-EE458E773A28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5" creationId="{15502DF6-4201-CE61-5188-01B27D42D1D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6" creationId="{1E122218-B2C7-7A61-18AA-7F8E73BEA7C5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7" creationId="{60B26D66-54AC-F739-53E4-170DEF39064E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8" creationId="{87343EC0-DE30-F44F-C166-03F9EF2DAA76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29" creationId="{52118C6C-9F83-F2A4-D919-7A8D9B9AFA74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30" creationId="{04BBFA1A-B777-4F44-911C-3F88F2299EE1}"/>
          </ac:picMkLst>
        </pc:picChg>
        <pc:picChg chg="add mod">
          <ac:chgData name="松永 豊" userId="0f47802c-55e8-44c5-9ad5-0765a8f03ca5" providerId="ADAL" clId="{2AA3FE3F-9A9F-4B03-AB03-7CA1C48E57B5}" dt="2024-07-04T05:53:37.739" v="295" actId="1076"/>
          <ac:picMkLst>
            <pc:docMk/>
            <pc:sldMk cId="3526635516" sldId="257"/>
            <ac:picMk id="531" creationId="{497528D0-418D-BE04-639D-9CC3EC8F2EF1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2" creationId="{16BFE6BD-5439-731D-89DE-27DAC5BFA18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3" creationId="{866CAC0C-382D-AF75-FF26-2D8433E4C50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4" creationId="{52029B00-8D30-9708-D99A-C45E587EFDA3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5" creationId="{03AC4167-E63D-15A4-994A-65631E570B12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6" creationId="{D109AB8D-FC61-31F7-96E6-70F9C5AB109F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7" creationId="{CAF38949-7E05-C1C2-A013-52940419D2D3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8" creationId="{EC3CE71F-8819-088B-1876-BA2F9AE9409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39" creationId="{DF00077A-69B9-FCF3-DD13-4421E332FC9B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0" creationId="{22194E04-1A97-5FCF-6CC8-872FBA0FD66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1" creationId="{856DE614-4EE1-AADC-691F-4933E77D0FF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2" creationId="{3FE08469-78E0-0EFC-5916-856D30041B2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3" creationId="{6093B2D9-37D7-2060-6598-FDD2D1504C89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4" creationId="{30810930-EAE0-3CBD-889A-6B4948299726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5" creationId="{CE9F8B4F-E05C-5EF0-68B7-794F3407725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6" creationId="{9AC2FD3D-6404-381B-C897-99886ED70232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7" creationId="{FBA74985-2096-C450-B14E-66520431C27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8" creationId="{CEB60DBD-47C5-00A7-2C49-0C19B88468D1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49" creationId="{E9C281E9-CCD1-07BE-5E87-16A3E479514A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0" creationId="{E27BC886-C9B7-E443-E954-4740D456B34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1" creationId="{5BC54AB2-4DB3-D1CA-5405-D71E9713893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2" creationId="{2D427A1C-E069-1900-336B-FFDCD2339A3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3" creationId="{4D8B41A8-AE0F-5892-BDD4-813D84359FCC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4" creationId="{D7F06048-9949-CCEB-13F3-26EF8E809763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5" creationId="{3365709A-D152-B91A-B0BD-021A01E668B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6" creationId="{F60801F6-D9CD-D45A-EDCB-9AF94B3A459E}"/>
          </ac:picMkLst>
        </pc:picChg>
        <pc:picChg chg="add mod">
          <ac:chgData name="松永 豊" userId="0f47802c-55e8-44c5-9ad5-0765a8f03ca5" providerId="ADAL" clId="{2AA3FE3F-9A9F-4B03-AB03-7CA1C48E57B5}" dt="2024-07-04T05:54:06.398" v="299" actId="1076"/>
          <ac:picMkLst>
            <pc:docMk/>
            <pc:sldMk cId="3526635516" sldId="257"/>
            <ac:picMk id="557" creationId="{9FB5EB1F-2979-8485-6C81-F8E4B721E49B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8" creationId="{EC6063A7-FB39-A642-1790-F0C1058E033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59" creationId="{BB50E76D-B826-277E-181A-A4A0049C8046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0" creationId="{5CF4AFC2-40A0-9301-9546-3522CB68616C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1" creationId="{6C1A2E8C-776F-D96C-F385-544E4EEB61F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2" creationId="{865BA112-3F7E-0338-C3DA-56105E31969B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3" creationId="{60BC078A-EE01-739C-A3A8-DFDBA95EF86F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4" creationId="{14A55FE0-15ED-5176-3BE8-88782DCF529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5" creationId="{34F9DB37-F31D-263B-9CB3-267BC3ACC7B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7" creationId="{B3D65BE9-0F86-254A-E294-F3E0F46E4A7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8" creationId="{666422BC-793F-A991-D80C-7E3E922F69F4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69" creationId="{D8CE9BCA-DA01-B998-4958-DFF74AA053D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0" creationId="{C950D3C2-8561-0DED-4AAE-3D11B24E6157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1" creationId="{03845DF4-6917-FC56-D479-AA0D57EFBC09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2" creationId="{E0B5F37C-DDCB-E38D-C65F-442207D18F9A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3" creationId="{03C22DDB-5E6D-1662-A250-6C98B3A6709F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4" creationId="{46BF9826-D95E-7C29-9F44-20F148EDB96D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5" creationId="{76A638B2-AB18-BB80-CF10-A58ACFD3504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6" creationId="{50BD5EAE-8395-AA8C-DD7E-2D9C570E9150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7" creationId="{19230A77-AC0A-B075-6CDE-9FDE03FEAF8E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8" creationId="{093AE703-3EBB-22B3-F9A3-4B82DA03DD75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79" creationId="{347C5B98-1ACB-E046-4C44-9503863FBAB8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80" creationId="{B4626F1F-87A9-3895-615E-F261CA1BC029}"/>
          </ac:picMkLst>
        </pc:picChg>
        <pc:picChg chg="add mod">
          <ac:chgData name="松永 豊" userId="0f47802c-55e8-44c5-9ad5-0765a8f03ca5" providerId="ADAL" clId="{2AA3FE3F-9A9F-4B03-AB03-7CA1C48E57B5}" dt="2024-07-04T05:53:54.412" v="297" actId="1076"/>
          <ac:picMkLst>
            <pc:docMk/>
            <pc:sldMk cId="3526635516" sldId="257"/>
            <ac:picMk id="581" creationId="{F7A9193B-441E-58E5-C387-282E22D76364}"/>
          </ac:picMkLst>
        </pc:picChg>
      </pc:sldChg>
      <pc:sldChg chg="del">
        <pc:chgData name="松永 豊" userId="0f47802c-55e8-44c5-9ad5-0765a8f03ca5" providerId="ADAL" clId="{2AA3FE3F-9A9F-4B03-AB03-7CA1C48E57B5}" dt="2024-07-04T05:54:30.745" v="305" actId="2696"/>
        <pc:sldMkLst>
          <pc:docMk/>
          <pc:sldMk cId="1442566519" sldId="259"/>
        </pc:sldMkLst>
      </pc:sldChg>
      <pc:sldChg chg="del">
        <pc:chgData name="松永 豊" userId="0f47802c-55e8-44c5-9ad5-0765a8f03ca5" providerId="ADAL" clId="{2AA3FE3F-9A9F-4B03-AB03-7CA1C48E57B5}" dt="2024-07-04T05:54:33.719" v="306" actId="2696"/>
        <pc:sldMkLst>
          <pc:docMk/>
          <pc:sldMk cId="2962899777" sldId="260"/>
        </pc:sldMkLst>
      </pc:sldChg>
      <pc:sldChg chg="addSp delSp modSp mod">
        <pc:chgData name="松永 豊" userId="0f47802c-55e8-44c5-9ad5-0765a8f03ca5" providerId="ADAL" clId="{2AA3FE3F-9A9F-4B03-AB03-7CA1C48E57B5}" dt="2024-07-04T06:05:42.280" v="522" actId="1076"/>
        <pc:sldMkLst>
          <pc:docMk/>
          <pc:sldMk cId="1097532188" sldId="270"/>
        </pc:sldMkLst>
        <pc:picChg chg="del">
          <ac:chgData name="松永 豊" userId="0f47802c-55e8-44c5-9ad5-0765a8f03ca5" providerId="ADAL" clId="{2AA3FE3F-9A9F-4B03-AB03-7CA1C48E57B5}" dt="2024-07-04T06:04:28.272" v="515" actId="478"/>
          <ac:picMkLst>
            <pc:docMk/>
            <pc:sldMk cId="1097532188" sldId="270"/>
            <ac:picMk id="3" creationId="{50520F32-D881-1F4B-2987-66F97C28CCB2}"/>
          </ac:picMkLst>
        </pc:picChg>
        <pc:picChg chg="add mod">
          <ac:chgData name="松永 豊" userId="0f47802c-55e8-44c5-9ad5-0765a8f03ca5" providerId="ADAL" clId="{2AA3FE3F-9A9F-4B03-AB03-7CA1C48E57B5}" dt="2024-07-04T06:05:42.280" v="522" actId="1076"/>
          <ac:picMkLst>
            <pc:docMk/>
            <pc:sldMk cId="1097532188" sldId="270"/>
            <ac:picMk id="4" creationId="{DDFFB303-42AA-A8B1-7BA9-A88597604973}"/>
          </ac:picMkLst>
        </pc:picChg>
      </pc:sldChg>
      <pc:sldChg chg="add del">
        <pc:chgData name="松永 豊" userId="0f47802c-55e8-44c5-9ad5-0765a8f03ca5" providerId="ADAL" clId="{2AA3FE3F-9A9F-4B03-AB03-7CA1C48E57B5}" dt="2024-07-04T05:54:28.652" v="304" actId="2890"/>
        <pc:sldMkLst>
          <pc:docMk/>
          <pc:sldMk cId="2632162819" sldId="271"/>
        </pc:sldMkLst>
      </pc:sldChg>
      <pc:sldChg chg="add setBg">
        <pc:chgData name="松永 豊" userId="0f47802c-55e8-44c5-9ad5-0765a8f03ca5" providerId="ADAL" clId="{2AA3FE3F-9A9F-4B03-AB03-7CA1C48E57B5}" dt="2024-07-04T05:56:14.407" v="316"/>
        <pc:sldMkLst>
          <pc:docMk/>
          <pc:sldMk cId="2911725208" sldId="271"/>
        </pc:sldMkLst>
      </pc:sldChg>
      <pc:sldChg chg="add del">
        <pc:chgData name="松永 豊" userId="0f47802c-55e8-44c5-9ad5-0765a8f03ca5" providerId="ADAL" clId="{2AA3FE3F-9A9F-4B03-AB03-7CA1C48E57B5}" dt="2024-07-04T05:54:25.005" v="302" actId="2696"/>
        <pc:sldMkLst>
          <pc:docMk/>
          <pc:sldMk cId="2917671101" sldId="271"/>
        </pc:sldMkLst>
      </pc:sldChg>
      <pc:sldChg chg="add del">
        <pc:chgData name="松永 豊" userId="0f47802c-55e8-44c5-9ad5-0765a8f03ca5" providerId="ADAL" clId="{2AA3FE3F-9A9F-4B03-AB03-7CA1C48E57B5}" dt="2024-07-04T05:54:22.063" v="301" actId="2696"/>
        <pc:sldMkLst>
          <pc:docMk/>
          <pc:sldMk cId="1660852956" sldId="272"/>
        </pc:sldMkLst>
      </pc:sldChg>
      <pc:sldChg chg="add ord setBg">
        <pc:chgData name="松永 豊" userId="0f47802c-55e8-44c5-9ad5-0765a8f03ca5" providerId="ADAL" clId="{2AA3FE3F-9A9F-4B03-AB03-7CA1C48E57B5}" dt="2024-07-04T06:03:30.292" v="514"/>
        <pc:sldMkLst>
          <pc:docMk/>
          <pc:sldMk cId="3233312802" sldId="272"/>
        </pc:sldMkLst>
      </pc:sldChg>
      <pc:sldChg chg="add del">
        <pc:chgData name="松永 豊" userId="0f47802c-55e8-44c5-9ad5-0765a8f03ca5" providerId="ADAL" clId="{2AA3FE3F-9A9F-4B03-AB03-7CA1C48E57B5}" dt="2024-07-04T05:55:52.443" v="314" actId="2890"/>
        <pc:sldMkLst>
          <pc:docMk/>
          <pc:sldMk cId="3051010792" sldId="273"/>
        </pc:sldMkLst>
      </pc:sldChg>
      <pc:sldChg chg="add ord setBg">
        <pc:chgData name="松永 豊" userId="0f47802c-55e8-44c5-9ad5-0765a8f03ca5" providerId="ADAL" clId="{2AA3FE3F-9A9F-4B03-AB03-7CA1C48E57B5}" dt="2024-07-04T06:03:06.720" v="505"/>
        <pc:sldMkLst>
          <pc:docMk/>
          <pc:sldMk cId="3674271027" sldId="273"/>
        </pc:sldMkLst>
      </pc:sldChg>
      <pc:sldChg chg="addSp delSp modSp add mod">
        <pc:chgData name="松永 豊" userId="0f47802c-55e8-44c5-9ad5-0765a8f03ca5" providerId="ADAL" clId="{2AA3FE3F-9A9F-4B03-AB03-7CA1C48E57B5}" dt="2024-07-04T06:02:16.969" v="493" actId="1076"/>
        <pc:sldMkLst>
          <pc:docMk/>
          <pc:sldMk cId="403183440" sldId="274"/>
        </pc:sldMkLst>
        <pc:picChg chg="add mod">
          <ac:chgData name="松永 豊" userId="0f47802c-55e8-44c5-9ad5-0765a8f03ca5" providerId="ADAL" clId="{2AA3FE3F-9A9F-4B03-AB03-7CA1C48E57B5}" dt="2024-07-04T06:01:35.039" v="482" actId="1076"/>
          <ac:picMkLst>
            <pc:docMk/>
            <pc:sldMk cId="403183440" sldId="274"/>
            <ac:picMk id="3" creationId="{B1342019-F849-1589-F6B2-DA6E53E65FBD}"/>
          </ac:picMkLst>
        </pc:picChg>
        <pc:picChg chg="add mod">
          <ac:chgData name="松永 豊" userId="0f47802c-55e8-44c5-9ad5-0765a8f03ca5" providerId="ADAL" clId="{2AA3FE3F-9A9F-4B03-AB03-7CA1C48E57B5}" dt="2024-07-04T06:01:31.879" v="481" actId="1076"/>
          <ac:picMkLst>
            <pc:docMk/>
            <pc:sldMk cId="403183440" sldId="274"/>
            <ac:picMk id="5" creationId="{A7E07FD0-D892-01D6-41F8-D62B7D60C3BD}"/>
          </ac:picMkLst>
        </pc:picChg>
        <pc:picChg chg="add mod">
          <ac:chgData name="松永 豊" userId="0f47802c-55e8-44c5-9ad5-0765a8f03ca5" providerId="ADAL" clId="{2AA3FE3F-9A9F-4B03-AB03-7CA1C48E57B5}" dt="2024-07-04T06:01:27.171" v="480" actId="1076"/>
          <ac:picMkLst>
            <pc:docMk/>
            <pc:sldMk cId="403183440" sldId="274"/>
            <ac:picMk id="7" creationId="{3ABAEA17-56A2-72C7-9D49-9AA366D997FA}"/>
          </ac:picMkLst>
        </pc:picChg>
        <pc:picChg chg="add mod">
          <ac:chgData name="松永 豊" userId="0f47802c-55e8-44c5-9ad5-0765a8f03ca5" providerId="ADAL" clId="{2AA3FE3F-9A9F-4B03-AB03-7CA1C48E57B5}" dt="2024-07-04T06:01:23.521" v="479" actId="1076"/>
          <ac:picMkLst>
            <pc:docMk/>
            <pc:sldMk cId="403183440" sldId="274"/>
            <ac:picMk id="9" creationId="{6F383211-6472-249D-C079-B3B73B9B142F}"/>
          </ac:picMkLst>
        </pc:picChg>
        <pc:picChg chg="add mod">
          <ac:chgData name="松永 豊" userId="0f47802c-55e8-44c5-9ad5-0765a8f03ca5" providerId="ADAL" clId="{2AA3FE3F-9A9F-4B03-AB03-7CA1C48E57B5}" dt="2024-07-04T06:01:19.111" v="478" actId="1076"/>
          <ac:picMkLst>
            <pc:docMk/>
            <pc:sldMk cId="403183440" sldId="274"/>
            <ac:picMk id="11" creationId="{12EF4917-C16A-C349-2341-840B14985C4D}"/>
          </ac:picMkLst>
        </pc:picChg>
        <pc:picChg chg="add mod">
          <ac:chgData name="松永 豊" userId="0f47802c-55e8-44c5-9ad5-0765a8f03ca5" providerId="ADAL" clId="{2AA3FE3F-9A9F-4B03-AB03-7CA1C48E57B5}" dt="2024-07-04T06:01:16.165" v="477" actId="1076"/>
          <ac:picMkLst>
            <pc:docMk/>
            <pc:sldMk cId="403183440" sldId="274"/>
            <ac:picMk id="13" creationId="{A288AB49-00AC-B5CE-8653-C693A98C13DD}"/>
          </ac:picMkLst>
        </pc:picChg>
        <pc:picChg chg="add mod">
          <ac:chgData name="松永 豊" userId="0f47802c-55e8-44c5-9ad5-0765a8f03ca5" providerId="ADAL" clId="{2AA3FE3F-9A9F-4B03-AB03-7CA1C48E57B5}" dt="2024-07-04T06:01:13.478" v="476" actId="1076"/>
          <ac:picMkLst>
            <pc:docMk/>
            <pc:sldMk cId="403183440" sldId="274"/>
            <ac:picMk id="15" creationId="{96F4757F-7DD5-7D1D-770E-491E68382DBA}"/>
          </ac:picMkLst>
        </pc:picChg>
        <pc:picChg chg="add mod">
          <ac:chgData name="松永 豊" userId="0f47802c-55e8-44c5-9ad5-0765a8f03ca5" providerId="ADAL" clId="{2AA3FE3F-9A9F-4B03-AB03-7CA1C48E57B5}" dt="2024-07-04T06:01:09.568" v="475" actId="1076"/>
          <ac:picMkLst>
            <pc:docMk/>
            <pc:sldMk cId="403183440" sldId="274"/>
            <ac:picMk id="17" creationId="{1706BD7D-517B-00F4-6513-21370497493D}"/>
          </ac:picMkLst>
        </pc:picChg>
        <pc:picChg chg="add mod">
          <ac:chgData name="松永 豊" userId="0f47802c-55e8-44c5-9ad5-0765a8f03ca5" providerId="ADAL" clId="{2AA3FE3F-9A9F-4B03-AB03-7CA1C48E57B5}" dt="2024-07-04T06:00:58.839" v="472" actId="1076"/>
          <ac:picMkLst>
            <pc:docMk/>
            <pc:sldMk cId="403183440" sldId="274"/>
            <ac:picMk id="19" creationId="{AF4DFDB9-8B1F-836A-60BB-178D5B217E06}"/>
          </ac:picMkLst>
        </pc:picChg>
        <pc:picChg chg="add mod">
          <ac:chgData name="松永 豊" userId="0f47802c-55e8-44c5-9ad5-0765a8f03ca5" providerId="ADAL" clId="{2AA3FE3F-9A9F-4B03-AB03-7CA1C48E57B5}" dt="2024-07-04T06:00:59.862" v="473" actId="1076"/>
          <ac:picMkLst>
            <pc:docMk/>
            <pc:sldMk cId="403183440" sldId="274"/>
            <ac:picMk id="21" creationId="{B317AE6E-2102-4618-E6B5-FCC76C8583D6}"/>
          </ac:picMkLst>
        </pc:picChg>
        <pc:picChg chg="add mod">
          <ac:chgData name="松永 豊" userId="0f47802c-55e8-44c5-9ad5-0765a8f03ca5" providerId="ADAL" clId="{2AA3FE3F-9A9F-4B03-AB03-7CA1C48E57B5}" dt="2024-07-04T06:01:37.467" v="483" actId="1076"/>
          <ac:picMkLst>
            <pc:docMk/>
            <pc:sldMk cId="403183440" sldId="274"/>
            <ac:picMk id="23" creationId="{5FF08A48-804E-9306-3E2C-47E9B19E1DED}"/>
          </ac:picMkLst>
        </pc:picChg>
        <pc:picChg chg="add mod">
          <ac:chgData name="松永 豊" userId="0f47802c-55e8-44c5-9ad5-0765a8f03ca5" providerId="ADAL" clId="{2AA3FE3F-9A9F-4B03-AB03-7CA1C48E57B5}" dt="2024-07-04T06:00:46.300" v="469" actId="1076"/>
          <ac:picMkLst>
            <pc:docMk/>
            <pc:sldMk cId="403183440" sldId="274"/>
            <ac:picMk id="25" creationId="{7A38D73A-3F0B-CEF5-E5B4-A917F458AF86}"/>
          </ac:picMkLst>
        </pc:picChg>
        <pc:picChg chg="add mod">
          <ac:chgData name="松永 豊" userId="0f47802c-55e8-44c5-9ad5-0765a8f03ca5" providerId="ADAL" clId="{2AA3FE3F-9A9F-4B03-AB03-7CA1C48E57B5}" dt="2024-07-04T06:00:40.019" v="468" actId="1076"/>
          <ac:picMkLst>
            <pc:docMk/>
            <pc:sldMk cId="403183440" sldId="274"/>
            <ac:picMk id="27" creationId="{35773197-B785-A2AA-33BC-97472404A98C}"/>
          </ac:picMkLst>
        </pc:picChg>
        <pc:picChg chg="add mod">
          <ac:chgData name="松永 豊" userId="0f47802c-55e8-44c5-9ad5-0765a8f03ca5" providerId="ADAL" clId="{2AA3FE3F-9A9F-4B03-AB03-7CA1C48E57B5}" dt="2024-07-04T06:00:35.918" v="467" actId="1076"/>
          <ac:picMkLst>
            <pc:docMk/>
            <pc:sldMk cId="403183440" sldId="274"/>
            <ac:picMk id="29" creationId="{422DCF47-B7B8-4520-7CE5-B9A1379E6726}"/>
          </ac:picMkLst>
        </pc:picChg>
        <pc:picChg chg="add mod">
          <ac:chgData name="松永 豊" userId="0f47802c-55e8-44c5-9ad5-0765a8f03ca5" providerId="ADAL" clId="{2AA3FE3F-9A9F-4B03-AB03-7CA1C48E57B5}" dt="2024-07-04T06:00:33.628" v="466" actId="1076"/>
          <ac:picMkLst>
            <pc:docMk/>
            <pc:sldMk cId="403183440" sldId="274"/>
            <ac:picMk id="31" creationId="{D7E7DCBE-260B-9E32-6CC5-D712D6689B73}"/>
          </ac:picMkLst>
        </pc:picChg>
        <pc:picChg chg="add mod">
          <ac:chgData name="松永 豊" userId="0f47802c-55e8-44c5-9ad5-0765a8f03ca5" providerId="ADAL" clId="{2AA3FE3F-9A9F-4B03-AB03-7CA1C48E57B5}" dt="2024-07-04T06:00:31.457" v="465" actId="1076"/>
          <ac:picMkLst>
            <pc:docMk/>
            <pc:sldMk cId="403183440" sldId="274"/>
            <ac:picMk id="33" creationId="{B283D4A6-B5A7-3006-35C4-9DA3703FFC5C}"/>
          </ac:picMkLst>
        </pc:picChg>
        <pc:picChg chg="add mod">
          <ac:chgData name="松永 豊" userId="0f47802c-55e8-44c5-9ad5-0765a8f03ca5" providerId="ADAL" clId="{2AA3FE3F-9A9F-4B03-AB03-7CA1C48E57B5}" dt="2024-07-04T06:00:29.226" v="464" actId="1076"/>
          <ac:picMkLst>
            <pc:docMk/>
            <pc:sldMk cId="403183440" sldId="274"/>
            <ac:picMk id="35" creationId="{032D8062-37BE-326B-E931-CBF3A2C1D7D3}"/>
          </ac:picMkLst>
        </pc:picChg>
        <pc:picChg chg="add mod">
          <ac:chgData name="松永 豊" userId="0f47802c-55e8-44c5-9ad5-0765a8f03ca5" providerId="ADAL" clId="{2AA3FE3F-9A9F-4B03-AB03-7CA1C48E57B5}" dt="2024-07-04T06:00:26.754" v="463" actId="1076"/>
          <ac:picMkLst>
            <pc:docMk/>
            <pc:sldMk cId="403183440" sldId="274"/>
            <ac:picMk id="37" creationId="{F6D3F4B1-8777-C6F5-12B2-475B93987FC7}"/>
          </ac:picMkLst>
        </pc:picChg>
        <pc:picChg chg="add mod">
          <ac:chgData name="松永 豊" userId="0f47802c-55e8-44c5-9ad5-0765a8f03ca5" providerId="ADAL" clId="{2AA3FE3F-9A9F-4B03-AB03-7CA1C48E57B5}" dt="2024-07-04T06:00:23.333" v="462" actId="1076"/>
          <ac:picMkLst>
            <pc:docMk/>
            <pc:sldMk cId="403183440" sldId="274"/>
            <ac:picMk id="39" creationId="{694C68BD-AA0C-54CC-44F0-E1384D28E70D}"/>
          </ac:picMkLst>
        </pc:picChg>
        <pc:picChg chg="add mod">
          <ac:chgData name="松永 豊" userId="0f47802c-55e8-44c5-9ad5-0765a8f03ca5" providerId="ADAL" clId="{2AA3FE3F-9A9F-4B03-AB03-7CA1C48E57B5}" dt="2024-07-04T06:00:20.462" v="461" actId="1076"/>
          <ac:picMkLst>
            <pc:docMk/>
            <pc:sldMk cId="403183440" sldId="274"/>
            <ac:picMk id="41" creationId="{880913F7-C61C-AB58-4823-0A6E02EA5FD5}"/>
          </ac:picMkLst>
        </pc:picChg>
        <pc:picChg chg="add mod">
          <ac:chgData name="松永 豊" userId="0f47802c-55e8-44c5-9ad5-0765a8f03ca5" providerId="ADAL" clId="{2AA3FE3F-9A9F-4B03-AB03-7CA1C48E57B5}" dt="2024-07-04T06:00:15.306" v="460" actId="1076"/>
          <ac:picMkLst>
            <pc:docMk/>
            <pc:sldMk cId="403183440" sldId="274"/>
            <ac:picMk id="43" creationId="{72BB0AC6-6690-12C4-7F2C-425252D01356}"/>
          </ac:picMkLst>
        </pc:picChg>
        <pc:picChg chg="add mod">
          <ac:chgData name="松永 豊" userId="0f47802c-55e8-44c5-9ad5-0765a8f03ca5" providerId="ADAL" clId="{2AA3FE3F-9A9F-4B03-AB03-7CA1C48E57B5}" dt="2024-07-04T06:00:10.085" v="459" actId="1076"/>
          <ac:picMkLst>
            <pc:docMk/>
            <pc:sldMk cId="403183440" sldId="274"/>
            <ac:picMk id="45" creationId="{DCB43523-B303-D3F7-2652-750C502397FC}"/>
          </ac:picMkLst>
        </pc:picChg>
        <pc:picChg chg="add mod">
          <ac:chgData name="松永 豊" userId="0f47802c-55e8-44c5-9ad5-0765a8f03ca5" providerId="ADAL" clId="{2AA3FE3F-9A9F-4B03-AB03-7CA1C48E57B5}" dt="2024-07-04T06:00:02.506" v="457" actId="1076"/>
          <ac:picMkLst>
            <pc:docMk/>
            <pc:sldMk cId="403183440" sldId="274"/>
            <ac:picMk id="47" creationId="{00D4F62D-0660-F6E3-D2BE-88DF335C2D3D}"/>
          </ac:picMkLst>
        </pc:picChg>
        <pc:picChg chg="add mod">
          <ac:chgData name="松永 豊" userId="0f47802c-55e8-44c5-9ad5-0765a8f03ca5" providerId="ADAL" clId="{2AA3FE3F-9A9F-4B03-AB03-7CA1C48E57B5}" dt="2024-07-04T05:59:58.226" v="456" actId="1076"/>
          <ac:picMkLst>
            <pc:docMk/>
            <pc:sldMk cId="403183440" sldId="274"/>
            <ac:picMk id="49" creationId="{45596951-5164-D80A-821A-63C51AAA1EFA}"/>
          </ac:picMkLst>
        </pc:picChg>
        <pc:picChg chg="add mod">
          <ac:chgData name="松永 豊" userId="0f47802c-55e8-44c5-9ad5-0765a8f03ca5" providerId="ADAL" clId="{2AA3FE3F-9A9F-4B03-AB03-7CA1C48E57B5}" dt="2024-07-04T05:59:53.847" v="455" actId="1076"/>
          <ac:picMkLst>
            <pc:docMk/>
            <pc:sldMk cId="403183440" sldId="274"/>
            <ac:picMk id="51" creationId="{6F68DA8E-0D85-F4CD-128F-67FAF2708A22}"/>
          </ac:picMkLst>
        </pc:picChg>
        <pc:picChg chg="add mod">
          <ac:chgData name="松永 豊" userId="0f47802c-55e8-44c5-9ad5-0765a8f03ca5" providerId="ADAL" clId="{2AA3FE3F-9A9F-4B03-AB03-7CA1C48E57B5}" dt="2024-07-04T05:59:50.713" v="454" actId="1076"/>
          <ac:picMkLst>
            <pc:docMk/>
            <pc:sldMk cId="403183440" sldId="274"/>
            <ac:picMk id="53" creationId="{76EF7B94-A7A8-46AC-E1CC-D1E40FEB0625}"/>
          </ac:picMkLst>
        </pc:picChg>
        <pc:picChg chg="add mod">
          <ac:chgData name="松永 豊" userId="0f47802c-55e8-44c5-9ad5-0765a8f03ca5" providerId="ADAL" clId="{2AA3FE3F-9A9F-4B03-AB03-7CA1C48E57B5}" dt="2024-07-04T05:59:48.382" v="453" actId="1076"/>
          <ac:picMkLst>
            <pc:docMk/>
            <pc:sldMk cId="403183440" sldId="274"/>
            <ac:picMk id="55" creationId="{331F051F-A970-1BAD-C299-07DA09E4E09C}"/>
          </ac:picMkLst>
        </pc:picChg>
        <pc:picChg chg="add mod">
          <ac:chgData name="松永 豊" userId="0f47802c-55e8-44c5-9ad5-0765a8f03ca5" providerId="ADAL" clId="{2AA3FE3F-9A9F-4B03-AB03-7CA1C48E57B5}" dt="2024-07-04T05:59:44.884" v="452" actId="1076"/>
          <ac:picMkLst>
            <pc:docMk/>
            <pc:sldMk cId="403183440" sldId="274"/>
            <ac:picMk id="57" creationId="{F02D67DD-FEA9-436B-D50A-12FAE306BFCA}"/>
          </ac:picMkLst>
        </pc:picChg>
        <pc:picChg chg="add mod">
          <ac:chgData name="松永 豊" userId="0f47802c-55e8-44c5-9ad5-0765a8f03ca5" providerId="ADAL" clId="{2AA3FE3F-9A9F-4B03-AB03-7CA1C48E57B5}" dt="2024-07-04T05:59:40.802" v="451" actId="1076"/>
          <ac:picMkLst>
            <pc:docMk/>
            <pc:sldMk cId="403183440" sldId="274"/>
            <ac:picMk id="59" creationId="{7012FBD9-967A-688B-DA87-FAC962BA483E}"/>
          </ac:picMkLst>
        </pc:picChg>
        <pc:picChg chg="add mod">
          <ac:chgData name="松永 豊" userId="0f47802c-55e8-44c5-9ad5-0765a8f03ca5" providerId="ADAL" clId="{2AA3FE3F-9A9F-4B03-AB03-7CA1C48E57B5}" dt="2024-07-04T05:59:36.765" v="450" actId="1076"/>
          <ac:picMkLst>
            <pc:docMk/>
            <pc:sldMk cId="403183440" sldId="274"/>
            <ac:picMk id="61" creationId="{1CAA239F-5751-9AEB-3B37-6F5ADEDE8FD9}"/>
          </ac:picMkLst>
        </pc:picChg>
        <pc:picChg chg="add mod">
          <ac:chgData name="松永 豊" userId="0f47802c-55e8-44c5-9ad5-0765a8f03ca5" providerId="ADAL" clId="{2AA3FE3F-9A9F-4B03-AB03-7CA1C48E57B5}" dt="2024-07-04T05:59:32.145" v="449" actId="1076"/>
          <ac:picMkLst>
            <pc:docMk/>
            <pc:sldMk cId="403183440" sldId="274"/>
            <ac:picMk id="63" creationId="{C395DD34-3490-F662-ED68-0B0BDB202F2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6" creationId="{5C9B65EA-8813-CC83-5101-8EDEACB7EDC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7" creationId="{9617561E-D1E8-FECD-DEDA-5E4944C4B32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8" creationId="{43E6E7AB-B624-A625-E169-ACE81AE2CAD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59" creationId="{B4773D85-53B5-054D-81E8-40102F3C2E66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0" creationId="{901B9C42-8502-CA75-D173-0376F03FFFA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1" creationId="{184E4207-4BD2-0336-5D8E-47E3530420F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2" creationId="{FF03F918-9888-43FE-3295-EF96A1E9A5C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3" creationId="{310BC66B-19B6-53D0-239E-F283944039F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4" creationId="{7874CF9F-CE99-8DF0-66F5-DB6D84CDFC3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5" creationId="{03249BB3-7AA9-1140-627D-D3E6B55BB1D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6" creationId="{0CA59702-E338-B7B9-E1E2-EF77450C35A6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7" creationId="{36CC0247-8170-7C48-F223-851BACDB5C6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8" creationId="{85A99B75-6D45-60C1-FF01-30BFECDC1401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69" creationId="{461C324D-7A65-2896-34E6-B8B54260526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0" creationId="{7CA34F11-5757-9ECF-1B9D-2F3A468A2325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1" creationId="{15AF3CB1-C942-60ED-AD66-80FB5CDE790C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2" creationId="{EA502EC8-B1A6-5B87-FC0D-55853746B632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3" creationId="{5E09355B-B033-05CB-5A12-6E7A57A0759D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4" creationId="{7AFB8793-CF4C-FC97-46C5-14ACBBD5DAC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5" creationId="{997C695C-595A-1390-DA46-88AD6AA9223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6" creationId="{2F3FF679-87BD-F079-57EC-733EC2A5DCA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7" creationId="{4D7C4B92-E44B-2021-DD29-305A3ED7DEA2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8" creationId="{8B9BB602-1670-9024-E38A-3D02AF5114A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79" creationId="{F74CACB8-BED3-1ED1-2855-5403016521D5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0" creationId="{722C832D-7C47-CDBA-61C5-1C12467FA19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1" creationId="{29427237-D395-58A2-149F-8EA0A325D660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2" creationId="{2EC126FB-7DFE-9A27-79D6-5FB66EDE561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3" creationId="{AE603696-AB40-8740-0167-786029544BB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4" creationId="{965E7A30-89AA-8799-3746-0FAB2F654C9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5" creationId="{9F8B54F9-3981-88C6-D2B4-0B41D2C0C33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6" creationId="{19D091FF-2151-D93D-7555-1AC1BCAB880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7" creationId="{7E674A65-1EFE-0774-2E34-CD29A511416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288" creationId="{9358B71C-932C-50AB-1121-511C5918AF6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89" creationId="{3F7DACA9-C1A6-952C-EC84-E32E6EB6E2F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0" creationId="{2117E40A-FD1C-4024-6E0D-C1FB6BD275A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1" creationId="{80022DEA-E878-CAE5-8059-F1AD8E6E66BB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2" creationId="{D244301B-80A2-FD0B-86AD-3093FCF6E5A6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293" creationId="{6EE5359D-6C63-B7DB-E1C2-E72997036FDF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4" creationId="{FBD7F915-0200-D1B9-FF63-8B2F88106A5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5" creationId="{27794F96-D076-942F-AA80-E619FE37C95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6" creationId="{451F1EC3-0A04-E11D-FB6C-BFEB1C204CF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7" creationId="{77D78BF6-5ABD-1C17-5EA4-CBD1D10A646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298" creationId="{F9E6FDF9-1A92-07D2-F237-66923E2CB39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299" creationId="{3177CBF4-D1AF-C670-D09A-D5E18805440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0" creationId="{FE3EC0ED-2C2F-A079-6E03-F08EF80B51D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1" creationId="{A8762B07-BE7F-D844-E43A-DA0F9BEF877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2" creationId="{236A28C6-3747-7CA5-2D9B-C3CB9477D23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3" creationId="{51336150-B047-BB67-1654-1B5CA923422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4" creationId="{F6A302E0-E429-0B04-84FA-00C90D43C0E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5" creationId="{692007B2-F81E-4497-B226-28FF2748EEF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6" creationId="{9813B396-079A-1DC5-E46C-DD4F661A8F5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7" creationId="{FADC1045-0822-5644-EAA1-EAA0A51D5D6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08" creationId="{BA43310C-7ECF-2E24-F835-265E6A1D823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09" creationId="{F55FC947-7A8C-E754-D2D6-E39CF959EC5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0" creationId="{51B0A78E-48CA-3C82-96DD-7A3BCDC60CC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1" creationId="{4AB2D2D0-6F0C-2B0C-994D-DDE02F67300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2" creationId="{4F369E27-F795-6C1D-E936-3EEECA0F2FB1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313" creationId="{F384287B-54AE-E0D6-A707-08F75B79986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4" creationId="{C72940ED-6A37-21A9-27FB-758FD103526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5" creationId="{825E4834-C20C-1DF3-C3E5-5BF4F38C581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6" creationId="{686407BF-92E9-0EDD-785C-AAFD29469DC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7" creationId="{EB076FE8-037A-A147-CC1C-7088BB7F2105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18" creationId="{BE17E1A3-98A5-EC73-874E-64E2D8F4E45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19" creationId="{370F7812-8FDE-5604-4DA5-F6AF81F3ED53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0" creationId="{E199AC2B-D1EA-FDAC-2879-3A86792F3E5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1" creationId="{C5AE0188-2510-0638-0C60-53125FF6296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2" creationId="{3BF108AF-8B95-0668-7193-E7DDB802FB4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3" creationId="{79DAFB1C-AA3E-31C8-525D-4D82BCF531B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4" creationId="{BB7D65AF-98D3-AD8B-302D-735770D0871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5" creationId="{F1C4C782-2BF0-B00C-0E27-DE839B289FA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6" creationId="{92CF2B3F-DD78-097C-D21C-21F539ABF08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7" creationId="{25E39BCD-43E2-5D35-9D38-2EBADC7EACB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28" creationId="{1676ABD1-C8A5-8799-EEE5-12CC968B11C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29" creationId="{4FCD5A60-FDC6-CC0E-7A58-15AFFF0A3EC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0" creationId="{7E3EE17A-FA49-13C9-2359-8022EF4C88E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1" creationId="{C050DDA8-EA65-C8BC-599A-AAC3FD9D0F43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2" creationId="{66470AC7-A8C3-6867-64E6-27BDE0098A5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3" creationId="{88084FB3-FF38-D0EA-69CE-97B878DE33A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4" creationId="{0B5B7F3F-9741-0A15-C23B-87B95AF4685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5" creationId="{01796A5D-BFCC-2389-E868-D3482B91DDF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6" creationId="{B60AA762-8E6E-24AE-C118-E1AD596424C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38" creationId="{04D7715B-98DB-DC15-B6D9-8ACD1055568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0" creationId="{8E47875A-3BBA-D7B6-3207-6CC2A6708A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2" creationId="{9CD1E0CC-E288-FC59-A3F0-64D284792EE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4" creationId="{4B677D6B-0E50-5BB5-F04F-BF6017B7FC6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6" creationId="{D02F50F7-3B2F-3669-4B71-6E348FA8DB6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48" creationId="{6A293F24-1F31-5EF5-BF0E-17FDB6E3D9E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0" creationId="{B0A0BCF1-4B92-4C6B-8D22-B0A59DF0094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2" creationId="{6682A5BF-EED0-DC99-3C5D-36FA21B65909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353" creationId="{63AF9AF0-1DD7-7239-5D98-E7D485ADE8DA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4" creationId="{8ED1509C-2E7A-D7D1-FDA9-AACE0079BED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5" creationId="{7F021B27-D0BA-6C28-DC20-C24E9904BB0A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6" creationId="{9BC0F7E0-746B-465A-3BB4-02EB248D296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7" creationId="{018F775E-35B5-3DBD-50C4-DC73C5BB079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58" creationId="{8DBFDB7C-5210-732A-FE1E-75309333EE3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59" creationId="{B9E6CED9-A584-F175-4E04-D6547DECD15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0" creationId="{DCE05D87-A044-B670-8F84-F1333015229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1" creationId="{F9A0215F-2A48-AAD4-548F-8FDC6C03822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2" creationId="{DD8668A1-70FE-F38B-2F70-331E7953F91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3" creationId="{DAD877C7-DF5B-3A1C-F8CE-38396F2586CC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4" creationId="{B26C6CC5-784B-199C-59C7-DBE26A077C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5" creationId="{4ABE5BE4-0CA2-AED0-B293-3372E9D5AFFF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6" creationId="{25BC9157-D5E9-0218-927E-A1C9685B82C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7" creationId="{5AE1927C-E69A-C7E7-2605-91D073928F09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68" creationId="{306446F6-4590-41D4-6BC4-707EBF16585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69" creationId="{BF15C25F-F271-AD7E-E71B-09896BC3CE54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0" creationId="{87C0CFD0-B2E1-5509-F480-C69C95A77D8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1" creationId="{BCCBCE66-B848-80EE-3564-D1B36CFEF050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2" creationId="{C4D528EF-A5DA-05E1-583F-11C01650134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3" creationId="{9AF89B54-6972-75E8-3403-DB1C40D0824A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4" creationId="{A602266C-AF13-9DC6-79C4-FC2B1F7EDFF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5" creationId="{076CD2BA-A321-F6FC-3E9E-CAB7031766D4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6" creationId="{3BE5110A-ED8C-A7CE-8CEC-444D70FE008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7" creationId="{5E887A07-F33E-A740-9946-92423469154E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78" creationId="{90C84686-BE44-0DCC-A5BF-119437A227E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79" creationId="{3820C1D2-1574-EBD4-BBD2-2E6331EEB2A2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380" creationId="{40A234C7-90A4-1047-ED0E-EF69D907D73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1" creationId="{740CCCD9-D1B1-2E72-9FC0-28EECA970C4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2" creationId="{0B28F3F0-C986-B8EA-56C5-362CFA179B2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3" creationId="{2C5C7746-3DF8-4C8C-0711-B2C4CAFFACA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4" creationId="{28FAF801-3D7C-0342-2701-6942EDE7F30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5" creationId="{7268C1CB-2847-E32D-D65E-518F80A68D4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6" creationId="{30830AE5-5580-274B-19C1-7308CFD9201D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387" creationId="{5DE5F823-6C91-4D01-0765-045D1E2BE5A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8" creationId="{70590195-A92C-CD42-CEA8-71A36BADED4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89" creationId="{1A9BA3FE-66FF-0AD4-1446-C426DA5232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0" creationId="{78F074CC-67C1-1078-61F7-362E4090BE5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1" creationId="{771DE3CC-9CB3-7E93-39D9-12A254E7290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2" creationId="{DFFD0B25-92DF-D7DC-6483-CF13314FED7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3" creationId="{CD1E59C1-CF48-DFAA-9A4E-CFC92E625FF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4" creationId="{2C040B82-EA57-9D5D-F798-5CE2679A444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5" creationId="{15ECBAD2-FDD9-F1FA-BB2E-985A509315B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6" creationId="{8E9C634C-86DC-BFA7-88D7-7BA7E906772B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397" creationId="{869087FD-6956-F681-5C8B-AC251C5FFC5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8" creationId="{F12E5D0F-8D88-CE19-808C-EF21D54ED23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399" creationId="{8B550B32-32D1-EDBB-D611-F2599D14145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0" creationId="{3B8F51A8-0F75-83FC-E10F-748EABF705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1" creationId="{3295352F-AACC-EA89-C204-C6897B24BDF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2" creationId="{98D86C6E-4343-EA28-4EA6-543DFC65AC8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3" creationId="{FF33CED4-5EB8-E73A-D78C-597E23F53DF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4" creationId="{6C1F214B-D6FC-F6C9-80AC-BC79884917E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5" creationId="{2137F3E2-85D5-C05A-AE2B-28AB7E554BE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6" creationId="{E67EA8BB-188F-97FF-8727-90B2833ED7C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7" creationId="{7A541ABA-E97C-0198-1FC2-BED7C442A80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8" creationId="{A798CC33-69AE-3A46-2057-C485BBD537E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09" creationId="{A71409BF-A69A-94CA-330E-56057CA54C2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0" creationId="{C21E4204-C6FA-9D05-5151-CD18405E285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1" creationId="{3BCC0D3D-1851-B077-456E-BE0E75C69FC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2" creationId="{2965D7F6-5021-AE69-9E59-176900C9B2D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3" creationId="{D50550A0-3703-8B58-E2B5-C3259324487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4" creationId="{A17E19A1-8D2E-4896-1327-02E61E499B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5" creationId="{A05F863E-5FF5-C66C-893B-6F2C849CDF6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6" creationId="{86DA3EE3-6F6B-3BAC-E007-1EF4BC7397BB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417" creationId="{E3FDBE3D-BE80-B2BE-6502-3AD2E2DEB36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8" creationId="{8ACB7AA4-2987-AEE3-951D-4314089F273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19" creationId="{2FF4EF66-D6EF-CFA1-E050-5506B152F26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0" creationId="{587F52C6-C534-DC44-3A8E-11297F2DFDB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1" creationId="{15FA0C9C-DA3C-2D6F-B9A2-4E149ADE395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2" creationId="{259F27B9-80B0-0CFF-1448-A28C1CE2AF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3" creationId="{674963C5-E8C0-E187-8675-65D66A36F15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4" creationId="{5659818D-0FEB-849D-E460-D6F82D4DE83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5" creationId="{BAABF8E9-EA38-A62F-98F4-3521A1963B0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6" creationId="{C0BC2778-E457-D59E-6E87-8D177B82EBA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7" creationId="{50BD2948-CA4B-8D91-B870-F7435D170C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8" creationId="{F7D49450-9778-C737-F051-461C8B9B924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29" creationId="{6DCC5AF8-92E2-BC38-D255-9AB8975E97B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0" creationId="{7BDECF3B-F2E9-FFEA-9B66-0FF9B1264B0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1" creationId="{177803D8-C0DC-49D4-4948-AE8D1108B3F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2" creationId="{2B0012CA-3EEE-56B9-7292-7A06946FEA7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3" creationId="{39566F14-A5DF-F44E-45B3-EA1947DD605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4" creationId="{78C3802E-EEC6-10B1-47E0-D8B21B24639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5" creationId="{91DAD68C-AC03-0A6D-5CEC-B63B064CAB7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6" creationId="{D1F01F8A-F4D1-3E3B-38DD-7AA83A5D085B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437" creationId="{CC0B6311-7BA6-404F-AFEF-38F3939C123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8" creationId="{0C665FD4-1BB0-06DD-4D88-7308AAFF566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39" creationId="{FB398D02-28D7-A559-E803-62CB67C4BC1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0" creationId="{5D686607-3B70-1D2F-52CF-445873F2239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1" creationId="{88C8933B-EDBD-989C-660C-BA7E8C07B94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2" creationId="{65FC07B9-5025-3586-B653-4C25BE2817D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3" creationId="{0EB42F74-F8A2-AF6E-93D5-BFD9C0CEA68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4" creationId="{4F38447F-BD3A-19F7-5682-8FFFD78DA94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5" creationId="{5D5A0E93-82EA-18CA-F4E6-0BD89A39E91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6" creationId="{6BC90A90-0D61-BBE2-1AA2-E82D00ABB953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447" creationId="{A6AA69F4-22B8-6F8C-E81E-8C505645D12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8" creationId="{94332497-9D3D-3CA2-FCDF-ACD83D89C5A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49" creationId="{E7A33438-7CBA-C1D1-B9D1-915A9A2CF36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0" creationId="{D795753F-F85B-7C59-9370-F096BE18829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1" creationId="{709887FA-26C4-F404-7543-6CDB819D4AC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2" creationId="{A5DD81AD-CA64-501B-186A-E81DD43F240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3" creationId="{C91E8F21-0F37-A2B0-3A26-39877A620C3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4" creationId="{34E03733-0C53-EC03-71DF-50CD51F7441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5" creationId="{130E0301-7E7F-E846-57C2-D8F5FED8E14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6" creationId="{CC2E3365-0102-C46C-08DE-FD4069FC747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7" creationId="{29117B47-29EE-7323-E3DC-812525EAA6E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8" creationId="{EB215BB9-011A-4DAC-FDD8-3F3F913EA6A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59" creationId="{2678B88D-FCB8-8361-B283-F6558AE496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0" creationId="{19FD09F3-0108-108A-8763-7923F1E9E05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1" creationId="{16BE1BBD-F0A9-20F6-D21F-D0614386801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2" creationId="{E2490AEA-AE0E-7900-854A-4C03E3A81C8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3" creationId="{3BDE1E34-0ABC-2F68-EFDA-1A047AD4EE7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4" creationId="{ACC33894-700A-C881-C6BC-28666B07CB8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5" creationId="{67D939B4-0C6D-B0C9-DEF9-502657B7D13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6" creationId="{E930A689-153B-DA43-AC1D-32EE22276B78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467" creationId="{675D8C4D-FB0D-1128-D3BE-B923060A796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8" creationId="{D515CDF4-A76D-0D9F-BD71-A8D4EBC2EBB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69" creationId="{DDFFA3F1-8010-CFE4-2992-5F0639AC846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0" creationId="{C76C387F-E958-EB44-38BE-6BF434EAF4E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1" creationId="{06F91D20-09BF-FDCC-F02B-1EE29DB9004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2" creationId="{5AA855EB-02C1-3270-B9E2-EB9D4451BD2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3" creationId="{1497F53D-8DD6-A18A-D5A2-79CAB45081A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4" creationId="{AFD9EA3D-E5A5-D938-107C-4618D750A9C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5" creationId="{ED2E1D7F-EF07-1B73-54A5-BC7699962BA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6" creationId="{CC5D1C3F-7BAE-785A-D387-61EE97BA2DA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7" creationId="{568B943E-C04D-1624-DD3C-9EDD032F667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8" creationId="{17A76C6D-1115-2E05-AB12-398342EAFD6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79" creationId="{8FBD45E2-411E-8AA7-5101-5B664FE3557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0" creationId="{D78F0B34-DEE7-DAD3-778A-B80BAE91DE4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1" creationId="{A368FADD-6EBE-1F66-795D-8DE9C398631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2" creationId="{3F1B2CF5-C804-2CCB-0489-9B2374D3E2E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3" creationId="{13911945-F0DF-7578-5766-29C90927B95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4" creationId="{EC77DBD5-ECBB-5026-1EFC-70B226329DE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5" creationId="{2502114C-4003-10B9-FC7B-786C8CB1B5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6" creationId="{AC90AE3F-0CD1-FBDA-E382-20F2D055AF89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487" creationId="{5DDC9FFE-72D0-319C-73B9-13709F5991D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8" creationId="{7A41C439-4960-66AB-9426-A6E8FFAA3D6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89" creationId="{62839024-6301-4EA4-9720-24F2D2B64E8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0" creationId="{ECE51A39-2116-8A26-2902-735184AC1CA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1" creationId="{054ADDCF-A42C-6EDF-DE6D-84DE15BB7C0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2" creationId="{CB8D58C7-CACD-CF70-9545-4D2DBB42D1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3" creationId="{F213D4F3-08FF-8079-F840-3E832BD9E37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4" creationId="{A4E60881-4D5F-F786-2A06-70F6856239B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5" creationId="{8CA30884-5C82-8095-541F-41A4DBC239F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6" creationId="{ABCD54AE-93C6-002F-BA62-84D0F0C5F9EC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497" creationId="{70AA666C-BDBE-A5CF-ECE2-C3163AA5379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8" creationId="{624DF0ED-D1B6-4B5D-5EC0-6812886B0C2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499" creationId="{1B76A919-361D-E5FD-7F9F-E62D0F2F267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0" creationId="{229A6EBB-898B-4D82-4744-BD091963F7F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1" creationId="{D9C633A2-87FE-B1D1-DE27-E618AF45536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2" creationId="{6D04CD87-D2A3-85EC-6BF9-6A8FBF6BA11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3" creationId="{747F0F62-B4E8-1E93-EC39-7E7FCB3F5AE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4" creationId="{EE953049-031A-B99E-C473-53D2B2B85AB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5" creationId="{C03D0043-F6B9-6EC8-94AF-313E9DB760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6" creationId="{89E7DD38-B517-5554-610F-27231B3D98B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7" creationId="{78756497-A95C-EA6B-373B-0C88408C913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8" creationId="{924A09A1-17E4-3815-22BC-3F88334FF3A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09" creationId="{57100D10-74F9-0BEE-2E90-509B59E7F93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0" creationId="{12785C2A-C9EC-CF27-FD3C-5F5D5770A2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1" creationId="{2DE82737-1A77-2F54-5425-E304CD7013F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2" creationId="{4CB2E285-6488-E2A0-7BC1-E9FAA6D1FAF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3" creationId="{CC75A531-7C07-0C9A-B86E-CE678673A81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4" creationId="{63BAE5DD-262D-554D-E2FC-027F81A18C0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5" creationId="{FD30B908-CEAB-FA8E-5EE2-0F79186837E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6" creationId="{AA7A640B-7FE7-E50F-78E0-FA68E9EA8333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517" creationId="{866E9E01-9713-E523-50F2-6D38B20C305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8" creationId="{8A4C67ED-32A6-5BB2-AFF0-EEF8A6F04EF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19" creationId="{61E68243-8513-752B-8E19-CBCC04A5909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0" creationId="{E6D40E5C-C0C5-909C-E838-397E6451EC8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1" creationId="{D130B283-8387-8CE4-66D6-9E354B01158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2" creationId="{3EAA8E95-0D41-1425-8744-D18E0BF02C6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3" creationId="{7F7C0C06-2DA5-433E-FA33-523581E31BE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4" creationId="{1512687F-050F-A44E-B61C-EE458E773A2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5" creationId="{15502DF6-4201-CE61-5188-01B27D42D1D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6" creationId="{1E122218-B2C7-7A61-18AA-7F8E73BEA7C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7" creationId="{60B26D66-54AC-F739-53E4-170DEF39064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8" creationId="{87343EC0-DE30-F44F-C166-03F9EF2DAA7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29" creationId="{52118C6C-9F83-F2A4-D919-7A8D9B9AFA7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0" creationId="{04BBFA1A-B777-4F44-911C-3F88F2299EE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1" creationId="{497528D0-418D-BE04-639D-9CC3EC8F2EF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2" creationId="{16BFE6BD-5439-731D-89DE-27DAC5BFA18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3" creationId="{866CAC0C-382D-AF75-FF26-2D8433E4C50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4" creationId="{52029B00-8D30-9708-D99A-C45E587EFDA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5" creationId="{03AC4167-E63D-15A4-994A-65631E570B12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6" creationId="{D109AB8D-FC61-31F7-96E6-70F9C5AB109F}"/>
          </ac:picMkLst>
        </pc:picChg>
        <pc:picChg chg="del">
          <ac:chgData name="松永 豊" userId="0f47802c-55e8-44c5-9ad5-0765a8f03ca5" providerId="ADAL" clId="{2AA3FE3F-9A9F-4B03-AB03-7CA1C48E57B5}" dt="2024-07-04T05:58:48.545" v="438" actId="478"/>
          <ac:picMkLst>
            <pc:docMk/>
            <pc:sldMk cId="403183440" sldId="274"/>
            <ac:picMk id="537" creationId="{CAF38949-7E05-C1C2-A013-52940419D2D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8" creationId="{EC3CE71F-8819-088B-1876-BA2F9AE9409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39" creationId="{DF00077A-69B9-FCF3-DD13-4421E332FC9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0" creationId="{22194E04-1A97-5FCF-6CC8-872FBA0FD66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1" creationId="{856DE614-4EE1-AADC-691F-4933E77D0FF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2" creationId="{3FE08469-78E0-0EFC-5916-856D30041B2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3" creationId="{6093B2D9-37D7-2060-6598-FDD2D1504C8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4" creationId="{30810930-EAE0-3CBD-889A-6B494829972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5" creationId="{CE9F8B4F-E05C-5EF0-68B7-794F3407725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6" creationId="{9AC2FD3D-6404-381B-C897-99886ED70232}"/>
          </ac:picMkLst>
        </pc:picChg>
        <pc:picChg chg="del">
          <ac:chgData name="松永 豊" userId="0f47802c-55e8-44c5-9ad5-0765a8f03ca5" providerId="ADAL" clId="{2AA3FE3F-9A9F-4B03-AB03-7CA1C48E57B5}" dt="2024-07-04T06:01:04.607" v="474" actId="478"/>
          <ac:picMkLst>
            <pc:docMk/>
            <pc:sldMk cId="403183440" sldId="274"/>
            <ac:picMk id="547" creationId="{FBA74985-2096-C450-B14E-66520431C27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8" creationId="{CEB60DBD-47C5-00A7-2C49-0C19B88468D1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49" creationId="{E9C281E9-CCD1-07BE-5E87-16A3E479514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0" creationId="{E27BC886-C9B7-E443-E954-4740D456B34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1" creationId="{5BC54AB2-4DB3-D1CA-5405-D71E9713893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2" creationId="{2D427A1C-E069-1900-336B-FFDCD2339A3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3" creationId="{4D8B41A8-AE0F-5892-BDD4-813D84359FC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4" creationId="{D7F06048-9949-CCEB-13F3-26EF8E809763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5" creationId="{3365709A-D152-B91A-B0BD-021A01E668B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6" creationId="{F60801F6-D9CD-D45A-EDCB-9AF94B3A459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7" creationId="{9FB5EB1F-2979-8485-6C81-F8E4B721E49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8" creationId="{EC6063A7-FB39-A642-1790-F0C1058E033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59" creationId="{BB50E76D-B826-277E-181A-A4A0049C8046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0" creationId="{5CF4AFC2-40A0-9301-9546-3522CB68616C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1" creationId="{6C1A2E8C-776F-D96C-F385-544E4EEB61F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2" creationId="{865BA112-3F7E-0338-C3DA-56105E31969B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3" creationId="{60BC078A-EE01-739C-A3A8-DFDBA95EF86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4" creationId="{14A55FE0-15ED-5176-3BE8-88782DCF529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5" creationId="{34F9DB37-F31D-263B-9CB3-267BC3ACC7B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6" creationId="{0574E1EB-CB07-719F-35D6-59FD0140C4CC}"/>
          </ac:picMkLst>
        </pc:picChg>
        <pc:picChg chg="del">
          <ac:chgData name="松永 豊" userId="0f47802c-55e8-44c5-9ad5-0765a8f03ca5" providerId="ADAL" clId="{2AA3FE3F-9A9F-4B03-AB03-7CA1C48E57B5}" dt="2024-07-04T06:00:06.421" v="458" actId="478"/>
          <ac:picMkLst>
            <pc:docMk/>
            <pc:sldMk cId="403183440" sldId="274"/>
            <ac:picMk id="567" creationId="{B3D65BE9-0F86-254A-E294-F3E0F46E4A7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8" creationId="{666422BC-793F-A991-D80C-7E3E922F69F4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69" creationId="{D8CE9BCA-DA01-B998-4958-DFF74AA053D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0" creationId="{C950D3C2-8561-0DED-4AAE-3D11B24E6157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1" creationId="{03845DF4-6917-FC56-D479-AA0D57EFBC0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2" creationId="{E0B5F37C-DDCB-E38D-C65F-442207D18F9A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3" creationId="{03C22DDB-5E6D-1662-A250-6C98B3A6709F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4" creationId="{46BF9826-D95E-7C29-9F44-20F148EDB96D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5" creationId="{76A638B2-AB18-BB80-CF10-A58ACFD3504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6" creationId="{50BD5EAE-8395-AA8C-DD7E-2D9C570E9150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7" creationId="{19230A77-AC0A-B075-6CDE-9FDE03FEAF8E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8" creationId="{093AE703-3EBB-22B3-F9A3-4B82DA03DD75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79" creationId="{347C5B98-1ACB-E046-4C44-9503863FBAB8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80" creationId="{B4626F1F-87A9-3895-615E-F261CA1BC029}"/>
          </ac:picMkLst>
        </pc:picChg>
        <pc:picChg chg="del">
          <ac:chgData name="松永 豊" userId="0f47802c-55e8-44c5-9ad5-0765a8f03ca5" providerId="ADAL" clId="{2AA3FE3F-9A9F-4B03-AB03-7CA1C48E57B5}" dt="2024-07-04T05:57:40.793" v="323" actId="478"/>
          <ac:picMkLst>
            <pc:docMk/>
            <pc:sldMk cId="403183440" sldId="274"/>
            <ac:picMk id="581" creationId="{F7A9193B-441E-58E5-C387-282E22D76364}"/>
          </ac:picMkLst>
        </pc:picChg>
        <pc:picChg chg="add mod">
          <ac:chgData name="松永 豊" userId="0f47802c-55e8-44c5-9ad5-0765a8f03ca5" providerId="ADAL" clId="{2AA3FE3F-9A9F-4B03-AB03-7CA1C48E57B5}" dt="2024-07-04T05:59:28.984" v="448" actId="1076"/>
          <ac:picMkLst>
            <pc:docMk/>
            <pc:sldMk cId="403183440" sldId="274"/>
            <ac:picMk id="583" creationId="{BA69402D-DB71-6D4E-4FAF-B6E313703CEC}"/>
          </ac:picMkLst>
        </pc:picChg>
        <pc:picChg chg="add mod">
          <ac:chgData name="松永 豊" userId="0f47802c-55e8-44c5-9ad5-0765a8f03ca5" providerId="ADAL" clId="{2AA3FE3F-9A9F-4B03-AB03-7CA1C48E57B5}" dt="2024-07-04T05:59:27.055" v="447" actId="1076"/>
          <ac:picMkLst>
            <pc:docMk/>
            <pc:sldMk cId="403183440" sldId="274"/>
            <ac:picMk id="585" creationId="{434D37BC-8ABF-5600-970E-DDE034749AEA}"/>
          </ac:picMkLst>
        </pc:picChg>
        <pc:picChg chg="add mod">
          <ac:chgData name="松永 豊" userId="0f47802c-55e8-44c5-9ad5-0765a8f03ca5" providerId="ADAL" clId="{2AA3FE3F-9A9F-4B03-AB03-7CA1C48E57B5}" dt="2024-07-04T05:59:24.709" v="446" actId="1076"/>
          <ac:picMkLst>
            <pc:docMk/>
            <pc:sldMk cId="403183440" sldId="274"/>
            <ac:picMk id="587" creationId="{824C122B-3883-9E7B-00C8-0876EFAA2955}"/>
          </ac:picMkLst>
        </pc:picChg>
        <pc:picChg chg="add mod">
          <ac:chgData name="松永 豊" userId="0f47802c-55e8-44c5-9ad5-0765a8f03ca5" providerId="ADAL" clId="{2AA3FE3F-9A9F-4B03-AB03-7CA1C48E57B5}" dt="2024-07-04T05:59:20.403" v="445" actId="1076"/>
          <ac:picMkLst>
            <pc:docMk/>
            <pc:sldMk cId="403183440" sldId="274"/>
            <ac:picMk id="589" creationId="{F58F38FC-10C0-E28F-F89B-6F2909977F3E}"/>
          </ac:picMkLst>
        </pc:picChg>
        <pc:picChg chg="add mod">
          <ac:chgData name="松永 豊" userId="0f47802c-55e8-44c5-9ad5-0765a8f03ca5" providerId="ADAL" clId="{2AA3FE3F-9A9F-4B03-AB03-7CA1C48E57B5}" dt="2024-07-04T05:59:13.356" v="444" actId="1076"/>
          <ac:picMkLst>
            <pc:docMk/>
            <pc:sldMk cId="403183440" sldId="274"/>
            <ac:picMk id="591" creationId="{E267AEB0-ECF4-F2A3-37A1-3E7E037388D7}"/>
          </ac:picMkLst>
        </pc:picChg>
        <pc:picChg chg="add mod">
          <ac:chgData name="松永 豊" userId="0f47802c-55e8-44c5-9ad5-0765a8f03ca5" providerId="ADAL" clId="{2AA3FE3F-9A9F-4B03-AB03-7CA1C48E57B5}" dt="2024-07-04T05:59:11.432" v="443" actId="1076"/>
          <ac:picMkLst>
            <pc:docMk/>
            <pc:sldMk cId="403183440" sldId="274"/>
            <ac:picMk id="593" creationId="{48AF4C58-EB44-6AB3-7043-E53F8F7A3B52}"/>
          </ac:picMkLst>
        </pc:picChg>
        <pc:picChg chg="add mod">
          <ac:chgData name="松永 豊" userId="0f47802c-55e8-44c5-9ad5-0765a8f03ca5" providerId="ADAL" clId="{2AA3FE3F-9A9F-4B03-AB03-7CA1C48E57B5}" dt="2024-07-04T05:59:09.192" v="442" actId="1076"/>
          <ac:picMkLst>
            <pc:docMk/>
            <pc:sldMk cId="403183440" sldId="274"/>
            <ac:picMk id="595" creationId="{D206D207-4EE7-D485-7834-D1C847D7EBF8}"/>
          </ac:picMkLst>
        </pc:picChg>
        <pc:picChg chg="add mod">
          <ac:chgData name="松永 豊" userId="0f47802c-55e8-44c5-9ad5-0765a8f03ca5" providerId="ADAL" clId="{2AA3FE3F-9A9F-4B03-AB03-7CA1C48E57B5}" dt="2024-07-04T05:59:06.173" v="441" actId="1076"/>
          <ac:picMkLst>
            <pc:docMk/>
            <pc:sldMk cId="403183440" sldId="274"/>
            <ac:picMk id="597" creationId="{53AAC3AB-F33B-8608-505C-E111A1C2DE97}"/>
          </ac:picMkLst>
        </pc:picChg>
        <pc:picChg chg="add mod">
          <ac:chgData name="松永 豊" userId="0f47802c-55e8-44c5-9ad5-0765a8f03ca5" providerId="ADAL" clId="{2AA3FE3F-9A9F-4B03-AB03-7CA1C48E57B5}" dt="2024-07-04T05:59:00.490" v="440" actId="1076"/>
          <ac:picMkLst>
            <pc:docMk/>
            <pc:sldMk cId="403183440" sldId="274"/>
            <ac:picMk id="599" creationId="{0D7356A4-A00F-3578-90DC-85D20BDEE7B2}"/>
          </ac:picMkLst>
        </pc:picChg>
        <pc:picChg chg="add mod">
          <ac:chgData name="松永 豊" userId="0f47802c-55e8-44c5-9ad5-0765a8f03ca5" providerId="ADAL" clId="{2AA3FE3F-9A9F-4B03-AB03-7CA1C48E57B5}" dt="2024-07-04T05:58:53.220" v="439" actId="1076"/>
          <ac:picMkLst>
            <pc:docMk/>
            <pc:sldMk cId="403183440" sldId="274"/>
            <ac:picMk id="601" creationId="{44FD13E1-B6ED-684F-331B-5E1818008ED6}"/>
          </ac:picMkLst>
        </pc:picChg>
        <pc:picChg chg="add mod">
          <ac:chgData name="松永 豊" userId="0f47802c-55e8-44c5-9ad5-0765a8f03ca5" providerId="ADAL" clId="{2AA3FE3F-9A9F-4B03-AB03-7CA1C48E57B5}" dt="2024-07-04T05:58:45.063" v="437" actId="1076"/>
          <ac:picMkLst>
            <pc:docMk/>
            <pc:sldMk cId="403183440" sldId="274"/>
            <ac:picMk id="603" creationId="{FBBB5481-6C1C-DFAE-5FB4-BE0BC71F941A}"/>
          </ac:picMkLst>
        </pc:picChg>
        <pc:picChg chg="add mod">
          <ac:chgData name="松永 豊" userId="0f47802c-55e8-44c5-9ad5-0765a8f03ca5" providerId="ADAL" clId="{2AA3FE3F-9A9F-4B03-AB03-7CA1C48E57B5}" dt="2024-07-04T05:58:40.580" v="436" actId="1076"/>
          <ac:picMkLst>
            <pc:docMk/>
            <pc:sldMk cId="403183440" sldId="274"/>
            <ac:picMk id="605" creationId="{BEF23FFE-BC68-85BF-A236-9E46C59CDDA2}"/>
          </ac:picMkLst>
        </pc:picChg>
        <pc:picChg chg="add mod">
          <ac:chgData name="松永 豊" userId="0f47802c-55e8-44c5-9ad5-0765a8f03ca5" providerId="ADAL" clId="{2AA3FE3F-9A9F-4B03-AB03-7CA1C48E57B5}" dt="2024-07-04T05:58:37.223" v="435" actId="1076"/>
          <ac:picMkLst>
            <pc:docMk/>
            <pc:sldMk cId="403183440" sldId="274"/>
            <ac:picMk id="607" creationId="{266C69CE-0B85-01A1-971F-4071CC50C67E}"/>
          </ac:picMkLst>
        </pc:picChg>
        <pc:picChg chg="add mod">
          <ac:chgData name="松永 豊" userId="0f47802c-55e8-44c5-9ad5-0765a8f03ca5" providerId="ADAL" clId="{2AA3FE3F-9A9F-4B03-AB03-7CA1C48E57B5}" dt="2024-07-04T05:58:30.958" v="434" actId="1076"/>
          <ac:picMkLst>
            <pc:docMk/>
            <pc:sldMk cId="403183440" sldId="274"/>
            <ac:picMk id="609" creationId="{46E4DDD6-B246-99BF-ACF3-20EF7F126BF1}"/>
          </ac:picMkLst>
        </pc:picChg>
        <pc:picChg chg="add mod">
          <ac:chgData name="松永 豊" userId="0f47802c-55e8-44c5-9ad5-0765a8f03ca5" providerId="ADAL" clId="{2AA3FE3F-9A9F-4B03-AB03-7CA1C48E57B5}" dt="2024-07-04T05:58:26.558" v="433" actId="1076"/>
          <ac:picMkLst>
            <pc:docMk/>
            <pc:sldMk cId="403183440" sldId="274"/>
            <ac:picMk id="611" creationId="{7EC26063-A460-B8CE-384C-55245A565522}"/>
          </ac:picMkLst>
        </pc:picChg>
        <pc:picChg chg="add mod">
          <ac:chgData name="松永 豊" userId="0f47802c-55e8-44c5-9ad5-0765a8f03ca5" providerId="ADAL" clId="{2AA3FE3F-9A9F-4B03-AB03-7CA1C48E57B5}" dt="2024-07-04T05:58:23.518" v="432" actId="1076"/>
          <ac:picMkLst>
            <pc:docMk/>
            <pc:sldMk cId="403183440" sldId="274"/>
            <ac:picMk id="613" creationId="{FE717CBA-4ADD-6C0C-96B1-47BDFB48D2E0}"/>
          </ac:picMkLst>
        </pc:picChg>
        <pc:picChg chg="add mod">
          <ac:chgData name="松永 豊" userId="0f47802c-55e8-44c5-9ad5-0765a8f03ca5" providerId="ADAL" clId="{2AA3FE3F-9A9F-4B03-AB03-7CA1C48E57B5}" dt="2024-07-04T05:58:18.697" v="431" actId="1076"/>
          <ac:picMkLst>
            <pc:docMk/>
            <pc:sldMk cId="403183440" sldId="274"/>
            <ac:picMk id="615" creationId="{CC6B3D27-1549-1FBD-DCA7-D026BFB17964}"/>
          </ac:picMkLst>
        </pc:picChg>
        <pc:picChg chg="add mod">
          <ac:chgData name="松永 豊" userId="0f47802c-55e8-44c5-9ad5-0765a8f03ca5" providerId="ADAL" clId="{2AA3FE3F-9A9F-4B03-AB03-7CA1C48E57B5}" dt="2024-07-04T05:58:15.457" v="430" actId="1076"/>
          <ac:picMkLst>
            <pc:docMk/>
            <pc:sldMk cId="403183440" sldId="274"/>
            <ac:picMk id="617" creationId="{096C7FF2-D356-C22A-E563-08C9069EE90C}"/>
          </ac:picMkLst>
        </pc:picChg>
        <pc:picChg chg="add mod">
          <ac:chgData name="松永 豊" userId="0f47802c-55e8-44c5-9ad5-0765a8f03ca5" providerId="ADAL" clId="{2AA3FE3F-9A9F-4B03-AB03-7CA1C48E57B5}" dt="2024-07-04T05:58:12.675" v="429" actId="1076"/>
          <ac:picMkLst>
            <pc:docMk/>
            <pc:sldMk cId="403183440" sldId="274"/>
            <ac:picMk id="619" creationId="{613CEDAE-FCEB-CE1C-0B68-D7E5090DB937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0" creationId="{5681E61F-F1E7-79B9-DB0B-8EF2AC08E79C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1" creationId="{2870995E-B630-075F-31A8-12D2500B9E9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2" creationId="{B0EBBDF5-37FB-56D3-C85F-F6939D2AE5C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3" creationId="{BF1F3C3E-E7AB-2B48-15F2-1FBD2CBB905F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4" creationId="{A2C84B95-3DB7-FAE4-1075-0049EB0194A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5" creationId="{874DB0D2-7418-9D0F-2B72-68646570460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6" creationId="{D3E82C57-9F8A-6489-87E8-B139464E5329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7" creationId="{E6CF7507-50A8-427C-7D8B-3D660691C935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8" creationId="{A1929007-DF0E-1A56-8E36-4D616D51E23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29" creationId="{0C65F375-5D24-A7E3-F752-215DF141440C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0" creationId="{E01B8997-D784-3502-3FF9-E1BB8C8E6E8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1" creationId="{CC7FA0F2-B9D3-200B-36DC-484BA00C4E6B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2" creationId="{4A96966D-4C32-00FC-FEEF-CCF9B5CB6F98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3" creationId="{A5FED7BF-5E9D-947A-361E-360538D1456E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4" creationId="{D43ED499-ADA9-ECFF-964A-E2D871C1C353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5" creationId="{D1252FBC-F9AE-A901-DE0C-C0E5764C6664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6" creationId="{6B23F97F-A41D-C76A-AEF2-6C1307ACD2BA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7" creationId="{62219C07-01C1-FF35-1282-8455BB0919D9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8" creationId="{35F1BD32-B8C7-F808-95F6-2AE3FB618778}"/>
          </ac:picMkLst>
        </pc:picChg>
        <pc:picChg chg="add mod">
          <ac:chgData name="松永 豊" userId="0f47802c-55e8-44c5-9ad5-0765a8f03ca5" providerId="ADAL" clId="{2AA3FE3F-9A9F-4B03-AB03-7CA1C48E57B5}" dt="2024-07-04T06:01:51.117" v="485" actId="1076"/>
          <ac:picMkLst>
            <pc:docMk/>
            <pc:sldMk cId="403183440" sldId="274"/>
            <ac:picMk id="639" creationId="{D9722E51-9B5E-0F6B-84C1-2CAF714EED91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0" creationId="{4B46E81F-4463-6881-2B06-E844EC3C1666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1" creationId="{75EF739C-5655-0232-9BBA-3FDF20FBFE47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2" creationId="{5D2353DE-272F-AC07-22FB-B7E6AA94C2EC}"/>
          </ac:picMkLst>
        </pc:picChg>
        <pc:picChg chg="add mod">
          <ac:chgData name="松永 豊" userId="0f47802c-55e8-44c5-9ad5-0765a8f03ca5" providerId="ADAL" clId="{2AA3FE3F-9A9F-4B03-AB03-7CA1C48E57B5}" dt="2024-07-04T06:01:59.963" v="487" actId="1076"/>
          <ac:picMkLst>
            <pc:docMk/>
            <pc:sldMk cId="403183440" sldId="274"/>
            <ac:picMk id="643" creationId="{97AEECF2-BCFE-B85D-82B6-9962CCBE5165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4" creationId="{9F45C457-EE68-1ED6-A592-C2DA9C8EB05F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5" creationId="{B2603A28-13BF-54BE-A621-010537C5751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6" creationId="{722DE61D-1EFE-57DE-8499-CCD393E50A5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7" creationId="{B2D25EAE-3DD1-AD97-A662-3B25AD4CC22E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8" creationId="{68A05AA2-508C-DC3A-BEE8-26EF0530809F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49" creationId="{83DB71AB-54D5-40C4-13F2-8AEDE553AC9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0" creationId="{610E29CA-514C-1062-F9F3-3C73958F45D0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1" creationId="{B3B331A3-AF74-103E-01EF-54148F70CBA2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2" creationId="{55FD79A0-2F5B-F76E-4478-EEFFB02925E3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3" creationId="{9E22FED9-D4F1-AC2E-57F2-3A3018AB471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4" creationId="{E08E9EC7-4BDE-27CA-07BF-2A39B5BAABE9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5" creationId="{76CFF59A-2A12-F16B-66CB-6D2A72852CEE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6" creationId="{200EA67F-E361-4C5D-6FD1-F748B487C5F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7" creationId="{B49D3D35-1E8D-B637-785B-1421B4FFC963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8" creationId="{4E5DBA6F-0932-1797-F380-FA19CA6076C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59" creationId="{CAFB5C74-4FAB-45E6-799C-589187E5509C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0" creationId="{F1F0B583-CDB6-EACA-B353-E967A1E6E805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1" creationId="{FB80345B-9F33-98BA-7408-3E4FCA3F813B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2" creationId="{D4178EAA-F799-8338-8117-28047BD5636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3" creationId="{EE1C8208-39B7-3616-3C64-777360CB00F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4" creationId="{5EBA5C57-8E05-C406-7A6D-E453D86F158B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5" creationId="{32861CA3-8380-8812-D210-3ACDC17744D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6" creationId="{1C02EF09-4DBE-AA58-7AB0-529A800E43E4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7" creationId="{293ABA01-2F9C-4366-6B81-59552DE309A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8" creationId="{C2687738-E418-CFB5-C8E7-ACFCA97564F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69" creationId="{1E8918B2-92A7-C624-55A0-E276780670D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0" creationId="{2CD55479-919F-6884-EF45-C3E8F31C6B20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1" creationId="{C2D6F644-7D10-9A32-DF49-15A216B9484E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2" creationId="{787BF8F2-ADEB-E94F-60E3-8833BF394E38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3" creationId="{B8F38A17-EA68-7183-CF9C-0DF3E1CE6343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4" creationId="{0987BAC3-6F97-9954-4A5D-D40308F7890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5" creationId="{56545868-EF0A-B5F1-7E95-FC869B4F773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6" creationId="{C2D13B24-AF93-4B14-5EC3-DFB29448E08C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7" creationId="{E25E2501-0709-4A8F-C0E2-7FDB0BCEC828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8" creationId="{4978EA79-41A0-D9F2-11D4-DB568D18B63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79" creationId="{15BB9933-41B0-C722-AFBA-0D31DB3AD6A1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0" creationId="{2AD9CE81-83F8-FB29-C0D0-38619BE1D65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1" creationId="{8BAEFA65-A58B-2906-CF44-E9DD13292D85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2" creationId="{49FE31F1-49AC-3483-B80C-A83892BDB43D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3" creationId="{5558442F-3ECE-696A-B599-03074F0BE3E2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4" creationId="{65D58C55-8B2E-A226-260F-CCDA9E57C72C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5" creationId="{4026F88E-02EA-EE56-C1EB-5AF9DB78CCB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6" creationId="{49E57967-6CDB-839E-B286-7B033E65B4B7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7" creationId="{A3CC2DF1-11B1-D8DF-BA9F-7F8328D2E9A8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8" creationId="{E75E2A24-0ACC-D3B9-9FB2-5540529398AA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89" creationId="{7FE81DAF-5BEB-3717-09AF-5B2D3F96378F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0" creationId="{2558211D-883E-3E1A-BE1A-C56AC753BDF6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1" creationId="{803DB995-48AB-94C1-C36E-8057FCFE8651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2" creationId="{10A86DB6-07D3-ED0B-81D5-4DD81D23287B}"/>
          </ac:picMkLst>
        </pc:picChg>
        <pc:picChg chg="add mod">
          <ac:chgData name="松永 豊" userId="0f47802c-55e8-44c5-9ad5-0765a8f03ca5" providerId="ADAL" clId="{2AA3FE3F-9A9F-4B03-AB03-7CA1C48E57B5}" dt="2024-07-04T06:02:07.238" v="489" actId="1076"/>
          <ac:picMkLst>
            <pc:docMk/>
            <pc:sldMk cId="403183440" sldId="274"/>
            <ac:picMk id="693" creationId="{ADB24ED2-A0B1-7EDB-6864-6F9A1A6185EF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4" creationId="{41F83DC5-C141-D995-FF6E-E3942194528B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5" creationId="{FED9D891-6F55-83A6-93DC-3EDCE7696BE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6" creationId="{F47D478C-1B73-D17D-6340-982F90A1B31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7" creationId="{4F2FF582-A552-4CC7-3FE1-93A32FFAB1A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8" creationId="{D5BA26C7-DF4B-E60A-FA85-A2DB3F80E58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699" creationId="{EF817F8F-5034-BE67-5D94-579DC9E166DD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0" creationId="{12F67BEB-4B32-FC92-6D36-C3F4355B8560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1" creationId="{F78D8770-CD4B-7228-82D2-5A7072A6737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2" creationId="{4F433CA6-F9EE-3C92-7B85-96E131F00F1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3" creationId="{BD82A898-29BC-8053-789F-612232721D9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4" creationId="{09457A1B-14B8-31B4-C7DA-1848161988DE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5" creationId="{26B0A276-3CDC-C988-FCDF-2E8F51066D6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6" creationId="{9100A4C4-5E1F-044F-BF91-5AF09485D59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7" creationId="{7B58F434-09E4-84E2-8739-DE3C5803E60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8" creationId="{22134030-5950-6316-0E55-0D47FAE330E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09" creationId="{7A36282F-FF11-DB11-FCA8-95FB1693AB8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0" creationId="{ADB8F34C-4E85-205B-F439-522F73A9BF8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1" creationId="{45EA0A3F-13F6-529F-D2A5-09C340EDF8A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2" creationId="{F40D782D-D58F-DB2B-0F1E-3A3EFB3E0E8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3" creationId="{E40752A9-D334-3061-F4DD-E90D4FF5FF7B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4" creationId="{362B6109-FA2B-CFB0-A938-CD408551B056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5" creationId="{861F0B0A-77D9-E87A-DD46-1D0BC114921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6" creationId="{79CCFC39-BC98-7FEA-9C95-97CF97ABA822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7" creationId="{9288AD84-C500-88E9-6503-650302D665B8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8" creationId="{A48559FC-4D1E-589B-64FE-DA407D3A22C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19" creationId="{9E9ED91E-D8A9-6138-26B2-B5B28A6B51E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0" creationId="{60B80221-9CB8-87E3-E93E-85B124878A6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1" creationId="{B4118C04-ABB4-2103-5593-8160924A625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2" creationId="{D7A94408-DDD7-F843-B4EF-FE7B950AFD6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3" creationId="{D96CC565-DA67-56F4-8488-3828FDD96E1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4" creationId="{007C7F57-1DD7-E8DB-A3C7-C27F301AFE8A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5" creationId="{AD86C21E-038F-72F6-76CF-B3554D3DF86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6" creationId="{A2E0A16A-6E2D-F920-D59B-619E63B3B9AE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7" creationId="{CAFA2B61-188C-96E4-E90A-E6DDD70B40D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8" creationId="{BA317586-B493-4F6C-175B-2DCC6B63D100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29" creationId="{2DAF29EC-CD6A-07E6-1145-9518AB5F9B3B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0" creationId="{5BF9AA2B-B703-E9C4-66BE-62FBC90AB9B2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1" creationId="{55367C9E-121C-1258-E487-05BF4444FD7F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2" creationId="{B53BE579-EA42-A6A4-351D-2B0066858BF9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3" creationId="{DD1D19B6-92FE-5DB2-F401-6AE8119186A1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4" creationId="{01B53235-DF9F-24B7-0FF4-B6BFEC73446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5" creationId="{959B29CB-ACF9-9346-23B7-950B6DFF2348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6" creationId="{B926106B-D806-DC6C-577F-3755243002AC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7" creationId="{1E49148F-A3E7-83FF-F485-5DBF4BA73C7D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8" creationId="{B1068C0E-5FD1-9AE2-4E21-7CC3B3202187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39" creationId="{8FD64D49-9DBC-389E-9E85-5539E1F93C52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0" creationId="{F0A1B4A0-9436-F77C-39D5-73CD40FFF6B4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1" creationId="{422948BB-525D-4D91-5710-DD9DDEA7B1C3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2" creationId="{B1B8E311-0C08-C0EA-9332-014759398590}"/>
          </ac:picMkLst>
        </pc:picChg>
        <pc:picChg chg="add mod">
          <ac:chgData name="松永 豊" userId="0f47802c-55e8-44c5-9ad5-0765a8f03ca5" providerId="ADAL" clId="{2AA3FE3F-9A9F-4B03-AB03-7CA1C48E57B5}" dt="2024-07-04T06:02:11.550" v="491" actId="1076"/>
          <ac:picMkLst>
            <pc:docMk/>
            <pc:sldMk cId="403183440" sldId="274"/>
            <ac:picMk id="743" creationId="{CDFEDF35-33DF-A1DF-4134-A1FAE5D6717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4" creationId="{A8794E3A-0753-9CA9-8D83-B00600BA81C6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5" creationId="{64C59021-07D4-5667-C182-4EA87A0897D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6" creationId="{587350CC-391B-8D5F-986F-4001FD62C73A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7" creationId="{AB2AFF38-F77F-1FB2-821D-6136115CA157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8" creationId="{D4170007-C1C7-0B48-BC21-9C435CA47BAF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49" creationId="{069287CC-80B5-DE5B-8521-2ADB4EEAC13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0" creationId="{48D70265-E530-6D9B-58C8-EFE96E0E997F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1" creationId="{B083B1DB-F54E-FFF2-8A35-BB8BA62279A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2" creationId="{5D444C32-8F1E-B77C-4928-768002BDDE67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3" creationId="{7166E91E-35C5-7E7B-2CC9-F6A30019292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4" creationId="{7E020C1A-37AF-DCA1-9237-53CEF4E71A92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5" creationId="{FE817CD2-4377-C3A9-7CEC-F7BCF9C02CDF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6" creationId="{11601183-2EDD-1480-3E2F-E0DF69D447E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7" creationId="{8B773985-CDAA-DD63-7B7C-7ACE2EB598C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8" creationId="{CFF5D081-866D-FE6A-1BF9-9454D900FC85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59" creationId="{5C49B7F8-5AED-00D4-A54A-BE572EB12D67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0" creationId="{12576930-B45A-B69A-7CAF-03511EF98CB8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1" creationId="{ECDE1248-E611-58A8-B36A-75A775C9D1F1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2" creationId="{2EE9D406-A718-86F4-49B2-925639C1EC0B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3" creationId="{5E8425F3-B074-BB77-6322-17D5EC66D8C9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4" creationId="{41492011-342B-45CC-ACB0-7D66D810B01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5" creationId="{BC631BBC-11BE-DB1D-7237-3FF3F8FF11D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6" creationId="{A176B918-2CFC-C024-24CB-91C1667D1625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7" creationId="{8EE79B5D-6B92-E753-A5BB-5360F37218D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8" creationId="{D954FEA7-2678-92D4-24B5-625036B8B1AB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69" creationId="{6F850071-2E0B-56ED-E3C0-85725DC8F33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0" creationId="{59009F88-A36E-8EB1-E9A7-31E4C180F535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1" creationId="{9FC274C2-980B-DBA8-368A-5A6FF9D6060C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2" creationId="{3BE9DFE6-C8E5-CD2E-B3D7-1578D8E49802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3" creationId="{0388D971-1DA5-B92C-E2FE-8AC396973E2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4" creationId="{D201AA4E-065A-4C0D-F19A-A79E7A78B940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5" creationId="{68CC3BB4-988E-067E-3BB3-63A9C6516821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6" creationId="{790B516F-96A2-87F5-F4D9-5111EA621AE6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7" creationId="{D60D353B-0FE6-9106-2304-39ADE9037C94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8" creationId="{7FB1C65F-07C1-60C0-7E8F-0CD19A078BF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79" creationId="{C5616B65-FA63-9738-6987-87D8DE4DF6C2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0" creationId="{E174DFBA-A2D3-183A-CE26-A848B1DEC5FC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1" creationId="{C5CCDB46-D594-A4CC-FB97-5132D9B1DDD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2" creationId="{2A3C68B4-5316-A9BA-7F4E-669114EB14BA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3" creationId="{E753B318-DE5D-F88D-29C2-9D50974FBA66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4" creationId="{475095CA-72A9-39E9-27D4-BF33CBBD83F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5" creationId="{42B9E349-92C1-5CA7-995E-F24E539047EE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6" creationId="{EA86F923-4287-4364-B4CB-5EB677023E5D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7" creationId="{9C1EAF0F-7C5E-C6B7-1537-E47FB26C2CAE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8" creationId="{F4CBF257-01D6-509B-7A81-C7672F38AC03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89" creationId="{B06DD2C7-6081-8F3B-902A-6F8C309E97D8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0" creationId="{8A7DC5B1-3DA4-2AC5-F0A7-BB6C489804F9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1" creationId="{F91F9EE5-5DFB-CDFD-0044-02F7397670CE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2" creationId="{062F159C-7EE6-ECBA-CBBE-68D42AC84959}"/>
          </ac:picMkLst>
        </pc:picChg>
        <pc:picChg chg="add mod">
          <ac:chgData name="松永 豊" userId="0f47802c-55e8-44c5-9ad5-0765a8f03ca5" providerId="ADAL" clId="{2AA3FE3F-9A9F-4B03-AB03-7CA1C48E57B5}" dt="2024-07-04T06:02:16.969" v="493" actId="1076"/>
          <ac:picMkLst>
            <pc:docMk/>
            <pc:sldMk cId="403183440" sldId="274"/>
            <ac:picMk id="793" creationId="{17474D31-144D-15DE-879F-5B25D5F72672}"/>
          </ac:picMkLst>
        </pc:picChg>
      </pc:sldChg>
      <pc:sldChg chg="add ord setBg">
        <pc:chgData name="松永 豊" userId="0f47802c-55e8-44c5-9ad5-0765a8f03ca5" providerId="ADAL" clId="{2AA3FE3F-9A9F-4B03-AB03-7CA1C48E57B5}" dt="2024-07-04T06:02:40.281" v="498"/>
        <pc:sldMkLst>
          <pc:docMk/>
          <pc:sldMk cId="1721294119" sldId="275"/>
        </pc:sldMkLst>
      </pc:sldChg>
      <pc:sldChg chg="add ord setBg">
        <pc:chgData name="松永 豊" userId="0f47802c-55e8-44c5-9ad5-0765a8f03ca5" providerId="ADAL" clId="{2AA3FE3F-9A9F-4B03-AB03-7CA1C48E57B5}" dt="2024-07-04T06:03:08.197" v="507"/>
        <pc:sldMkLst>
          <pc:docMk/>
          <pc:sldMk cId="3361935092" sldId="276"/>
        </pc:sldMkLst>
      </pc:sldChg>
      <pc:sldChg chg="add ord setBg">
        <pc:chgData name="松永 豊" userId="0f47802c-55e8-44c5-9ad5-0765a8f03ca5" providerId="ADAL" clId="{2AA3FE3F-9A9F-4B03-AB03-7CA1C48E57B5}" dt="2024-07-04T06:03:28.311" v="512"/>
        <pc:sldMkLst>
          <pc:docMk/>
          <pc:sldMk cId="3107745433" sldId="277"/>
        </pc:sldMkLst>
      </pc:sldChg>
    </pc:docChg>
  </pc:docChgLst>
  <pc:docChgLst>
    <pc:chgData name="松永 豊" userId="0f47802c-55e8-44c5-9ad5-0765a8f03ca5" providerId="ADAL" clId="{EF8A0785-5B56-4D46-A519-45079C605EE9}"/>
    <pc:docChg chg="undo custSel addSld delSld modSld sldOrd">
      <pc:chgData name="松永 豊" userId="0f47802c-55e8-44c5-9ad5-0765a8f03ca5" providerId="ADAL" clId="{EF8A0785-5B56-4D46-A519-45079C605EE9}" dt="2024-11-21T00:22:31.995" v="593" actId="20577"/>
      <pc:docMkLst>
        <pc:docMk/>
      </pc:docMkLst>
      <pc:sldChg chg="addSp delSp modSp add mod ord">
        <pc:chgData name="松永 豊" userId="0f47802c-55e8-44c5-9ad5-0765a8f03ca5" providerId="ADAL" clId="{EF8A0785-5B56-4D46-A519-45079C605EE9}" dt="2024-11-21T00:22:31.995" v="593" actId="20577"/>
        <pc:sldMkLst>
          <pc:docMk/>
          <pc:sldMk cId="1295425486" sldId="269"/>
        </pc:sldMkLst>
        <pc:spChg chg="mod">
          <ac:chgData name="松永 豊" userId="0f47802c-55e8-44c5-9ad5-0765a8f03ca5" providerId="ADAL" clId="{EF8A0785-5B56-4D46-A519-45079C605EE9}" dt="2024-11-21T00:22:31.995" v="593" actId="20577"/>
          <ac:spMkLst>
            <pc:docMk/>
            <pc:sldMk cId="1295425486" sldId="269"/>
            <ac:spMk id="3" creationId="{1DFE0E7F-AF9A-C9FE-0D7F-393910556542}"/>
          </ac:spMkLst>
        </pc:spChg>
        <pc:spChg chg="mod">
          <ac:chgData name="松永 豊" userId="0f47802c-55e8-44c5-9ad5-0765a8f03ca5" providerId="ADAL" clId="{EF8A0785-5B56-4D46-A519-45079C605EE9}" dt="2024-11-19T00:46:13.814" v="478" actId="14100"/>
          <ac:spMkLst>
            <pc:docMk/>
            <pc:sldMk cId="1295425486" sldId="269"/>
            <ac:spMk id="6" creationId="{E81D6980-4AFC-6141-C7E6-9540E7EEF532}"/>
          </ac:spMkLst>
        </pc:spChg>
        <pc:spChg chg="del">
          <ac:chgData name="松永 豊" userId="0f47802c-55e8-44c5-9ad5-0765a8f03ca5" providerId="ADAL" clId="{EF8A0785-5B56-4D46-A519-45079C605EE9}" dt="2024-11-19T00:38:04.915" v="159" actId="478"/>
          <ac:spMkLst>
            <pc:docMk/>
            <pc:sldMk cId="1295425486" sldId="269"/>
            <ac:spMk id="7" creationId="{D765392E-253A-B029-0A2D-4C6AF2839AE1}"/>
          </ac:spMkLst>
        </pc:spChg>
        <pc:spChg chg="mod">
          <ac:chgData name="松永 豊" userId="0f47802c-55e8-44c5-9ad5-0765a8f03ca5" providerId="ADAL" clId="{EF8A0785-5B56-4D46-A519-45079C605EE9}" dt="2024-11-19T00:38:22.270" v="177" actId="1076"/>
          <ac:spMkLst>
            <pc:docMk/>
            <pc:sldMk cId="1295425486" sldId="269"/>
            <ac:spMk id="9" creationId="{0DC5B343-6F82-6598-1A46-BBA5546B62F2}"/>
          </ac:spMkLst>
        </pc:spChg>
        <pc:spChg chg="mod">
          <ac:chgData name="松永 豊" userId="0f47802c-55e8-44c5-9ad5-0765a8f03ca5" providerId="ADAL" clId="{EF8A0785-5B56-4D46-A519-45079C605EE9}" dt="2024-11-19T00:39:54.877" v="305" actId="14100"/>
          <ac:spMkLst>
            <pc:docMk/>
            <pc:sldMk cId="1295425486" sldId="269"/>
            <ac:spMk id="12" creationId="{21C8382B-A70C-2422-4A3C-01918171695C}"/>
          </ac:spMkLst>
        </pc:spChg>
        <pc:spChg chg="del">
          <ac:chgData name="松永 豊" userId="0f47802c-55e8-44c5-9ad5-0765a8f03ca5" providerId="ADAL" clId="{EF8A0785-5B56-4D46-A519-45079C605EE9}" dt="2024-11-19T00:41:18.325" v="400" actId="478"/>
          <ac:spMkLst>
            <pc:docMk/>
            <pc:sldMk cId="1295425486" sldId="269"/>
            <ac:spMk id="16" creationId="{380E9847-2689-3988-F329-E63282C3740A}"/>
          </ac:spMkLst>
        </pc:spChg>
        <pc:spChg chg="mod">
          <ac:chgData name="松永 豊" userId="0f47802c-55e8-44c5-9ad5-0765a8f03ca5" providerId="ADAL" clId="{EF8A0785-5B56-4D46-A519-45079C605EE9}" dt="2024-11-19T00:36:23.221" v="51" actId="6549"/>
          <ac:spMkLst>
            <pc:docMk/>
            <pc:sldMk cId="1295425486" sldId="269"/>
            <ac:spMk id="19" creationId="{EE1FBD63-9DF1-A328-61A2-125FCC527657}"/>
          </ac:spMkLst>
        </pc:spChg>
        <pc:spChg chg="mod">
          <ac:chgData name="松永 豊" userId="0f47802c-55e8-44c5-9ad5-0765a8f03ca5" providerId="ADAL" clId="{EF8A0785-5B56-4D46-A519-45079C605EE9}" dt="2024-11-19T00:38:42.847" v="216" actId="20577"/>
          <ac:spMkLst>
            <pc:docMk/>
            <pc:sldMk cId="1295425486" sldId="269"/>
            <ac:spMk id="20" creationId="{90073E1C-A51E-B89A-C85F-B8E05B60383E}"/>
          </ac:spMkLst>
        </pc:spChg>
        <pc:spChg chg="mod">
          <ac:chgData name="松永 豊" userId="0f47802c-55e8-44c5-9ad5-0765a8f03ca5" providerId="ADAL" clId="{EF8A0785-5B56-4D46-A519-45079C605EE9}" dt="2024-11-19T00:40:19.326" v="344" actId="20577"/>
          <ac:spMkLst>
            <pc:docMk/>
            <pc:sldMk cId="1295425486" sldId="269"/>
            <ac:spMk id="21" creationId="{1A2E85DB-9CD2-2332-503A-E22748D4EFA4}"/>
          </ac:spMkLst>
        </pc:spChg>
        <pc:spChg chg="mod ord">
          <ac:chgData name="松永 豊" userId="0f47802c-55e8-44c5-9ad5-0765a8f03ca5" providerId="ADAL" clId="{EF8A0785-5B56-4D46-A519-45079C605EE9}" dt="2024-11-19T00:48:19.777" v="578" actId="14100"/>
          <ac:spMkLst>
            <pc:docMk/>
            <pc:sldMk cId="1295425486" sldId="269"/>
            <ac:spMk id="22" creationId="{9E48139F-353E-7B1E-973C-A77E1720D95E}"/>
          </ac:spMkLst>
        </pc:spChg>
        <pc:spChg chg="add mod">
          <ac:chgData name="松永 豊" userId="0f47802c-55e8-44c5-9ad5-0765a8f03ca5" providerId="ADAL" clId="{EF8A0785-5B56-4D46-A519-45079C605EE9}" dt="2024-11-19T00:46:29.379" v="483" actId="14100"/>
          <ac:spMkLst>
            <pc:docMk/>
            <pc:sldMk cId="1295425486" sldId="269"/>
            <ac:spMk id="60" creationId="{8EA10C29-471B-0032-9E91-A6BBCF7E5B86}"/>
          </ac:spMkLst>
        </pc:spChg>
        <pc:spChg chg="add mod">
          <ac:chgData name="松永 豊" userId="0f47802c-55e8-44c5-9ad5-0765a8f03ca5" providerId="ADAL" clId="{EF8A0785-5B56-4D46-A519-45079C605EE9}" dt="2024-11-19T00:46:40.600" v="486" actId="14100"/>
          <ac:spMkLst>
            <pc:docMk/>
            <pc:sldMk cId="1295425486" sldId="269"/>
            <ac:spMk id="61" creationId="{1A90C20A-CD73-CA96-743B-43FE3F0BAD0A}"/>
          </ac:spMkLst>
        </pc:spChg>
        <pc:picChg chg="add del">
          <ac:chgData name="松永 豊" userId="0f47802c-55e8-44c5-9ad5-0765a8f03ca5" providerId="ADAL" clId="{EF8A0785-5B56-4D46-A519-45079C605EE9}" dt="2024-11-19T00:37:41.663" v="102" actId="478"/>
          <ac:picMkLst>
            <pc:docMk/>
            <pc:sldMk cId="1295425486" sldId="269"/>
            <ac:picMk id="5" creationId="{ED7EA790-C5BB-89DE-ED66-7AECC33642FB}"/>
          </ac:picMkLst>
        </pc:picChg>
        <pc:picChg chg="add mod ord modCrop">
          <ac:chgData name="松永 豊" userId="0f47802c-55e8-44c5-9ad5-0765a8f03ca5" providerId="ADAL" clId="{EF8A0785-5B56-4D46-A519-45079C605EE9}" dt="2024-11-19T00:37:59.795" v="158" actId="171"/>
          <ac:picMkLst>
            <pc:docMk/>
            <pc:sldMk cId="1295425486" sldId="269"/>
            <ac:picMk id="10" creationId="{FA4B9076-B249-1CCE-5E01-F9D63D65E4CA}"/>
          </ac:picMkLst>
        </pc:picChg>
        <pc:picChg chg="add mod ord">
          <ac:chgData name="松永 豊" userId="0f47802c-55e8-44c5-9ad5-0765a8f03ca5" providerId="ADAL" clId="{EF8A0785-5B56-4D46-A519-45079C605EE9}" dt="2024-11-19T00:40:01.351" v="307" actId="1076"/>
          <ac:picMkLst>
            <pc:docMk/>
            <pc:sldMk cId="1295425486" sldId="269"/>
            <ac:picMk id="13" creationId="{86537732-1FCF-6AE4-BFC1-B11D5D8A3D07}"/>
          </ac:picMkLst>
        </pc:picChg>
        <pc:picChg chg="add mod ord">
          <ac:chgData name="松永 豊" userId="0f47802c-55e8-44c5-9ad5-0765a8f03ca5" providerId="ADAL" clId="{EF8A0785-5B56-4D46-A519-45079C605EE9}" dt="2024-11-19T00:43:18.181" v="441" actId="1076"/>
          <ac:picMkLst>
            <pc:docMk/>
            <pc:sldMk cId="1295425486" sldId="269"/>
            <ac:picMk id="17" creationId="{787EAB62-4D80-0D70-6973-BB2E063C2ED2}"/>
          </ac:picMkLst>
        </pc:picChg>
        <pc:picChg chg="add mod modCrop">
          <ac:chgData name="松永 豊" userId="0f47802c-55e8-44c5-9ad5-0765a8f03ca5" providerId="ADAL" clId="{EF8A0785-5B56-4D46-A519-45079C605EE9}" dt="2024-11-19T00:42:18.533" v="420" actId="208"/>
          <ac:picMkLst>
            <pc:docMk/>
            <pc:sldMk cId="1295425486" sldId="269"/>
            <ac:picMk id="32" creationId="{10C95F4D-D327-3EB7-6782-205A8C90AE31}"/>
          </ac:picMkLst>
        </pc:picChg>
        <pc:picChg chg="del">
          <ac:chgData name="松永 豊" userId="0f47802c-55e8-44c5-9ad5-0765a8f03ca5" providerId="ADAL" clId="{EF8A0785-5B56-4D46-A519-45079C605EE9}" dt="2024-11-19T00:38:52.969" v="217" actId="478"/>
          <ac:picMkLst>
            <pc:docMk/>
            <pc:sldMk cId="1295425486" sldId="269"/>
            <ac:picMk id="37" creationId="{6A235D38-82F3-8642-1FF1-C3269BB3DA44}"/>
          </ac:picMkLst>
        </pc:picChg>
        <pc:picChg chg="add mod modCrop">
          <ac:chgData name="松永 豊" userId="0f47802c-55e8-44c5-9ad5-0765a8f03ca5" providerId="ADAL" clId="{EF8A0785-5B56-4D46-A519-45079C605EE9}" dt="2024-11-19T00:44:16.057" v="458" actId="208"/>
          <ac:picMkLst>
            <pc:docMk/>
            <pc:sldMk cId="1295425486" sldId="269"/>
            <ac:picMk id="55" creationId="{B87874EA-5668-ED73-61F7-A9B4A300CAC7}"/>
          </ac:picMkLst>
        </pc:picChg>
        <pc:picChg chg="del">
          <ac:chgData name="松永 豊" userId="0f47802c-55e8-44c5-9ad5-0765a8f03ca5" providerId="ADAL" clId="{EF8A0785-5B56-4D46-A519-45079C605EE9}" dt="2024-11-19T00:40:22.486" v="345" actId="478"/>
          <ac:picMkLst>
            <pc:docMk/>
            <pc:sldMk cId="1295425486" sldId="269"/>
            <ac:picMk id="57" creationId="{D07030DD-E909-3D06-6C77-3E138EDEDAC9}"/>
          </ac:picMkLst>
        </pc:picChg>
        <pc:picChg chg="add mod modCrop">
          <ac:chgData name="松永 豊" userId="0f47802c-55e8-44c5-9ad5-0765a8f03ca5" providerId="ADAL" clId="{EF8A0785-5B56-4D46-A519-45079C605EE9}" dt="2024-11-19T00:47:06.967" v="495" actId="1076"/>
          <ac:picMkLst>
            <pc:docMk/>
            <pc:sldMk cId="1295425486" sldId="269"/>
            <ac:picMk id="59" creationId="{32F29744-37B8-FBE8-97E6-815A16B66512}"/>
          </ac:picMkLst>
        </pc:picChg>
        <pc:cxnChg chg="del mod">
          <ac:chgData name="松永 豊" userId="0f47802c-55e8-44c5-9ad5-0765a8f03ca5" providerId="ADAL" clId="{EF8A0785-5B56-4D46-A519-45079C605EE9}" dt="2024-11-19T00:38:06.373" v="160" actId="478"/>
          <ac:cxnSpMkLst>
            <pc:docMk/>
            <pc:sldMk cId="1295425486" sldId="269"/>
            <ac:cxnSpMk id="8" creationId="{DA774B4F-F839-D2AA-6100-BF3D0DE49B40}"/>
          </ac:cxnSpMkLst>
        </pc:cxnChg>
        <pc:cxnChg chg="mod">
          <ac:chgData name="松永 豊" userId="0f47802c-55e8-44c5-9ad5-0765a8f03ca5" providerId="ADAL" clId="{EF8A0785-5B56-4D46-A519-45079C605EE9}" dt="2024-11-19T00:39:26.122" v="276" actId="14100"/>
          <ac:cxnSpMkLst>
            <pc:docMk/>
            <pc:sldMk cId="1295425486" sldId="269"/>
            <ac:cxnSpMk id="11" creationId="{3EFE3C0D-24CE-89BA-7621-204DC676597F}"/>
          </ac:cxnSpMkLst>
        </pc:cxnChg>
        <pc:cxnChg chg="del">
          <ac:chgData name="松永 豊" userId="0f47802c-55e8-44c5-9ad5-0765a8f03ca5" providerId="ADAL" clId="{EF8A0785-5B56-4D46-A519-45079C605EE9}" dt="2024-11-19T00:41:19.413" v="401" actId="478"/>
          <ac:cxnSpMkLst>
            <pc:docMk/>
            <pc:sldMk cId="1295425486" sldId="269"/>
            <ac:cxnSpMk id="18" creationId="{F2D268D4-F708-B6E1-9EF8-A6241B95B3DB}"/>
          </ac:cxnSpMkLst>
        </pc:cxnChg>
        <pc:cxnChg chg="add mod">
          <ac:chgData name="松永 豊" userId="0f47802c-55e8-44c5-9ad5-0765a8f03ca5" providerId="ADAL" clId="{EF8A0785-5B56-4D46-A519-45079C605EE9}" dt="2024-11-19T00:44:20.170" v="459" actId="14100"/>
          <ac:cxnSpMkLst>
            <pc:docMk/>
            <pc:sldMk cId="1295425486" sldId="269"/>
            <ac:cxnSpMk id="42" creationId="{5C44459F-5514-E587-B3A0-1C1D87727E29}"/>
          </ac:cxnSpMkLst>
        </pc:cxnChg>
        <pc:cxnChg chg="add mod">
          <ac:chgData name="松永 豊" userId="0f47802c-55e8-44c5-9ad5-0765a8f03ca5" providerId="ADAL" clId="{EF8A0785-5B56-4D46-A519-45079C605EE9}" dt="2024-11-19T00:46:52.534" v="490" actId="14100"/>
          <ac:cxnSpMkLst>
            <pc:docMk/>
            <pc:sldMk cId="1295425486" sldId="269"/>
            <ac:cxnSpMk id="62" creationId="{13C4073B-CE7D-59E6-F1A9-7658752100F9}"/>
          </ac:cxnSpMkLst>
        </pc:cxnChg>
        <pc:cxnChg chg="add mod">
          <ac:chgData name="松永 豊" userId="0f47802c-55e8-44c5-9ad5-0765a8f03ca5" providerId="ADAL" clId="{EF8A0785-5B56-4D46-A519-45079C605EE9}" dt="2024-11-19T00:47:02.515" v="493" actId="14100"/>
          <ac:cxnSpMkLst>
            <pc:docMk/>
            <pc:sldMk cId="1295425486" sldId="269"/>
            <ac:cxnSpMk id="1029" creationId="{6217782E-3D6F-410C-425F-FEA4E138DF3B}"/>
          </ac:cxnSpMkLst>
        </pc:cxnChg>
      </pc:sldChg>
      <pc:sldChg chg="modSp del mod setBg">
        <pc:chgData name="松永 豊" userId="0f47802c-55e8-44c5-9ad5-0765a8f03ca5" providerId="ADAL" clId="{EF8A0785-5B56-4D46-A519-45079C605EE9}" dt="2024-11-19T00:48:34.216" v="579" actId="2696"/>
        <pc:sldMkLst>
          <pc:docMk/>
          <pc:sldMk cId="3574007156" sldId="275"/>
        </pc:sldMkLst>
        <pc:picChg chg="mod">
          <ac:chgData name="松永 豊" userId="0f47802c-55e8-44c5-9ad5-0765a8f03ca5" providerId="ADAL" clId="{EF8A0785-5B56-4D46-A519-45079C605EE9}" dt="2024-11-19T00:44:33.401" v="461" actId="1076"/>
          <ac:picMkLst>
            <pc:docMk/>
            <pc:sldMk cId="3574007156" sldId="275"/>
            <ac:picMk id="7" creationId="{C53307BA-BB29-DC4A-D696-DA45AC10464C}"/>
          </ac:picMkLst>
        </pc:picChg>
      </pc:sldChg>
    </pc:docChg>
  </pc:docChgLst>
  <pc:docChgLst>
    <pc:chgData name="松永 豊" userId="0f47802c-55e8-44c5-9ad5-0765a8f03ca5" providerId="ADAL" clId="{281DA63C-64D7-42ED-A372-6D5806F41140}"/>
    <pc:docChg chg="undo custSel addSld modSld">
      <pc:chgData name="松永 豊" userId="0f47802c-55e8-44c5-9ad5-0765a8f03ca5" providerId="ADAL" clId="{281DA63C-64D7-42ED-A372-6D5806F41140}" dt="2024-10-08T00:48:45.319" v="80" actId="732"/>
      <pc:docMkLst>
        <pc:docMk/>
      </pc:docMkLst>
      <pc:sldChg chg="setBg">
        <pc:chgData name="松永 豊" userId="0f47802c-55e8-44c5-9ad5-0765a8f03ca5" providerId="ADAL" clId="{281DA63C-64D7-42ED-A372-6D5806F41140}" dt="2024-10-08T00:42:22.617" v="7"/>
        <pc:sldMkLst>
          <pc:docMk/>
          <pc:sldMk cId="2015614147" sldId="272"/>
        </pc:sldMkLst>
      </pc:sldChg>
      <pc:sldChg chg="addSp modSp new mod">
        <pc:chgData name="松永 豊" userId="0f47802c-55e8-44c5-9ad5-0765a8f03ca5" providerId="ADAL" clId="{281DA63C-64D7-42ED-A372-6D5806F41140}" dt="2024-10-08T00:48:45.319" v="80" actId="732"/>
        <pc:sldMkLst>
          <pc:docMk/>
          <pc:sldMk cId="3574007156" sldId="275"/>
        </pc:sldMkLst>
        <pc:picChg chg="add mod">
          <ac:chgData name="松永 豊" userId="0f47802c-55e8-44c5-9ad5-0765a8f03ca5" providerId="ADAL" clId="{281DA63C-64D7-42ED-A372-6D5806F41140}" dt="2024-10-08T00:45:47.496" v="26" actId="1076"/>
          <ac:picMkLst>
            <pc:docMk/>
            <pc:sldMk cId="3574007156" sldId="275"/>
            <ac:picMk id="3" creationId="{0FFD58CE-96B3-702B-9163-4A8247F9BF06}"/>
          </ac:picMkLst>
        </pc:picChg>
        <pc:picChg chg="add mod">
          <ac:chgData name="松永 豊" userId="0f47802c-55e8-44c5-9ad5-0765a8f03ca5" providerId="ADAL" clId="{281DA63C-64D7-42ED-A372-6D5806F41140}" dt="2024-10-08T00:45:42.522" v="23" actId="14100"/>
          <ac:picMkLst>
            <pc:docMk/>
            <pc:sldMk cId="3574007156" sldId="275"/>
            <ac:picMk id="5" creationId="{A884BDD5-6D85-C9FF-B1D4-A9983785E581}"/>
          </ac:picMkLst>
        </pc:picChg>
        <pc:picChg chg="add mod modCrop">
          <ac:chgData name="松永 豊" userId="0f47802c-55e8-44c5-9ad5-0765a8f03ca5" providerId="ADAL" clId="{281DA63C-64D7-42ED-A372-6D5806F41140}" dt="2024-10-08T00:47:10.405" v="52" actId="1076"/>
          <ac:picMkLst>
            <pc:docMk/>
            <pc:sldMk cId="3574007156" sldId="275"/>
            <ac:picMk id="6" creationId="{82C00244-034B-95F5-37F1-E69B67DEF1F6}"/>
          </ac:picMkLst>
        </pc:picChg>
        <pc:picChg chg="add mod modCrop">
          <ac:chgData name="松永 豊" userId="0f47802c-55e8-44c5-9ad5-0765a8f03ca5" providerId="ADAL" clId="{281DA63C-64D7-42ED-A372-6D5806F41140}" dt="2024-10-08T00:48:45.319" v="80" actId="732"/>
          <ac:picMkLst>
            <pc:docMk/>
            <pc:sldMk cId="3574007156" sldId="275"/>
            <ac:picMk id="7" creationId="{C53307BA-BB29-DC4A-D696-DA45AC10464C}"/>
          </ac:picMkLst>
        </pc:picChg>
      </pc:sldChg>
    </pc:docChg>
  </pc:docChgLst>
  <pc:docChgLst>
    <pc:chgData name="松永 豊" userId="0f47802c-55e8-44c5-9ad5-0765a8f03ca5" providerId="ADAL" clId="{D3BBDE9C-5C54-4A99-BDC2-189F1BB48D86}"/>
    <pc:docChg chg="undo custSel modSld">
      <pc:chgData name="松永 豊" userId="0f47802c-55e8-44c5-9ad5-0765a8f03ca5" providerId="ADAL" clId="{D3BBDE9C-5C54-4A99-BDC2-189F1BB48D86}" dt="2024-06-19T00:59:14.138" v="789" actId="1076"/>
      <pc:docMkLst>
        <pc:docMk/>
      </pc:docMkLst>
    </pc:docChg>
  </pc:docChgLst>
  <pc:docChgLst>
    <pc:chgData name="ゲスト ユーザー" userId="S::urn:spo:anon#12e5dd874a32f220c2c98755ed91d180742c0d2c619f76b723108b3d424e7061::" providerId="AD" clId="Web-{F1AA44F7-942F-07EC-A2F7-A7B7C449F263}"/>
    <pc:docChg chg="modSld">
      <pc:chgData name="ゲスト ユーザー" userId="S::urn:spo:anon#12e5dd874a32f220c2c98755ed91d180742c0d2c619f76b723108b3d424e7061::" providerId="AD" clId="Web-{F1AA44F7-942F-07EC-A2F7-A7B7C449F263}" dt="2024-09-20T02:06:10.228" v="4" actId="1076"/>
      <pc:docMkLst>
        <pc:docMk/>
      </pc:docMkLst>
      <pc:sldChg chg="modSp">
        <pc:chgData name="ゲスト ユーザー" userId="S::urn:spo:anon#12e5dd874a32f220c2c98755ed91d180742c0d2c619f76b723108b3d424e7061::" providerId="AD" clId="Web-{F1AA44F7-942F-07EC-A2F7-A7B7C449F263}" dt="2024-09-20T02:06:10.228" v="4" actId="1076"/>
        <pc:sldMkLst>
          <pc:docMk/>
          <pc:sldMk cId="2211629364" sldId="273"/>
        </pc:sldMkLst>
        <pc:picChg chg="mod">
          <ac:chgData name="ゲスト ユーザー" userId="S::urn:spo:anon#12e5dd874a32f220c2c98755ed91d180742c0d2c619f76b723108b3d424e7061::" providerId="AD" clId="Web-{F1AA44F7-942F-07EC-A2F7-A7B7C449F263}" dt="2024-09-20T02:06:10.228" v="4" actId="1076"/>
          <ac:picMkLst>
            <pc:docMk/>
            <pc:sldMk cId="2211629364" sldId="273"/>
            <ac:picMk id="284" creationId="{96DD0C75-6CDC-55BD-76F3-C92709F30CBA}"/>
          </ac:picMkLst>
        </pc:picChg>
      </pc:sldChg>
    </pc:docChg>
  </pc:docChgLst>
  <pc:docChgLst>
    <pc:chgData name="松永 豊" userId="0f47802c-55e8-44c5-9ad5-0765a8f03ca5" providerId="ADAL" clId="{087F4BBF-2892-4B2F-B4DC-A0FB236D9355}"/>
    <pc:docChg chg="undo custSel addSld delSld modSld sldOrd">
      <pc:chgData name="松永 豊" userId="0f47802c-55e8-44c5-9ad5-0765a8f03ca5" providerId="ADAL" clId="{087F4BBF-2892-4B2F-B4DC-A0FB236D9355}" dt="2024-08-07T14:00:51.327" v="192" actId="207"/>
      <pc:docMkLst>
        <pc:docMk/>
      </pc:docMkLst>
      <pc:sldChg chg="add del">
        <pc:chgData name="松永 豊" userId="0f47802c-55e8-44c5-9ad5-0765a8f03ca5" providerId="ADAL" clId="{087F4BBF-2892-4B2F-B4DC-A0FB236D9355}" dt="2024-08-07T13:55:28.110" v="1" actId="2696"/>
        <pc:sldMkLst>
          <pc:docMk/>
          <pc:sldMk cId="3192345885" sldId="258"/>
        </pc:sldMkLst>
      </pc:sldChg>
      <pc:sldChg chg="addSp delSp modSp add mod ord">
        <pc:chgData name="松永 豊" userId="0f47802c-55e8-44c5-9ad5-0765a8f03ca5" providerId="ADAL" clId="{087F4BBF-2892-4B2F-B4DC-A0FB236D9355}" dt="2024-08-07T14:00:19.024" v="182"/>
        <pc:sldMkLst>
          <pc:docMk/>
          <pc:sldMk cId="2623007479" sldId="274"/>
        </pc:sldMkLst>
        <pc:spChg chg="mod">
          <ac:chgData name="松永 豊" userId="0f47802c-55e8-44c5-9ad5-0765a8f03ca5" providerId="ADAL" clId="{087F4BBF-2892-4B2F-B4DC-A0FB236D9355}" dt="2024-08-07T13:56:45.599" v="75" actId="14100"/>
          <ac:spMkLst>
            <pc:docMk/>
            <pc:sldMk cId="2623007479" sldId="274"/>
            <ac:spMk id="2" creationId="{205E9A55-710C-1B68-BB90-8B921D29FA5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3" creationId="{FA0D11B1-F167-A992-3C3B-126D104292BB}"/>
          </ac:spMkLst>
        </pc:spChg>
        <pc:spChg chg="del mod">
          <ac:chgData name="松永 豊" userId="0f47802c-55e8-44c5-9ad5-0765a8f03ca5" providerId="ADAL" clId="{087F4BBF-2892-4B2F-B4DC-A0FB236D9355}" dt="2024-08-07T13:56:37.463" v="73" actId="478"/>
          <ac:spMkLst>
            <pc:docMk/>
            <pc:sldMk cId="2623007479" sldId="274"/>
            <ac:spMk id="5" creationId="{D54C3FF8-ADC1-7D7C-6631-E79BAD7EABAF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6" creationId="{72F45B18-170F-ED11-7469-F867EFE9D584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7" creationId="{376CF1CA-38A2-06F5-A92F-78EAD1D153B0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8" creationId="{858BF6C8-B526-6D8D-3C43-8492792C7CD6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9" creationId="{7D0C6B63-9265-0A00-C56E-6B23E4AE6EA1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0" creationId="{73F26FCE-BAEF-58E8-0B5F-388B87738B62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1" creationId="{33885D8B-8014-9F62-A60E-7A0F2E38BBA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2" creationId="{EF5858D4-442D-F39A-15F5-51B48CE6BED2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3" creationId="{1EB625C2-5450-C53A-2A10-0A9AE6CAB312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4" creationId="{290EF20B-A786-D105-4F1F-9A8FF3F69E78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5" creationId="{AC8E8B5E-52CD-15BC-4107-2A97B91BDD5B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6" creationId="{25AD48F6-07F7-6E35-DE6A-28FEF88552F0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7" creationId="{0A184ED6-D79E-6A97-BA16-31BA16F01F69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8" creationId="{67927CF4-B0D8-DD98-EBE6-FC693A3427FE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19" creationId="{D8287E89-4C06-F0F8-0AB4-1AF066FE2488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0" creationId="{4A95E99C-8A70-7856-6A4E-4C3365D6EC8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1" creationId="{157E8973-3F40-9B8F-3E6B-B41198F4EC36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2" creationId="{62347F1E-2DA6-DAAD-B67A-D63F39282F61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3" creationId="{D224BEA1-78BE-B306-4351-16DBE2BC4F38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4" creationId="{B8A675E5-0DAE-9688-A582-5F8AE696ED93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5" creationId="{CCFF5507-BFC0-D739-788D-CF4E5025B6F1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6" creationId="{72FC7904-F7E6-A3EB-7899-4030E9F044F5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7" creationId="{B5CDF86F-E4DF-82F2-D286-B8693E8EA015}"/>
          </ac:spMkLst>
        </pc:spChg>
        <pc:spChg chg="del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8" creationId="{0C0B7638-88B4-067E-8409-C5D4CE60513D}"/>
          </ac:spMkLst>
        </pc:spChg>
        <pc:spChg chg="del mod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29" creationId="{544FDE4F-D544-0C67-0499-16DC2D6F7A6F}"/>
          </ac:spMkLst>
        </pc:spChg>
        <pc:spChg chg="del mod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30" creationId="{9B6B1A0E-33B4-DD0A-BF08-DB680921A55E}"/>
          </ac:spMkLst>
        </pc:spChg>
        <pc:spChg chg="del mod">
          <ac:chgData name="松永 豊" userId="0f47802c-55e8-44c5-9ad5-0765a8f03ca5" providerId="ADAL" clId="{087F4BBF-2892-4B2F-B4DC-A0FB236D9355}" dt="2024-08-07T13:56:41.123" v="74" actId="478"/>
          <ac:spMkLst>
            <pc:docMk/>
            <pc:sldMk cId="2623007479" sldId="274"/>
            <ac:spMk id="31" creationId="{FDA922F5-6DD2-FF70-EDBB-5BB3005C8A77}"/>
          </ac:spMkLst>
        </pc:spChg>
        <pc:spChg chg="add mod">
          <ac:chgData name="松永 豊" userId="0f47802c-55e8-44c5-9ad5-0765a8f03ca5" providerId="ADAL" clId="{087F4BBF-2892-4B2F-B4DC-A0FB236D9355}" dt="2024-08-07T13:58:24.187" v="155" actId="1076"/>
          <ac:spMkLst>
            <pc:docMk/>
            <pc:sldMk cId="2623007479" sldId="274"/>
            <ac:spMk id="32" creationId="{4100D30A-5134-3903-E48A-9D70989EF9CC}"/>
          </ac:spMkLst>
        </pc:spChg>
        <pc:spChg chg="add mod">
          <ac:chgData name="松永 豊" userId="0f47802c-55e8-44c5-9ad5-0765a8f03ca5" providerId="ADAL" clId="{087F4BBF-2892-4B2F-B4DC-A0FB236D9355}" dt="2024-08-07T13:59:38.429" v="167" actId="1076"/>
          <ac:spMkLst>
            <pc:docMk/>
            <pc:sldMk cId="2623007479" sldId="274"/>
            <ac:spMk id="33" creationId="{845CA45D-AD0E-EE9F-F67B-A8FE84820E57}"/>
          </ac:spMkLst>
        </pc:spChg>
        <pc:spChg chg="add mod">
          <ac:chgData name="松永 豊" userId="0f47802c-55e8-44c5-9ad5-0765a8f03ca5" providerId="ADAL" clId="{087F4BBF-2892-4B2F-B4DC-A0FB236D9355}" dt="2024-08-07T13:59:38.634" v="168" actId="1076"/>
          <ac:spMkLst>
            <pc:docMk/>
            <pc:sldMk cId="2623007479" sldId="274"/>
            <ac:spMk id="34" creationId="{0851ED30-0F59-0319-348E-BE0DF42EE94F}"/>
          </ac:spMkLst>
        </pc:spChg>
        <pc:spChg chg="add mod">
          <ac:chgData name="松永 豊" userId="0f47802c-55e8-44c5-9ad5-0765a8f03ca5" providerId="ADAL" clId="{087F4BBF-2892-4B2F-B4DC-A0FB236D9355}" dt="2024-08-07T13:59:38.838" v="169" actId="1076"/>
          <ac:spMkLst>
            <pc:docMk/>
            <pc:sldMk cId="2623007479" sldId="274"/>
            <ac:spMk id="35" creationId="{8AB70D83-AE56-85BA-8DA2-BB5108664679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6" creationId="{46B147AF-C36A-5C4B-25A0-926F05E84F33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7" creationId="{E1D690F3-646B-60B1-CFCA-4F4E7E6519E0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8" creationId="{536F49D4-145E-4241-6D17-29FB7AB3094A}"/>
          </ac:spMkLst>
        </pc:spChg>
        <pc:spChg chg="add mod">
          <ac:chgData name="松永 豊" userId="0f47802c-55e8-44c5-9ad5-0765a8f03ca5" providerId="ADAL" clId="{087F4BBF-2892-4B2F-B4DC-A0FB236D9355}" dt="2024-08-07T13:59:46.365" v="172" actId="1076"/>
          <ac:spMkLst>
            <pc:docMk/>
            <pc:sldMk cId="2623007479" sldId="274"/>
            <ac:spMk id="39" creationId="{13B71C52-C97E-2223-F956-9921AACC39F2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0" creationId="{C87CC2FB-F391-8C6E-3E43-B425131F444E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1" creationId="{63B1EB66-62F1-477B-D86C-57D386155A37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2" creationId="{5B8950AD-D7AE-FB17-6EA3-4C6C63528266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3" creationId="{EF88870F-32AC-B93B-CBD3-89DF15765E73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4" creationId="{18FA094B-FAB5-3075-9F10-F7A5F788964B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5" creationId="{AFED0AC4-BF89-D3C5-CA7A-B5803B58871D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6" creationId="{7B2C06C1-4F7A-CD0E-E54D-25CBDD9BB1E4}"/>
          </ac:spMkLst>
        </pc:spChg>
        <pc:spChg chg="add mod">
          <ac:chgData name="松永 豊" userId="0f47802c-55e8-44c5-9ad5-0765a8f03ca5" providerId="ADAL" clId="{087F4BBF-2892-4B2F-B4DC-A0FB236D9355}" dt="2024-08-07T13:59:51.770" v="174" actId="1076"/>
          <ac:spMkLst>
            <pc:docMk/>
            <pc:sldMk cId="2623007479" sldId="274"/>
            <ac:spMk id="47" creationId="{1BB11F19-8A85-7927-08CF-F9C7F95AE81D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48" creationId="{4837E88F-C2B7-374E-2659-5711F922BF1F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49" creationId="{2A6479C0-337A-5ED6-6738-C2378B50813B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0" creationId="{EFFAE9DF-2540-B99E-1C4E-7DE1647BF08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1" creationId="{8875545F-8A89-3B97-2F15-B10878E78679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2" creationId="{C7C2B068-6D83-4260-D35A-60F268644BF9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3" creationId="{0C41E703-CCF3-0A83-FF03-731CE3D15547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4" creationId="{8EE62ADD-06E9-3847-158A-F32C517616E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5" creationId="{7211693B-7B12-2012-414E-7C3A2A1479D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6" creationId="{79E0918A-0436-A0C3-6589-83616101AFE8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7" creationId="{5312063C-42AC-CD71-7FA9-A0AB3446CEC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8" creationId="{69A8B70A-D050-00AD-9A85-D4E77636A4F4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59" creationId="{F1B0A3AB-6E9B-5DB5-EC43-9D64BB84F67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0" creationId="{5C448DFA-466E-7F42-B1F7-283DAE878816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1" creationId="{09B84590-946C-A00F-5561-478F9FCAA6A2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2" creationId="{C600AB7E-96C5-63E0-5070-65555BF78C15}"/>
          </ac:spMkLst>
        </pc:spChg>
        <pc:spChg chg="add mod">
          <ac:chgData name="松永 豊" userId="0f47802c-55e8-44c5-9ad5-0765a8f03ca5" providerId="ADAL" clId="{087F4BBF-2892-4B2F-B4DC-A0FB236D9355}" dt="2024-08-07T13:59:58.112" v="176" actId="1076"/>
          <ac:spMkLst>
            <pc:docMk/>
            <pc:sldMk cId="2623007479" sldId="274"/>
            <ac:spMk id="63" creationId="{F105235B-3778-6F4B-B71A-C30A7AB82294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4" creationId="{75200634-C2C3-C2E1-CD07-BAB4914B6DF9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5" creationId="{0EC7880A-2B85-0FEB-4721-97849C48424A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6" creationId="{4C12A566-5210-D683-5E9A-34676E51CF0C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7" creationId="{94635F61-307D-D1C0-E798-15095F00E2EF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8" creationId="{71064A8C-1137-C038-D936-58928E77DA70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69" creationId="{E18D5F9B-E711-2EC8-4582-76271ACBE46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0" creationId="{1FA49E3C-8D61-F254-F47C-1FA06564733A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1" creationId="{22FAFB3E-BAC4-58B1-3FE1-12B58FCAB992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2" creationId="{DCCFE0DE-E637-740B-1DC4-1DDF2F5BB2D3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3" creationId="{747FF27A-9B83-FBEE-E3F5-54AD1524AE76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4" creationId="{0D635DF2-985C-58FC-D947-0B5B8C695A0C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5" creationId="{3256D036-E869-DEB5-6BAA-9F36A7A77A06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6" creationId="{88785569-CFB2-5E51-1E9A-21D9F7962010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7" creationId="{BE40136A-2514-8ECE-10E7-AD2D9C734F63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8" creationId="{D308EEE2-B76D-79B9-A1BD-C482DE3F6151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79" creationId="{01D4D61E-CB7B-7FD2-8A2E-BA2A706C5F33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0" creationId="{CD1A11F1-0393-8D28-65F8-28D09A6E7DC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1" creationId="{4203A67B-DA2A-E789-15AA-504261E93B86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2" creationId="{98F8AD1A-D905-121D-29B4-438E19CA93C0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3" creationId="{6F93F298-741A-9772-19A2-930284C7984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4" creationId="{8D705857-4E7D-0735-9685-4422B794251D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5" creationId="{B132D784-22BB-FD84-AFB3-445BE869B4F4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6" creationId="{AB4972A2-3B63-010B-3A99-6C400609D0A4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7" creationId="{EAB8DBE4-A57E-308A-E920-FA0695B1C64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8" creationId="{7936C362-1D2D-29D7-4F92-A2EF82020B57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89" creationId="{3C2D9F3A-7B06-DD01-B756-94D8AF3553E1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0" creationId="{31E1A9C3-3AEE-2D02-D522-1F62C982129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1" creationId="{4347A596-933B-4401-6980-58E470E2A37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2" creationId="{96B8B06E-FC9D-F261-BD05-21D81245FF98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3" creationId="{7FFDA341-DD4C-8DB6-B13B-C6E2DAAA542E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4" creationId="{953A16ED-CB65-0A23-6069-E4A35ED6B335}"/>
          </ac:spMkLst>
        </pc:spChg>
        <pc:spChg chg="add mod">
          <ac:chgData name="松永 豊" userId="0f47802c-55e8-44c5-9ad5-0765a8f03ca5" providerId="ADAL" clId="{087F4BBF-2892-4B2F-B4DC-A0FB236D9355}" dt="2024-08-07T14:00:05.915" v="178" actId="1076"/>
          <ac:spMkLst>
            <pc:docMk/>
            <pc:sldMk cId="2623007479" sldId="274"/>
            <ac:spMk id="95" creationId="{E0C43EBB-5A3F-1FE6-5C59-FD36FA7A58A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6" creationId="{1D6A33A0-C588-694E-EF21-1F8A34A6368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7" creationId="{CE95E465-2C3C-D79C-8C15-D44E1D70EA6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8" creationId="{EA765B2A-DE13-B87C-4A35-F59DD0EDC58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99" creationId="{72F8808D-7787-059B-12DA-41E2860E1DB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0" creationId="{10CB5264-6CDC-5AC7-B1F3-8EE8B5156C9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1" creationId="{5AAAD21A-5398-A024-3114-C178D497BF28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2" creationId="{EA2CA86A-4D07-7DBB-C43C-3E72CE11C26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3" creationId="{66B6A79D-9F5A-1AB5-ABFA-0E8FD246E8C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4" creationId="{C8421466-7FC8-C6A5-DE9B-6BC4DA6DF5B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5" creationId="{2EEC5536-8CE3-D7D8-3AED-12E47907EB0F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6" creationId="{A1097C19-F7E1-F1C5-D4D7-B23E49C68BF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7" creationId="{551381EC-827E-1A58-835E-B2FD0C1D92C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8" creationId="{9A03B704-0F37-371F-98CC-E899D9B87B2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09" creationId="{E0B2ACAC-415F-136C-094D-B14A60E30F2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0" creationId="{75448C0A-E48D-135F-06A7-6DB800241F7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1" creationId="{66BC56CE-6156-1350-1E99-975E6B3EDB30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2" creationId="{6F5DC35F-6BC4-504E-E56E-8BC4DDFE026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3" creationId="{E9580284-4710-0F19-13A5-AA375D267EC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4" creationId="{DCC6BFBA-9F9A-B8D6-2E3E-AA674B5A8A0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5" creationId="{1F6A186D-CE68-07A7-EAB9-6D2BCBDAADC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6" creationId="{7E5C24E3-C7A0-5BFC-F4EE-103C0FB7FE0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7" creationId="{A95C9FD7-DDBF-C262-7D16-675117B6C6E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8" creationId="{3AE7C538-27FA-1DBB-E89F-2427773D491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19" creationId="{5848D976-B321-8065-2C8F-21974B519AEE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0" creationId="{9B30B33C-8331-1B18-6639-EB494C952AA0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1" creationId="{D01C0E00-DE39-BF99-6EA2-D7210620ADF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2" creationId="{A542007E-E373-0CFC-2A99-B4E0AB2B271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3" creationId="{1E22AD8F-CCF2-E94E-DA83-53C6A048775E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4" creationId="{DEF7E1F7-57EE-6678-C0C3-E2A3420889DA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5" creationId="{CC2DA89C-4C64-FDF4-FD4E-988768D3306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6" creationId="{B75B9848-07A1-EE98-FB36-D2F316A4DA9A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7" creationId="{A3807F2D-B834-7601-7193-B68B401808C4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8" creationId="{01A615BE-ABF4-06EB-5EB6-4C39516C6A1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29" creationId="{9BF71551-82D6-18BD-91AB-F0AF78983F80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0" creationId="{04E92938-F5BC-D32D-787C-41341819241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1" creationId="{50BA66CC-8B96-8C2D-6716-480AD92A06E8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2" creationId="{3F0AF5EB-2BDC-FD97-6429-6EA0D286F59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3" creationId="{3FBEA190-DF66-9DB8-1520-EE522BB465D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4" creationId="{4E2DBA78-CDA2-AD77-A065-3B6301C0DA28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5" creationId="{9A2B44A9-4EC5-03F9-FBD1-8CA23542570F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6" creationId="{D31EBFC6-57B3-8149-267D-A7B372A51E19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7" creationId="{3EBA6BAE-D8E6-73AD-7255-825990B73A4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8" creationId="{02ED46F6-CE52-AA0A-B0C0-02F0B5CFBB5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39" creationId="{758BAA17-43C4-2B63-86F0-54D035B2C08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0" creationId="{0329A2A7-BA38-FD9E-AC89-F9E2D1A78CC6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1" creationId="{E2E117D5-67A4-1489-CAA8-060018D3D194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2" creationId="{10C6599A-A6BA-349B-13DA-908BD8A36F9D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3" creationId="{214438DF-F206-A58C-8F3F-1482DF71E35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4" creationId="{5F6341EF-08F0-9F6F-7C93-767F11073C6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5" creationId="{D854E748-124B-9881-E391-B9D0C4B9BC5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6" creationId="{E6BE3EC3-D719-5960-F086-E8AC9290A6CB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7" creationId="{0341790A-225C-49C3-ACF1-BF35A58646DF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8" creationId="{5ACBD57F-88FC-6D26-68F5-70B69B588807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49" creationId="{B6474085-A673-A395-5B2E-9FC3CA922AF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0" creationId="{AB36BAB4-7A1E-56DB-6004-BD8F065386EC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1" creationId="{D0CA5D4D-6C2A-AFD0-A4B5-4EB17379B6A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2" creationId="{7540B99F-07C9-2CC5-1586-74946DD0623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3" creationId="{68B2AB1D-267F-F853-37E4-E8364465DCF2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4" creationId="{1C478BFD-4504-1409-15BD-1EE0B8F2E7EE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5" creationId="{335E4DC5-B5FC-2398-F81E-82F6DFF921B5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6" creationId="{93769004-9E91-8BD3-7C1E-6FDA0ABABF13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7" creationId="{6389AB58-7468-542F-7D24-F0A6B2BEBC11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8" creationId="{AEB87936-C50A-8F61-7011-25BBF7F683ED}"/>
          </ac:spMkLst>
        </pc:spChg>
        <pc:spChg chg="add mod">
          <ac:chgData name="松永 豊" userId="0f47802c-55e8-44c5-9ad5-0765a8f03ca5" providerId="ADAL" clId="{087F4BBF-2892-4B2F-B4DC-A0FB236D9355}" dt="2024-08-07T14:00:14.662" v="180" actId="1076"/>
          <ac:spMkLst>
            <pc:docMk/>
            <pc:sldMk cId="2623007479" sldId="274"/>
            <ac:spMk id="159" creationId="{902562F4-B09F-0585-69F5-3C618D041B33}"/>
          </ac:spMkLst>
        </pc:spChg>
      </pc:sldChg>
      <pc:sldChg chg="modSp add mod">
        <pc:chgData name="松永 豊" userId="0f47802c-55e8-44c5-9ad5-0765a8f03ca5" providerId="ADAL" clId="{087F4BBF-2892-4B2F-B4DC-A0FB236D9355}" dt="2024-08-07T14:00:46.535" v="191" actId="207"/>
        <pc:sldMkLst>
          <pc:docMk/>
          <pc:sldMk cId="354184055" sldId="275"/>
        </pc:sldMkLst>
        <pc:spChg chg="mod">
          <ac:chgData name="松永 豊" userId="0f47802c-55e8-44c5-9ad5-0765a8f03ca5" providerId="ADAL" clId="{087F4BBF-2892-4B2F-B4DC-A0FB236D9355}" dt="2024-08-07T14:00:46.535" v="191" actId="207"/>
          <ac:spMkLst>
            <pc:docMk/>
            <pc:sldMk cId="354184055" sldId="275"/>
            <ac:spMk id="4" creationId="{CA1E59D0-4429-1905-D260-F9B9435E0D89}"/>
          </ac:spMkLst>
        </pc:spChg>
      </pc:sldChg>
      <pc:sldChg chg="modSp add mod">
        <pc:chgData name="松永 豊" userId="0f47802c-55e8-44c5-9ad5-0765a8f03ca5" providerId="ADAL" clId="{087F4BBF-2892-4B2F-B4DC-A0FB236D9355}" dt="2024-08-07T14:00:51.327" v="192" actId="207"/>
        <pc:sldMkLst>
          <pc:docMk/>
          <pc:sldMk cId="1772953423" sldId="276"/>
        </pc:sldMkLst>
        <pc:spChg chg="mod">
          <ac:chgData name="松永 豊" userId="0f47802c-55e8-44c5-9ad5-0765a8f03ca5" providerId="ADAL" clId="{087F4BBF-2892-4B2F-B4DC-A0FB236D9355}" dt="2024-08-07T14:00:51.327" v="192" actId="207"/>
          <ac:spMkLst>
            <pc:docMk/>
            <pc:sldMk cId="1772953423" sldId="276"/>
            <ac:spMk id="4" creationId="{CA1E59D0-4429-1905-D260-F9B9435E0D89}"/>
          </ac:spMkLst>
        </pc:spChg>
      </pc:sldChg>
    </pc:docChg>
  </pc:docChgLst>
  <pc:docChgLst>
    <pc:chgData name="ゲスト ユーザー" userId="S::urn:spo:anon#12e5dd874a32f220c2c98755ed91d180742c0d2c619f76b723108b3d424e7061::" providerId="AD" clId="Web-{3E9367C6-1644-06C1-7C42-7F8561E91B9A}"/>
    <pc:docChg chg="modSld">
      <pc:chgData name="ゲスト ユーザー" userId="S::urn:spo:anon#12e5dd874a32f220c2c98755ed91d180742c0d2c619f76b723108b3d424e7061::" providerId="AD" clId="Web-{3E9367C6-1644-06C1-7C42-7F8561E91B9A}" dt="2024-09-20T02:04:12.446" v="0" actId="1076"/>
      <pc:docMkLst>
        <pc:docMk/>
      </pc:docMkLst>
    </pc:docChg>
  </pc:docChgLst>
  <pc:docChgLst>
    <pc:chgData name="ゲスト ユーザー" userId="S::urn:spo:anon#12e5dd874a32f220c2c98755ed91d180742c0d2c619f76b723108b3d424e7061::" providerId="AD" clId="Web-{8CCEC649-713C-C409-3680-0F582162AE0A}"/>
    <pc:docChg chg="modSld">
      <pc:chgData name="ゲスト ユーザー" userId="S::urn:spo:anon#12e5dd874a32f220c2c98755ed91d180742c0d2c619f76b723108b3d424e7061::" providerId="AD" clId="Web-{8CCEC649-713C-C409-3680-0F582162AE0A}" dt="2024-09-20T02:06:20.283" v="1" actId="1076"/>
      <pc:docMkLst>
        <pc:docMk/>
      </pc:docMkLst>
      <pc:sldChg chg="modSp">
        <pc:chgData name="ゲスト ユーザー" userId="S::urn:spo:anon#12e5dd874a32f220c2c98755ed91d180742c0d2c619f76b723108b3d424e7061::" providerId="AD" clId="Web-{8CCEC649-713C-C409-3680-0F582162AE0A}" dt="2024-09-20T02:06:20.283" v="1" actId="1076"/>
        <pc:sldMkLst>
          <pc:docMk/>
          <pc:sldMk cId="2211629364" sldId="273"/>
        </pc:sldMkLst>
        <pc:picChg chg="mod">
          <ac:chgData name="ゲスト ユーザー" userId="S::urn:spo:anon#12e5dd874a32f220c2c98755ed91d180742c0d2c619f76b723108b3d424e7061::" providerId="AD" clId="Web-{8CCEC649-713C-C409-3680-0F582162AE0A}" dt="2024-09-20T02:06:20.283" v="1" actId="1076"/>
          <ac:picMkLst>
            <pc:docMk/>
            <pc:sldMk cId="2211629364" sldId="273"/>
            <ac:picMk id="279" creationId="{2750E8FC-4788-F906-7404-E8FEF56A8BF2}"/>
          </ac:picMkLst>
        </pc:picChg>
        <pc:picChg chg="mod">
          <ac:chgData name="ゲスト ユーザー" userId="S::urn:spo:anon#12e5dd874a32f220c2c98755ed91d180742c0d2c619f76b723108b3d424e7061::" providerId="AD" clId="Web-{8CCEC649-713C-C409-3680-0F582162AE0A}" dt="2024-09-20T02:04:12.311" v="0" actId="1076"/>
          <ac:picMkLst>
            <pc:docMk/>
            <pc:sldMk cId="2211629364" sldId="273"/>
            <ac:picMk id="284" creationId="{96DD0C75-6CDC-55BD-76F3-C92709F30CBA}"/>
          </ac:picMkLst>
        </pc:picChg>
      </pc:sldChg>
    </pc:docChg>
  </pc:docChgLst>
  <pc:docChgLst>
    <pc:chgData name="ゲスト ユーザー" userId="S::urn:spo:anon#12e5dd874a32f220c2c98755ed91d180742c0d2c619f76b723108b3d424e7061::" providerId="AD" clId="Web-{B49486A5-3EE3-AD4F-DFBE-5506E6442B96}"/>
    <pc:docChg chg="modSld">
      <pc:chgData name="ゲスト ユーザー" userId="S::urn:spo:anon#12e5dd874a32f220c2c98755ed91d180742c0d2c619f76b723108b3d424e7061::" providerId="AD" clId="Web-{B49486A5-3EE3-AD4F-DFBE-5506E6442B96}" dt="2024-09-20T02:05:31.101" v="8" actId="1076"/>
      <pc:docMkLst>
        <pc:docMk/>
      </pc:docMkLst>
      <pc:sldChg chg="delSp modSp">
        <pc:chgData name="ゲスト ユーザー" userId="S::urn:spo:anon#12e5dd874a32f220c2c98755ed91d180742c0d2c619f76b723108b3d424e7061::" providerId="AD" clId="Web-{B49486A5-3EE3-AD4F-DFBE-5506E6442B96}" dt="2024-09-20T02:05:31.101" v="8" actId="1076"/>
        <pc:sldMkLst>
          <pc:docMk/>
          <pc:sldMk cId="2211629364" sldId="273"/>
        </pc:sldMkLst>
        <pc:picChg chg="mod">
          <ac:chgData name="ゲスト ユーザー" userId="S::urn:spo:anon#12e5dd874a32f220c2c98755ed91d180742c0d2c619f76b723108b3d424e7061::" providerId="AD" clId="Web-{B49486A5-3EE3-AD4F-DFBE-5506E6442B96}" dt="2024-09-20T02:05:31.101" v="8" actId="1076"/>
          <ac:picMkLst>
            <pc:docMk/>
            <pc:sldMk cId="2211629364" sldId="273"/>
            <ac:picMk id="436" creationId="{94FFE27E-A8A5-239D-3BB2-68806E38CD47}"/>
          </ac:picMkLst>
        </pc:picChg>
        <pc:picChg chg="mod">
          <ac:chgData name="ゲスト ユーザー" userId="S::urn:spo:anon#12e5dd874a32f220c2c98755ed91d180742c0d2c619f76b723108b3d424e7061::" providerId="AD" clId="Web-{B49486A5-3EE3-AD4F-DFBE-5506E6442B96}" dt="2024-09-20T02:05:15.523" v="4" actId="1076"/>
          <ac:picMkLst>
            <pc:docMk/>
            <pc:sldMk cId="2211629364" sldId="273"/>
            <ac:picMk id="585" creationId="{1AB23FB9-3D5D-C958-C4CC-96D38773CAA1}"/>
          </ac:picMkLst>
        </pc:picChg>
        <pc:picChg chg="del mod">
          <ac:chgData name="ゲスト ユーザー" userId="S::urn:spo:anon#12e5dd874a32f220c2c98755ed91d180742c0d2c619f76b723108b3d424e7061::" providerId="AD" clId="Web-{B49486A5-3EE3-AD4F-DFBE-5506E6442B96}" dt="2024-09-20T02:05:04.022" v="2"/>
          <ac:picMkLst>
            <pc:docMk/>
            <pc:sldMk cId="2211629364" sldId="273"/>
            <ac:picMk id="587" creationId="{2559121C-22CB-580E-02DF-05F9A3076F74}"/>
          </ac:picMkLst>
        </pc:picChg>
        <pc:picChg chg="mod">
          <ac:chgData name="ゲスト ユーザー" userId="S::urn:spo:anon#12e5dd874a32f220c2c98755ed91d180742c0d2c619f76b723108b3d424e7061::" providerId="AD" clId="Web-{B49486A5-3EE3-AD4F-DFBE-5506E6442B96}" dt="2024-09-20T02:05:13.476" v="3" actId="1076"/>
          <ac:picMkLst>
            <pc:docMk/>
            <pc:sldMk cId="2211629364" sldId="273"/>
            <ac:picMk id="605" creationId="{ABC832F1-907F-C5BD-82FD-82BE3A1E42DB}"/>
          </ac:picMkLst>
        </pc:picChg>
        <pc:picChg chg="mod">
          <ac:chgData name="ゲスト ユーザー" userId="S::urn:spo:anon#12e5dd874a32f220c2c98755ed91d180742c0d2c619f76b723108b3d424e7061::" providerId="AD" clId="Web-{B49486A5-3EE3-AD4F-DFBE-5506E6442B96}" dt="2024-09-20T02:04:00.724" v="0" actId="1076"/>
          <ac:picMkLst>
            <pc:docMk/>
            <pc:sldMk cId="2211629364" sldId="273"/>
            <ac:picMk id="607" creationId="{55F356CE-5A6A-BA21-956E-E32D28F556B6}"/>
          </ac:picMkLst>
        </pc:picChg>
      </pc:sldChg>
    </pc:docChg>
  </pc:docChgLst>
  <pc:docChgLst>
    <pc:chgData name="ゲスト ユーザー" userId="S::urn:spo:anon#12e5dd874a32f220c2c98755ed91d180742c0d2c619f76b723108b3d424e7061::" providerId="AD" clId="Web-{CDA089D4-8B14-6513-4FDE-4CB5F52DC617}"/>
    <pc:docChg chg="modSld">
      <pc:chgData name="ゲスト ユーザー" userId="S::urn:spo:anon#12e5dd874a32f220c2c98755ed91d180742c0d2c619f76b723108b3d424e7061::" providerId="AD" clId="Web-{CDA089D4-8B14-6513-4FDE-4CB5F52DC617}" dt="2024-09-20T02:04:12.206" v="0" actId="1076"/>
      <pc:docMkLst>
        <pc:docMk/>
      </pc:docMkLst>
    </pc:docChg>
  </pc:docChgLst>
  <pc:docChgLst>
    <pc:chgData name="松永 豊" userId="0f47802c-55e8-44c5-9ad5-0765a8f03ca5" providerId="ADAL" clId="{B0FFCE6C-CFF9-4F4C-AFF2-0B8C6BB2F15A}"/>
    <pc:docChg chg="undo custSel modSld">
      <pc:chgData name="松永 豊" userId="0f47802c-55e8-44c5-9ad5-0765a8f03ca5" providerId="ADAL" clId="{B0FFCE6C-CFF9-4F4C-AFF2-0B8C6BB2F15A}" dt="2024-08-14T20:39:01.498" v="335"/>
      <pc:docMkLst>
        <pc:docMk/>
      </pc:docMkLst>
      <pc:sldChg chg="addSp delSp modSp mod setBg">
        <pc:chgData name="松永 豊" userId="0f47802c-55e8-44c5-9ad5-0765a8f03ca5" providerId="ADAL" clId="{B0FFCE6C-CFF9-4F4C-AFF2-0B8C6BB2F15A}" dt="2024-08-09T22:51:10.971" v="293" actId="1035"/>
        <pc:sldMkLst>
          <pc:docMk/>
          <pc:sldMk cId="3526635516" sldId="257"/>
        </pc:sldMkLst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" creationId="{B048FCE3-DF22-C6DE-3EE8-E337FD75FED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" creationId="{9DEEE69E-404C-BEFF-F8F1-BAF97CA7F11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" creationId="{C342F9FB-EBCA-B4D5-2CD1-B4C23E8B380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" creationId="{A0B3BCF2-81D5-C46A-180D-356DA38CDA4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6" creationId="{14D1C29C-313F-F677-568B-41B493870CC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7" creationId="{AAFCFDDE-6F75-E781-6353-3C544FF36D80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8" creationId="{CE50FA85-FC71-764B-1CFC-84A7B72790A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9" creationId="{6FD94FDA-3467-50D0-F3DE-F0ABC37CF76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0" creationId="{6DFD1D53-CC13-95B6-65C1-4FC809D3953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1" creationId="{9DFA2953-EF08-FF29-23F8-D40BA08029B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2" creationId="{6231F693-EC26-D874-6820-687BA048CC3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3" creationId="{510CF499-7342-5AE7-48D9-1A542078C7A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4" creationId="{DBB1E0B2-5466-F61E-5E2F-00A7A17D4EB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5" creationId="{CE8BD822-1803-D5C7-0394-BC63F6B951DB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6" creationId="{EB689D03-6C78-DF51-D35C-1DC06D08C0F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7" creationId="{ADF08B53-652B-1264-D690-CC699F39147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8" creationId="{3F0AF438-92FD-2112-7BD7-9FAA136659F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19" creationId="{ED498BC2-181A-6E5C-5A08-85492CF12BD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0" creationId="{1632C47F-59AC-BD2C-8D9B-A25AC9FFA16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1" creationId="{D85340CB-C9EE-2569-210C-1A8A0ED289D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2" creationId="{2D263774-385C-45ED-EC23-EEF9143B75C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3" creationId="{B9E06972-3BD3-50A3-A309-30D81BE0F73B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4" creationId="{CBF1311B-7D68-1D9F-21A5-1C7520D3DE9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5" creationId="{3A6C3697-C606-69F8-D60D-70A17AC1F5B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" creationId="{2F9E8323-4815-AA9E-70AA-2DFD872B2D1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" creationId="{2704BE9A-2D02-9B10-B95F-21C36E6E7E2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8" creationId="{21593826-BAF8-14C0-A566-6CE4A21F576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9" creationId="{DF982E6B-12D2-3AF5-0B94-0FD0E33F16C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0" creationId="{5B7912DB-60B7-51C1-83C7-4B1A62D63CF4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1" creationId="{1D5320F9-B969-54C4-FB9D-C7D3588FB71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2" creationId="{E5C8D1F6-4B5B-F3DD-5EFA-1BC83FC8643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3" creationId="{F022B22C-E300-1A6D-51EB-EF25FF6AF080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4" creationId="{670CEF0E-D565-EBA0-D7CF-B8DA356B768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5" creationId="{60684B0D-4324-C57E-3244-73230077685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6" creationId="{7361B7F5-6E5E-E03F-D3F1-F65CFAC2EA4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7" creationId="{952B7284-E7C8-A68E-E9F3-099464E01D3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8" creationId="{B9AB2A14-BCF6-F9A6-1B66-8A9A168EA81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39" creationId="{798D37E4-C61A-7D3A-3BE6-043DF4B7EAE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0" creationId="{DEB08377-D2B3-BC95-3E18-75E2FCE99ED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1" creationId="{DBD0D83E-6329-6D83-AD3B-3C5AE42B991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2" creationId="{8E1B8CF2-3D69-7DB8-B5A0-636502B56CB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3" creationId="{650FCF98-0163-2D68-8007-FDAC71EAB13B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4" creationId="{758C5E3C-CF2C-A23D-E055-340F28BA5BD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5" creationId="{526482AC-9A76-0A26-3E00-A489B686D4F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6" creationId="{E16629D4-7E76-A9FF-5F51-73A1CDBC176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" creationId="{631CC3D6-F881-D303-C1C5-AC4339D812C4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" creationId="{BFFE1713-E730-89C7-DFD3-A66543B5F21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" creationId="{08A49888-2744-CD60-E5A1-79EABA4E556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0" creationId="{1E141322-8088-7CAD-F2FE-11E72335EE1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1" creationId="{57DA8966-4E85-853F-CAFD-4DB402277CC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" creationId="{803A63C2-3775-0548-E426-141103744C7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" creationId="{06D79F7B-3BC9-F6F3-AF91-090384EE547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" creationId="{10BA9E55-BAA7-CCF1-A3A4-25F5F5842FE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5" creationId="{2CC07BF4-FAEB-870D-E412-C05B92647A0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6" creationId="{516C7D5C-BABA-97A3-275D-26C141786DF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" creationId="{07A9B47E-A666-B5A7-1934-AF48EA4D4DB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8" creationId="{8C12E2E4-408F-A813-301C-176883586EA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9" creationId="{6DB11142-F23C-4B89-4B50-30D8D7D2FB1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60" creationId="{966E22F9-EF16-57B1-19DF-605FE3082AE0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61" creationId="{3AB1F647-5DFB-95B0-D41A-6504B33EF3C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62" creationId="{396BCC43-A831-547A-2A63-1CE226B593B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63" creationId="{DD2B1DD4-9C98-8E9E-89C2-0877BAD7DE7B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56" creationId="{D00DB85E-C413-5F22-BBA6-90C5E88E70B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57" creationId="{C656C16E-74B2-136A-526B-D29FA699D28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58" creationId="{4EE0330E-8BEF-CCAB-46FD-D35B95DD821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59" creationId="{60773205-D39E-8726-9CB9-CADFF1204E6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0" creationId="{B31EA518-35CE-ABB1-DC75-D786C564554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1" creationId="{129952EB-607D-2BF4-53D7-61533FF2A63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2" creationId="{BEABFB04-A749-07C9-89BC-0D261CEA81B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3" creationId="{F7CC8118-3AA6-B52C-E1B4-36923C201E6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4" creationId="{4F0B2C8F-DDEB-7063-595F-6C906515CCF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5" creationId="{4D892796-F157-010A-6CEB-947F8D94DF4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6" creationId="{774DD21C-06D9-DEC8-3B6E-29FCB989F6C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7" creationId="{A18B8656-F3F4-078B-BD28-2B54D09783A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8" creationId="{82F699FC-D4CB-0348-5C39-03887DC68B1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69" creationId="{5F50BD8C-F4DC-C00A-CDDD-09779ED28F5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0" creationId="{32888680-C02E-5022-454A-D280766B325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1" creationId="{CBCB549C-464F-0519-7557-1791F60F694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2" creationId="{0875EDA0-96EC-321F-7759-01AF4D0AE5F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3" creationId="{FF63D7EC-59A0-31D7-6AA2-F74019A763E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4" creationId="{6BF566D4-1975-5FFB-61B0-68EB95492A9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5" creationId="{15C31013-7538-BB3D-5125-243E0A9C3764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6" creationId="{96741619-C1D1-4375-616D-93B2D72A6AE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7" creationId="{A0321A65-19D1-ACDD-BB3F-A0F8DE17984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8" creationId="{C34BE260-C438-BF93-6A62-FE22ADA56B7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79" creationId="{7A0711D6-F0E6-E705-F954-BC77C1A559F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80" creationId="{35770EBB-FA48-C765-3465-03095EE3FC1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81" creationId="{9085A69D-46E5-A410-F528-6F48EF23127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82" creationId="{F5A2E0AD-8612-8630-D48C-8DEE0439020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83" creationId="{EB16E714-1ED2-F210-B120-7868010F47A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284" creationId="{B192048F-6B98-6A8F-B23E-1179C790CAF8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86" creationId="{A4CC3209-D4E4-2C5B-A3D6-C41FF379D4C6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88" creationId="{E4FAB225-614F-68D4-3B82-540FDA6CCBB2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90" creationId="{2DF13CAE-C885-114B-BAA2-277F12EDD243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92" creationId="{14F03718-C744-9E08-7D14-057A22BFC4C9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94" creationId="{A0BEB386-F7CD-C65D-D731-8ACCF6085F2D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96" creationId="{88BFC93C-C70E-65E2-4935-35A86E60708A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298" creationId="{C27ED527-4DFB-E2DE-518C-4EBF4B0C0932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00" creationId="{1DDA8708-FCFC-5035-37F0-77DD4284EC38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02" creationId="{DC640B81-4589-EED5-DF39-E0E9A71204E6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04" creationId="{BF27B8EB-4D9E-C53E-1A24-3A1C19684FC2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06" creationId="{85CCDA13-B5AB-4C94-9115-15FFF728F5F6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08" creationId="{42691BFD-26C5-5CC6-9971-720E9F63FBD2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10" creationId="{D02CF9D9-14C2-328A-39AC-56070C38DD8D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12" creationId="{3ADD718C-2A3E-AE52-126A-FF26540EC3A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13" creationId="{F384287B-54AE-E0D6-A707-08F75B79986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15" creationId="{825E4834-C20C-1DF3-C3E5-5BF4F38C5811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16" creationId="{342747AC-3D57-46E7-E235-1B5E419F39A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17" creationId="{EB076FE8-037A-A147-CC1C-7088BB7F2105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19" creationId="{370F7812-8FDE-5604-4DA5-F6AF81F3ED53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20" creationId="{6E85619D-6153-B3CA-4FDE-D4310C82A79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21" creationId="{C5AE0188-2510-0638-0C60-53125FF6296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23" creationId="{79DAFB1C-AA3E-31C8-525D-4D82BCF531B1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24" creationId="{A76D51E6-2B3E-F0C8-7DCC-31CAF46466CD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25" creationId="{F1C4C782-2BF0-B00C-0E27-DE839B289FA2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27" creationId="{25E39BCD-43E2-5D35-9D38-2EBADC7EACB6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28" creationId="{D6F7F9DC-B1DC-38AA-C10C-04B4EFE3E09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29" creationId="{4FCD5A60-FDC6-CC0E-7A58-15AFFF0A3EC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31" creationId="{C050DDA8-EA65-C8BC-599A-AAC3FD9D0F43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32" creationId="{2917773B-0D8F-1B8A-131B-73A5C983064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33" creationId="{88084FB3-FF38-D0EA-69CE-97B878DE33A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35" creationId="{01796A5D-BFCC-2389-E868-D3482B91DDF1}"/>
          </ac:picMkLst>
        </pc:picChg>
        <pc:picChg chg="add mod modCrop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36" creationId="{5381C4F4-54DE-4031-C994-56A6116B869F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38" creationId="{A9723990-89E7-1D2C-8E6E-10D0E49E6A1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40" creationId="{30C2AB5F-1F54-02FC-76B3-4CF16EF86B1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42" creationId="{DACBBC85-41D0-48DA-0B7C-8C294DB32EB7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44" creationId="{440C1F4E-5013-F7AB-1D63-E4F9F503B461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46" creationId="{523C3C48-ACDA-AB87-EA98-B8AB9CB8A36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48" creationId="{C57C8BDD-577E-E644-A4BF-6443F2515EB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0" creationId="{C5DF2296-4B08-EB98-47DA-B4D2284C04A4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2" creationId="{1AE63600-05EF-A66D-D87D-BC6B260EF12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3" creationId="{335D0CC6-264B-6091-5256-46835FF55C6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4" creationId="{6436EE5D-E48B-7D60-A5B5-BC8DC4DACFA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5" creationId="{84267135-CDEA-3CD5-B8E9-E6F8FECDD2C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6" creationId="{9595CBCA-682C-2A2F-83A5-2F03856053E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7" creationId="{17CAF3C6-0370-93D6-77B6-A46D25D3354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8" creationId="{C0454395-2CF5-1F5C-39B6-08FB6F344FC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59" creationId="{A7171BCB-8FE6-A24A-93FB-268EA3051E7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0" creationId="{AB05FC1E-8760-DF60-2CFE-A134176AF50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1" creationId="{3655CBE8-308D-09BB-D59B-168CD4A1FCD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2" creationId="{28ECFC30-0200-2D4C-20E1-766C3CBFD56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3" creationId="{F7D3D88B-972F-63EF-0E98-C206841D722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4" creationId="{9C1E9BB4-7794-87B1-261D-0D20D6CF57C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5" creationId="{D215B521-F971-5A22-EDBC-EACBC15C754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6" creationId="{B8B33EE4-2545-1B95-9BB1-3D3F7642B46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7" creationId="{44FF0AAB-1043-A334-FC99-A6DA43CB0D6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8" creationId="{575CDF56-4003-3ADC-F093-38F64B74C7A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69" creationId="{A9858990-3E81-9447-C3BB-309D276224A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0" creationId="{079AFB73-2F8A-551A-9961-5BAB5440C3E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1" creationId="{5E44CC5B-67D7-CDAB-6946-2446D2D3252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2" creationId="{5089DEF2-5E77-EF8E-0F69-6AB8CBC5833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3" creationId="{B9000405-A5FA-8FC8-BF82-E64E85CD9F7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4" creationId="{BB6D6134-0DE3-229B-951A-A83AA81DCE8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5" creationId="{474A44E7-3E90-3E45-D501-D0A986C71AC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6" creationId="{1E4AF29D-161C-1B4F-944E-6EF9EDE38DA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7" creationId="{CE9B1FA7-7EC0-D10A-0BB6-BBCD30D7659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8" creationId="{49E7D6B0-11D6-4F6B-81A2-332447119B5E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79" creationId="{9517B66D-9EF2-A790-1CE0-4DE8E44BE30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0" creationId="{25B9D6E5-91B5-157A-B765-13F24B02B10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1" creationId="{300BC64C-18C2-5434-45B2-EFE7A624247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2" creationId="{0E7B456C-73C6-2EC4-79B3-C6E5B3C595B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3" creationId="{D2375C0B-EACE-41D9-B830-2AEE7ECF564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4" creationId="{5DC6F77C-FDD5-BD0C-FDB4-887F9A3C70A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5" creationId="{3187DE3A-B4C9-73DA-E260-0D5B9FF9FF7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6" creationId="{9997F042-5788-DF12-1CF6-A41ABF23BEF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7" creationId="{93B03925-3FF5-D0F0-144C-74220602109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8" creationId="{9860DFB3-BF18-DECD-6B72-CA2D60E604F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89" creationId="{711B3737-2ED9-5B68-E358-A74F187C0E0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0" creationId="{9D3193B1-5D07-46D0-BEAA-D62D91657FC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1" creationId="{264C142E-1ED6-BFBC-71A3-979B1D2939A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2" creationId="{CA332823-FF55-DC4F-B37B-AA088495B73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3" creationId="{43DE5FD7-EEF7-7C18-0CD2-286D3595DE9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4" creationId="{DAC39A7A-D22E-3EA6-EE3A-B56A610101A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5" creationId="{5A982C5B-E65D-F6F9-3FDE-80741CFDF8F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396" creationId="{E70F50AE-489A-14EC-4EA2-A408D3692382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97" creationId="{869087FD-6956-F681-5C8B-AC251C5FFC5F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98" creationId="{F12E5D0F-8D88-CE19-808C-EF21D54ED233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399" creationId="{8B550B32-32D1-EDBB-D611-F2599D141454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0" creationId="{3B8F51A8-0F75-83FC-E10F-748EABF7057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1" creationId="{3295352F-AACC-EA89-C204-C6897B24BDF8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2" creationId="{98D86C6E-4343-EA28-4EA6-543DFC65AC81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3" creationId="{FF33CED4-5EB8-E73A-D78C-597E23F53DF1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4" creationId="{6C1F214B-D6FC-F6C9-80AC-BC79884917E5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5" creationId="{2137F3E2-85D5-C05A-AE2B-28AB7E554BE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6" creationId="{E67EA8BB-188F-97FF-8727-90B2833ED7C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7" creationId="{7A541ABA-E97C-0198-1FC2-BED7C442A80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8" creationId="{A798CC33-69AE-3A46-2057-C485BBD537E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09" creationId="{A71409BF-A69A-94CA-330E-56057CA54C28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0" creationId="{C21E4204-C6FA-9D05-5151-CD18405E285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1" creationId="{3BCC0D3D-1851-B077-456E-BE0E75C69FCF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2" creationId="{2965D7F6-5021-AE69-9E59-176900C9B2D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3" creationId="{D50550A0-3703-8B58-E2B5-C3259324487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4" creationId="{A17E19A1-8D2E-4896-1327-02E61E499B7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5" creationId="{A05F863E-5FF5-C66C-893B-6F2C849CDF68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16" creationId="{86DA3EE3-6F6B-3BAC-E007-1EF4BC7397B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17" creationId="{F8DFAAAA-40BE-1BF8-423E-5F4CAAF049B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18" creationId="{F911F504-445D-540A-2389-BB12F8C8C32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19" creationId="{EEF83032-4200-D345-C2FC-962DEC281C1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0" creationId="{D30A13BE-B528-9ED3-DFE1-BF102548319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1" creationId="{55FDC2FE-F2E1-253A-B7A4-6FC1F49DAAF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2" creationId="{3B88F52B-8C15-D9E8-49EC-0DCE7875E1D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3" creationId="{5DC0D149-D3C2-7B1A-00AA-7A823835DFA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4" creationId="{F75F15E3-EBBB-61AC-B373-41E3DC65747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5" creationId="{74A74437-F959-5E7B-88FB-4DFF662A4D9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6" creationId="{8791B83A-94E2-6862-45BE-6FDCAB5D2F2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7" creationId="{EE68733E-0D19-095F-4403-5567B84B669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8" creationId="{F35E7FEB-A27D-BF6A-3A38-A144FD4BBFD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29" creationId="{B22E4A8D-5DC3-76B5-32A0-498BD61F0B1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0" creationId="{BF05C097-62B5-EA2F-5929-934FA9251AC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1" creationId="{C4F01BA8-BA60-FDE7-AAA0-7295A463F7C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2" creationId="{A7416734-5446-2E81-759F-44A9698BF26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3" creationId="{D010C592-246A-45DE-C2D3-DDD8069D19F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4" creationId="{7FCB8B76-C8B5-651F-25E6-D90FF5D7483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5" creationId="{DFDC8BC9-810F-FA5C-CED8-B24DF913C4B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6" creationId="{75F8E225-7284-1C0E-A3F2-9D4D753F4F9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7" creationId="{8AAFC31E-BF95-A89C-9A64-03F5572E32F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8" creationId="{FD895C22-0004-287A-6303-40D4043636F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39" creationId="{97D6A262-DCD5-A165-E7FC-8D3E6361423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0" creationId="{3F6CB6A0-9CF0-D5A0-9E42-A09DD5999BA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1" creationId="{DA90E0A2-23A5-4D5F-5530-009524D4CEE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2" creationId="{56139CDC-D40A-FEC3-32B5-84EAF0D170B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3" creationId="{11728BA4-F39B-46F2-DEDF-A7936957298E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4" creationId="{264F5B75-3D00-AC42-A2A0-A399E83E22F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5" creationId="{BB70035A-129D-19D7-D439-624701507AB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446" creationId="{7479B639-F1A0-FB58-1AEF-372FEEAC6EC7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47" creationId="{A6AA69F4-22B8-6F8C-E81E-8C505645D12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48" creationId="{94332497-9D3D-3CA2-FCDF-ACD83D89C5A5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49" creationId="{E7A33438-7CBA-C1D1-B9D1-915A9A2CF365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0" creationId="{D795753F-F85B-7C59-9370-F096BE18829F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1" creationId="{709887FA-26C4-F404-7543-6CDB819D4AC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2" creationId="{A5DD81AD-CA64-501B-186A-E81DD43F2403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3" creationId="{C91E8F21-0F37-A2B0-3A26-39877A620C34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4" creationId="{34E03733-0C53-EC03-71DF-50CD51F7441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5" creationId="{130E0301-7E7F-E846-57C2-D8F5FED8E147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6" creationId="{CC2E3365-0102-C46C-08DE-FD4069FC7478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7" creationId="{29117B47-29EE-7323-E3DC-812525EAA6E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8" creationId="{EB215BB9-011A-4DAC-FDD8-3F3F913EA6A3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59" creationId="{2678B88D-FCB8-8361-B283-F6558AE4969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0" creationId="{19FD09F3-0108-108A-8763-7923F1E9E055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1" creationId="{16BE1BBD-F0A9-20F6-D21F-D06143868012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2" creationId="{E2490AEA-AE0E-7900-854A-4C03E3A81C8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3" creationId="{3BDE1E34-0ABC-2F68-EFDA-1A047AD4EE7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4" creationId="{ACC33894-700A-C881-C6BC-28666B07CB88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5" creationId="{67D939B4-0C6D-B0C9-DEF9-502657B7D13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67" creationId="{8380035C-B2B3-593D-9ED1-197FB8E3E00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68" creationId="{EC2ED4D2-5D98-FB9F-57DE-0EB585FB265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69" creationId="{1C9A5327-C462-890D-F530-4C77D0513E4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0" creationId="{C03F93D9-A50B-8D71-B36B-7AC53101B17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1" creationId="{B57A022F-E520-F466-82BD-D06CEE7D4FC4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2" creationId="{7EE81F3D-463A-50D5-D50C-62CF57D7CBD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3" creationId="{3CB414CA-5D2A-C25B-6609-CE0DE5010F1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4" creationId="{7E38256E-2163-0415-B5BE-8645B7EA2A6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5" creationId="{3A4CEFB8-5B66-E7A9-1207-54E1CADA187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6" creationId="{7785E4AF-E96C-9946-C398-45B957BCAA1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7" creationId="{212ED479-D014-D9B6-21FD-F3A27004944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8" creationId="{C3FEE2CC-C6F4-0FFD-4191-E91CDD96805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79" creationId="{E3C9B8A3-5095-2408-2BA3-0D4BB966492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0" creationId="{DA2009D9-6E42-F1EC-443F-87EA9CC07B8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1" creationId="{2550C979-8D20-374F-28EA-5A2188A9E80A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2" creationId="{FECAC366-B551-28C6-1C8A-43663FEBFBF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3" creationId="{7C9B505B-1B9C-9E77-0C23-C8B3D88F46D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4" creationId="{A5931D33-5DEC-BC6A-6544-05E27A2BFD4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5" creationId="{AD9E8CB6-4CAD-3891-F2D0-ED6AD433529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6" creationId="{713EE711-8664-D851-9B4D-B34EDB91A8B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7" creationId="{A4D1A047-3121-90A5-0831-73B4851464B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8" creationId="{FE205082-0867-ED3F-F429-D051B44F417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89" creationId="{31A1682A-01DD-DC0C-1C31-5F1B4FCD947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0" creationId="{06B26BC7-FB30-A7A6-82CF-32590B7BF6C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1" creationId="{F947BDF1-EE45-9FBE-26E8-FE675C398C6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2" creationId="{FC42F092-801D-3481-D5FD-F79AE1320D9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3" creationId="{36DA795A-28B4-2800-4052-B39B56061D6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4" creationId="{51CF246D-E0C7-6FBC-14EA-213522864A8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5" creationId="{7356213D-F6F0-0000-3283-1D769E92010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496" creationId="{32BD52B2-7CB3-683B-15BA-741A6D3B1749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97" creationId="{70AA666C-BDBE-A5CF-ECE2-C3163AA53792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98" creationId="{624DF0ED-D1B6-4B5D-5EC0-6812886B0C2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499" creationId="{1B76A919-361D-E5FD-7F9F-E62D0F2F2679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0" creationId="{229A6EBB-898B-4D82-4744-BD091963F7F3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1" creationId="{D9C633A2-87FE-B1D1-DE27-E618AF45536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2" creationId="{6D04CD87-D2A3-85EC-6BF9-6A8FBF6BA11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3" creationId="{747F0F62-B4E8-1E93-EC39-7E7FCB3F5AE4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4" creationId="{EE953049-031A-B99E-C473-53D2B2B85AB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5" creationId="{C03D0043-F6B9-6EC8-94AF-313E9DB7601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6" creationId="{89E7DD38-B517-5554-610F-27231B3D98B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7" creationId="{78756497-A95C-EA6B-373B-0C88408C913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8" creationId="{924A09A1-17E4-3815-22BC-3F88334FF3A9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09" creationId="{57100D10-74F9-0BEE-2E90-509B59E7F934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0" creationId="{12785C2A-C9EC-CF27-FD3C-5F5D5770A27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1" creationId="{2DE82737-1A77-2F54-5425-E304CD7013FF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2" creationId="{4CB2E285-6488-E2A0-7BC1-E9FAA6D1FAF1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3" creationId="{CC75A531-7C07-0C9A-B86E-CE678673A81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4" creationId="{63BAE5DD-262D-554D-E2FC-027F81A18C01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5" creationId="{FD30B908-CEAB-FA8E-5EE2-0F79186837E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17" creationId="{B910BDFB-6DEC-0849-D446-F6783FC822B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18" creationId="{F61B5FBD-ADE0-F530-89A0-57AB48F9AB8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19" creationId="{096C8981-563E-3E63-C19E-EEFD018678A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0" creationId="{94553294-D745-1F84-2967-65DAAADA21F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1" creationId="{00F8E9AE-B4A2-8270-0901-97DDE215A29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2" creationId="{4A38179F-A21C-CA3B-4110-FE9F8D27F8E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3" creationId="{0C84ABE9-444A-5FFE-42C5-BA49199BEBF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4" creationId="{7558A450-62F7-2623-BF9F-1B20E8FEDFD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5" creationId="{177F121C-8A8A-DC3F-C738-47AB7F9148E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6" creationId="{1E5953EF-E2FA-8173-2395-9876A4DA504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7" creationId="{C938E7BD-B52D-D970-E8CD-E184E5B1C9DB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8" creationId="{86AE5414-04DD-C569-C999-E0A3B101A3C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29" creationId="{E7641DC9-7A09-39DF-DC30-C9F1306DBD3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0" creationId="{15791080-51A6-42BB-C08E-89125B68371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1" creationId="{A44997B0-CD70-9BD2-C37F-9221D9702B3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2" creationId="{A8D1BC32-24FB-9765-E8F9-18D391CBAA7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3" creationId="{A83FB0BF-D748-3C7F-99BD-D62115241EC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4" creationId="{60402C94-AAF4-1D96-A636-DF4ADF7DC869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5" creationId="{F5A01F74-C46A-62A5-C1B3-4223632C431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6" creationId="{86A2AA4C-715B-3AB1-3A22-03E7E7C07BFE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7" creationId="{1B7197D1-A6D7-D26F-A537-C3E3BA27059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8" creationId="{9C3F17F7-0654-FADB-6DF4-004167927E3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39" creationId="{CFD6CFD6-6670-9B3B-EFCB-09516E0B5BC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0" creationId="{EBC3E2E3-3A41-D071-6EE5-AC9599717A92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1" creationId="{C67147E6-2D0F-CAFC-41F2-EF3666A0C9E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2" creationId="{9F94019F-8863-E879-5C29-5808D0C1852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3" creationId="{613AE40C-CE7F-95B4-8891-E3A96C7D713F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4" creationId="{ED54BC7F-9398-3AA6-787C-1896C37E8065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5" creationId="{6BEF28B1-AA15-6BE7-4C79-54F7B6802560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46" creationId="{D7B530E4-3191-63A1-0134-C44AFEC488A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47" creationId="{FBA74985-2096-C450-B14E-66520431C278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48" creationId="{CEB60DBD-47C5-00A7-2C49-0C19B88468D1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49" creationId="{E9C281E9-CCD1-07BE-5E87-16A3E479514A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0" creationId="{E27BC886-C9B7-E443-E954-4740D456B345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1" creationId="{5BC54AB2-4DB3-D1CA-5405-D71E9713893D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2" creationId="{2D427A1C-E069-1900-336B-FFDCD2339A3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3" creationId="{4D8B41A8-AE0F-5892-BDD4-813D84359FC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4" creationId="{D7F06048-9949-CCEB-13F3-26EF8E809763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5" creationId="{3365709A-D152-B91A-B0BD-021A01E668B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6" creationId="{F60801F6-D9CD-D45A-EDCB-9AF94B3A459E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7" creationId="{9FB5EB1F-2979-8485-6C81-F8E4B721E49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8" creationId="{EC6063A7-FB39-A642-1790-F0C1058E033D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59" creationId="{BB50E76D-B826-277E-181A-A4A0049C8046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0" creationId="{5CF4AFC2-40A0-9301-9546-3522CB68616C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1" creationId="{6C1A2E8C-776F-D96C-F385-544E4EEB61F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2" creationId="{865BA112-3F7E-0338-C3DA-56105E31969B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3" creationId="{60BC078A-EE01-739C-A3A8-DFDBA95EF86F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4" creationId="{14A55FE0-15ED-5176-3BE8-88782DCF529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5" creationId="{34F9DB37-F31D-263B-9CB3-267BC3ACC7B0}"/>
          </ac:picMkLst>
        </pc:picChg>
        <pc:picChg chg="del mod">
          <ac:chgData name="松永 豊" userId="0f47802c-55e8-44c5-9ad5-0765a8f03ca5" providerId="ADAL" clId="{B0FFCE6C-CFF9-4F4C-AFF2-0B8C6BB2F15A}" dt="2024-08-09T22:29:36.495" v="3" actId="478"/>
          <ac:picMkLst>
            <pc:docMk/>
            <pc:sldMk cId="3526635516" sldId="257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67" creationId="{09D74738-6DFC-3B11-F384-0687A944E783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68" creationId="{4A779930-93B9-F9CB-2D78-107809E9733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69" creationId="{64B42DA1-BDB1-CD22-DFB1-6A5FFA72D398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0" creationId="{4AE44D5D-23D8-C4C1-005C-72384CC9780B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1" creationId="{31D45524-5A00-8932-FF25-88200A2DDC17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2" creationId="{31E410A6-8AAC-4B54-92CE-746BC5A13EB1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3" creationId="{D8149CA4-1F6D-A393-DF19-8B915D4C1206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4" creationId="{180AC088-5902-61E6-F6B0-0E76CB59A11D}"/>
          </ac:picMkLst>
        </pc:picChg>
        <pc:picChg chg="add mod">
          <ac:chgData name="松永 豊" userId="0f47802c-55e8-44c5-9ad5-0765a8f03ca5" providerId="ADAL" clId="{B0FFCE6C-CFF9-4F4C-AFF2-0B8C6BB2F15A}" dt="2024-08-09T22:51:03.201" v="289" actId="1076"/>
          <ac:picMkLst>
            <pc:docMk/>
            <pc:sldMk cId="3526635516" sldId="257"/>
            <ac:picMk id="575" creationId="{82F97B2F-D972-F3C7-136E-2E61413E6E7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76" creationId="{95DFAC87-E9A4-8104-BDC3-00D54777D6B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77" creationId="{4F52A574-57C0-737F-1DFF-931DE8C7FDA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78" creationId="{71945D21-05F7-BCCE-FC42-7E997AA6800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79" creationId="{70F0F697-B300-CBEF-0DBB-C53E9E08381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0" creationId="{7A4AFC5C-4355-0ECA-17E3-40D9EA4617F8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1" creationId="{6E02AC4C-6B39-11EF-06E8-505E88589A0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2" creationId="{00F9733C-BD67-0DD4-C94E-259ED17D3FE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3" creationId="{6BF65273-B9CB-FFB6-A3EC-AD9C8FF149D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4" creationId="{C287606D-8E10-CF87-C626-F8FF54B3652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5" creationId="{13B103D5-13FA-F66A-430E-9375F58522A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6" creationId="{A07D75E4-A79A-B769-9434-D4F5C4FCDCA1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7" creationId="{0A9E55A8-3648-151D-29B0-EEB0F2BF637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8" creationId="{11AB890B-3D6E-607D-573D-D8CFD8CCDEA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89" creationId="{4FCAF9C8-080D-53DD-194A-0E4B066D4D4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0" creationId="{FAEFF9AE-C445-9D97-58A4-99355811C9D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1" creationId="{733B5571-E922-DF25-EC7D-B3F8329DEBB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2" creationId="{68819071-F39A-F942-221B-E925A4DC114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3" creationId="{69F45F51-2909-2195-75C9-54B1BE637A2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4" creationId="{AE9BF898-B355-FD23-AABA-5604FE2CBAD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5" creationId="{57C8ABD9-4B7D-CCB8-3A2C-4B410D01044E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6" creationId="{07141B61-779F-A686-B074-5890813C9D2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7" creationId="{E857598B-0704-9B92-5D5C-B5EF9FFC32E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8" creationId="{72527ADA-F139-EC3F-F0CB-AEED105C6D4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599" creationId="{1E9E7755-3AB9-0381-1647-C4994AA782E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0" creationId="{A35A1830-62B1-4483-5952-0BE61BD2B03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1" creationId="{7ADB272B-57C7-490E-0C99-5DBA6978A2C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2" creationId="{C408DB02-AC2B-1A3A-0B50-8CE911CAD33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3" creationId="{00E4C8CC-CE13-0D91-5DD5-8185225AE498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4" creationId="{44C3F75A-0E1B-2D7E-12DE-30131E2C87B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5" creationId="{256CF16F-BC4F-4B80-6000-DAAA5EE3C09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6" creationId="{B866D11B-03D1-6947-4870-2B26045F86C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7" creationId="{896E5F42-FB94-4485-AB2F-57E26205E5B8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8" creationId="{CD06E61E-7920-D3CB-131D-4EEBFB2E2E29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09" creationId="{B09163B8-87FA-2EA0-D673-AFDD8C30536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0" creationId="{053ECB24-338B-236D-A6E9-F4029840626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1" creationId="{D35C8727-FB46-0CE2-4B9A-B40203825A4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2" creationId="{6B5A5508-B203-BDF2-1A20-9C51633AD6D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3" creationId="{A916A1DB-CA4A-F432-F4FE-F223CA5CAB4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4" creationId="{BD208DD7-FBEA-54F3-B779-15315EE05CA7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5" creationId="{D14D4329-8E98-176B-3A94-2657DF35D7BD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6" creationId="{5D193E4D-AB03-ACE7-5B53-CA9AB06AE44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7" creationId="{8DDABDD8-4253-84CC-3BF9-14A9501FE198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8" creationId="{E34A03F4-138E-3365-7E15-C367384C868C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19" creationId="{15836345-D596-E67A-4ED2-98256A561263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0" creationId="{3C3A4246-FFBD-3277-04E0-1CA7B02245E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1" creationId="{80A5BD94-40BE-593E-DB67-7A6312A34A14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2" creationId="{FB2D7272-52A2-2D57-95D9-C540E308C39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3" creationId="{B6617AAD-6A9B-6F3E-A2CA-372CEBBB64D2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4" creationId="{53B45260-9A23-B98E-8D17-61570195512F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5" creationId="{91E1AC29-4137-DB34-3E7E-2A356FCBC4A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6" creationId="{286F8977-CFAA-4912-3430-7E5B674EB2CB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7" creationId="{017DB570-B485-4E65-3755-AEB9C7349FB0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8" creationId="{FFEF1145-1150-4728-ECD7-8757687711D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29" creationId="{FFE134B7-3EB1-1A03-0B19-D254B8E5BBE5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30" creationId="{90B9B14B-A71B-7A0E-431D-05B84A512F2A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31" creationId="{D5595545-9728-72F5-A7D6-7A933D75FBB6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32" creationId="{8B5457AA-B0CB-6508-ED70-B51C37C46881}"/>
          </ac:picMkLst>
        </pc:picChg>
        <pc:picChg chg="add mod">
          <ac:chgData name="松永 豊" userId="0f47802c-55e8-44c5-9ad5-0765a8f03ca5" providerId="ADAL" clId="{B0FFCE6C-CFF9-4F4C-AFF2-0B8C6BB2F15A}" dt="2024-08-09T22:51:10.971" v="293" actId="1035"/>
          <ac:picMkLst>
            <pc:docMk/>
            <pc:sldMk cId="3526635516" sldId="257"/>
            <ac:picMk id="633" creationId="{A4CE773F-4170-030F-EA79-7A6287202B44}"/>
          </ac:picMkLst>
        </pc:picChg>
      </pc:sldChg>
      <pc:sldChg chg="addSp delSp modSp mod">
        <pc:chgData name="松永 豊" userId="0f47802c-55e8-44c5-9ad5-0765a8f03ca5" providerId="ADAL" clId="{B0FFCE6C-CFF9-4F4C-AFF2-0B8C6BB2F15A}" dt="2024-08-09T22:46:22.807" v="286" actId="1076"/>
        <pc:sldMkLst>
          <pc:docMk/>
          <pc:sldMk cId="2015614147" sldId="272"/>
        </pc:sldMkLst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" creationId="{42DC1022-F4E0-3C73-85F5-8EF0D07EB6A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" creationId="{AB9C934E-F671-7535-61EB-C1F365F708E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" creationId="{63D61513-C681-9832-7AB8-6DC9D7FA254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" creationId="{0833927B-168B-87F5-B952-C1D8340A45E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" creationId="{804E188E-7B8B-1773-0EE0-59C0E585C04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7" creationId="{66CC94EB-B779-1573-067E-0B3FC719362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8" creationId="{AEDEC967-019F-B7F1-6A61-61116B9D51B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9" creationId="{DA036174-3648-2CF8-7F79-253214EE5F7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0" creationId="{D1D10574-992E-3175-8B2F-0F9DD804643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1" creationId="{9E1B28A8-4C69-8376-0233-D8F00DBC0F9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2" creationId="{835EDCB0-BE9D-5A0C-92EF-E08C39610DA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3" creationId="{6DB58DAF-736C-51A8-9DC1-F8FA49C6534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4" creationId="{643E24B3-0A64-F87A-11CB-33C64B89E59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5" creationId="{89B124A1-FCA9-B79B-7E16-3A069181B5A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6" creationId="{D3CD1922-BBC3-959A-B120-BDA190DB756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7" creationId="{8F1A3BAF-5A2B-BADD-8CFD-7848A2319BC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8" creationId="{9BE8CF9C-0833-7CAE-F37C-C254799E2FD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19" creationId="{CB50EB80-5FDE-AD2C-C002-C011CD3EA08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0" creationId="{35C8658C-EABC-88E3-BB41-4BD0D6B6403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1" creationId="{B929B46A-140B-C538-7AE6-A9564FFCBFB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2" creationId="{B7630338-1315-6C45-65F4-477A2CEAC09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3" creationId="{F4D24CF0-58D6-B9F2-C459-A0F807C8A0C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4" creationId="{6D5D0C53-CBA5-1641-DB7E-6D37F0BFE58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5" creationId="{E0B02A1A-C7E3-7855-3AEE-F06B7F6D0AE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" creationId="{0C570F05-1C95-AC2B-3CB6-0ECEFA9B05F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" creationId="{04622034-66DD-9D34-4534-5EF92FA7729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" creationId="{D5D47351-E3CE-79CF-7317-52EC888CF3A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" creationId="{16E0DAA2-DEB0-BF0A-7A81-07D9D96F615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" creationId="{7DAFFF13-B33C-DC70-ADEA-584040DAB63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" creationId="{D02CE91B-6087-0CB3-62E0-DCAD5EA7C67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2" creationId="{EBFA6549-EE30-678D-4CCA-E52EBA13F9B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3" creationId="{DE6C3E74-4291-BA0E-8D0B-DC74826330F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4" creationId="{7F00A3CF-7DE1-0D2D-9AC7-0CF48CB1662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" creationId="{F2CDFFCF-CF55-CF47-5C68-40AE5D219ED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" creationId="{137B3122-2371-08D5-884D-A17AECC657B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" creationId="{8472DD49-2EF8-BCAD-FD3E-698066D0B47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" creationId="{7A83D968-9D71-81A4-1B3B-A0FF780F654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" creationId="{5501473B-8C84-0747-E69D-ECE4D7741A8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0" creationId="{8603F718-3498-814D-96E5-88686855741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1" creationId="{658A9998-74A6-26E4-EFE4-F333C4A9413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" creationId="{75335450-B8E1-A8F3-145F-351C48FF4B5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" creationId="{D696AE30-94F4-D11B-FE60-C34647F70B0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" creationId="{50538169-9E1E-8A3C-0518-EAC57AA02EB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5" creationId="{3898D302-4EB8-4F1C-2611-2FCAA3F5F2E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6" creationId="{EB0B8094-35B7-D83A-0726-DB4158A8F9C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" creationId="{C9A08AC7-74D9-9788-AA44-AE44D7C31C0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" creationId="{DD8142A0-9BF4-184A-0C56-B2F83C68142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" creationId="{1EBD8E22-28B4-8CC3-F7B9-AD0A4E4B2ED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0" creationId="{693F2C8A-AF4F-86D0-3C9A-604ED79B1F4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1" creationId="{7617A600-EFA7-4089-6FEA-59987930440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" creationId="{83E87DF1-B2B9-F631-3F55-C8F2598389D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" creationId="{BC20F12D-677E-A397-91EC-6BC1E9DA32C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" creationId="{26C58EA0-0636-8955-26D7-48422507F27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5" creationId="{1A5348C0-3AFB-1639-42D6-E2F8C67535F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6" creationId="{95F56249-F93F-7798-F74B-D8B919357A2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" creationId="{8B22E650-8033-334C-0A7A-E1BC3C74D99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" creationId="{5E75D79F-2020-5178-465D-7ECA18D3A6C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" creationId="{17B0CC57-E9CA-4CBC-2699-7929F8D2D7B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" creationId="{9294902E-11BA-972E-D3CA-898B66DF78A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1" creationId="{231DEE1D-2C6C-3817-6DD8-37E0E94F56B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2" creationId="{BF8A8AF3-19FE-668B-3245-79D90FA472F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3" creationId="{4B5322A8-489D-C0FD-D082-D72246FC99C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56" creationId="{6E5C1D9F-0C73-203F-7B19-D3BF3AEC41A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57" creationId="{5CDBAF49-20D0-2E13-C95A-BFBE2372DCD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58" creationId="{34B822FC-7930-9AE2-A585-B1757A82F4E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59" creationId="{FEE5CD2E-5E97-31D3-0650-7450EC9C84C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0" creationId="{B2DE97E1-908F-5CD8-B272-DA93D80E6AD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1" creationId="{158526A4-5C0C-CB1C-9844-8B86EBDBD59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2" creationId="{BF754EA4-292C-3A4A-A6F4-37557602D1D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3" creationId="{F5CDC9BA-7A03-C9BE-A530-9C83F1EC99D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4" creationId="{FC8BD4BE-9723-880D-E2A4-51923F8DC79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5" creationId="{641A31F1-8B9E-0D44-0AD1-2F7C9B00B5B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6" creationId="{2855E195-1233-26E7-1F76-60743AB2CC7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7" creationId="{FA55ABFF-D268-339A-0F14-563A35FA2B4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8" creationId="{197EE2D9-FE8F-6F4F-5C88-98B5868C4F4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69" creationId="{ACAD7B9F-520F-A2B7-8F51-7E55B5A698D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0" creationId="{B232C93F-3797-B33F-C12B-6F338B787A3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1" creationId="{CC4D9822-17FC-2745-1C04-3BD345B09AE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2" creationId="{70C8DAF3-87E0-FDBD-D18D-0D3C1A1AA1F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3" creationId="{F3C3427B-7374-E967-D122-EA2CDC3E800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4" creationId="{FB6F68BE-099D-49FF-5CB3-1C785A097A9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5" creationId="{CB960E21-F485-FB22-9F1E-49C36703473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6" creationId="{5E1CE72A-6BD9-86CC-CA8C-E7C92CF2BDD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7" creationId="{F200D1D0-D04D-245E-58EF-7A868ECB81A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8" creationId="{1762903F-7EE3-B047-C16A-BAF44D551D4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79" creationId="{BFFD3182-1856-7570-F6D8-4383EC04E06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0" creationId="{15B014D4-5852-A16E-916A-6E0F2BD0ED7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1" creationId="{AD4A24C5-73E6-9F40-82A6-9D81ACDFCED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2" creationId="{75CE5BE8-766D-86F1-CB79-8F353BDA867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3" creationId="{67598E31-E8ED-0FCE-F863-D9A2C959F95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4" creationId="{F2E142D1-3297-0B49-D0F0-EDEF787A3CC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5" creationId="{7B2E8DD0-BF6E-1E84-4318-794BDC9FD7F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6" creationId="{42EEF047-42AE-09FD-4946-2B1526B3943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7" creationId="{2DFD240E-2156-B724-E755-E9B9D3E81A2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8" creationId="{C055D1DF-0669-1309-4786-447FDF61D67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89" creationId="{DF637C43-16AB-6AB1-2D04-A12A4D7FEE7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0" creationId="{21A55985-492C-FE98-5152-4BBFA8C6808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1" creationId="{94FCAC05-59FD-8DE7-A523-F9F3F383F12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2" creationId="{EACC33B1-8B3E-6374-5081-030FCCD94C4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3" creationId="{15F5F71A-6000-1219-845D-5C67A0936A4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4" creationId="{BF99578B-02EB-FE15-6E0A-3C2299A00F3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5" creationId="{82CA5903-B37B-B993-FEC9-2533A1288CA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6" creationId="{B57F1CE4-B3AD-F259-C1B6-3F847492C86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7" creationId="{3DC611C7-145D-9CE3-5C8D-9EB6D399A5E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8" creationId="{40077A59-C862-5386-1500-46318F3597C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299" creationId="{6B4424D9-BC8A-9604-0FA9-4046692E917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0" creationId="{8E5EA919-6342-13F9-8760-7F03E5BB82B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1" creationId="{A64FB34C-6CAE-65EF-9F75-F44C5FA6C86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2" creationId="{97370E8D-8B90-31D8-6858-D4D6C3CD7C6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3" creationId="{CEF98462-FBFD-9AA8-9A24-63416598A13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4" creationId="{D8CB5DF2-A093-BA67-706C-D2E03B503C0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5" creationId="{7F69E688-3B36-C380-7C3B-52514603F5B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6" creationId="{A35D8A91-52EE-8D59-AD64-9CB6602BA98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7" creationId="{7BC5BEA2-D4A9-F459-B917-19E79CD9CA5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8" creationId="{8D49BF9C-AFB6-8240-8F63-6FDC2BDE36F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09" creationId="{08A61CF3-E7FA-B56A-DDFA-C9D07E23C59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0" creationId="{FBA35CD2-931C-6619-5F93-0B98C5E6574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1" creationId="{BA2FD962-11A0-1322-686F-7CEE9B2EB1D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2" creationId="{8188A8D9-A231-BD14-6DDE-20B3551C3EEC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13" creationId="{F384287B-54AE-E0D6-A707-08F75B79986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4" creationId="{F548C1B2-D6B3-72BE-9F8A-70335F1DB30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15" creationId="{825E4834-C20C-1DF3-C3E5-5BF4F38C581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6" creationId="{99E094B9-EFCC-46E6-B960-A55FB4B94AB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17" creationId="{EB076FE8-037A-A147-CC1C-7088BB7F210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18" creationId="{68E51996-1050-A76E-4A9F-AFF137298752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19" creationId="{370F7812-8FDE-5604-4DA5-F6AF81F3ED5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20" creationId="{52C59D11-7849-4D64-5FD3-7BD34BE1433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21" creationId="{C5AE0188-2510-0638-0C60-53125FF6296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22" creationId="{E2DF6E33-44B1-22D1-4DA3-25E2CE3CEA5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23" creationId="{79DAFB1C-AA3E-31C8-525D-4D82BCF531B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24" creationId="{74D9B48D-E70C-E5D1-0BA0-9958CE4B7F87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25" creationId="{F1C4C782-2BF0-B00C-0E27-DE839B289FA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26" creationId="{FB5582E7-9AC3-9CB2-E22B-836081F83A75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27" creationId="{25E39BCD-43E2-5D35-9D38-2EBADC7EACB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28" creationId="{8A6EADA6-C82C-71D6-4F39-C7BAFC45452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29" creationId="{4FCD5A60-FDC6-CC0E-7A58-15AFFF0A3EC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30" creationId="{BF657DBA-BE06-325B-167D-823387049DDD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31" creationId="{C050DDA8-EA65-C8BC-599A-AAC3FD9D0F4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32" creationId="{E1A46C4B-A902-917D-FDE1-0053BF2ED75D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33" creationId="{88084FB3-FF38-D0EA-69CE-97B878DE33A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34" creationId="{7464ABD9-E634-6564-72B9-122156D19A1D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35" creationId="{01796A5D-BFCC-2389-E868-D3482B91DDF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36" creationId="{CD7045D5-F62B-1E7D-47CD-7053601C725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38" creationId="{610D38EE-2396-0806-CE83-E7F6855FC30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40" creationId="{91C40F8E-D8E4-7289-922B-716E15DB6D24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42" creationId="{DA3FEACF-6F10-541C-F9F6-B50D5CF4123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44" creationId="{8BD80716-1F09-DA15-3027-BC096AFAB1A2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46" creationId="{A587C104-4B7E-FCF1-BF94-5634DC77E05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48" creationId="{4A81AFC5-57BE-B600-EF84-1B1C43DBECB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0" creationId="{F93405A3-C471-596D-DE51-28665E52F3D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2" creationId="{F7C629D6-F6C9-F4DC-F884-7D73F984F68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3" creationId="{8BF91B55-F5DE-D823-0AE3-59876B7066E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4" creationId="{4C6B1B49-CCB4-5354-EFD3-D04DDBE9800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5" creationId="{C6823122-C82C-E1D0-8CD0-A841D0563FE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6" creationId="{958248AD-418A-54E9-88B2-192EAAAAC9D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7" creationId="{F5B2240C-5EBB-85A7-C6A7-78DC73EFDBC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8" creationId="{68E82359-55F7-7EF9-64E5-E04BB5B8621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59" creationId="{3F3B3618-AB5F-5453-65CC-775010445D1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0" creationId="{C6214B94-1EBF-476A-1535-BA7CA259C45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1" creationId="{3A02061C-84DA-0C0F-75CC-4D73EE7B83F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2" creationId="{3F7ACD51-41B2-0500-52EF-470C91FE98D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3" creationId="{D2C3ACD6-EF26-EF2E-ABAB-0EEF749F37B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4" creationId="{B51BE73F-6447-1157-8479-5429FAD32AE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5" creationId="{9A2C918C-68C6-84C3-B9EC-00C136A09EE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6" creationId="{73256FE0-8E9C-7B0C-4219-458C3884822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7" creationId="{1AFE5754-19E4-EC95-F465-4D2D9867AE4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8" creationId="{F8EB491B-C429-E602-EEE8-A222B5A413F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69" creationId="{95F4AC56-1D23-ABBD-2C11-31DCA82F835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0" creationId="{B2ED582C-B1C0-2533-C345-E52E039F51E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1" creationId="{B7D08B55-1A8D-100C-AF28-D839486B103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2" creationId="{8DB9AD24-13A7-8E09-0760-E3F80BDEF7D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3" creationId="{2E930F3A-BA9F-AD1E-6781-7F6332CBAA0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4" creationId="{FF4B8248-3E3B-95F7-7734-204ACB28490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5" creationId="{8FE091A2-2541-A815-594C-ABF86E66506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6" creationId="{9B60FBBF-F308-C903-79AB-F9CB15CC28F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7" creationId="{ADB87D9D-97AE-56FF-108B-AEDF53166FC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8" creationId="{E4769E0B-43FC-4F91-4A98-A0DAFBEAB08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79" creationId="{865947DE-07A2-F366-FAF9-6EB69314546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0" creationId="{CE3A4ADC-63FD-BF13-F51E-22D7C05D1D1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1" creationId="{58374299-420F-941B-D2CB-246A2FBCF53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2" creationId="{2DB0EBE5-2644-79AA-13C4-13C5CD7A353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3" creationId="{EA170636-A0BA-6EAB-EEF3-2419FAEC35F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4" creationId="{28B56D3B-1D34-251C-97DE-24CE5CB0B3A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5" creationId="{F1E57B5F-1BBD-6DDD-A0E4-F6A161257F1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6" creationId="{FD11AB9C-8E4D-C936-282E-76E3C27066B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7" creationId="{2739B17C-C16C-7CE3-A597-4DEDA5E59D6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8" creationId="{5C53B086-A0FC-3806-FDD6-32172DDA710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89" creationId="{A7C2A67B-723D-D379-B093-24010FA2662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0" creationId="{48EBC841-1493-F44A-9B15-435DE3CFBDD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1" creationId="{8D680DC1-8415-C898-B148-1913770F289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2" creationId="{0A71E6A1-A2FF-24C4-3849-6801F0E8BE4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3" creationId="{6C21FA05-491E-A271-CE19-49C5966D3D1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4" creationId="{06FA0A14-81AB-D0C9-2F81-3CD14BD9D5F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5" creationId="{28134556-48F8-E0A0-1E9D-C51F79AB026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396" creationId="{31A1BBD3-9753-8861-8BBB-99A86B02A9E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97" creationId="{869087FD-6956-F681-5C8B-AC251C5FFC5F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98" creationId="{F12E5D0F-8D88-CE19-808C-EF21D54ED23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399" creationId="{8B550B32-32D1-EDBB-D611-F2599D141454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0" creationId="{3B8F51A8-0F75-83FC-E10F-748EABF7057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1" creationId="{3295352F-AACC-EA89-C204-C6897B24BDF8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2" creationId="{98D86C6E-4343-EA28-4EA6-543DFC65AC81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3" creationId="{FF33CED4-5EB8-E73A-D78C-597E23F53DF1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4" creationId="{6C1F214B-D6FC-F6C9-80AC-BC79884917E5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5" creationId="{2137F3E2-85D5-C05A-AE2B-28AB7E554BE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6" creationId="{E67EA8BB-188F-97FF-8727-90B2833ED7CC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7" creationId="{7A541ABA-E97C-0198-1FC2-BED7C442A80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8" creationId="{A798CC33-69AE-3A46-2057-C485BBD537E6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09" creationId="{A71409BF-A69A-94CA-330E-56057CA54C28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0" creationId="{C21E4204-C6FA-9D05-5151-CD18405E2856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1" creationId="{3BCC0D3D-1851-B077-456E-BE0E75C69FCF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2" creationId="{2965D7F6-5021-AE69-9E59-176900C9B2D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3" creationId="{D50550A0-3703-8B58-E2B5-C3259324487C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4" creationId="{A17E19A1-8D2E-4896-1327-02E61E499B7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5" creationId="{A05F863E-5FF5-C66C-893B-6F2C849CDF68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16" creationId="{86DA3EE3-6F6B-3BAC-E007-1EF4BC7397B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17" creationId="{D948C038-CFF0-9142-60EF-C88A922115C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18" creationId="{BB5B8FCE-B588-DABA-F7D0-04C18F86DCC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19" creationId="{3B9DAF5F-693F-729B-5EFC-FC88B8F89EF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0" creationId="{9EFB17DA-D9A0-3972-2838-9033C46BDF9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1" creationId="{8754B47F-7AF0-A51F-1047-1F093F58E3A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2" creationId="{2CF66FBB-421E-96CC-2002-9484026B6FC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3" creationId="{146A9613-2751-4D9B-7A26-C29B05EA430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4" creationId="{2B8E8BA5-9651-E147-DFD7-E904162E8D6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5" creationId="{3586C6C7-C830-5DC9-A0BE-49B519F8090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6" creationId="{C81AAA7D-B914-E899-96AB-4749F0A2949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7" creationId="{F00FF5F0-6135-F148-5769-1CC58178390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8" creationId="{ED727BAD-21BB-D088-2250-69206FA2C29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29" creationId="{D8A181B1-0A5C-E3E9-4B4A-535E78151C7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0" creationId="{07B3857D-5BC0-F5CD-590F-15D7BB2A22D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1" creationId="{067A58B1-5144-5380-DDAA-C8772500CD4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2" creationId="{E63EE10E-4A15-23A1-6DF3-E244C0B3352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3" creationId="{B4FE4664-1A94-4ECC-D2D5-8CC4C2048E3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4" creationId="{8294701B-6543-A690-AEAF-08874284A0A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5" creationId="{8ED9A90F-500A-479F-6D93-91FA4BD0A97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6" creationId="{3C16D642-864F-E38F-F6D2-B62EC04C433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7" creationId="{D89B10AE-C208-251C-981B-5A02B0C5BFA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8" creationId="{1689A283-8790-B204-ED0B-E633487C4F6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39" creationId="{A3A51D1E-741F-CB87-F0CF-8272646AF9C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0" creationId="{3F416547-D5C8-0BFA-C91D-46EDF56306C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1" creationId="{E499F072-F17A-50D3-17D8-95E35F80C96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2" creationId="{E717169F-2F0D-4963-E02F-9A23CA56CBA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3" creationId="{929FC7ED-4993-32B5-5CCE-3EF354619FB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4" creationId="{60224166-0E46-7D2D-EB97-679A105282E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5" creationId="{AC76F313-8FBF-AE3D-378E-5DDEDC38A3C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46" creationId="{9A9D0B0A-325C-273C-866E-002B660F6307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47" creationId="{A6AA69F4-22B8-6F8C-E81E-8C505645D12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48" creationId="{94332497-9D3D-3CA2-FCDF-ACD83D89C5A5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49" creationId="{E7A33438-7CBA-C1D1-B9D1-915A9A2CF365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0" creationId="{D795753F-F85B-7C59-9370-F096BE18829F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1" creationId="{709887FA-26C4-F404-7543-6CDB819D4AC6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2" creationId="{A5DD81AD-CA64-501B-186A-E81DD43F240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3" creationId="{C91E8F21-0F37-A2B0-3A26-39877A620C34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4" creationId="{34E03733-0C53-EC03-71DF-50CD51F7441C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5" creationId="{130E0301-7E7F-E846-57C2-D8F5FED8E147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6" creationId="{CC2E3365-0102-C46C-08DE-FD4069FC7478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7" creationId="{29117B47-29EE-7323-E3DC-812525EAA6E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8" creationId="{EB215BB9-011A-4DAC-FDD8-3F3F913EA6A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59" creationId="{2678B88D-FCB8-8361-B283-F6558AE4969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0" creationId="{19FD09F3-0108-108A-8763-7923F1E9E055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1" creationId="{16BE1BBD-F0A9-20F6-D21F-D06143868012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2" creationId="{E2490AEA-AE0E-7900-854A-4C03E3A81C8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3" creationId="{3BDE1E34-0ABC-2F68-EFDA-1A047AD4EE7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4" creationId="{ACC33894-700A-C881-C6BC-28666B07CB88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5" creationId="{67D939B4-0C6D-B0C9-DEF9-502657B7D13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67" creationId="{31E39F04-41DC-DABE-FCB0-A1910DD25C8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68" creationId="{4CA2653E-FC03-AA2E-200F-81056C5662F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69" creationId="{1F4F8C41-77A5-B38A-EF4A-70A55C5FCE8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0" creationId="{18938012-4541-F1B1-CE9C-A0ABDF9EE16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1" creationId="{F4611F05-1A32-CC7E-8FEF-C6E9E4C5256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2" creationId="{73A2D79E-5894-02E5-9110-FF99850DFBB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3" creationId="{9EC6B629-4196-837A-0C88-F58E8E31AE4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4" creationId="{0635AA05-9C99-436B-F102-C798F38B7BD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5" creationId="{74F4F2DF-447D-8E99-3ABB-428526283DB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6" creationId="{0430116E-C965-530D-028E-9A821855151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7" creationId="{54FA0D8D-AA0C-0413-A061-228D9417715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8" creationId="{61FE17BB-4C6E-6F10-5D54-7BE4F77EF49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79" creationId="{31F539DF-093B-1CEB-68F0-04C38E17646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0" creationId="{066AE1A2-C08C-8A50-8AF1-CC97B8FB3F7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1" creationId="{224C2BA7-B415-16FA-2C59-E34E855F608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2" creationId="{351CB63A-532D-208C-9C07-20847E6245D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3" creationId="{7326684B-3552-902F-A708-DF561522B7E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4" creationId="{647CEE07-C797-9CC4-3E61-FC4A54370D7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5" creationId="{AC5DE8E7-797B-B924-A214-A3B4DE8A7AF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6" creationId="{A5FB0B26-4EBA-3E23-5639-EDE30CA0AFE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7" creationId="{696F276C-0CC6-F792-F396-767E26F81EA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8" creationId="{56AB3FA4-326D-8C95-3AC9-B7035B3E810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89" creationId="{361CBF59-92FC-87B6-33EE-8D9461C8EC7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0" creationId="{6ADC6D95-9EDA-957D-93EE-35FFB57BA0F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1" creationId="{6B4C38FA-1B94-43FF-0E95-1551B587896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2" creationId="{C15B297F-B61F-3459-6E27-D36F601C2E1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3" creationId="{40375579-6D20-8759-2931-C4E7A694458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4" creationId="{AADD2234-2D7F-8A81-75BE-B1ECBEF6F94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5" creationId="{CAC279A8-4451-D7A5-50AC-FE398891B55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496" creationId="{69F4F351-D8AC-CB0C-1536-DE09D0BC6121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97" creationId="{70AA666C-BDBE-A5CF-ECE2-C3163AA53792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98" creationId="{624DF0ED-D1B6-4B5D-5EC0-6812886B0C2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499" creationId="{1B76A919-361D-E5FD-7F9F-E62D0F2F2679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0" creationId="{229A6EBB-898B-4D82-4744-BD091963F7F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1" creationId="{D9C633A2-87FE-B1D1-DE27-E618AF455366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2" creationId="{6D04CD87-D2A3-85EC-6BF9-6A8FBF6BA11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3" creationId="{747F0F62-B4E8-1E93-EC39-7E7FCB3F5AE4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4" creationId="{EE953049-031A-B99E-C473-53D2B2B85AB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5" creationId="{C03D0043-F6B9-6EC8-94AF-313E9DB7601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6" creationId="{89E7DD38-B517-5554-610F-27231B3D98B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7" creationId="{78756497-A95C-EA6B-373B-0C88408C9136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8" creationId="{924A09A1-17E4-3815-22BC-3F88334FF3A9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09" creationId="{57100D10-74F9-0BEE-2E90-509B59E7F934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0" creationId="{12785C2A-C9EC-CF27-FD3C-5F5D5770A27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1" creationId="{2DE82737-1A77-2F54-5425-E304CD7013FF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2" creationId="{4CB2E285-6488-E2A0-7BC1-E9FAA6D1FAF1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3" creationId="{CC75A531-7C07-0C9A-B86E-CE678673A81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4" creationId="{63BAE5DD-262D-554D-E2FC-027F81A18C01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5" creationId="{FD30B908-CEAB-FA8E-5EE2-0F79186837E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17" creationId="{A833FADD-239A-D1BA-68F7-F5B960B5D9F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18" creationId="{9B0343B8-A8A3-B804-E2B1-1A243B98DAF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19" creationId="{AA262645-9564-1FD4-FBE4-99B1E0F27EA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0" creationId="{A093EBD9-7250-EC9C-88D9-64A4DDE1931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1" creationId="{689898F9-73F5-F073-C143-9351EFE6711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2" creationId="{EF03E277-4AEC-B5D5-C712-EFA1C700188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3" creationId="{FB7004D8-61AC-8B91-247F-510ED3F8E31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4" creationId="{4B86A719-C3DE-83D4-4FCF-D6A639EB79C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5" creationId="{42C85944-B19A-19D1-29A0-C362D7A6D9E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6" creationId="{640C7087-C131-9C72-A7D1-01E1178A8A3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7" creationId="{D3A70125-639E-8C5C-DF6E-B7CD00AA247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8" creationId="{57E2E9E4-9634-B5A3-FE3F-2E00BF3076F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29" creationId="{8F9AA1B0-3E00-5F4A-BDAD-EE02A0A3EB6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0" creationId="{F9F31F6A-9A2C-58D0-D767-D4F095B5016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1" creationId="{89B40F7D-376C-5660-F01E-F0B5318FC3E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2" creationId="{8560A6D1-97A9-0727-4BEF-DBC788CBC6E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3" creationId="{BCAC5F41-08DE-C064-701E-CC01C7EA80B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4" creationId="{7ACC3912-7E8E-C9F9-1F5C-69867B89018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5" creationId="{9B03D961-3C11-D999-C371-5CA196286B0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6" creationId="{70656AA9-BAF5-B93E-EF77-0B0B6F26529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7" creationId="{16B6EEB5-173C-CD15-18AA-BD4B6E8D904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8" creationId="{44F7C93A-E5A6-EECF-1803-19EF156A8F9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39" creationId="{E37C8DFC-1F52-B15E-C595-D5D4DC9AE60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0" creationId="{FCCC5A6C-034E-21B1-5724-62488F180FF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1" creationId="{C53DF45F-6B54-F143-A828-927331F45AC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2" creationId="{CCDBCC39-3ED2-0D9A-DA15-81144C1C771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3" creationId="{1B9C5686-414A-5A12-5362-8A2FE437F2A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4" creationId="{627E5807-4E78-A130-1809-73C9C52293E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5" creationId="{AB504916-6923-A20B-48E9-27E0CDAEA26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46" creationId="{A16E3C18-A2EB-6B0F-A8E2-CD919091058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47" creationId="{FBA74985-2096-C450-B14E-66520431C278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48" creationId="{CEB60DBD-47C5-00A7-2C49-0C19B88468D1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49" creationId="{E9C281E9-CCD1-07BE-5E87-16A3E479514A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0" creationId="{E27BC886-C9B7-E443-E954-4740D456B345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1" creationId="{5BC54AB2-4DB3-D1CA-5405-D71E9713893D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2" creationId="{2D427A1C-E069-1900-336B-FFDCD2339A3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3" creationId="{4D8B41A8-AE0F-5892-BDD4-813D84359FCC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4" creationId="{D7F06048-9949-CCEB-13F3-26EF8E809763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5" creationId="{3365709A-D152-B91A-B0BD-021A01E668B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6" creationId="{F60801F6-D9CD-D45A-EDCB-9AF94B3A459E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7" creationId="{9FB5EB1F-2979-8485-6C81-F8E4B721E49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8" creationId="{EC6063A7-FB39-A642-1790-F0C1058E033D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59" creationId="{BB50E76D-B826-277E-181A-A4A0049C8046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0" creationId="{5CF4AFC2-40A0-9301-9546-3522CB68616C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1" creationId="{6C1A2E8C-776F-D96C-F385-544E4EEB61F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2" creationId="{865BA112-3F7E-0338-C3DA-56105E31969B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3" creationId="{60BC078A-EE01-739C-A3A8-DFDBA95EF86F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4" creationId="{14A55FE0-15ED-5176-3BE8-88782DCF529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5" creationId="{34F9DB37-F31D-263B-9CB3-267BC3ACC7B0}"/>
          </ac:picMkLst>
        </pc:picChg>
        <pc:picChg chg="del">
          <ac:chgData name="松永 豊" userId="0f47802c-55e8-44c5-9ad5-0765a8f03ca5" providerId="ADAL" clId="{B0FFCE6C-CFF9-4F4C-AFF2-0B8C6BB2F15A}" dt="2024-08-09T22:45:52.761" v="281" actId="478"/>
          <ac:picMkLst>
            <pc:docMk/>
            <pc:sldMk cId="2015614147" sldId="272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67" creationId="{1459D647-554F-BF4A-4C34-9E69B5B0ED9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68" creationId="{1BB9EB4E-E3E1-96AD-6A02-794DFEDB08D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69" creationId="{7315D1AE-BDE7-7369-E6DF-E6FDA859BE3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0" creationId="{E929CEA2-E4A8-3798-FB35-7ADDD898A4D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1" creationId="{B63E7A1E-7845-F25C-B7FB-D54DB450CB3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2" creationId="{C2B698E8-7EDE-A711-B4DF-A0ECF7140A9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3" creationId="{DAA519BF-795C-14F9-1701-72FBCD67235B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4" creationId="{98C4DEDF-BBD2-DEED-D29A-FB932E05A0E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5" creationId="{9A87E7D9-0CEA-B2C1-6157-349FB45D539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6" creationId="{8E80CB9D-B3F8-16A6-9ADD-441567CC42A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7" creationId="{2968CE8E-0B88-272F-FD3E-2EC54190110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8" creationId="{CBB86EB8-9DFB-418F-6C57-D6B346027DA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79" creationId="{5C7A7527-D961-BA1F-D237-BB634872A7B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0" creationId="{3AAA6B8A-C6DB-0870-92EA-F5B9ED901EB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1" creationId="{E9A2FF7E-BACF-D949-1FC1-95437D0B25D2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2" creationId="{3C9E32D2-74C5-B9ED-93CF-47C67EEAA8A0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3" creationId="{A88D8636-62CE-B5BC-B6C1-7354B2F654F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4" creationId="{7FDC9D77-3E45-68CF-2AF3-EF7B4C07C91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5" creationId="{B2508E31-6C7D-E55E-4CA6-D03842DB866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6" creationId="{A16FBA52-88F8-9DDE-C715-149E00607C0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7" creationId="{F416273F-DE49-0BB7-62A8-8DFDDBCA2F8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8" creationId="{4FD7A9BE-8404-7BF5-E63E-4D4CDA35CEE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89" creationId="{6A119406-A297-F5B0-A39A-BEF0D90A7B5D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0" creationId="{DA8EF86D-C99A-CF5A-A1F2-D4AEA2E2AD7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1" creationId="{08A71C47-67A1-D0F4-95F2-028C445DDAE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2" creationId="{8A35351C-3199-7A8F-0D6E-7F6768AC406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3" creationId="{8984D8B1-1192-5204-8033-24D481BF966E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4" creationId="{92C0DE63-5F71-D067-A7CF-5341F1C2FBC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5" creationId="{E4F7D417-8FAA-3D0A-78B9-78D79FF43C7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6" creationId="{4659E9FF-5569-41E2-4232-1BB8A7DC6DB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7" creationId="{DF533FEB-E19A-23EC-D457-78C72DB32F0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8" creationId="{A3EA1EAE-2750-3EEA-53D4-247E747BFA15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599" creationId="{7FA38B98-0B12-2C24-81FF-977453821F7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0" creationId="{A3ED925F-5CE4-72A5-9908-DB02AF7CB9F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1" creationId="{5BC23394-2B50-46A2-FD59-B1D4ECA9D309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2" creationId="{3A34484E-4230-A252-8EE8-DF35CD178714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3" creationId="{08050DAE-FBAE-542E-2DF0-71FDB1714CF1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4" creationId="{0894936C-E2FC-7EE6-03C9-B64FB23F54A6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5" creationId="{F039D2A5-43A9-DFAD-DDE8-FC8D803DD2FF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6" creationId="{7087E0A3-2587-DDA8-1908-40768E6A58F3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7" creationId="{04E81F00-E788-E936-DC83-7244FD45BA6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8" creationId="{38E3B5D1-D4B6-1088-8281-1661AA45DFC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09" creationId="{F8D8DF9F-BA78-9FB8-20AF-4EA6B0557D3A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10" creationId="{A41401FC-51AB-5857-5604-B20FA5A20FBC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11" creationId="{B27DE987-E402-B379-39B3-4FBEBA8FEC07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12" creationId="{F180E8B7-8103-5417-BB52-884D283CA6E8}"/>
          </ac:picMkLst>
        </pc:picChg>
        <pc:picChg chg="add mod">
          <ac:chgData name="松永 豊" userId="0f47802c-55e8-44c5-9ad5-0765a8f03ca5" providerId="ADAL" clId="{B0FFCE6C-CFF9-4F4C-AFF2-0B8C6BB2F15A}" dt="2024-08-09T22:46:22.807" v="286" actId="1076"/>
          <ac:picMkLst>
            <pc:docMk/>
            <pc:sldMk cId="2015614147" sldId="272"/>
            <ac:picMk id="613" creationId="{7A337251-761F-70BC-04CF-8B953B2D444A}"/>
          </ac:picMkLst>
        </pc:picChg>
      </pc:sldChg>
      <pc:sldChg chg="addSp delSp modSp mod">
        <pc:chgData name="松永 豊" userId="0f47802c-55e8-44c5-9ad5-0765a8f03ca5" providerId="ADAL" clId="{B0FFCE6C-CFF9-4F4C-AFF2-0B8C6BB2F15A}" dt="2024-08-09T22:46:08.257" v="284" actId="1076"/>
        <pc:sldMkLst>
          <pc:docMk/>
          <pc:sldMk cId="2211629364" sldId="273"/>
        </pc:sldMkLst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" creationId="{6DFC8AD2-7C6C-3761-7596-2E360DE5BC3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" creationId="{2C0615FA-8C2D-20DB-8AEB-FA96F596690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" creationId="{F03F80FE-D3F0-DF30-37B7-76CBABCD865F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" creationId="{C2C5F9A3-4D95-0FED-8DEC-FCB8451B3AF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6" creationId="{7B0842BA-EB6F-107B-2478-7BC062AC2C7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7" creationId="{5AC2E7D6-1250-75B9-1D1F-124BF3103A4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8" creationId="{7B1A3848-B71A-3ECA-37D2-69E702BD0B7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9" creationId="{9B4258C0-C705-3549-9AB6-869B1738108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0" creationId="{AADD6896-6EB3-775B-FC22-4D0B525E498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1" creationId="{C69702BE-051F-912E-DEC6-F480811DF04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2" creationId="{1BC12F6D-18A8-3537-4EB3-C798B6C8F91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3" creationId="{CF31456A-1AAE-4E51-DCD7-434EEFD35E1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4" creationId="{CE62E506-C821-1B7F-D178-FA7ED311FD9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5" creationId="{C88D60F7-78C2-839A-AAA9-06728BFB4D8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6" creationId="{1075B728-029C-2273-4F1A-1DC494C5FC8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7" creationId="{EBBA99EE-A15B-40A3-436E-B57445608EFD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8" creationId="{4A8A53BB-3A8F-3076-6770-4D863050790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19" creationId="{CD604BD7-1BBC-6AE0-11A2-65439581FC1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0" creationId="{36FA2FD6-9D96-932A-B386-7A4507A9FE6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1" creationId="{85F9D875-9CED-C950-6227-A196C92B078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2" creationId="{5AB33F1B-D766-4260-E556-CE5BC6A6454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3" creationId="{CE12F743-265E-1A1F-8C16-77D0E701388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4" creationId="{0F1542D2-DC8C-EF16-269C-B6DE2368CEB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5" creationId="{1E646A32-315B-8925-6BAC-456230690C3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" creationId="{E18AA6D3-346F-0DFF-157A-E5796916696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" creationId="{3145824B-FDA1-A861-C6D5-80DD1DCD2C4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8" creationId="{2F06CF0C-294E-3BF8-42C3-C8C089B2B7C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9" creationId="{F2187FA7-E88D-D1DF-53C8-9F6A7738830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0" creationId="{86A5CE9D-1EFE-00C8-C325-A40E0C8E0B1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1" creationId="{DB63C48F-20E5-932E-6273-2491A86C528F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2" creationId="{F9F42978-B056-1940-3C8B-8797A61A688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3" creationId="{B2F12B2C-4D1A-48F6-C6C2-2578B2D9E1D6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4" creationId="{D09AB270-5F4F-F20D-7D8F-BC63B0C45C8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5" creationId="{54E5B71D-7B02-37C6-59FD-F8389B03B3C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6" creationId="{55C79692-1A1F-8961-BF18-3ACEFBF2070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7" creationId="{8A14594A-0AF0-78C3-A581-445854939B6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8" creationId="{F8E02AD2-E6BB-574B-BDFD-C94EBF41892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39" creationId="{F55AFDDF-F0DE-80F6-097A-D66FB938BEA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0" creationId="{D562F786-49F2-7A5F-8BC2-74B041D5810C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1" creationId="{6D4EFD10-29D8-E4F0-9340-B79D3D02DFCD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2" creationId="{E12D5BF9-1EA7-492B-03C6-7AA2FEB9D83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3" creationId="{CAE2F43C-DFF8-8D24-1DD0-0ED0970EAD7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4" creationId="{56EF0585-6CB5-EB16-4157-335DAE7314F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5" creationId="{7F4368CF-3828-356B-110D-6459C83E282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6" creationId="{154FCEE3-2C80-E767-C9F8-084AA393C5C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" creationId="{5BC48455-E0FD-7F91-7FB2-6DA26CC5AAC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" creationId="{1C5A092D-F097-2D7F-6F36-E58E2F5AD35D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" creationId="{E6717526-FFA3-DEE4-C3CE-530C36EB844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0" creationId="{D4D3AC86-3B3C-5127-CF1C-AA56F52A7DA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1" creationId="{56D08EF5-E43F-93D8-60F1-34DB725359B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" creationId="{A15ABF40-E556-CA35-DAEA-4374612F00E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" creationId="{FEBDCB94-821D-905A-749C-8875D7D7240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" creationId="{693F85C4-01CE-A42E-91E2-A3FE56118E7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5" creationId="{92F39C34-65F2-3F27-BD65-8EC1ACA9706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6" creationId="{C9813C59-DB08-23F1-B7B3-58ED8471BA4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" creationId="{5157A8E6-97C5-AD34-AB5E-E2CBE33478B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8" creationId="{4CFCF4B5-3301-B087-5577-410D02DF724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9" creationId="{D0B15DEF-9BCE-C0BA-1ED2-6D4AC2F0A3C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60" creationId="{C5FAAF19-2F61-4264-D4B5-6C796188B45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61" creationId="{C9184E58-CC1C-CE8F-75AB-CA8A83C385A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62" creationId="{AC3E4A96-353E-D3FE-B7AB-5F5CEC62B33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63" creationId="{BE6AEDA1-879B-4BDF-F0DE-46504F02D226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56" creationId="{1498F2F0-17AA-1FEB-1B01-688A7C5715F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57" creationId="{325588EC-0B3C-3222-0A96-06B94EF3330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58" creationId="{DD3FC9BC-67F9-705D-04FD-5060AE62AFF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59" creationId="{DE75170D-DE43-3E84-0D2D-CBF1D516A09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0" creationId="{B6227A37-AA79-5571-EF49-64140B052CB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1" creationId="{20FB4B60-C9B5-864B-D02D-F68E630A028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2" creationId="{242A661B-D89A-8ED2-7E3B-B89A2B03BD2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3" creationId="{0D3D567B-A4E6-BF5B-D78F-2DC0DD8A924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4" creationId="{04F63F3C-A816-7F1C-C7FC-17752D45D14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5" creationId="{2DFFBA3D-A371-24A1-EA68-A938EA20EF2D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6" creationId="{AAAECB7B-8E77-4EAC-813B-B5541BF3F6A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7" creationId="{DFFD41E8-C677-3D30-2B3D-E59AA4E7AEF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8" creationId="{E11C14D4-B3BC-AC0F-3114-6E74FB317DC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69" creationId="{953EF3D7-5727-604F-BD30-BB94EE4386B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0" creationId="{2F54EA59-C830-286D-3286-6ECDB69DAC2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1" creationId="{A0F36547-E86B-99D3-8576-23F057FB1FB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2" creationId="{7AD6338C-5165-4A4F-D965-E9ABE4A97A6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3" creationId="{825597B3-10F1-6055-196E-2005C939318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4" creationId="{EDF98FD1-04C0-94EA-513C-7389DAD5448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5" creationId="{A6929791-A1DA-8F13-32E2-CBACA3F5184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6" creationId="{15A7EA67-19D7-3990-C2D8-19C4D839220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7" creationId="{8B5BC2CF-D768-3FB7-03D2-99A40A49410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8" creationId="{A8E019B7-E587-D912-0075-D313E038897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79" creationId="{2750E8FC-4788-F906-7404-E8FEF56A8BF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80" creationId="{0B9BDD9C-74FE-C9D6-3629-04F6378615CF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81" creationId="{2B79558D-81B1-FDA6-7606-D9CF85F2B2D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82" creationId="{EF28D89C-A256-C91B-1D45-C0803D0A074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83" creationId="{8FB24086-8088-7B83-8453-3F311EE29EAC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284" creationId="{96DD0C75-6CDC-55BD-76F3-C92709F30CB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85" creationId="{42352AD3-94E9-B7B8-2C42-3FF42D0DED3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86" creationId="{EC1A1F41-D085-EC15-A0B2-D2E0AAF85FF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87" creationId="{DE113B00-E8BE-DB74-A67C-48547A9CDA4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88" creationId="{794C99F7-1269-CE10-448A-ADF5AB91B04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89" creationId="{FF10B4F1-68C2-42B8-5C6C-F064CF09B45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0" creationId="{6F85D674-F39A-161F-F8AA-8C8B85AF819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1" creationId="{714F6873-DEEA-6F14-66B2-85CC857AAE0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2" creationId="{8D721D66-6424-A93B-8A7E-C150DDB87FE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3" creationId="{CC8FD06A-564D-761C-7B91-09FA07813E8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4" creationId="{A8A65D0B-9ED6-8275-B4C2-CB1628EE31A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5" creationId="{9CCD8C88-A570-7114-A1B2-D7798AD5DCC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6" creationId="{9BA0D502-145C-8E19-A6BA-66C6CC84A5B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7" creationId="{44E872FF-6FAB-5055-FFF7-617832A6A75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8" creationId="{4BBE8D2B-9C3A-82E3-BE37-012809F0D14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299" creationId="{676B1E93-82F4-2C77-86DF-811105F367C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0" creationId="{E6D70B4A-5DFD-EB23-68B1-71EF0635746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1" creationId="{A93C6125-5BBC-9E1D-CE4E-659B5260A5A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2" creationId="{0B4D99EC-E244-FBE6-231A-DA6F089C4E8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3" creationId="{8AB0374C-4047-92A0-992D-4540C06AD70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4" creationId="{612E832E-188C-F274-8905-F04096DCF9D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5" creationId="{59388303-3A9C-B398-C7AB-4323C2DEC08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6" creationId="{A179C9BE-2DC0-E357-51B2-F47FE6AD1F1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7" creationId="{734F38E6-7280-5D39-77B7-BD597CDB90F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8" creationId="{585A5C46-B3BF-8943-59E4-2776F08D4C9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09" creationId="{DD4E9716-305B-5389-95A8-7F1EA02247E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10" creationId="{8669A391-398C-6689-E429-021B4200F7D7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11" creationId="{01B34513-A296-69D4-96A3-1B7A6B02D16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12" creationId="{0C7B37F2-D710-7361-8658-E3D6B855ECE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13" creationId="{F384287B-54AE-E0D6-A707-08F75B79986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14" creationId="{7F5F8358-B6B7-5F98-D2F3-C664A185FA47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15" creationId="{825E4834-C20C-1DF3-C3E5-5BF4F38C581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16" creationId="{69904C19-8419-5B52-60FB-48686BA3673D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17" creationId="{EB076FE8-037A-A147-CC1C-7088BB7F210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18" creationId="{309EA7F6-92D4-FD79-D993-8BB8D31010E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19" creationId="{370F7812-8FDE-5604-4DA5-F6AF81F3ED5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20" creationId="{7198D368-692C-640B-93F5-53EA4AF2D352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21" creationId="{C5AE0188-2510-0638-0C60-53125FF6296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22" creationId="{B672A888-3F2C-1466-D4EE-B50181CFA42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23" creationId="{79DAFB1C-AA3E-31C8-525D-4D82BCF531B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24" creationId="{59234C0B-B0BD-5070-91C5-3F3E057C6FE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25" creationId="{F1C4C782-2BF0-B00C-0E27-DE839B289FA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26" creationId="{B77103DC-60E7-87A7-460F-81D20F2D4F19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27" creationId="{25E39BCD-43E2-5D35-9D38-2EBADC7EACB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28" creationId="{009D1159-E5BD-2A41-8315-43495FBCDE8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29" creationId="{4FCD5A60-FDC6-CC0E-7A58-15AFFF0A3EC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30" creationId="{7BF90B41-5696-5740-92BC-C119556A467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31" creationId="{C050DDA8-EA65-C8BC-599A-AAC3FD9D0F4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32" creationId="{23FDD39E-1195-EABF-9B82-6B73F8D9EC4D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33" creationId="{88084FB3-FF38-D0EA-69CE-97B878DE33A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34" creationId="{DF1BBC55-9189-9AAB-9159-FB066DFF541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35" creationId="{01796A5D-BFCC-2389-E868-D3482B91DDF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36" creationId="{CC70F31C-F329-2C0A-471F-8B96732C547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37" creationId="{BE7D8E50-0D27-8455-5AAF-392B67D8467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38" creationId="{C15EE982-039A-7ACD-D9BD-7F99674CDE1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39" creationId="{707ADEB7-E07B-1105-D7DF-D9F3FAD9C0A7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40" creationId="{E0056F23-3AB8-FFC6-0834-23D130AA28B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41" creationId="{A56C024B-FCA9-DF14-37DB-B38B66A35DD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42" creationId="{C60FBE18-E9CD-C1EC-5099-EE8329EB980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43" creationId="{25CE6D0D-6786-DA70-7597-865DAF98C52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44" creationId="{900AB0F0-394E-F829-82A3-84B842D6A897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45" creationId="{EB8A2F32-62B6-85D6-2EE8-4E63C622C6E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46" creationId="{320F299E-F34A-41D9-D009-EDBED0F04987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47" creationId="{1AD0827A-AFBD-8B15-C52F-71410B71F25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48" creationId="{A916E0FC-7532-47AB-11C2-6CA4867D618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49" creationId="{02EFE5F1-7425-1FE7-F7CD-2691E64A546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0" creationId="{0D4796E2-624C-6539-07C0-260BA5F1057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51" creationId="{5600F76A-E4FE-29FC-8C1C-00AA08A2C208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2" creationId="{C7399E4B-2D51-7CEC-5E86-79D3D83B3A3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3" creationId="{31563C7D-07F8-AF2E-6D99-FC10FD34E4D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4" creationId="{389D6F73-AFF4-898D-C534-6C3D3F1BDD8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5" creationId="{12466C3A-FC4D-3480-3D29-B567558BB0A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6" creationId="{A763FA76-9451-34D1-B3B4-C59BD1353B68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7" creationId="{C7D0BE27-8678-0EBB-3957-5CBF1B14205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8" creationId="{A09C8003-517A-9282-F962-61CFC03D101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59" creationId="{8130300D-1129-001B-47CC-EB2B9ADE3F4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0" creationId="{E13600DE-13EF-D24B-A5D1-202E952D6A9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1" creationId="{A699B526-FA1A-FEC5-22E2-4CCE7ED138A7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2" creationId="{A2B276E0-61B3-BE2C-55BC-131BA80889F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3" creationId="{F372534F-F0F7-E6F4-8F82-AC8C6235AC3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4" creationId="{33B0B8DB-386F-39BC-3C5D-D53794279877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5" creationId="{46B202F5-17BF-A137-D365-C25F007D3C7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6" creationId="{96C23077-7773-B712-1BD7-42DC59156488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7" creationId="{F447EFF4-2CC6-9D64-250D-74BB6A5300F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8" creationId="{F57D9211-7333-F6BE-9131-7EB079B3D22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69" creationId="{94749E69-1612-0FA9-39BF-742F21A30E4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0" creationId="{6172D33F-B90E-BB50-EEAF-ABE28862A69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1" creationId="{5868C6B4-AB4B-1ED6-C0F2-5A3EF9FD661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2" creationId="{978ED547-FE06-F3D7-5A04-68BD34BA435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3" creationId="{BCF4797A-1581-E9B6-9F15-AC68371EC50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4" creationId="{CBE11E58-8DE6-51BC-D87E-AC0CF51259C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5" creationId="{52110E8D-C7DB-D6CE-8930-26F204165C3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6" creationId="{D82D2CAC-E5A6-FC4C-8FB1-D62F299A792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7" creationId="{AF21BCA3-BF6D-C258-C6A8-9BA0DF0210AD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8" creationId="{FF0B7CC6-8035-44DE-4889-0D0EB133741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79" creationId="{B5AEE0BC-DDDD-C9EB-1F3D-4453458EBA3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0" creationId="{5ED0B76D-06A5-91AF-B68E-31497AA00DE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1" creationId="{3DA4356F-397B-392A-6813-823F034B294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2" creationId="{44238D97-46FE-75D5-4034-A97301E20C9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3" creationId="{D054AD00-41FE-C1E1-4BA2-13952D1B988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4" creationId="{38EB2423-4762-A169-73D1-692A71A8F17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5" creationId="{D4B3FF66-B38E-D3EB-1A84-7A31AD635DE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6" creationId="{A994084F-CC75-2B8D-4F0B-5FA72AD0B73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7" creationId="{8CEB218D-67EA-357E-BDC2-7C7E1E83EA1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8" creationId="{B1593437-1405-CE9B-18A0-42A61908EA0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89" creationId="{707D79D5-9999-097D-96C6-E378BEF18B6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0" creationId="{FA90B78F-FBAD-0843-92FA-736CA26EFE9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1" creationId="{CB3E7A09-4D90-A94E-7FCC-29D1A04B992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2" creationId="{5BBCC0F3-A755-D6FB-BEBF-3DA0C5D15B8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3" creationId="{8A5CA145-4E4A-B1AA-5264-93EEBE3941C8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4" creationId="{E3887739-2478-7D40-4AE2-C8263A386E2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5" creationId="{7EC13E25-EF6C-B506-BFC4-C36B03582A8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396" creationId="{17708F04-612A-97D2-6FDC-F86049E78D0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97" creationId="{869087FD-6956-F681-5C8B-AC251C5FFC5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98" creationId="{F12E5D0F-8D88-CE19-808C-EF21D54ED233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399" creationId="{8B550B32-32D1-EDBB-D611-F2599D141454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0" creationId="{3B8F51A8-0F75-83FC-E10F-748EABF7057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1" creationId="{3295352F-AACC-EA89-C204-C6897B24BDF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2" creationId="{98D86C6E-4343-EA28-4EA6-543DFC65AC8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3" creationId="{FF33CED4-5EB8-E73A-D78C-597E23F53DF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4" creationId="{6C1F214B-D6FC-F6C9-80AC-BC79884917E5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5" creationId="{2137F3E2-85D5-C05A-AE2B-28AB7E554BE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6" creationId="{E67EA8BB-188F-97FF-8727-90B2833ED7CC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7" creationId="{7A541ABA-E97C-0198-1FC2-BED7C442A80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8" creationId="{A798CC33-69AE-3A46-2057-C485BBD537E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09" creationId="{A71409BF-A69A-94CA-330E-56057CA54C2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0" creationId="{C21E4204-C6FA-9D05-5151-CD18405E285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1" creationId="{3BCC0D3D-1851-B077-456E-BE0E75C69FC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2" creationId="{2965D7F6-5021-AE69-9E59-176900C9B2D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3" creationId="{D50550A0-3703-8B58-E2B5-C3259324487C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4" creationId="{A17E19A1-8D2E-4896-1327-02E61E499B7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5" creationId="{A05F863E-5FF5-C66C-893B-6F2C849CDF6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16" creationId="{86DA3EE3-6F6B-3BAC-E007-1EF4BC7397B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17" creationId="{2FD34F29-CB77-2555-E092-03A1C901EFF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18" creationId="{8CDDA454-06FF-4439-8CF6-89CA5124686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19" creationId="{5C238A60-9F91-99D9-216A-8BC319DDE68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0" creationId="{954A4BFA-04B6-55F5-CFF2-0969A808D0D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1" creationId="{A09A5526-EEA9-9E67-91CF-3676760A648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2" creationId="{9C39A33D-3B65-C07F-1831-C73E8A1519B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3" creationId="{13B13F13-D3F1-ABB6-7E72-B1465504B15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4" creationId="{FC0BB53A-8769-B454-FE5D-CCB92338C23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5" creationId="{DA8BACA3-6D15-6045-5035-C2AD13BB715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6" creationId="{38E109B2-E647-3058-6DCF-33BC8603165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7" creationId="{84F6641A-3B88-91D3-A34A-3D74DA3A7C7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8" creationId="{D9442501-0604-8D81-E5C4-D7CF92A5F3C2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29" creationId="{F7AB19D8-2120-C8B0-DFD7-1080B3B09B8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0" creationId="{51D48CF4-7949-6820-F90A-026F1F11832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1" creationId="{9A26DA3A-7FEB-2D9D-2C55-8BBFC0BB8A7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2" creationId="{75ECEFC3-A985-D5FF-A7AF-E3C663802AE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3" creationId="{9EF000BE-191F-3627-A0D7-9D5CA01CBD6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4" creationId="{87EF6BD7-F762-6464-D6FE-099DEFC24FD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5" creationId="{B1E006D6-9FBE-BDB3-E3CC-87CD7737981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6" creationId="{94FFE27E-A8A5-239D-3BB2-68806E38CD47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7" creationId="{FD6171EF-1A03-CCEF-BF9C-02745BA76DF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8" creationId="{23AE55F2-009B-B42E-88D0-F2F4A167921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39" creationId="{0A1D5BB6-7520-8D02-9F3B-7E682E2CCE6E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0" creationId="{EA848C44-AC59-DB3D-2166-04AC9BB4856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1" creationId="{D3190942-A7F2-874E-4671-4C813E49BF9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2" creationId="{17D9968F-E6E6-0153-33F4-C6E1C55ACD68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3" creationId="{A6C7A0B9-7428-91EF-1D6D-422C3C93E91D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4" creationId="{06D16B38-BAAA-4E47-1B6D-1A0F3A11096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5" creationId="{18A01827-CF4B-F535-D222-A08739884F14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446" creationId="{7811EF57-F318-2D80-89AD-6934EF3CBE8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47" creationId="{A6AA69F4-22B8-6F8C-E81E-8C505645D12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48" creationId="{94332497-9D3D-3CA2-FCDF-ACD83D89C5A5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49" creationId="{E7A33438-7CBA-C1D1-B9D1-915A9A2CF365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0" creationId="{D795753F-F85B-7C59-9370-F096BE18829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1" creationId="{709887FA-26C4-F404-7543-6CDB819D4AC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2" creationId="{A5DD81AD-CA64-501B-186A-E81DD43F2403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3" creationId="{C91E8F21-0F37-A2B0-3A26-39877A620C34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4" creationId="{34E03733-0C53-EC03-71DF-50CD51F7441C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5" creationId="{130E0301-7E7F-E846-57C2-D8F5FED8E147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6" creationId="{CC2E3365-0102-C46C-08DE-FD4069FC747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7" creationId="{29117B47-29EE-7323-E3DC-812525EAA6E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8" creationId="{EB215BB9-011A-4DAC-FDD8-3F3F913EA6A3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59" creationId="{2678B88D-FCB8-8361-B283-F6558AE4969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0" creationId="{19FD09F3-0108-108A-8763-7923F1E9E055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1" creationId="{16BE1BBD-F0A9-20F6-D21F-D06143868012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2" creationId="{E2490AEA-AE0E-7900-854A-4C03E3A81C8B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3" creationId="{3BDE1E34-0ABC-2F68-EFDA-1A047AD4EE7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4" creationId="{ACC33894-700A-C881-C6BC-28666B07CB8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5" creationId="{67D939B4-0C6D-B0C9-DEF9-502657B7D13B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66" creationId="{E930A689-153B-DA43-AC1D-32EE22276B7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67" creationId="{2660C7BA-A1AE-D15F-3355-67CE7E5DF53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68" creationId="{BDF52BB8-B443-FE11-4AFB-5C3565F233FD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69" creationId="{E2E0F986-8973-ACBB-2D98-40231A67C82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0" creationId="{3F7F388D-3616-B9C2-991C-5863BDEF366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1" creationId="{72ED035E-6AC8-E849-140D-0DAC9DE7131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2" creationId="{77DF0033-58DB-2C2E-E86D-83B195695EAC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3" creationId="{F1971CE7-8E74-C1A5-8F50-AE9EEA5E659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4" creationId="{75BF0B78-F95F-F5AC-27AA-C08035A22F5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5" creationId="{FCCD5743-A72A-FC7A-6A01-66FC1CE1D14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6" creationId="{08FBD3ED-F771-3C2B-6A9B-6C2ED422582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7" creationId="{9A91CA33-D018-E32B-1D2C-7069E926928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8" creationId="{A2909561-67D3-0E84-6352-7BF68D5DE71F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79" creationId="{CBA1D053-A044-9509-BE25-594A2773685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0" creationId="{0A3EA92A-EA2D-6695-5A3F-A033BB50C63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1" creationId="{0040A48C-58BA-FE18-6CBD-0DE2C33210B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2" creationId="{C8481843-CE84-93C0-48E0-CC7815BC248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3" creationId="{9D13A4B3-B80B-8D2E-7A63-CDDBE95FAB8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4" creationId="{AA69C1AE-9D0C-6016-D437-69F65305C897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5" creationId="{42455F80-4861-B0E6-50A4-C16B38A8DA7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6" creationId="{1EF80268-83EE-6650-4F03-3A115D02D82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7" creationId="{461DB814-8392-51D8-3695-982C5399E22C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8" creationId="{F0D2969A-F655-238B-5CA0-636D92E33B6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89" creationId="{118EFAD4-02EF-818D-5CEB-39C0CF8C780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0" creationId="{92BDDE42-D660-72EB-012D-13E6614041D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1" creationId="{BBA59A90-518E-2DA5-2D3D-BD6F39F6EB7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2" creationId="{FB10EEEF-CDA8-4489-0BA9-B5CB3CE3D8F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3" creationId="{E78DE042-BB6C-9D46-0C5F-D971FE85B85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4" creationId="{A4C56AEC-6546-000D-C53F-2DF4D1475BE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5" creationId="{2928FD42-CF7F-38BE-9558-1E3AAFB7C66E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496" creationId="{20468761-3A89-4809-ABAF-CA1725857DC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97" creationId="{70AA666C-BDBE-A5CF-ECE2-C3163AA53792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98" creationId="{624DF0ED-D1B6-4B5D-5EC0-6812886B0C2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499" creationId="{1B76A919-361D-E5FD-7F9F-E62D0F2F2679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0" creationId="{229A6EBB-898B-4D82-4744-BD091963F7F3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1" creationId="{D9C633A2-87FE-B1D1-DE27-E618AF45536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2" creationId="{6D04CD87-D2A3-85EC-6BF9-6A8FBF6BA11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3" creationId="{747F0F62-B4E8-1E93-EC39-7E7FCB3F5AE4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4" creationId="{EE953049-031A-B99E-C473-53D2B2B85ABB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5" creationId="{C03D0043-F6B9-6EC8-94AF-313E9DB7601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6" creationId="{89E7DD38-B517-5554-610F-27231B3D98B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7" creationId="{78756497-A95C-EA6B-373B-0C88408C913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8" creationId="{924A09A1-17E4-3815-22BC-3F88334FF3A9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09" creationId="{57100D10-74F9-0BEE-2E90-509B59E7F934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0" creationId="{12785C2A-C9EC-CF27-FD3C-5F5D5770A27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1" creationId="{2DE82737-1A77-2F54-5425-E304CD7013F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2" creationId="{4CB2E285-6488-E2A0-7BC1-E9FAA6D1FAF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3" creationId="{CC75A531-7C07-0C9A-B86E-CE678673A81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4" creationId="{63BAE5DD-262D-554D-E2FC-027F81A18C0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5" creationId="{FD30B908-CEAB-FA8E-5EE2-0F79186837EB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16" creationId="{AA7A640B-7FE7-E50F-78E0-FA68E9EA833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17" creationId="{E5E176E6-58C7-C647-E528-9329B9F83DE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18" creationId="{13F019CB-2721-A27A-E265-901DB4919D5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19" creationId="{55C95583-3DCE-0F66-2BF6-C667E8219D5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0" creationId="{BAD7D74E-9880-AE06-3E73-C5DD78E6367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1" creationId="{7A231F53-1903-8D0C-B44A-FACEB4939A2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2" creationId="{B92E9BC5-DD17-595C-634A-CDF134963BF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3" creationId="{0465D36D-402E-F367-73E0-E37A1CAD341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4" creationId="{E64F8875-8E82-735B-F485-03862A4DBED3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5" creationId="{8AD4AE3F-EDD1-822A-298E-FCB02C4A693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6" creationId="{7B23DF50-98E2-59CC-A2FD-3970A09B90D6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7" creationId="{08E2C2E0-DE81-059B-CC85-5CACC8F7C53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8" creationId="{5F2FFE04-05F9-713A-1601-035F51DBD902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29" creationId="{42A3C9F0-1A40-8EC2-E3CB-D15AB0A6BBF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0" creationId="{075C002F-F668-4CA6-8AFB-92C151294FA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1" creationId="{F1605E5B-7E88-76E5-8B15-4F29A9ABF21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2" creationId="{DEEF7FF5-E543-81D0-18ED-8FF642E6B35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3" creationId="{FF06E87E-68EE-D749-99D3-61D23A41AF0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4" creationId="{A2B42F6D-A1D7-B1B2-EE43-9704DBFADA3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5" creationId="{8CCB8710-D131-AFA0-D6C5-C1724D05C9D6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6" creationId="{C3DA3DDC-0AC1-605E-DF6E-B7570E20B44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7" creationId="{597E89BA-9422-6BC6-7FAE-1C695059DB9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8" creationId="{44E4C033-E545-237C-5624-FED86672DA8A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39" creationId="{527CCEBE-13CE-29D4-B4D5-7DF4315FE606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0" creationId="{BC1CC00F-F05E-41EA-E475-A4EE0623288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1" creationId="{8B93A5B6-A000-1B2C-2A8A-678B986C7FE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2" creationId="{EE62884E-7F12-749A-6722-87B332972C0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3" creationId="{850DADF0-FC76-0261-FA49-96CAF5B09EF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4" creationId="{2C2A8CCE-C066-AD70-1557-60B5C532668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5" creationId="{993C5BD2-8A94-6611-A312-ECC9524DDD61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46" creationId="{6A7738C6-799C-5BAD-38E7-8DF11B9BC9D3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47" creationId="{FBA74985-2096-C450-B14E-66520431C278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48" creationId="{CEB60DBD-47C5-00A7-2C49-0C19B88468D1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49" creationId="{E9C281E9-CCD1-07BE-5E87-16A3E479514A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0" creationId="{E27BC886-C9B7-E443-E954-4740D456B345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1" creationId="{5BC54AB2-4DB3-D1CA-5405-D71E9713893D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2" creationId="{2D427A1C-E069-1900-336B-FFDCD2339A3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3" creationId="{4D8B41A8-AE0F-5892-BDD4-813D84359FCC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4" creationId="{D7F06048-9949-CCEB-13F3-26EF8E809763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5" creationId="{3365709A-D152-B91A-B0BD-021A01E668B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6" creationId="{F60801F6-D9CD-D45A-EDCB-9AF94B3A459E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7" creationId="{9FB5EB1F-2979-8485-6C81-F8E4B721E49B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8" creationId="{EC6063A7-FB39-A642-1790-F0C1058E033D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59" creationId="{BB50E76D-B826-277E-181A-A4A0049C8046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0" creationId="{5CF4AFC2-40A0-9301-9546-3522CB68616C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1" creationId="{6C1A2E8C-776F-D96C-F385-544E4EEB61F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2" creationId="{865BA112-3F7E-0338-C3DA-56105E31969B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3" creationId="{60BC078A-EE01-739C-A3A8-DFDBA95EF86F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4" creationId="{14A55FE0-15ED-5176-3BE8-88782DCF529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5" creationId="{34F9DB37-F31D-263B-9CB3-267BC3ACC7B0}"/>
          </ac:picMkLst>
        </pc:picChg>
        <pc:picChg chg="del">
          <ac:chgData name="松永 豊" userId="0f47802c-55e8-44c5-9ad5-0765a8f03ca5" providerId="ADAL" clId="{B0FFCE6C-CFF9-4F4C-AFF2-0B8C6BB2F15A}" dt="2024-08-09T22:45:38.959" v="276" actId="478"/>
          <ac:picMkLst>
            <pc:docMk/>
            <pc:sldMk cId="2211629364" sldId="273"/>
            <ac:picMk id="566" creationId="{0574E1EB-CB07-719F-35D6-59FD0140C4CC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67" creationId="{73A1B450-47FC-6DAC-B8F0-74BA537B9D76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68" creationId="{87F113CB-E662-CF42-BB1D-70ED40DFFEC0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69" creationId="{FF86702E-9BB2-9CC1-D520-387D5ECA0288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0" creationId="{0C1DF263-EF75-8463-3EEB-042F0D1E0C6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1" creationId="{65E84901-4D46-7C52-CCAA-3F084DDC057B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2" creationId="{64346E4A-3424-417C-C93E-B5164E459ED4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3" creationId="{02C453DA-1DA7-7231-D26E-A5880A951359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4" creationId="{414A8FDB-7C8C-E0B9-D00C-DA5A9AD40F95}"/>
          </ac:picMkLst>
        </pc:picChg>
        <pc:picChg chg="add mod">
          <ac:chgData name="松永 豊" userId="0f47802c-55e8-44c5-9ad5-0765a8f03ca5" providerId="ADAL" clId="{B0FFCE6C-CFF9-4F4C-AFF2-0B8C6BB2F15A}" dt="2024-08-09T22:45:48.367" v="280" actId="1076"/>
          <ac:picMkLst>
            <pc:docMk/>
            <pc:sldMk cId="2211629364" sldId="273"/>
            <ac:picMk id="575" creationId="{1FB6BF00-A86E-27DD-C4ED-E4AFEE428F5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76" creationId="{CE614F52-C611-B935-F60D-B22F5759766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77" creationId="{5E334B04-1991-2274-A5B6-FBF56A8F421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78" creationId="{35488050-22E1-82A4-E963-3354855D0E0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79" creationId="{03310951-4722-DE31-DC79-FB71E053530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0" creationId="{E6C263BA-D34D-2B44-FA14-AE2D49989AD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1" creationId="{AAE062EC-32E0-05DE-1851-86C5464A6DD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2" creationId="{AB8047B8-19F6-D7FB-1CAA-7B95A0BBE64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3" creationId="{243261C5-14D3-7700-F8A5-6C82C8DA406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4" creationId="{1C8CD49E-C8C3-F814-E61D-B28B23B50CC4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5" creationId="{1AB23FB9-3D5D-C958-C4CC-96D38773CAA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6" creationId="{F5BFEF04-5665-C5EB-9D88-AC1C282E3E54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7" creationId="{2559121C-22CB-580E-02DF-05F9A3076F74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8" creationId="{BC51F9BF-B4A2-45E8-0DCB-6DFBB226C2B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89" creationId="{BEB81619-A9AC-EF65-AC2D-994FB696514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0" creationId="{86E50E01-E13C-29D7-CF0D-2B5AA90B9D6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1" creationId="{E7228B83-FFE6-2F7A-56EE-36A232636A0D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2" creationId="{7CB31F22-D422-2C29-1FD0-E70B1E76D2E9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3" creationId="{F06F3BEA-EFC1-8521-699F-7B57EBEB02FC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4" creationId="{28E306C8-7B4D-6747-B5E0-A45E6EF8485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5" creationId="{2E354FAC-A673-7F37-65B9-B8899BF5F96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6" creationId="{380B9E91-058D-FE1B-F0F6-A3B3161FB8F4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7" creationId="{162677D3-205E-442D-E39F-00C52B3BD030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8" creationId="{132D4F9C-EDFB-9A5C-349A-755454FAC5B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599" creationId="{931A48EE-2FC3-95CE-26CE-D228403A289D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0" creationId="{5E5F9239-4C0F-12BA-6DF6-174E98B82A73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1" creationId="{4903B0FB-51D0-F3B7-03A0-5654203969AD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2" creationId="{561E32D0-501A-EF34-B717-AD50D310BF2D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3" creationId="{E63A2187-B0D2-024F-A27F-ED5EFB944AB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4" creationId="{707A0944-0D29-7A2C-8C25-0E0202D8B704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5" creationId="{ABC832F1-907F-C5BD-82FD-82BE3A1E42D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6" creationId="{E51D7742-2306-82C1-9B2B-EC81F68172DF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7" creationId="{55F356CE-5A6A-BA21-956E-E32D28F556B6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8" creationId="{214DD6CA-0077-2282-78A4-37BAFCA818F1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09" creationId="{50DDA341-73EC-AEF2-EE2B-96CDDB2CB987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10" creationId="{A620D8DF-4DD6-9AE9-B27E-4BCE15824225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11" creationId="{6A60EA44-E77E-64FB-E749-7DC825A9E44A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12" creationId="{D8C1E4BB-844C-A278-79D5-8B8E6D4B9CEB}"/>
          </ac:picMkLst>
        </pc:picChg>
        <pc:picChg chg="add mod">
          <ac:chgData name="松永 豊" userId="0f47802c-55e8-44c5-9ad5-0765a8f03ca5" providerId="ADAL" clId="{B0FFCE6C-CFF9-4F4C-AFF2-0B8C6BB2F15A}" dt="2024-08-09T22:46:08.257" v="284" actId="1076"/>
          <ac:picMkLst>
            <pc:docMk/>
            <pc:sldMk cId="2211629364" sldId="273"/>
            <ac:picMk id="613" creationId="{3CEB4B36-6DFD-AC60-7220-515E2F8D453C}"/>
          </ac:picMkLst>
        </pc:picChg>
      </pc:sldChg>
      <pc:sldChg chg="addSp delSp modSp mod">
        <pc:chgData name="松永 豊" userId="0f47802c-55e8-44c5-9ad5-0765a8f03ca5" providerId="ADAL" clId="{B0FFCE6C-CFF9-4F4C-AFF2-0B8C6BB2F15A}" dt="2024-08-14T20:38:56.957" v="333"/>
        <pc:sldMkLst>
          <pc:docMk/>
          <pc:sldMk cId="2623007479" sldId="274"/>
        </pc:sldMkLst>
        <pc:spChg chg="del mod">
          <ac:chgData name="松永 豊" userId="0f47802c-55e8-44c5-9ad5-0765a8f03ca5" providerId="ADAL" clId="{B0FFCE6C-CFF9-4F4C-AFF2-0B8C6BB2F15A}" dt="2024-08-14T20:38:56.604" v="332" actId="478"/>
          <ac:spMkLst>
            <pc:docMk/>
            <pc:sldMk cId="2623007479" sldId="274"/>
            <ac:spMk id="2" creationId="{205E9A55-710C-1B68-BB90-8B921D29FA53}"/>
          </ac:spMkLst>
        </pc:spChg>
        <pc:spChg chg="add mod">
          <ac:chgData name="松永 豊" userId="0f47802c-55e8-44c5-9ad5-0765a8f03ca5" providerId="ADAL" clId="{B0FFCE6C-CFF9-4F4C-AFF2-0B8C6BB2F15A}" dt="2024-08-14T20:38:56.957" v="333"/>
          <ac:spMkLst>
            <pc:docMk/>
            <pc:sldMk cId="2623007479" sldId="274"/>
            <ac:spMk id="3" creationId="{ECD667C9-D45A-FC2A-68FD-A0DFD54405A3}"/>
          </ac:spMkLst>
        </pc:spChg>
      </pc:sldChg>
      <pc:sldChg chg="addSp delSp modSp mod">
        <pc:chgData name="松永 豊" userId="0f47802c-55e8-44c5-9ad5-0765a8f03ca5" providerId="ADAL" clId="{B0FFCE6C-CFF9-4F4C-AFF2-0B8C6BB2F15A}" dt="2024-08-14T20:39:01.498" v="335"/>
        <pc:sldMkLst>
          <pc:docMk/>
          <pc:sldMk cId="354184055" sldId="275"/>
        </pc:sldMkLst>
        <pc:spChg chg="del mod">
          <ac:chgData name="松永 豊" userId="0f47802c-55e8-44c5-9ad5-0765a8f03ca5" providerId="ADAL" clId="{B0FFCE6C-CFF9-4F4C-AFF2-0B8C6BB2F15A}" dt="2024-08-14T20:39:01.123" v="334" actId="478"/>
          <ac:spMkLst>
            <pc:docMk/>
            <pc:sldMk cId="354184055" sldId="275"/>
            <ac:spMk id="2" creationId="{205E9A55-710C-1B68-BB90-8B921D29FA53}"/>
          </ac:spMkLst>
        </pc:spChg>
        <pc:spChg chg="add mod">
          <ac:chgData name="松永 豊" userId="0f47802c-55e8-44c5-9ad5-0765a8f03ca5" providerId="ADAL" clId="{B0FFCE6C-CFF9-4F4C-AFF2-0B8C6BB2F15A}" dt="2024-08-14T20:39:01.498" v="335"/>
          <ac:spMkLst>
            <pc:docMk/>
            <pc:sldMk cId="354184055" sldId="275"/>
            <ac:spMk id="3" creationId="{BDF626C7-6460-D14F-9A82-E22EE16C092B}"/>
          </ac:spMkLst>
        </pc:spChg>
      </pc:sldChg>
      <pc:sldChg chg="modSp mod">
        <pc:chgData name="松永 豊" userId="0f47802c-55e8-44c5-9ad5-0765a8f03ca5" providerId="ADAL" clId="{B0FFCE6C-CFF9-4F4C-AFF2-0B8C6BB2F15A}" dt="2024-08-14T20:38:50.186" v="331" actId="14100"/>
        <pc:sldMkLst>
          <pc:docMk/>
          <pc:sldMk cId="1772953423" sldId="276"/>
        </pc:sldMkLst>
        <pc:spChg chg="mod">
          <ac:chgData name="松永 豊" userId="0f47802c-55e8-44c5-9ad5-0765a8f03ca5" providerId="ADAL" clId="{B0FFCE6C-CFF9-4F4C-AFF2-0B8C6BB2F15A}" dt="2024-08-14T20:38:50.186" v="331" actId="14100"/>
          <ac:spMkLst>
            <pc:docMk/>
            <pc:sldMk cId="1772953423" sldId="276"/>
            <ac:spMk id="2" creationId="{205E9A55-710C-1B68-BB90-8B921D29FA53}"/>
          </ac:spMkLst>
        </pc:spChg>
      </pc:sldChg>
    </pc:docChg>
  </pc:docChgLst>
  <pc:docChgLst>
    <pc:chgData name="ゲスト ユーザー" userId="S::urn:spo:anon#12e5dd874a32f220c2c98755ed91d180742c0d2c619f76b723108b3d424e7061::" providerId="AD" clId="Web-{AA6468F7-1EE0-DB26-9F9C-B11319DBA21B}"/>
    <pc:docChg chg="modSld">
      <pc:chgData name="ゲスト ユーザー" userId="S::urn:spo:anon#12e5dd874a32f220c2c98755ed91d180742c0d2c619f76b723108b3d424e7061::" providerId="AD" clId="Web-{AA6468F7-1EE0-DB26-9F9C-B11319DBA21B}" dt="2024-09-20T02:04:48.141" v="1"/>
      <pc:docMkLst>
        <pc:docMk/>
      </pc:docMkLst>
      <pc:sldChg chg="delSp modSp">
        <pc:chgData name="ゲスト ユーザー" userId="S::urn:spo:anon#12e5dd874a32f220c2c98755ed91d180742c0d2c619f76b723108b3d424e7061::" providerId="AD" clId="Web-{AA6468F7-1EE0-DB26-9F9C-B11319DBA21B}" dt="2024-09-20T02:04:48.141" v="1"/>
        <pc:sldMkLst>
          <pc:docMk/>
          <pc:sldMk cId="2211629364" sldId="273"/>
        </pc:sldMkLst>
        <pc:picChg chg="del mod">
          <ac:chgData name="ゲスト ユーザー" userId="S::urn:spo:anon#12e5dd874a32f220c2c98755ed91d180742c0d2c619f76b723108b3d424e7061::" providerId="AD" clId="Web-{AA6468F7-1EE0-DB26-9F9C-B11319DBA21B}" dt="2024-09-20T02:04:48.141" v="1"/>
          <ac:picMkLst>
            <pc:docMk/>
            <pc:sldMk cId="2211629364" sldId="273"/>
            <ac:picMk id="278" creationId="{A8E019B7-E587-D912-0075-D313E038897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64B76C-E5CF-4E98-90BD-5BC8932828F5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5F50B-4D29-4EE8-96D5-4ECF45185A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889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85F50B-4D29-4EE8-96D5-4ECF45185A97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586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1CC1B4-E7A0-109C-FD36-4B8E1FF91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34F8C5-C348-B339-5CE3-068DB0E3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C238321-1FE5-A9F1-2C72-DBDD43C40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043583C-192E-C285-A658-7157DD3AB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E88C7E-DB00-8C19-AFF5-9BEB483A9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92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D7AACB-3AD6-9FE4-D3A8-A428193CE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E528FCA-42A9-DB4A-872A-CE2AE7F63A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63A204-C091-C509-CE3C-D5E6DEBFB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EFADAA-6689-D8C1-F075-33521EEAC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69AB5AC-A09D-B5BF-4A63-9D6456DB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82545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682F846-FCA6-71C4-2F13-B4C6A9689D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84923A1-06BC-0511-07ED-6F157F4AB1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5398F5-98DF-4C1B-C85B-CAA81D828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D71140-56EE-F568-B38E-429066752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5027492-0A74-57DE-38A4-66AC78A58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6235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D5AEB8-2213-4604-4A40-B62127945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D7B05E3-5646-1F4E-E730-4A55D1BBA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6FE149-AB02-0165-BFB7-CB3A2043A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46F14EE-530B-2230-62D8-53762A67C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F776871-A6A6-424B-1356-C1212600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84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71134E2-7810-BA10-29E8-942978E8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DB2BE5-887C-90CA-6150-BED45E11A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6538C9-46BA-D8DD-A9B2-E92520282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D44AB6-09F6-222F-AD98-9DCFEF38B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E04E0-098D-51F7-8CC2-7245DAB1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372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7F0EB5-5C6A-CDA3-22B0-CBC73C943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FF00A7C-651A-23E3-7E6E-09803A76C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7DFB87-3A79-49FF-6A3F-36C6FCB9C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C2DA351-B91B-A823-E100-0DEDDBE1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DCD0EE-0D26-54A6-42AE-42C178EFC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DC89655-7332-ED67-19AA-7B3D31CC2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147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C28714-2B7E-5901-7E78-B124FED50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9DD48F8-FBED-4102-D4D7-5248681618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EF0D0C7-3725-A581-1834-B35CB9EED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EC934ED-5466-8BD4-A8DB-FA91DD3CBF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E73D8B8-E326-AF3F-D76E-9A6A9A78A1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41D9C5F-6C30-F93E-FA11-F8D17274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AD8185-67BC-63E9-BBAA-192DCA73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F0A0CB0-5DD8-B6BD-A141-7AD7BF67C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023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7F01E2-DC53-1983-B51D-CC5CC3246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5393114-6855-F96F-F1BA-BDA82724B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9C10FC5-8F1A-19EB-6594-56E3E4D6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4952C9D-D099-5B50-2621-902BB1614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86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0AA6816-2CFC-713E-5E79-A724B2A8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F51E06-5A90-664E-48D8-EC2AEC3E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19BB00-4CB0-4B6B-F2AA-F42B3818B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08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6429EB-D668-A372-79A1-413D4591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EC135E-B7D1-7C6F-FF04-D149DDCD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1137F27-461F-6459-5DF3-182EE6690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08A18E7-BF13-27EF-A5C7-EE6CADED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2D040F7-B304-1CBC-51AB-64C99762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320C4B4-618C-948A-6D44-7FBA7F4A8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70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5645AE-3DB2-A397-1D97-7CE467FC6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29A8184-D0B9-EB0F-E616-C42DFF1B7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9108B9E-31F0-2E18-EEFD-FEFD44923D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2AC8592-034D-B464-45E2-CB93FA938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8401958-52EA-49C0-D6D5-046FAFAE1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79E5F5A-2FB8-A1F4-4ED7-4785F85F8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4173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871730-FED3-1D3B-BC5E-689183D8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776A6C8-B25D-E3B7-3AA1-E82B9FA37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FE2EDF3-2E82-B76B-549C-484338211D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A64DFDC-8395-4502-83F6-B37C28495961}" type="datetimeFigureOut">
              <a:rPr kumimoji="1" lang="ja-JP" altLang="en-US" smtClean="0"/>
              <a:t>2024/11/21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2945D91-2180-5BB7-9C49-EFA2929E38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E0FC5E7-5057-8931-6026-1C30B4D82A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87FBB1-FC20-426F-969B-1BB147CF1D3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3748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42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9" Type="http://schemas.openxmlformats.org/officeDocument/2006/relationships/image" Target="../media/image38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42" Type="http://schemas.openxmlformats.org/officeDocument/2006/relationships/image" Target="../media/image41.png"/><Relationship Id="rId7" Type="http://schemas.openxmlformats.org/officeDocument/2006/relationships/image" Target="../media/image6.png"/><Relationship Id="rId2" Type="http://schemas.openxmlformats.org/officeDocument/2006/relationships/image" Target="../media/image43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37" Type="http://schemas.openxmlformats.org/officeDocument/2006/relationships/image" Target="../media/image36.png"/><Relationship Id="rId40" Type="http://schemas.openxmlformats.org/officeDocument/2006/relationships/image" Target="../media/image39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36" Type="http://schemas.openxmlformats.org/officeDocument/2006/relationships/image" Target="../media/image35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Relationship Id="rId35" Type="http://schemas.openxmlformats.org/officeDocument/2006/relationships/image" Target="../media/image34.png"/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6DFC8AD2-7C6C-3761-7596-2E360DE5BC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20803"/>
            <a:ext cx="493201" cy="493667"/>
          </a:xfrm>
          <a:prstGeom prst="rect">
            <a:avLst/>
          </a:prstGeom>
        </p:spPr>
      </p:pic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2C0615FA-8C2D-20DB-8AEB-FA96F596690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20802"/>
            <a:ext cx="501106" cy="493668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F03F80FE-D3F0-DF30-37B7-76CBABCD865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8928"/>
            <a:ext cx="529484" cy="478685"/>
          </a:xfrm>
          <a:prstGeom prst="rect">
            <a:avLst/>
          </a:prstGeom>
        </p:spPr>
      </p:pic>
      <p:pic>
        <p:nvPicPr>
          <p:cNvPr id="5" name="図 4" descr="ロゴ, アイコン&#10;&#10;自動的に生成された説明">
            <a:extLst>
              <a:ext uri="{FF2B5EF4-FFF2-40B4-BE49-F238E27FC236}">
                <a16:creationId xmlns:a16="http://schemas.microsoft.com/office/drawing/2014/main" id="{C2C5F9A3-4D95-0FED-8DEC-FCB8451B3A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62955"/>
            <a:ext cx="495136" cy="460159"/>
          </a:xfrm>
          <a:prstGeom prst="rect">
            <a:avLst/>
          </a:prstGeom>
        </p:spPr>
      </p:pic>
      <p:pic>
        <p:nvPicPr>
          <p:cNvPr id="6" name="図 5" descr="ロゴ, アイコン&#10;&#10;自動的に生成された説明">
            <a:extLst>
              <a:ext uri="{FF2B5EF4-FFF2-40B4-BE49-F238E27FC236}">
                <a16:creationId xmlns:a16="http://schemas.microsoft.com/office/drawing/2014/main" id="{7B0842BA-EB6F-107B-2478-7BC062AC2C7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6098"/>
            <a:ext cx="495136" cy="453183"/>
          </a:xfrm>
          <a:prstGeom prst="rect">
            <a:avLst/>
          </a:prstGeom>
        </p:spPr>
      </p:pic>
      <p:pic>
        <p:nvPicPr>
          <p:cNvPr id="7" name="図 6" descr="ロゴ, アイコン&#10;&#10;自動的に生成された説明">
            <a:extLst>
              <a:ext uri="{FF2B5EF4-FFF2-40B4-BE49-F238E27FC236}">
                <a16:creationId xmlns:a16="http://schemas.microsoft.com/office/drawing/2014/main" id="{5AC2E7D6-1250-75B9-1D1F-124BF3103A4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8579"/>
            <a:ext cx="495137" cy="45667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7B1A3848-B71A-3ECA-37D2-69E702BD0B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6098"/>
            <a:ext cx="495136" cy="477015"/>
          </a:xfrm>
          <a:prstGeom prst="rect">
            <a:avLst/>
          </a:prstGeom>
        </p:spPr>
      </p:pic>
      <p:pic>
        <p:nvPicPr>
          <p:cNvPr id="9" name="図 8" descr="ロゴ, アイコン&#10;&#10;自動的に生成された説明">
            <a:extLst>
              <a:ext uri="{FF2B5EF4-FFF2-40B4-BE49-F238E27FC236}">
                <a16:creationId xmlns:a16="http://schemas.microsoft.com/office/drawing/2014/main" id="{9B4258C0-C705-3549-9AB6-869B1738108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63387"/>
            <a:ext cx="480406" cy="468371"/>
          </a:xfrm>
          <a:prstGeom prst="rect">
            <a:avLst/>
          </a:prstGeom>
        </p:spPr>
      </p:pic>
      <p:pic>
        <p:nvPicPr>
          <p:cNvPr id="10" name="図 9" descr="ロゴ, アイコン&#10;&#10;自動的に生成された説明">
            <a:extLst>
              <a:ext uri="{FF2B5EF4-FFF2-40B4-BE49-F238E27FC236}">
                <a16:creationId xmlns:a16="http://schemas.microsoft.com/office/drawing/2014/main" id="{AADD6896-6EB3-775B-FC22-4D0B525E4982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6879"/>
            <a:ext cx="480407" cy="468370"/>
          </a:xfrm>
          <a:prstGeom prst="rect">
            <a:avLst/>
          </a:prstGeom>
        </p:spPr>
      </p:pic>
      <p:pic>
        <p:nvPicPr>
          <p:cNvPr id="11" name="図 10" descr="ロゴ, アイコン&#10;&#10;自動的に生成された説明">
            <a:extLst>
              <a:ext uri="{FF2B5EF4-FFF2-40B4-BE49-F238E27FC236}">
                <a16:creationId xmlns:a16="http://schemas.microsoft.com/office/drawing/2014/main" id="{C69702BE-051F-912E-DEC6-F480811DF04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6098"/>
            <a:ext cx="480406" cy="485660"/>
          </a:xfrm>
          <a:prstGeom prst="rect">
            <a:avLst/>
          </a:prstGeom>
        </p:spPr>
      </p:pic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1BC12F6D-18A8-3537-4EB3-C798B6C8F91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6098"/>
            <a:ext cx="480407" cy="449150"/>
          </a:xfrm>
          <a:prstGeom prst="rect">
            <a:avLst/>
          </a:prstGeom>
        </p:spPr>
      </p:pic>
      <p:pic>
        <p:nvPicPr>
          <p:cNvPr id="13" name="図 12" descr="ロゴ, アイコン&#10;&#10;自動的に生成された説明">
            <a:extLst>
              <a:ext uri="{FF2B5EF4-FFF2-40B4-BE49-F238E27FC236}">
                <a16:creationId xmlns:a16="http://schemas.microsoft.com/office/drawing/2014/main" id="{CF31456A-1AAE-4E51-DCD7-434EEFD35E1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30985"/>
            <a:ext cx="480406" cy="460158"/>
          </a:xfrm>
          <a:prstGeom prst="rect">
            <a:avLst/>
          </a:prstGeom>
        </p:spPr>
      </p:pic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CE62E506-C821-1B7F-D178-FA7ED311FD9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6098"/>
            <a:ext cx="480406" cy="449150"/>
          </a:xfrm>
          <a:prstGeom prst="rect">
            <a:avLst/>
          </a:prstGeom>
        </p:spPr>
      </p:pic>
      <p:pic>
        <p:nvPicPr>
          <p:cNvPr id="15" name="図 14" descr="ロゴ, アイコン&#10;&#10;自動的に生成された説明">
            <a:extLst>
              <a:ext uri="{FF2B5EF4-FFF2-40B4-BE49-F238E27FC236}">
                <a16:creationId xmlns:a16="http://schemas.microsoft.com/office/drawing/2014/main" id="{C88D60F7-78C2-839A-AAA9-06728BFB4D8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8807"/>
            <a:ext cx="471054" cy="485663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1075B728-029C-2273-4F1A-1DC494C5FC8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8807"/>
            <a:ext cx="502438" cy="522483"/>
          </a:xfrm>
          <a:prstGeom prst="rect">
            <a:avLst/>
          </a:prstGeom>
        </p:spPr>
      </p:pic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EBBA99EE-A15B-40A3-436E-B57445608EFD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7454"/>
            <a:ext cx="482687" cy="522483"/>
          </a:xfrm>
          <a:prstGeom prst="rect">
            <a:avLst/>
          </a:prstGeom>
        </p:spPr>
      </p:pic>
      <p:pic>
        <p:nvPicPr>
          <p:cNvPr id="18" name="図 17" descr="ロゴ, アイコン&#10;&#10;自動的に生成された説明">
            <a:extLst>
              <a:ext uri="{FF2B5EF4-FFF2-40B4-BE49-F238E27FC236}">
                <a16:creationId xmlns:a16="http://schemas.microsoft.com/office/drawing/2014/main" id="{4A8A53BB-3A8F-3076-6770-4D863050790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7454"/>
            <a:ext cx="501106" cy="485660"/>
          </a:xfrm>
          <a:prstGeom prst="rect">
            <a:avLst/>
          </a:prstGeom>
        </p:spPr>
      </p:pic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CD604BD7-1BBC-6AE0-11A2-65439581FC1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8811"/>
            <a:ext cx="501106" cy="522479"/>
          </a:xfrm>
          <a:prstGeom prst="rect">
            <a:avLst/>
          </a:prstGeom>
        </p:spPr>
      </p:pic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36FA2FD6-9D96-932A-B386-7A4507A9FE6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8812"/>
            <a:ext cx="529270" cy="522478"/>
          </a:xfrm>
          <a:prstGeom prst="rect">
            <a:avLst/>
          </a:prstGeom>
        </p:spPr>
      </p:pic>
      <p:pic>
        <p:nvPicPr>
          <p:cNvPr id="21" name="図 20" descr="ロゴ, アイコン&#10;&#10;自動的に生成された説明">
            <a:extLst>
              <a:ext uri="{FF2B5EF4-FFF2-40B4-BE49-F238E27FC236}">
                <a16:creationId xmlns:a16="http://schemas.microsoft.com/office/drawing/2014/main" id="{85F9D875-9CED-C950-6227-A196C92B078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8813"/>
            <a:ext cx="481788" cy="485657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5AB33F1B-D766-4260-E556-CE5BC6A645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18875"/>
            <a:ext cx="493201" cy="493667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CE12F743-265E-1A1F-8C16-77D0E70138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8874"/>
            <a:ext cx="501106" cy="493668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0F1542D2-DC8C-EF16-269C-B6DE2368CE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7000"/>
            <a:ext cx="529484" cy="478685"/>
          </a:xfrm>
          <a:prstGeom prst="rect">
            <a:avLst/>
          </a:prstGeom>
        </p:spPr>
      </p:pic>
      <p:pic>
        <p:nvPicPr>
          <p:cNvPr id="25" name="図 24" descr="ロゴ, アイコン&#10;&#10;自動的に生成された説明">
            <a:extLst>
              <a:ext uri="{FF2B5EF4-FFF2-40B4-BE49-F238E27FC236}">
                <a16:creationId xmlns:a16="http://schemas.microsoft.com/office/drawing/2014/main" id="{1E646A32-315B-8925-6BAC-456230690C3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61027"/>
            <a:ext cx="495136" cy="460159"/>
          </a:xfrm>
          <a:prstGeom prst="rect">
            <a:avLst/>
          </a:prstGeom>
        </p:spPr>
      </p:pic>
      <p:pic>
        <p:nvPicPr>
          <p:cNvPr id="26" name="図 25" descr="ロゴ, アイコン&#10;&#10;自動的に生成された説明">
            <a:extLst>
              <a:ext uri="{FF2B5EF4-FFF2-40B4-BE49-F238E27FC236}">
                <a16:creationId xmlns:a16="http://schemas.microsoft.com/office/drawing/2014/main" id="{E18AA6D3-346F-0DFF-157A-E5796916696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4170"/>
            <a:ext cx="495136" cy="453183"/>
          </a:xfrm>
          <a:prstGeom prst="rect">
            <a:avLst/>
          </a:prstGeom>
        </p:spPr>
      </p:pic>
      <p:pic>
        <p:nvPicPr>
          <p:cNvPr id="27" name="図 26" descr="ロゴ, アイコン&#10;&#10;自動的に生成された説明">
            <a:extLst>
              <a:ext uri="{FF2B5EF4-FFF2-40B4-BE49-F238E27FC236}">
                <a16:creationId xmlns:a16="http://schemas.microsoft.com/office/drawing/2014/main" id="{3145824B-FDA1-A861-C6D5-80DD1DCD2C4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6651"/>
            <a:ext cx="495137" cy="456670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2F06CF0C-294E-3BF8-42C3-C8C089B2B7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4170"/>
            <a:ext cx="495136" cy="477015"/>
          </a:xfrm>
          <a:prstGeom prst="rect">
            <a:avLst/>
          </a:prstGeom>
        </p:spPr>
      </p:pic>
      <p:pic>
        <p:nvPicPr>
          <p:cNvPr id="29" name="図 28" descr="ロゴ, アイコン&#10;&#10;自動的に生成された説明">
            <a:extLst>
              <a:ext uri="{FF2B5EF4-FFF2-40B4-BE49-F238E27FC236}">
                <a16:creationId xmlns:a16="http://schemas.microsoft.com/office/drawing/2014/main" id="{F2187FA7-E88D-D1DF-53C8-9F6A7738830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61459"/>
            <a:ext cx="480406" cy="468371"/>
          </a:xfrm>
          <a:prstGeom prst="rect">
            <a:avLst/>
          </a:prstGeom>
        </p:spPr>
      </p:pic>
      <p:pic>
        <p:nvPicPr>
          <p:cNvPr id="30" name="図 29" descr="ロゴ, アイコン&#10;&#10;自動的に生成された説明">
            <a:extLst>
              <a:ext uri="{FF2B5EF4-FFF2-40B4-BE49-F238E27FC236}">
                <a16:creationId xmlns:a16="http://schemas.microsoft.com/office/drawing/2014/main" id="{86A5CE9D-1EFE-00C8-C325-A40E0C8E0B1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4951"/>
            <a:ext cx="480407" cy="468370"/>
          </a:xfrm>
          <a:prstGeom prst="rect">
            <a:avLst/>
          </a:prstGeom>
        </p:spPr>
      </p:pic>
      <p:pic>
        <p:nvPicPr>
          <p:cNvPr id="31" name="図 30" descr="ロゴ, アイコン&#10;&#10;自動的に生成された説明">
            <a:extLst>
              <a:ext uri="{FF2B5EF4-FFF2-40B4-BE49-F238E27FC236}">
                <a16:creationId xmlns:a16="http://schemas.microsoft.com/office/drawing/2014/main" id="{DB63C48F-20E5-932E-6273-2491A86C528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4170"/>
            <a:ext cx="480406" cy="485660"/>
          </a:xfrm>
          <a:prstGeom prst="rect">
            <a:avLst/>
          </a:prstGeom>
        </p:spPr>
      </p:pic>
      <p:pic>
        <p:nvPicPr>
          <p:cNvPr id="32" name="図 31" descr="ロゴ, アイコン&#10;&#10;自動的に生成された説明">
            <a:extLst>
              <a:ext uri="{FF2B5EF4-FFF2-40B4-BE49-F238E27FC236}">
                <a16:creationId xmlns:a16="http://schemas.microsoft.com/office/drawing/2014/main" id="{F9F42978-B056-1940-3C8B-8797A61A68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4170"/>
            <a:ext cx="480407" cy="449150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B2F12B2C-4D1A-48F6-C6C2-2578B2D9E1D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9057"/>
            <a:ext cx="480406" cy="460158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D09AB270-5F4F-F20D-7D8F-BC63B0C45C8A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4170"/>
            <a:ext cx="480406" cy="449150"/>
          </a:xfrm>
          <a:prstGeom prst="rect">
            <a:avLst/>
          </a:prstGeom>
        </p:spPr>
      </p:pic>
      <p:pic>
        <p:nvPicPr>
          <p:cNvPr id="35" name="図 34" descr="ロゴ, アイコン&#10;&#10;自動的に生成された説明">
            <a:extLst>
              <a:ext uri="{FF2B5EF4-FFF2-40B4-BE49-F238E27FC236}">
                <a16:creationId xmlns:a16="http://schemas.microsoft.com/office/drawing/2014/main" id="{54E5B71D-7B02-37C6-59FD-F8389B03B3C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6879"/>
            <a:ext cx="471054" cy="485663"/>
          </a:xfrm>
          <a:prstGeom prst="rect">
            <a:avLst/>
          </a:prstGeom>
        </p:spPr>
      </p:pic>
      <p:pic>
        <p:nvPicPr>
          <p:cNvPr id="36" name="図 35" descr="ロゴ&#10;&#10;自動的に生成された説明">
            <a:extLst>
              <a:ext uri="{FF2B5EF4-FFF2-40B4-BE49-F238E27FC236}">
                <a16:creationId xmlns:a16="http://schemas.microsoft.com/office/drawing/2014/main" id="{55C79692-1A1F-8961-BF18-3ACEFBF207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6879"/>
            <a:ext cx="502438" cy="522483"/>
          </a:xfrm>
          <a:prstGeom prst="rect">
            <a:avLst/>
          </a:prstGeom>
        </p:spPr>
      </p:pic>
      <p:pic>
        <p:nvPicPr>
          <p:cNvPr id="37" name="図 36" descr="ロゴ, アイコン&#10;&#10;自動的に生成された説明">
            <a:extLst>
              <a:ext uri="{FF2B5EF4-FFF2-40B4-BE49-F238E27FC236}">
                <a16:creationId xmlns:a16="http://schemas.microsoft.com/office/drawing/2014/main" id="{8A14594A-0AF0-78C3-A581-445854939B6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5526"/>
            <a:ext cx="482687" cy="522483"/>
          </a:xfrm>
          <a:prstGeom prst="rect">
            <a:avLst/>
          </a:prstGeom>
        </p:spPr>
      </p:pic>
      <p:pic>
        <p:nvPicPr>
          <p:cNvPr id="38" name="図 37" descr="ロゴ, アイコン&#10;&#10;自動的に生成された説明">
            <a:extLst>
              <a:ext uri="{FF2B5EF4-FFF2-40B4-BE49-F238E27FC236}">
                <a16:creationId xmlns:a16="http://schemas.microsoft.com/office/drawing/2014/main" id="{F8E02AD2-E6BB-574B-BDFD-C94EBF41892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5526"/>
            <a:ext cx="501106" cy="48566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F55AFDDF-F0DE-80F6-097A-D66FB938BEA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6883"/>
            <a:ext cx="501106" cy="522479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D562F786-49F2-7A5F-8BC2-74B041D5810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6884"/>
            <a:ext cx="529270" cy="522478"/>
          </a:xfrm>
          <a:prstGeom prst="rect">
            <a:avLst/>
          </a:prstGeom>
        </p:spPr>
      </p:pic>
      <p:pic>
        <p:nvPicPr>
          <p:cNvPr id="41" name="図 40" descr="ロゴ, アイコン&#10;&#10;自動的に生成された説明">
            <a:extLst>
              <a:ext uri="{FF2B5EF4-FFF2-40B4-BE49-F238E27FC236}">
                <a16:creationId xmlns:a16="http://schemas.microsoft.com/office/drawing/2014/main" id="{6D4EFD10-29D8-E4F0-9340-B79D3D02DFC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6885"/>
            <a:ext cx="481788" cy="48565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E12D5BF9-1EA7-492B-03C6-7AA2FEB9D8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18875"/>
            <a:ext cx="493201" cy="493667"/>
          </a:xfrm>
          <a:prstGeom prst="rect">
            <a:avLst/>
          </a:prstGeom>
        </p:spPr>
      </p:pic>
      <p:pic>
        <p:nvPicPr>
          <p:cNvPr id="43" name="図 42" descr="ロゴ&#10;&#10;自動的に生成された説明">
            <a:extLst>
              <a:ext uri="{FF2B5EF4-FFF2-40B4-BE49-F238E27FC236}">
                <a16:creationId xmlns:a16="http://schemas.microsoft.com/office/drawing/2014/main" id="{CAE2F43C-DFF8-8D24-1DD0-0ED0970EAD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8874"/>
            <a:ext cx="501106" cy="493668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56EF0585-6CB5-EB16-4157-335DAE731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7000"/>
            <a:ext cx="529484" cy="478685"/>
          </a:xfrm>
          <a:prstGeom prst="rect">
            <a:avLst/>
          </a:prstGeom>
        </p:spPr>
      </p:pic>
      <p:pic>
        <p:nvPicPr>
          <p:cNvPr id="45" name="図 44" descr="ロゴ, アイコン&#10;&#10;自動的に生成された説明">
            <a:extLst>
              <a:ext uri="{FF2B5EF4-FFF2-40B4-BE49-F238E27FC236}">
                <a16:creationId xmlns:a16="http://schemas.microsoft.com/office/drawing/2014/main" id="{7F4368CF-3828-356B-110D-6459C83E282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61027"/>
            <a:ext cx="495136" cy="460159"/>
          </a:xfrm>
          <a:prstGeom prst="rect">
            <a:avLst/>
          </a:prstGeom>
        </p:spPr>
      </p:pic>
      <p:pic>
        <p:nvPicPr>
          <p:cNvPr id="46" name="図 45" descr="ロゴ, アイコン&#10;&#10;自動的に生成された説明">
            <a:extLst>
              <a:ext uri="{FF2B5EF4-FFF2-40B4-BE49-F238E27FC236}">
                <a16:creationId xmlns:a16="http://schemas.microsoft.com/office/drawing/2014/main" id="{154FCEE3-2C80-E767-C9F8-084AA393C5C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4170"/>
            <a:ext cx="495136" cy="453183"/>
          </a:xfrm>
          <a:prstGeom prst="rect">
            <a:avLst/>
          </a:prstGeom>
        </p:spPr>
      </p:pic>
      <p:pic>
        <p:nvPicPr>
          <p:cNvPr id="47" name="図 46" descr="ロゴ, アイコン&#10;&#10;自動的に生成された説明">
            <a:extLst>
              <a:ext uri="{FF2B5EF4-FFF2-40B4-BE49-F238E27FC236}">
                <a16:creationId xmlns:a16="http://schemas.microsoft.com/office/drawing/2014/main" id="{5BC48455-E0FD-7F91-7FB2-6DA26CC5AAC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6651"/>
            <a:ext cx="495137" cy="456670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1C5A092D-F097-2D7F-6F36-E58E2F5AD35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4170"/>
            <a:ext cx="495136" cy="477015"/>
          </a:xfrm>
          <a:prstGeom prst="rect">
            <a:avLst/>
          </a:prstGeom>
        </p:spPr>
      </p:pic>
      <p:pic>
        <p:nvPicPr>
          <p:cNvPr id="49" name="図 48" descr="ロゴ, アイコン&#10;&#10;自動的に生成された説明">
            <a:extLst>
              <a:ext uri="{FF2B5EF4-FFF2-40B4-BE49-F238E27FC236}">
                <a16:creationId xmlns:a16="http://schemas.microsoft.com/office/drawing/2014/main" id="{E6717526-FFA3-DEE4-C3CE-530C36EB844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61459"/>
            <a:ext cx="480406" cy="468371"/>
          </a:xfrm>
          <a:prstGeom prst="rect">
            <a:avLst/>
          </a:prstGeom>
        </p:spPr>
      </p:pic>
      <p:pic>
        <p:nvPicPr>
          <p:cNvPr id="50" name="図 49" descr="ロゴ, アイコン&#10;&#10;自動的に生成された説明">
            <a:extLst>
              <a:ext uri="{FF2B5EF4-FFF2-40B4-BE49-F238E27FC236}">
                <a16:creationId xmlns:a16="http://schemas.microsoft.com/office/drawing/2014/main" id="{D4D3AC86-3B3C-5127-CF1C-AA56F52A7DA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4951"/>
            <a:ext cx="480407" cy="468370"/>
          </a:xfrm>
          <a:prstGeom prst="rect">
            <a:avLst/>
          </a:prstGeom>
        </p:spPr>
      </p:pic>
      <p:pic>
        <p:nvPicPr>
          <p:cNvPr id="51" name="図 50" descr="ロゴ, アイコン&#10;&#10;自動的に生成された説明">
            <a:extLst>
              <a:ext uri="{FF2B5EF4-FFF2-40B4-BE49-F238E27FC236}">
                <a16:creationId xmlns:a16="http://schemas.microsoft.com/office/drawing/2014/main" id="{56D08EF5-E43F-93D8-60F1-34DB725359B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4170"/>
            <a:ext cx="480406" cy="485660"/>
          </a:xfrm>
          <a:prstGeom prst="rect">
            <a:avLst/>
          </a:prstGeom>
        </p:spPr>
      </p:pic>
      <p:pic>
        <p:nvPicPr>
          <p:cNvPr id="52" name="図 51" descr="ロゴ, アイコン&#10;&#10;自動的に生成された説明">
            <a:extLst>
              <a:ext uri="{FF2B5EF4-FFF2-40B4-BE49-F238E27FC236}">
                <a16:creationId xmlns:a16="http://schemas.microsoft.com/office/drawing/2014/main" id="{A15ABF40-E556-CA35-DAEA-4374612F00E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4170"/>
            <a:ext cx="480407" cy="449150"/>
          </a:xfrm>
          <a:prstGeom prst="rect">
            <a:avLst/>
          </a:prstGeom>
        </p:spPr>
      </p:pic>
      <p:pic>
        <p:nvPicPr>
          <p:cNvPr id="53" name="図 52" descr="ロゴ, アイコン&#10;&#10;自動的に生成された説明">
            <a:extLst>
              <a:ext uri="{FF2B5EF4-FFF2-40B4-BE49-F238E27FC236}">
                <a16:creationId xmlns:a16="http://schemas.microsoft.com/office/drawing/2014/main" id="{FEBDCB94-821D-905A-749C-8875D7D7240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9057"/>
            <a:ext cx="480406" cy="460158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693F85C4-01CE-A42E-91E2-A3FE56118E7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4170"/>
            <a:ext cx="480406" cy="449150"/>
          </a:xfrm>
          <a:prstGeom prst="rect">
            <a:avLst/>
          </a:prstGeom>
        </p:spPr>
      </p:pic>
      <p:pic>
        <p:nvPicPr>
          <p:cNvPr id="55" name="図 54" descr="ロゴ, アイコン&#10;&#10;自動的に生成された説明">
            <a:extLst>
              <a:ext uri="{FF2B5EF4-FFF2-40B4-BE49-F238E27FC236}">
                <a16:creationId xmlns:a16="http://schemas.microsoft.com/office/drawing/2014/main" id="{92F39C34-65F2-3F27-BD65-8EC1ACA9706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6879"/>
            <a:ext cx="471054" cy="485663"/>
          </a:xfrm>
          <a:prstGeom prst="rect">
            <a:avLst/>
          </a:prstGeom>
        </p:spPr>
      </p:pic>
      <p:pic>
        <p:nvPicPr>
          <p:cNvPr id="56" name="図 55" descr="ロゴ&#10;&#10;自動的に生成された説明">
            <a:extLst>
              <a:ext uri="{FF2B5EF4-FFF2-40B4-BE49-F238E27FC236}">
                <a16:creationId xmlns:a16="http://schemas.microsoft.com/office/drawing/2014/main" id="{C9813C59-DB08-23F1-B7B3-58ED8471BA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6879"/>
            <a:ext cx="502438" cy="522483"/>
          </a:xfrm>
          <a:prstGeom prst="rect">
            <a:avLst/>
          </a:prstGeom>
        </p:spPr>
      </p:pic>
      <p:pic>
        <p:nvPicPr>
          <p:cNvPr id="57" name="図 56" descr="ロゴ, アイコン&#10;&#10;自動的に生成された説明">
            <a:extLst>
              <a:ext uri="{FF2B5EF4-FFF2-40B4-BE49-F238E27FC236}">
                <a16:creationId xmlns:a16="http://schemas.microsoft.com/office/drawing/2014/main" id="{5157A8E6-97C5-AD34-AB5E-E2CBE33478B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5526"/>
            <a:ext cx="482687" cy="522483"/>
          </a:xfrm>
          <a:prstGeom prst="rect">
            <a:avLst/>
          </a:prstGeom>
        </p:spPr>
      </p:pic>
      <p:pic>
        <p:nvPicPr>
          <p:cNvPr id="58" name="図 57" descr="ロゴ, アイコン&#10;&#10;自動的に生成された説明">
            <a:extLst>
              <a:ext uri="{FF2B5EF4-FFF2-40B4-BE49-F238E27FC236}">
                <a16:creationId xmlns:a16="http://schemas.microsoft.com/office/drawing/2014/main" id="{4CFCF4B5-3301-B087-5577-410D02DF724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5526"/>
            <a:ext cx="501106" cy="485660"/>
          </a:xfrm>
          <a:prstGeom prst="rect">
            <a:avLst/>
          </a:prstGeom>
        </p:spPr>
      </p:pic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D0B15DEF-9BCE-C0BA-1ED2-6D4AC2F0A3C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6883"/>
            <a:ext cx="501106" cy="522479"/>
          </a:xfrm>
          <a:prstGeom prst="rect">
            <a:avLst/>
          </a:prstGeom>
        </p:spPr>
      </p:pic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C5FAAF19-2F61-4264-D4B5-6C796188B45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6884"/>
            <a:ext cx="529270" cy="522478"/>
          </a:xfrm>
          <a:prstGeom prst="rect">
            <a:avLst/>
          </a:prstGeom>
        </p:spPr>
      </p:pic>
      <p:pic>
        <p:nvPicPr>
          <p:cNvPr id="61" name="図 60" descr="ロゴ, アイコン&#10;&#10;自動的に生成された説明">
            <a:extLst>
              <a:ext uri="{FF2B5EF4-FFF2-40B4-BE49-F238E27FC236}">
                <a16:creationId xmlns:a16="http://schemas.microsoft.com/office/drawing/2014/main" id="{C9184E58-CC1C-CE8F-75AB-CA8A83C385A9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6885"/>
            <a:ext cx="481788" cy="48565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AC3E4A96-353E-D3FE-B7AB-5F5CEC62B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16947"/>
            <a:ext cx="493201" cy="493667"/>
          </a:xfrm>
          <a:prstGeom prst="rect">
            <a:avLst/>
          </a:prstGeom>
        </p:spPr>
      </p:pic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BE6AEDA1-879B-4BDF-F0DE-46504F02D2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6946"/>
            <a:ext cx="501106" cy="493668"/>
          </a:xfrm>
          <a:prstGeom prst="rect">
            <a:avLst/>
          </a:prstGeom>
        </p:spPr>
      </p:pic>
      <p:pic>
        <p:nvPicPr>
          <p:cNvPr id="467" name="図 466" descr="ロゴ&#10;&#10;自動的に生成された説明">
            <a:extLst>
              <a:ext uri="{FF2B5EF4-FFF2-40B4-BE49-F238E27FC236}">
                <a16:creationId xmlns:a16="http://schemas.microsoft.com/office/drawing/2014/main" id="{2660C7BA-A1AE-D15F-3355-67CE7E5DF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5072"/>
            <a:ext cx="529484" cy="478685"/>
          </a:xfrm>
          <a:prstGeom prst="rect">
            <a:avLst/>
          </a:prstGeom>
        </p:spPr>
      </p:pic>
      <p:pic>
        <p:nvPicPr>
          <p:cNvPr id="468" name="図 467" descr="ロゴ, アイコン&#10;&#10;自動的に生成された説明">
            <a:extLst>
              <a:ext uri="{FF2B5EF4-FFF2-40B4-BE49-F238E27FC236}">
                <a16:creationId xmlns:a16="http://schemas.microsoft.com/office/drawing/2014/main" id="{BDF52BB8-B443-FE11-4AFB-5C3565F233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59099"/>
            <a:ext cx="495136" cy="460159"/>
          </a:xfrm>
          <a:prstGeom prst="rect">
            <a:avLst/>
          </a:prstGeom>
        </p:spPr>
      </p:pic>
      <p:pic>
        <p:nvPicPr>
          <p:cNvPr id="469" name="図 468" descr="ロゴ, アイコン&#10;&#10;自動的に生成された説明">
            <a:extLst>
              <a:ext uri="{FF2B5EF4-FFF2-40B4-BE49-F238E27FC236}">
                <a16:creationId xmlns:a16="http://schemas.microsoft.com/office/drawing/2014/main" id="{E2E0F986-8973-ACBB-2D98-40231A67C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2242"/>
            <a:ext cx="495136" cy="453183"/>
          </a:xfrm>
          <a:prstGeom prst="rect">
            <a:avLst/>
          </a:prstGeom>
        </p:spPr>
      </p:pic>
      <p:pic>
        <p:nvPicPr>
          <p:cNvPr id="470" name="図 469" descr="ロゴ, アイコン&#10;&#10;自動的に生成された説明">
            <a:extLst>
              <a:ext uri="{FF2B5EF4-FFF2-40B4-BE49-F238E27FC236}">
                <a16:creationId xmlns:a16="http://schemas.microsoft.com/office/drawing/2014/main" id="{3F7F388D-3616-B9C2-991C-5863BDEF36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4723"/>
            <a:ext cx="495137" cy="456670"/>
          </a:xfrm>
          <a:prstGeom prst="rect">
            <a:avLst/>
          </a:prstGeom>
        </p:spPr>
      </p:pic>
      <p:pic>
        <p:nvPicPr>
          <p:cNvPr id="471" name="図 470" descr="アイコン&#10;&#10;自動的に生成された説明">
            <a:extLst>
              <a:ext uri="{FF2B5EF4-FFF2-40B4-BE49-F238E27FC236}">
                <a16:creationId xmlns:a16="http://schemas.microsoft.com/office/drawing/2014/main" id="{72ED035E-6AC8-E849-140D-0DAC9DE713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2242"/>
            <a:ext cx="495136" cy="477015"/>
          </a:xfrm>
          <a:prstGeom prst="rect">
            <a:avLst/>
          </a:prstGeom>
        </p:spPr>
      </p:pic>
      <p:pic>
        <p:nvPicPr>
          <p:cNvPr id="472" name="図 471" descr="ロゴ, アイコン&#10;&#10;自動的に生成された説明">
            <a:extLst>
              <a:ext uri="{FF2B5EF4-FFF2-40B4-BE49-F238E27FC236}">
                <a16:creationId xmlns:a16="http://schemas.microsoft.com/office/drawing/2014/main" id="{77DF0033-58DB-2C2E-E86D-83B195695EA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59531"/>
            <a:ext cx="480406" cy="468371"/>
          </a:xfrm>
          <a:prstGeom prst="rect">
            <a:avLst/>
          </a:prstGeom>
        </p:spPr>
      </p:pic>
      <p:pic>
        <p:nvPicPr>
          <p:cNvPr id="473" name="図 472" descr="ロゴ, アイコン&#10;&#10;自動的に生成された説明">
            <a:extLst>
              <a:ext uri="{FF2B5EF4-FFF2-40B4-BE49-F238E27FC236}">
                <a16:creationId xmlns:a16="http://schemas.microsoft.com/office/drawing/2014/main" id="{F1971CE7-8E74-C1A5-8F50-AE9EEA5E659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3023"/>
            <a:ext cx="480407" cy="468370"/>
          </a:xfrm>
          <a:prstGeom prst="rect">
            <a:avLst/>
          </a:prstGeom>
        </p:spPr>
      </p:pic>
      <p:pic>
        <p:nvPicPr>
          <p:cNvPr id="474" name="図 473" descr="ロゴ, アイコン&#10;&#10;自動的に生成された説明">
            <a:extLst>
              <a:ext uri="{FF2B5EF4-FFF2-40B4-BE49-F238E27FC236}">
                <a16:creationId xmlns:a16="http://schemas.microsoft.com/office/drawing/2014/main" id="{75BF0B78-F95F-F5AC-27AA-C08035A22F5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2242"/>
            <a:ext cx="480406" cy="485660"/>
          </a:xfrm>
          <a:prstGeom prst="rect">
            <a:avLst/>
          </a:prstGeom>
        </p:spPr>
      </p:pic>
      <p:pic>
        <p:nvPicPr>
          <p:cNvPr id="475" name="図 474" descr="ロゴ, アイコン&#10;&#10;自動的に生成された説明">
            <a:extLst>
              <a:ext uri="{FF2B5EF4-FFF2-40B4-BE49-F238E27FC236}">
                <a16:creationId xmlns:a16="http://schemas.microsoft.com/office/drawing/2014/main" id="{FCCD5743-A72A-FC7A-6A01-66FC1CE1D14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2242"/>
            <a:ext cx="480407" cy="449150"/>
          </a:xfrm>
          <a:prstGeom prst="rect">
            <a:avLst/>
          </a:prstGeom>
        </p:spPr>
      </p:pic>
      <p:pic>
        <p:nvPicPr>
          <p:cNvPr id="476" name="図 475" descr="ロゴ, アイコン&#10;&#10;自動的に生成された説明">
            <a:extLst>
              <a:ext uri="{FF2B5EF4-FFF2-40B4-BE49-F238E27FC236}">
                <a16:creationId xmlns:a16="http://schemas.microsoft.com/office/drawing/2014/main" id="{08FBD3ED-F771-3C2B-6A9B-6C2ED42258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7129"/>
            <a:ext cx="480406" cy="460158"/>
          </a:xfrm>
          <a:prstGeom prst="rect">
            <a:avLst/>
          </a:prstGeom>
        </p:spPr>
      </p:pic>
      <p:pic>
        <p:nvPicPr>
          <p:cNvPr id="477" name="図 476" descr="ロゴ&#10;&#10;自動的に生成された説明">
            <a:extLst>
              <a:ext uri="{FF2B5EF4-FFF2-40B4-BE49-F238E27FC236}">
                <a16:creationId xmlns:a16="http://schemas.microsoft.com/office/drawing/2014/main" id="{9A91CA33-D018-E32B-1D2C-7069E926928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2242"/>
            <a:ext cx="480406" cy="449150"/>
          </a:xfrm>
          <a:prstGeom prst="rect">
            <a:avLst/>
          </a:prstGeom>
        </p:spPr>
      </p:pic>
      <p:pic>
        <p:nvPicPr>
          <p:cNvPr id="478" name="図 477" descr="ロゴ, アイコン&#10;&#10;自動的に生成された説明">
            <a:extLst>
              <a:ext uri="{FF2B5EF4-FFF2-40B4-BE49-F238E27FC236}">
                <a16:creationId xmlns:a16="http://schemas.microsoft.com/office/drawing/2014/main" id="{A2909561-67D3-0E84-6352-7BF68D5DE71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4951"/>
            <a:ext cx="471054" cy="485663"/>
          </a:xfrm>
          <a:prstGeom prst="rect">
            <a:avLst/>
          </a:prstGeom>
        </p:spPr>
      </p:pic>
      <p:pic>
        <p:nvPicPr>
          <p:cNvPr id="479" name="図 478" descr="ロゴ&#10;&#10;自動的に生成された説明">
            <a:extLst>
              <a:ext uri="{FF2B5EF4-FFF2-40B4-BE49-F238E27FC236}">
                <a16:creationId xmlns:a16="http://schemas.microsoft.com/office/drawing/2014/main" id="{CBA1D053-A044-9509-BE25-594A2773685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4951"/>
            <a:ext cx="502438" cy="522483"/>
          </a:xfrm>
          <a:prstGeom prst="rect">
            <a:avLst/>
          </a:prstGeom>
        </p:spPr>
      </p:pic>
      <p:pic>
        <p:nvPicPr>
          <p:cNvPr id="480" name="図 479" descr="ロゴ, アイコン&#10;&#10;自動的に生成された説明">
            <a:extLst>
              <a:ext uri="{FF2B5EF4-FFF2-40B4-BE49-F238E27FC236}">
                <a16:creationId xmlns:a16="http://schemas.microsoft.com/office/drawing/2014/main" id="{0A3EA92A-EA2D-6695-5A3F-A033BB50C63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3598"/>
            <a:ext cx="482687" cy="522483"/>
          </a:xfrm>
          <a:prstGeom prst="rect">
            <a:avLst/>
          </a:prstGeom>
        </p:spPr>
      </p:pic>
      <p:pic>
        <p:nvPicPr>
          <p:cNvPr id="481" name="図 480" descr="ロゴ, アイコン&#10;&#10;自動的に生成された説明">
            <a:extLst>
              <a:ext uri="{FF2B5EF4-FFF2-40B4-BE49-F238E27FC236}">
                <a16:creationId xmlns:a16="http://schemas.microsoft.com/office/drawing/2014/main" id="{0040A48C-58BA-FE18-6CBD-0DE2C33210B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3598"/>
            <a:ext cx="501106" cy="485660"/>
          </a:xfrm>
          <a:prstGeom prst="rect">
            <a:avLst/>
          </a:prstGeom>
        </p:spPr>
      </p:pic>
      <p:pic>
        <p:nvPicPr>
          <p:cNvPr id="482" name="図 481" descr="ロゴ&#10;&#10;自動的に生成された説明">
            <a:extLst>
              <a:ext uri="{FF2B5EF4-FFF2-40B4-BE49-F238E27FC236}">
                <a16:creationId xmlns:a16="http://schemas.microsoft.com/office/drawing/2014/main" id="{C8481843-CE84-93C0-48E0-CC7815BC24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4955"/>
            <a:ext cx="501106" cy="522479"/>
          </a:xfrm>
          <a:prstGeom prst="rect">
            <a:avLst/>
          </a:prstGeom>
        </p:spPr>
      </p:pic>
      <p:pic>
        <p:nvPicPr>
          <p:cNvPr id="483" name="図 482" descr="ロゴ&#10;&#10;自動的に生成された説明">
            <a:extLst>
              <a:ext uri="{FF2B5EF4-FFF2-40B4-BE49-F238E27FC236}">
                <a16:creationId xmlns:a16="http://schemas.microsoft.com/office/drawing/2014/main" id="{9D13A4B3-B80B-8D2E-7A63-CDDBE95FAB89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4956"/>
            <a:ext cx="529270" cy="522478"/>
          </a:xfrm>
          <a:prstGeom prst="rect">
            <a:avLst/>
          </a:prstGeom>
        </p:spPr>
      </p:pic>
      <p:pic>
        <p:nvPicPr>
          <p:cNvPr id="484" name="図 483" descr="ロゴ, アイコン&#10;&#10;自動的に生成された説明">
            <a:extLst>
              <a:ext uri="{FF2B5EF4-FFF2-40B4-BE49-F238E27FC236}">
                <a16:creationId xmlns:a16="http://schemas.microsoft.com/office/drawing/2014/main" id="{AA69C1AE-9D0C-6016-D437-69F65305C89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4957"/>
            <a:ext cx="481788" cy="485657"/>
          </a:xfrm>
          <a:prstGeom prst="rect">
            <a:avLst/>
          </a:prstGeom>
        </p:spPr>
      </p:pic>
      <p:pic>
        <p:nvPicPr>
          <p:cNvPr id="485" name="図 484" descr="アイコン&#10;&#10;自動的に生成された説明">
            <a:extLst>
              <a:ext uri="{FF2B5EF4-FFF2-40B4-BE49-F238E27FC236}">
                <a16:creationId xmlns:a16="http://schemas.microsoft.com/office/drawing/2014/main" id="{42455F80-4861-B0E6-50A4-C16B38A8DA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16654"/>
            <a:ext cx="493201" cy="493667"/>
          </a:xfrm>
          <a:prstGeom prst="rect">
            <a:avLst/>
          </a:prstGeom>
        </p:spPr>
      </p:pic>
      <p:pic>
        <p:nvPicPr>
          <p:cNvPr id="486" name="図 485" descr="ロゴ&#10;&#10;自動的に生成された説明">
            <a:extLst>
              <a:ext uri="{FF2B5EF4-FFF2-40B4-BE49-F238E27FC236}">
                <a16:creationId xmlns:a16="http://schemas.microsoft.com/office/drawing/2014/main" id="{1EF80268-83EE-6650-4F03-3A115D02D82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6653"/>
            <a:ext cx="501106" cy="493668"/>
          </a:xfrm>
          <a:prstGeom prst="rect">
            <a:avLst/>
          </a:prstGeom>
        </p:spPr>
      </p:pic>
      <p:pic>
        <p:nvPicPr>
          <p:cNvPr id="487" name="図 486" descr="ロゴ&#10;&#10;自動的に生成された説明">
            <a:extLst>
              <a:ext uri="{FF2B5EF4-FFF2-40B4-BE49-F238E27FC236}">
                <a16:creationId xmlns:a16="http://schemas.microsoft.com/office/drawing/2014/main" id="{461DB814-8392-51D8-3695-982C5399E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4779"/>
            <a:ext cx="529484" cy="478685"/>
          </a:xfrm>
          <a:prstGeom prst="rect">
            <a:avLst/>
          </a:prstGeom>
        </p:spPr>
      </p:pic>
      <p:pic>
        <p:nvPicPr>
          <p:cNvPr id="488" name="図 487" descr="ロゴ, アイコン&#10;&#10;自動的に生成された説明">
            <a:extLst>
              <a:ext uri="{FF2B5EF4-FFF2-40B4-BE49-F238E27FC236}">
                <a16:creationId xmlns:a16="http://schemas.microsoft.com/office/drawing/2014/main" id="{F0D2969A-F655-238B-5CA0-636D92E33B6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58806"/>
            <a:ext cx="495136" cy="460159"/>
          </a:xfrm>
          <a:prstGeom prst="rect">
            <a:avLst/>
          </a:prstGeom>
        </p:spPr>
      </p:pic>
      <p:pic>
        <p:nvPicPr>
          <p:cNvPr id="489" name="図 488" descr="ロゴ, アイコン&#10;&#10;自動的に生成された説明">
            <a:extLst>
              <a:ext uri="{FF2B5EF4-FFF2-40B4-BE49-F238E27FC236}">
                <a16:creationId xmlns:a16="http://schemas.microsoft.com/office/drawing/2014/main" id="{118EFAD4-02EF-818D-5CEB-39C0CF8C78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1949"/>
            <a:ext cx="495136" cy="453183"/>
          </a:xfrm>
          <a:prstGeom prst="rect">
            <a:avLst/>
          </a:prstGeom>
        </p:spPr>
      </p:pic>
      <p:pic>
        <p:nvPicPr>
          <p:cNvPr id="490" name="図 489" descr="ロゴ, アイコン&#10;&#10;自動的に生成された説明">
            <a:extLst>
              <a:ext uri="{FF2B5EF4-FFF2-40B4-BE49-F238E27FC236}">
                <a16:creationId xmlns:a16="http://schemas.microsoft.com/office/drawing/2014/main" id="{92BDDE42-D660-72EB-012D-13E6614041D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4430"/>
            <a:ext cx="495137" cy="456670"/>
          </a:xfrm>
          <a:prstGeom prst="rect">
            <a:avLst/>
          </a:prstGeom>
        </p:spPr>
      </p:pic>
      <p:pic>
        <p:nvPicPr>
          <p:cNvPr id="491" name="図 490" descr="アイコン&#10;&#10;自動的に生成された説明">
            <a:extLst>
              <a:ext uri="{FF2B5EF4-FFF2-40B4-BE49-F238E27FC236}">
                <a16:creationId xmlns:a16="http://schemas.microsoft.com/office/drawing/2014/main" id="{BBA59A90-518E-2DA5-2D3D-BD6F39F6EB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1949"/>
            <a:ext cx="495136" cy="477015"/>
          </a:xfrm>
          <a:prstGeom prst="rect">
            <a:avLst/>
          </a:prstGeom>
        </p:spPr>
      </p:pic>
      <p:pic>
        <p:nvPicPr>
          <p:cNvPr id="492" name="図 491" descr="ロゴ, アイコン&#10;&#10;自動的に生成された説明">
            <a:extLst>
              <a:ext uri="{FF2B5EF4-FFF2-40B4-BE49-F238E27FC236}">
                <a16:creationId xmlns:a16="http://schemas.microsoft.com/office/drawing/2014/main" id="{FB10EEEF-CDA8-4489-0BA9-B5CB3CE3D8F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59238"/>
            <a:ext cx="480406" cy="468371"/>
          </a:xfrm>
          <a:prstGeom prst="rect">
            <a:avLst/>
          </a:prstGeom>
        </p:spPr>
      </p:pic>
      <p:pic>
        <p:nvPicPr>
          <p:cNvPr id="493" name="図 492" descr="ロゴ, アイコン&#10;&#10;自動的に生成された説明">
            <a:extLst>
              <a:ext uri="{FF2B5EF4-FFF2-40B4-BE49-F238E27FC236}">
                <a16:creationId xmlns:a16="http://schemas.microsoft.com/office/drawing/2014/main" id="{E78DE042-BB6C-9D46-0C5F-D971FE85B8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2730"/>
            <a:ext cx="480407" cy="468370"/>
          </a:xfrm>
          <a:prstGeom prst="rect">
            <a:avLst/>
          </a:prstGeom>
        </p:spPr>
      </p:pic>
      <p:pic>
        <p:nvPicPr>
          <p:cNvPr id="494" name="図 493" descr="ロゴ, アイコン&#10;&#10;自動的に生成された説明">
            <a:extLst>
              <a:ext uri="{FF2B5EF4-FFF2-40B4-BE49-F238E27FC236}">
                <a16:creationId xmlns:a16="http://schemas.microsoft.com/office/drawing/2014/main" id="{A4C56AEC-6546-000D-C53F-2DF4D1475BE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1949"/>
            <a:ext cx="480406" cy="485660"/>
          </a:xfrm>
          <a:prstGeom prst="rect">
            <a:avLst/>
          </a:prstGeom>
        </p:spPr>
      </p:pic>
      <p:pic>
        <p:nvPicPr>
          <p:cNvPr id="495" name="図 494" descr="ロゴ, アイコン&#10;&#10;自動的に生成された説明">
            <a:extLst>
              <a:ext uri="{FF2B5EF4-FFF2-40B4-BE49-F238E27FC236}">
                <a16:creationId xmlns:a16="http://schemas.microsoft.com/office/drawing/2014/main" id="{2928FD42-CF7F-38BE-9558-1E3AAFB7C66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1949"/>
            <a:ext cx="480407" cy="449150"/>
          </a:xfrm>
          <a:prstGeom prst="rect">
            <a:avLst/>
          </a:prstGeom>
        </p:spPr>
      </p:pic>
      <p:pic>
        <p:nvPicPr>
          <p:cNvPr id="496" name="図 495" descr="ロゴ, アイコン&#10;&#10;自動的に生成された説明">
            <a:extLst>
              <a:ext uri="{FF2B5EF4-FFF2-40B4-BE49-F238E27FC236}">
                <a16:creationId xmlns:a16="http://schemas.microsoft.com/office/drawing/2014/main" id="{20468761-3A89-4809-ABAF-CA1725857DCF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6836"/>
            <a:ext cx="480406" cy="460158"/>
          </a:xfrm>
          <a:prstGeom prst="rect">
            <a:avLst/>
          </a:prstGeom>
        </p:spPr>
      </p:pic>
      <p:pic>
        <p:nvPicPr>
          <p:cNvPr id="517" name="図 516" descr="ロゴ&#10;&#10;自動的に生成された説明">
            <a:extLst>
              <a:ext uri="{FF2B5EF4-FFF2-40B4-BE49-F238E27FC236}">
                <a16:creationId xmlns:a16="http://schemas.microsoft.com/office/drawing/2014/main" id="{E5E176E6-58C7-C647-E528-9329B9F83DE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1949"/>
            <a:ext cx="480406" cy="449150"/>
          </a:xfrm>
          <a:prstGeom prst="rect">
            <a:avLst/>
          </a:prstGeom>
        </p:spPr>
      </p:pic>
      <p:pic>
        <p:nvPicPr>
          <p:cNvPr id="518" name="図 517" descr="ロゴ, アイコン&#10;&#10;自動的に生成された説明">
            <a:extLst>
              <a:ext uri="{FF2B5EF4-FFF2-40B4-BE49-F238E27FC236}">
                <a16:creationId xmlns:a16="http://schemas.microsoft.com/office/drawing/2014/main" id="{13F019CB-2721-A27A-E265-901DB4919D5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4658"/>
            <a:ext cx="471054" cy="485663"/>
          </a:xfrm>
          <a:prstGeom prst="rect">
            <a:avLst/>
          </a:prstGeom>
        </p:spPr>
      </p:pic>
      <p:pic>
        <p:nvPicPr>
          <p:cNvPr id="519" name="図 518" descr="ロゴ&#10;&#10;自動的に生成された説明">
            <a:extLst>
              <a:ext uri="{FF2B5EF4-FFF2-40B4-BE49-F238E27FC236}">
                <a16:creationId xmlns:a16="http://schemas.microsoft.com/office/drawing/2014/main" id="{55C95583-3DCE-0F66-2BF6-C667E8219D5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4658"/>
            <a:ext cx="502438" cy="522483"/>
          </a:xfrm>
          <a:prstGeom prst="rect">
            <a:avLst/>
          </a:prstGeom>
        </p:spPr>
      </p:pic>
      <p:pic>
        <p:nvPicPr>
          <p:cNvPr id="520" name="図 519" descr="ロゴ, アイコン&#10;&#10;自動的に生成された説明">
            <a:extLst>
              <a:ext uri="{FF2B5EF4-FFF2-40B4-BE49-F238E27FC236}">
                <a16:creationId xmlns:a16="http://schemas.microsoft.com/office/drawing/2014/main" id="{BAD7D74E-9880-AE06-3E73-C5DD78E6367B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3305"/>
            <a:ext cx="482687" cy="522483"/>
          </a:xfrm>
          <a:prstGeom prst="rect">
            <a:avLst/>
          </a:prstGeom>
        </p:spPr>
      </p:pic>
      <p:pic>
        <p:nvPicPr>
          <p:cNvPr id="521" name="図 520" descr="ロゴ, アイコン&#10;&#10;自動的に生成された説明">
            <a:extLst>
              <a:ext uri="{FF2B5EF4-FFF2-40B4-BE49-F238E27FC236}">
                <a16:creationId xmlns:a16="http://schemas.microsoft.com/office/drawing/2014/main" id="{7A231F53-1903-8D0C-B44A-FACEB4939A2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3305"/>
            <a:ext cx="501106" cy="485660"/>
          </a:xfrm>
          <a:prstGeom prst="rect">
            <a:avLst/>
          </a:prstGeom>
        </p:spPr>
      </p:pic>
      <p:pic>
        <p:nvPicPr>
          <p:cNvPr id="522" name="図 521" descr="ロゴ&#10;&#10;自動的に生成された説明">
            <a:extLst>
              <a:ext uri="{FF2B5EF4-FFF2-40B4-BE49-F238E27FC236}">
                <a16:creationId xmlns:a16="http://schemas.microsoft.com/office/drawing/2014/main" id="{B92E9BC5-DD17-595C-634A-CDF134963BF8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4662"/>
            <a:ext cx="501106" cy="522479"/>
          </a:xfrm>
          <a:prstGeom prst="rect">
            <a:avLst/>
          </a:prstGeom>
        </p:spPr>
      </p:pic>
      <p:pic>
        <p:nvPicPr>
          <p:cNvPr id="523" name="図 522" descr="ロゴ&#10;&#10;自動的に生成された説明">
            <a:extLst>
              <a:ext uri="{FF2B5EF4-FFF2-40B4-BE49-F238E27FC236}">
                <a16:creationId xmlns:a16="http://schemas.microsoft.com/office/drawing/2014/main" id="{0465D36D-402E-F367-73E0-E37A1CAD341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4663"/>
            <a:ext cx="529270" cy="522478"/>
          </a:xfrm>
          <a:prstGeom prst="rect">
            <a:avLst/>
          </a:prstGeom>
        </p:spPr>
      </p:pic>
      <p:pic>
        <p:nvPicPr>
          <p:cNvPr id="524" name="図 523" descr="ロゴ, アイコン&#10;&#10;自動的に生成された説明">
            <a:extLst>
              <a:ext uri="{FF2B5EF4-FFF2-40B4-BE49-F238E27FC236}">
                <a16:creationId xmlns:a16="http://schemas.microsoft.com/office/drawing/2014/main" id="{E64F8875-8E82-735B-F485-03862A4DBED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4664"/>
            <a:ext cx="481788" cy="485657"/>
          </a:xfrm>
          <a:prstGeom prst="rect">
            <a:avLst/>
          </a:prstGeom>
        </p:spPr>
      </p:pic>
      <p:pic>
        <p:nvPicPr>
          <p:cNvPr id="525" name="図 524" descr="アイコン&#10;&#10;自動的に生成された説明">
            <a:extLst>
              <a:ext uri="{FF2B5EF4-FFF2-40B4-BE49-F238E27FC236}">
                <a16:creationId xmlns:a16="http://schemas.microsoft.com/office/drawing/2014/main" id="{8AD4AE3F-EDD1-822A-298E-FCB02C4A6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14726"/>
            <a:ext cx="493201" cy="493667"/>
          </a:xfrm>
          <a:prstGeom prst="rect">
            <a:avLst/>
          </a:prstGeom>
        </p:spPr>
      </p:pic>
      <p:pic>
        <p:nvPicPr>
          <p:cNvPr id="526" name="図 525" descr="ロゴ&#10;&#10;自動的に生成された説明">
            <a:extLst>
              <a:ext uri="{FF2B5EF4-FFF2-40B4-BE49-F238E27FC236}">
                <a16:creationId xmlns:a16="http://schemas.microsoft.com/office/drawing/2014/main" id="{7B23DF50-98E2-59CC-A2FD-3970A09B90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4725"/>
            <a:ext cx="501106" cy="493668"/>
          </a:xfrm>
          <a:prstGeom prst="rect">
            <a:avLst/>
          </a:prstGeom>
        </p:spPr>
      </p:pic>
      <p:pic>
        <p:nvPicPr>
          <p:cNvPr id="527" name="図 526" descr="ロゴ&#10;&#10;自動的に生成された説明">
            <a:extLst>
              <a:ext uri="{FF2B5EF4-FFF2-40B4-BE49-F238E27FC236}">
                <a16:creationId xmlns:a16="http://schemas.microsoft.com/office/drawing/2014/main" id="{08E2C2E0-DE81-059B-CC85-5CACC8F7C53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2851"/>
            <a:ext cx="529484" cy="478685"/>
          </a:xfrm>
          <a:prstGeom prst="rect">
            <a:avLst/>
          </a:prstGeom>
        </p:spPr>
      </p:pic>
      <p:pic>
        <p:nvPicPr>
          <p:cNvPr id="528" name="図 527" descr="ロゴ, アイコン&#10;&#10;自動的に生成された説明">
            <a:extLst>
              <a:ext uri="{FF2B5EF4-FFF2-40B4-BE49-F238E27FC236}">
                <a16:creationId xmlns:a16="http://schemas.microsoft.com/office/drawing/2014/main" id="{5F2FFE04-05F9-713A-1601-035F51DBD9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56878"/>
            <a:ext cx="495136" cy="460159"/>
          </a:xfrm>
          <a:prstGeom prst="rect">
            <a:avLst/>
          </a:prstGeom>
        </p:spPr>
      </p:pic>
      <p:pic>
        <p:nvPicPr>
          <p:cNvPr id="529" name="図 528" descr="ロゴ, アイコン&#10;&#10;自動的に生成された説明">
            <a:extLst>
              <a:ext uri="{FF2B5EF4-FFF2-40B4-BE49-F238E27FC236}">
                <a16:creationId xmlns:a16="http://schemas.microsoft.com/office/drawing/2014/main" id="{42A3C9F0-1A40-8EC2-E3CB-D15AB0A6BB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0021"/>
            <a:ext cx="495136" cy="453183"/>
          </a:xfrm>
          <a:prstGeom prst="rect">
            <a:avLst/>
          </a:prstGeom>
        </p:spPr>
      </p:pic>
      <p:pic>
        <p:nvPicPr>
          <p:cNvPr id="530" name="図 529" descr="ロゴ, アイコン&#10;&#10;自動的に生成された説明">
            <a:extLst>
              <a:ext uri="{FF2B5EF4-FFF2-40B4-BE49-F238E27FC236}">
                <a16:creationId xmlns:a16="http://schemas.microsoft.com/office/drawing/2014/main" id="{075C002F-F668-4CA6-8AFB-92C151294F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2502"/>
            <a:ext cx="495137" cy="456670"/>
          </a:xfrm>
          <a:prstGeom prst="rect">
            <a:avLst/>
          </a:prstGeom>
        </p:spPr>
      </p:pic>
      <p:pic>
        <p:nvPicPr>
          <p:cNvPr id="531" name="図 530" descr="アイコン&#10;&#10;自動的に生成された説明">
            <a:extLst>
              <a:ext uri="{FF2B5EF4-FFF2-40B4-BE49-F238E27FC236}">
                <a16:creationId xmlns:a16="http://schemas.microsoft.com/office/drawing/2014/main" id="{F1605E5B-7E88-76E5-8B15-4F29A9ABF21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0021"/>
            <a:ext cx="495136" cy="477015"/>
          </a:xfrm>
          <a:prstGeom prst="rect">
            <a:avLst/>
          </a:prstGeom>
        </p:spPr>
      </p:pic>
      <p:pic>
        <p:nvPicPr>
          <p:cNvPr id="532" name="図 531" descr="ロゴ, アイコン&#10;&#10;自動的に生成された説明">
            <a:extLst>
              <a:ext uri="{FF2B5EF4-FFF2-40B4-BE49-F238E27FC236}">
                <a16:creationId xmlns:a16="http://schemas.microsoft.com/office/drawing/2014/main" id="{DEEF7FF5-E543-81D0-18ED-8FF642E6B35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57310"/>
            <a:ext cx="480406" cy="468371"/>
          </a:xfrm>
          <a:prstGeom prst="rect">
            <a:avLst/>
          </a:prstGeom>
        </p:spPr>
      </p:pic>
      <p:pic>
        <p:nvPicPr>
          <p:cNvPr id="533" name="図 532" descr="ロゴ, アイコン&#10;&#10;自動的に生成された説明">
            <a:extLst>
              <a:ext uri="{FF2B5EF4-FFF2-40B4-BE49-F238E27FC236}">
                <a16:creationId xmlns:a16="http://schemas.microsoft.com/office/drawing/2014/main" id="{FF06E87E-68EE-D749-99D3-61D23A41AF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0802"/>
            <a:ext cx="480407" cy="468370"/>
          </a:xfrm>
          <a:prstGeom prst="rect">
            <a:avLst/>
          </a:prstGeom>
        </p:spPr>
      </p:pic>
      <p:pic>
        <p:nvPicPr>
          <p:cNvPr id="534" name="図 533" descr="ロゴ, アイコン&#10;&#10;自動的に生成された説明">
            <a:extLst>
              <a:ext uri="{FF2B5EF4-FFF2-40B4-BE49-F238E27FC236}">
                <a16:creationId xmlns:a16="http://schemas.microsoft.com/office/drawing/2014/main" id="{A2B42F6D-A1D7-B1B2-EE43-9704DBFADA3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0021"/>
            <a:ext cx="480406" cy="485660"/>
          </a:xfrm>
          <a:prstGeom prst="rect">
            <a:avLst/>
          </a:prstGeom>
        </p:spPr>
      </p:pic>
      <p:pic>
        <p:nvPicPr>
          <p:cNvPr id="535" name="図 534" descr="ロゴ, アイコン&#10;&#10;自動的に生成された説明">
            <a:extLst>
              <a:ext uri="{FF2B5EF4-FFF2-40B4-BE49-F238E27FC236}">
                <a16:creationId xmlns:a16="http://schemas.microsoft.com/office/drawing/2014/main" id="{8CCB8710-D131-AFA0-D6C5-C1724D05C9D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0021"/>
            <a:ext cx="480407" cy="449150"/>
          </a:xfrm>
          <a:prstGeom prst="rect">
            <a:avLst/>
          </a:prstGeom>
        </p:spPr>
      </p:pic>
      <p:pic>
        <p:nvPicPr>
          <p:cNvPr id="536" name="図 535" descr="ロゴ, アイコン&#10;&#10;自動的に生成された説明">
            <a:extLst>
              <a:ext uri="{FF2B5EF4-FFF2-40B4-BE49-F238E27FC236}">
                <a16:creationId xmlns:a16="http://schemas.microsoft.com/office/drawing/2014/main" id="{C3DA3DDC-0AC1-605E-DF6E-B7570E20B44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4908"/>
            <a:ext cx="480406" cy="460158"/>
          </a:xfrm>
          <a:prstGeom prst="rect">
            <a:avLst/>
          </a:prstGeom>
        </p:spPr>
      </p:pic>
      <p:pic>
        <p:nvPicPr>
          <p:cNvPr id="537" name="図 536" descr="ロゴ&#10;&#10;自動的に生成された説明">
            <a:extLst>
              <a:ext uri="{FF2B5EF4-FFF2-40B4-BE49-F238E27FC236}">
                <a16:creationId xmlns:a16="http://schemas.microsoft.com/office/drawing/2014/main" id="{597E89BA-9422-6BC6-7FAE-1C695059DB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0021"/>
            <a:ext cx="480406" cy="449150"/>
          </a:xfrm>
          <a:prstGeom prst="rect">
            <a:avLst/>
          </a:prstGeom>
        </p:spPr>
      </p:pic>
      <p:pic>
        <p:nvPicPr>
          <p:cNvPr id="538" name="図 537" descr="ロゴ, アイコン&#10;&#10;自動的に生成された説明">
            <a:extLst>
              <a:ext uri="{FF2B5EF4-FFF2-40B4-BE49-F238E27FC236}">
                <a16:creationId xmlns:a16="http://schemas.microsoft.com/office/drawing/2014/main" id="{44E4C033-E545-237C-5624-FED86672DA8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2730"/>
            <a:ext cx="471054" cy="485663"/>
          </a:xfrm>
          <a:prstGeom prst="rect">
            <a:avLst/>
          </a:prstGeom>
        </p:spPr>
      </p:pic>
      <p:pic>
        <p:nvPicPr>
          <p:cNvPr id="539" name="図 538" descr="ロゴ&#10;&#10;自動的に生成された説明">
            <a:extLst>
              <a:ext uri="{FF2B5EF4-FFF2-40B4-BE49-F238E27FC236}">
                <a16:creationId xmlns:a16="http://schemas.microsoft.com/office/drawing/2014/main" id="{527CCEBE-13CE-29D4-B4D5-7DF4315FE60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2730"/>
            <a:ext cx="502438" cy="522483"/>
          </a:xfrm>
          <a:prstGeom prst="rect">
            <a:avLst/>
          </a:prstGeom>
        </p:spPr>
      </p:pic>
      <p:pic>
        <p:nvPicPr>
          <p:cNvPr id="540" name="図 539" descr="ロゴ, アイコン&#10;&#10;自動的に生成された説明">
            <a:extLst>
              <a:ext uri="{FF2B5EF4-FFF2-40B4-BE49-F238E27FC236}">
                <a16:creationId xmlns:a16="http://schemas.microsoft.com/office/drawing/2014/main" id="{BC1CC00F-F05E-41EA-E475-A4EE0623288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1377"/>
            <a:ext cx="482687" cy="522483"/>
          </a:xfrm>
          <a:prstGeom prst="rect">
            <a:avLst/>
          </a:prstGeom>
        </p:spPr>
      </p:pic>
      <p:pic>
        <p:nvPicPr>
          <p:cNvPr id="541" name="図 540" descr="ロゴ, アイコン&#10;&#10;自動的に生成された説明">
            <a:extLst>
              <a:ext uri="{FF2B5EF4-FFF2-40B4-BE49-F238E27FC236}">
                <a16:creationId xmlns:a16="http://schemas.microsoft.com/office/drawing/2014/main" id="{8B93A5B6-A000-1B2C-2A8A-678B986C7FE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1377"/>
            <a:ext cx="501106" cy="485660"/>
          </a:xfrm>
          <a:prstGeom prst="rect">
            <a:avLst/>
          </a:prstGeom>
        </p:spPr>
      </p:pic>
      <p:pic>
        <p:nvPicPr>
          <p:cNvPr id="542" name="図 541" descr="ロゴ&#10;&#10;自動的に生成された説明">
            <a:extLst>
              <a:ext uri="{FF2B5EF4-FFF2-40B4-BE49-F238E27FC236}">
                <a16:creationId xmlns:a16="http://schemas.microsoft.com/office/drawing/2014/main" id="{EE62884E-7F12-749A-6722-87B332972C0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2734"/>
            <a:ext cx="501106" cy="522479"/>
          </a:xfrm>
          <a:prstGeom prst="rect">
            <a:avLst/>
          </a:prstGeom>
        </p:spPr>
      </p:pic>
      <p:pic>
        <p:nvPicPr>
          <p:cNvPr id="543" name="図 542" descr="ロゴ&#10;&#10;自動的に生成された説明">
            <a:extLst>
              <a:ext uri="{FF2B5EF4-FFF2-40B4-BE49-F238E27FC236}">
                <a16:creationId xmlns:a16="http://schemas.microsoft.com/office/drawing/2014/main" id="{850DADF0-FC76-0261-FA49-96CAF5B09EF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2735"/>
            <a:ext cx="529270" cy="522478"/>
          </a:xfrm>
          <a:prstGeom prst="rect">
            <a:avLst/>
          </a:prstGeom>
        </p:spPr>
      </p:pic>
      <p:pic>
        <p:nvPicPr>
          <p:cNvPr id="544" name="図 543" descr="ロゴ, アイコン&#10;&#10;自動的に生成された説明">
            <a:extLst>
              <a:ext uri="{FF2B5EF4-FFF2-40B4-BE49-F238E27FC236}">
                <a16:creationId xmlns:a16="http://schemas.microsoft.com/office/drawing/2014/main" id="{2C2A8CCE-C066-AD70-1557-60B5C532668B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2736"/>
            <a:ext cx="481788" cy="485657"/>
          </a:xfrm>
          <a:prstGeom prst="rect">
            <a:avLst/>
          </a:prstGeom>
        </p:spPr>
      </p:pic>
      <p:pic>
        <p:nvPicPr>
          <p:cNvPr id="545" name="図 544" descr="アイコン&#10;&#10;自動的に生成された説明">
            <a:extLst>
              <a:ext uri="{FF2B5EF4-FFF2-40B4-BE49-F238E27FC236}">
                <a16:creationId xmlns:a16="http://schemas.microsoft.com/office/drawing/2014/main" id="{993C5BD2-8A94-6611-A312-ECC9524DDD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483909" y="5614726"/>
            <a:ext cx="493201" cy="493667"/>
          </a:xfrm>
          <a:prstGeom prst="rect">
            <a:avLst/>
          </a:prstGeom>
        </p:spPr>
      </p:pic>
      <p:pic>
        <p:nvPicPr>
          <p:cNvPr id="546" name="図 545" descr="ロゴ&#10;&#10;自動的に生成された説明">
            <a:extLst>
              <a:ext uri="{FF2B5EF4-FFF2-40B4-BE49-F238E27FC236}">
                <a16:creationId xmlns:a16="http://schemas.microsoft.com/office/drawing/2014/main" id="{6A7738C6-799C-5BAD-38E7-8DF11B9BC9D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4725"/>
            <a:ext cx="501106" cy="493668"/>
          </a:xfrm>
          <a:prstGeom prst="rect">
            <a:avLst/>
          </a:prstGeom>
        </p:spPr>
      </p:pic>
      <p:pic>
        <p:nvPicPr>
          <p:cNvPr id="567" name="図 566" descr="ロゴ&#10;&#10;自動的に生成された説明">
            <a:extLst>
              <a:ext uri="{FF2B5EF4-FFF2-40B4-BE49-F238E27FC236}">
                <a16:creationId xmlns:a16="http://schemas.microsoft.com/office/drawing/2014/main" id="{73A1B450-47FC-6DAC-B8F0-74BA537B9D7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2851"/>
            <a:ext cx="529484" cy="478685"/>
          </a:xfrm>
          <a:prstGeom prst="rect">
            <a:avLst/>
          </a:prstGeom>
        </p:spPr>
      </p:pic>
      <p:pic>
        <p:nvPicPr>
          <p:cNvPr id="568" name="図 567" descr="ロゴ, アイコン&#10;&#10;自動的に生成された説明">
            <a:extLst>
              <a:ext uri="{FF2B5EF4-FFF2-40B4-BE49-F238E27FC236}">
                <a16:creationId xmlns:a16="http://schemas.microsoft.com/office/drawing/2014/main" id="{87F113CB-E662-CF42-BB1D-70ED40DFFEC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56878"/>
            <a:ext cx="495136" cy="460159"/>
          </a:xfrm>
          <a:prstGeom prst="rect">
            <a:avLst/>
          </a:prstGeom>
        </p:spPr>
      </p:pic>
      <p:pic>
        <p:nvPicPr>
          <p:cNvPr id="569" name="図 568" descr="ロゴ, アイコン&#10;&#10;自動的に生成された説明">
            <a:extLst>
              <a:ext uri="{FF2B5EF4-FFF2-40B4-BE49-F238E27FC236}">
                <a16:creationId xmlns:a16="http://schemas.microsoft.com/office/drawing/2014/main" id="{FF86702E-9BB2-9CC1-D520-387D5ECA028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40021"/>
            <a:ext cx="495136" cy="453183"/>
          </a:xfrm>
          <a:prstGeom prst="rect">
            <a:avLst/>
          </a:prstGeom>
        </p:spPr>
      </p:pic>
      <p:pic>
        <p:nvPicPr>
          <p:cNvPr id="570" name="図 569" descr="ロゴ, アイコン&#10;&#10;自動的に生成された説明">
            <a:extLst>
              <a:ext uri="{FF2B5EF4-FFF2-40B4-BE49-F238E27FC236}">
                <a16:creationId xmlns:a16="http://schemas.microsoft.com/office/drawing/2014/main" id="{0C1DF263-EF75-8463-3EEB-042F0D1E0C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2502"/>
            <a:ext cx="495137" cy="456670"/>
          </a:xfrm>
          <a:prstGeom prst="rect">
            <a:avLst/>
          </a:prstGeom>
        </p:spPr>
      </p:pic>
      <p:pic>
        <p:nvPicPr>
          <p:cNvPr id="571" name="図 570" descr="アイコン&#10;&#10;自動的に生成された説明">
            <a:extLst>
              <a:ext uri="{FF2B5EF4-FFF2-40B4-BE49-F238E27FC236}">
                <a16:creationId xmlns:a16="http://schemas.microsoft.com/office/drawing/2014/main" id="{65E84901-4D46-7C52-CCAA-3F084DDC057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983207" y="5640021"/>
            <a:ext cx="495136" cy="477015"/>
          </a:xfrm>
          <a:prstGeom prst="rect">
            <a:avLst/>
          </a:prstGeom>
        </p:spPr>
      </p:pic>
      <p:pic>
        <p:nvPicPr>
          <p:cNvPr id="572" name="図 571" descr="ロゴ, アイコン&#10;&#10;自動的に生成された説明">
            <a:extLst>
              <a:ext uri="{FF2B5EF4-FFF2-40B4-BE49-F238E27FC236}">
                <a16:creationId xmlns:a16="http://schemas.microsoft.com/office/drawing/2014/main" id="{64346E4A-3424-417C-C93E-B5164E459ED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57310"/>
            <a:ext cx="480406" cy="468371"/>
          </a:xfrm>
          <a:prstGeom prst="rect">
            <a:avLst/>
          </a:prstGeom>
        </p:spPr>
      </p:pic>
      <p:pic>
        <p:nvPicPr>
          <p:cNvPr id="573" name="図 572" descr="ロゴ, アイコン&#10;&#10;自動的に生成された説明">
            <a:extLst>
              <a:ext uri="{FF2B5EF4-FFF2-40B4-BE49-F238E27FC236}">
                <a16:creationId xmlns:a16="http://schemas.microsoft.com/office/drawing/2014/main" id="{02C453DA-1DA7-7231-D26E-A5880A95135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20802"/>
            <a:ext cx="480407" cy="468370"/>
          </a:xfrm>
          <a:prstGeom prst="rect">
            <a:avLst/>
          </a:prstGeom>
        </p:spPr>
      </p:pic>
      <p:pic>
        <p:nvPicPr>
          <p:cNvPr id="574" name="図 573" descr="ロゴ, アイコン&#10;&#10;自動的に生成された説明">
            <a:extLst>
              <a:ext uri="{FF2B5EF4-FFF2-40B4-BE49-F238E27FC236}">
                <a16:creationId xmlns:a16="http://schemas.microsoft.com/office/drawing/2014/main" id="{414A8FDB-7C8C-E0B9-D00C-DA5A9AD40F9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628269" y="5640021"/>
            <a:ext cx="480406" cy="485660"/>
          </a:xfrm>
          <a:prstGeom prst="rect">
            <a:avLst/>
          </a:prstGeom>
        </p:spPr>
      </p:pic>
      <p:pic>
        <p:nvPicPr>
          <p:cNvPr id="575" name="図 574" descr="ロゴ, アイコン&#10;&#10;自動的に生成された説明">
            <a:extLst>
              <a:ext uri="{FF2B5EF4-FFF2-40B4-BE49-F238E27FC236}">
                <a16:creationId xmlns:a16="http://schemas.microsoft.com/office/drawing/2014/main" id="{1FB6BF00-A86E-27DD-C4ED-E4AFEE428F5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40021"/>
            <a:ext cx="480407" cy="449150"/>
          </a:xfrm>
          <a:prstGeom prst="rect">
            <a:avLst/>
          </a:prstGeom>
        </p:spPr>
      </p:pic>
      <p:pic>
        <p:nvPicPr>
          <p:cNvPr id="256" name="図 255" descr="ロゴ, アイコン&#10;&#10;自動的に生成された説明">
            <a:extLst>
              <a:ext uri="{FF2B5EF4-FFF2-40B4-BE49-F238E27FC236}">
                <a16:creationId xmlns:a16="http://schemas.microsoft.com/office/drawing/2014/main" id="{1498F2F0-17AA-1FEB-1B01-688A7C5715F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4908"/>
            <a:ext cx="480406" cy="460158"/>
          </a:xfrm>
          <a:prstGeom prst="rect">
            <a:avLst/>
          </a:prstGeom>
        </p:spPr>
      </p:pic>
      <p:pic>
        <p:nvPicPr>
          <p:cNvPr id="257" name="図 256" descr="ロゴ&#10;&#10;自動的に生成された説明">
            <a:extLst>
              <a:ext uri="{FF2B5EF4-FFF2-40B4-BE49-F238E27FC236}">
                <a16:creationId xmlns:a16="http://schemas.microsoft.com/office/drawing/2014/main" id="{325588EC-0B3C-3222-0A96-06B94EF3330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40021"/>
            <a:ext cx="480406" cy="449150"/>
          </a:xfrm>
          <a:prstGeom prst="rect">
            <a:avLst/>
          </a:prstGeom>
        </p:spPr>
      </p:pic>
      <p:pic>
        <p:nvPicPr>
          <p:cNvPr id="258" name="図 257" descr="ロゴ, アイコン&#10;&#10;自動的に生成された説明">
            <a:extLst>
              <a:ext uri="{FF2B5EF4-FFF2-40B4-BE49-F238E27FC236}">
                <a16:creationId xmlns:a16="http://schemas.microsoft.com/office/drawing/2014/main" id="{DD3FC9BC-67F9-705D-04FD-5060AE62AFF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723855" y="5622730"/>
            <a:ext cx="471054" cy="485663"/>
          </a:xfrm>
          <a:prstGeom prst="rect">
            <a:avLst/>
          </a:prstGeom>
        </p:spPr>
      </p:pic>
      <p:pic>
        <p:nvPicPr>
          <p:cNvPr id="259" name="図 258" descr="ロゴ&#10;&#10;自動的に生成された説明">
            <a:extLst>
              <a:ext uri="{FF2B5EF4-FFF2-40B4-BE49-F238E27FC236}">
                <a16:creationId xmlns:a16="http://schemas.microsoft.com/office/drawing/2014/main" id="{DE75170D-DE43-3E84-0D2D-CBF1D516A09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272415" y="5622730"/>
            <a:ext cx="502438" cy="522483"/>
          </a:xfrm>
          <a:prstGeom prst="rect">
            <a:avLst/>
          </a:prstGeom>
        </p:spPr>
      </p:pic>
      <p:pic>
        <p:nvPicPr>
          <p:cNvPr id="260" name="図 259" descr="ロゴ, アイコン&#10;&#10;自動的に生成された説明">
            <a:extLst>
              <a:ext uri="{FF2B5EF4-FFF2-40B4-BE49-F238E27FC236}">
                <a16:creationId xmlns:a16="http://schemas.microsoft.com/office/drawing/2014/main" id="{B6227A37-AA79-5571-EF49-64140B052CB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823319" y="5631377"/>
            <a:ext cx="482687" cy="522483"/>
          </a:xfrm>
          <a:prstGeom prst="rect">
            <a:avLst/>
          </a:prstGeom>
        </p:spPr>
      </p:pic>
      <p:pic>
        <p:nvPicPr>
          <p:cNvPr id="261" name="図 260" descr="ロゴ, アイコン&#10;&#10;自動的に生成された説明">
            <a:extLst>
              <a:ext uri="{FF2B5EF4-FFF2-40B4-BE49-F238E27FC236}">
                <a16:creationId xmlns:a16="http://schemas.microsoft.com/office/drawing/2014/main" id="{20FB4B60-C9B5-864B-D02D-F68E630A028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31377"/>
            <a:ext cx="501106" cy="485660"/>
          </a:xfrm>
          <a:prstGeom prst="rect">
            <a:avLst/>
          </a:prstGeom>
        </p:spPr>
      </p:pic>
      <p:pic>
        <p:nvPicPr>
          <p:cNvPr id="262" name="図 261" descr="ロゴ&#10;&#10;自動的に生成された説明">
            <a:extLst>
              <a:ext uri="{FF2B5EF4-FFF2-40B4-BE49-F238E27FC236}">
                <a16:creationId xmlns:a16="http://schemas.microsoft.com/office/drawing/2014/main" id="{242A661B-D89A-8ED2-7E3B-B89A2B03BD2B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2734"/>
            <a:ext cx="501106" cy="522479"/>
          </a:xfrm>
          <a:prstGeom prst="rect">
            <a:avLst/>
          </a:prstGeom>
        </p:spPr>
      </p:pic>
      <p:pic>
        <p:nvPicPr>
          <p:cNvPr id="263" name="図 262" descr="ロゴ&#10;&#10;自動的に生成された説明">
            <a:extLst>
              <a:ext uri="{FF2B5EF4-FFF2-40B4-BE49-F238E27FC236}">
                <a16:creationId xmlns:a16="http://schemas.microsoft.com/office/drawing/2014/main" id="{0D3D567B-A4E6-BF5B-D78F-2DC0DD8A924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2735"/>
            <a:ext cx="529270" cy="522478"/>
          </a:xfrm>
          <a:prstGeom prst="rect">
            <a:avLst/>
          </a:prstGeom>
        </p:spPr>
      </p:pic>
      <p:pic>
        <p:nvPicPr>
          <p:cNvPr id="264" name="図 263" descr="ロゴ, アイコン&#10;&#10;自動的に生成された説明">
            <a:extLst>
              <a:ext uri="{FF2B5EF4-FFF2-40B4-BE49-F238E27FC236}">
                <a16:creationId xmlns:a16="http://schemas.microsoft.com/office/drawing/2014/main" id="{04F63F3C-A816-7F1C-C7FC-17752D45D14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958808" y="5622736"/>
            <a:ext cx="481788" cy="485657"/>
          </a:xfrm>
          <a:prstGeom prst="rect">
            <a:avLst/>
          </a:prstGeom>
        </p:spPr>
      </p:pic>
      <p:pic>
        <p:nvPicPr>
          <p:cNvPr id="266" name="図 265" descr="ロゴ&#10;&#10;自動的に生成された説明">
            <a:extLst>
              <a:ext uri="{FF2B5EF4-FFF2-40B4-BE49-F238E27FC236}">
                <a16:creationId xmlns:a16="http://schemas.microsoft.com/office/drawing/2014/main" id="{AAAECB7B-8E77-4EAC-813B-B5541BF3F6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5020423" y="5612797"/>
            <a:ext cx="501106" cy="493668"/>
          </a:xfrm>
          <a:prstGeom prst="rect">
            <a:avLst/>
          </a:prstGeom>
        </p:spPr>
      </p:pic>
      <p:pic>
        <p:nvPicPr>
          <p:cNvPr id="267" name="図 266" descr="ロゴ&#10;&#10;自動的に生成された説明">
            <a:extLst>
              <a:ext uri="{FF2B5EF4-FFF2-40B4-BE49-F238E27FC236}">
                <a16:creationId xmlns:a16="http://schemas.microsoft.com/office/drawing/2014/main" id="{DFFD41E8-C677-3D30-2B3D-E59AA4E7AEF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556861" y="5610923"/>
            <a:ext cx="529484" cy="478685"/>
          </a:xfrm>
          <a:prstGeom prst="rect">
            <a:avLst/>
          </a:prstGeom>
        </p:spPr>
      </p:pic>
      <p:pic>
        <p:nvPicPr>
          <p:cNvPr id="268" name="図 267" descr="ロゴ, アイコン&#10;&#10;自動的に生成された説明">
            <a:extLst>
              <a:ext uri="{FF2B5EF4-FFF2-40B4-BE49-F238E27FC236}">
                <a16:creationId xmlns:a16="http://schemas.microsoft.com/office/drawing/2014/main" id="{E11C14D4-B3BC-AC0F-3114-6E74FB317D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343475" y="5654950"/>
            <a:ext cx="495136" cy="460159"/>
          </a:xfrm>
          <a:prstGeom prst="rect">
            <a:avLst/>
          </a:prstGeom>
        </p:spPr>
      </p:pic>
      <p:pic>
        <p:nvPicPr>
          <p:cNvPr id="269" name="図 268" descr="ロゴ, アイコン&#10;&#10;自動的に生成された説明">
            <a:extLst>
              <a:ext uri="{FF2B5EF4-FFF2-40B4-BE49-F238E27FC236}">
                <a16:creationId xmlns:a16="http://schemas.microsoft.com/office/drawing/2014/main" id="{953EF3D7-5727-604F-BD30-BB94EE4386B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866528" y="5638093"/>
            <a:ext cx="495136" cy="453183"/>
          </a:xfrm>
          <a:prstGeom prst="rect">
            <a:avLst/>
          </a:prstGeom>
        </p:spPr>
      </p:pic>
      <p:pic>
        <p:nvPicPr>
          <p:cNvPr id="270" name="図 269" descr="ロゴ, アイコン&#10;&#10;自動的に生成された説明">
            <a:extLst>
              <a:ext uri="{FF2B5EF4-FFF2-40B4-BE49-F238E27FC236}">
                <a16:creationId xmlns:a16="http://schemas.microsoft.com/office/drawing/2014/main" id="{2F54EA59-C830-286D-3286-6ECDB69DAC2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445238" y="5630574"/>
            <a:ext cx="495137" cy="456670"/>
          </a:xfrm>
          <a:prstGeom prst="rect">
            <a:avLst/>
          </a:prstGeom>
        </p:spPr>
      </p:pic>
      <p:pic>
        <p:nvPicPr>
          <p:cNvPr id="272" name="図 271" descr="ロゴ, アイコン&#10;&#10;自動的に生成された説明">
            <a:extLst>
              <a:ext uri="{FF2B5EF4-FFF2-40B4-BE49-F238E27FC236}">
                <a16:creationId xmlns:a16="http://schemas.microsoft.com/office/drawing/2014/main" id="{7AD6338C-5165-4A4F-D965-E9ABE4A97A6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535402" y="5655382"/>
            <a:ext cx="480406" cy="468371"/>
          </a:xfrm>
          <a:prstGeom prst="rect">
            <a:avLst/>
          </a:prstGeom>
        </p:spPr>
      </p:pic>
      <p:pic>
        <p:nvPicPr>
          <p:cNvPr id="273" name="図 272" descr="ロゴ, アイコン&#10;&#10;自動的に生成された説明">
            <a:extLst>
              <a:ext uri="{FF2B5EF4-FFF2-40B4-BE49-F238E27FC236}">
                <a16:creationId xmlns:a16="http://schemas.microsoft.com/office/drawing/2014/main" id="{825597B3-10F1-6055-196E-2005C939318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9049818" y="5618874"/>
            <a:ext cx="480407" cy="468370"/>
          </a:xfrm>
          <a:prstGeom prst="rect">
            <a:avLst/>
          </a:prstGeom>
        </p:spPr>
      </p:pic>
      <p:pic>
        <p:nvPicPr>
          <p:cNvPr id="275" name="図 274" descr="ロゴ, アイコン&#10;&#10;自動的に生成された説明">
            <a:extLst>
              <a:ext uri="{FF2B5EF4-FFF2-40B4-BE49-F238E27FC236}">
                <a16:creationId xmlns:a16="http://schemas.microsoft.com/office/drawing/2014/main" id="{A6929791-A1DA-8F13-32E2-CBACA3F5184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10106117" y="5638093"/>
            <a:ext cx="480407" cy="449150"/>
          </a:xfrm>
          <a:prstGeom prst="rect">
            <a:avLst/>
          </a:prstGeom>
        </p:spPr>
      </p:pic>
      <p:pic>
        <p:nvPicPr>
          <p:cNvPr id="276" name="図 275" descr="ロゴ, アイコン&#10;&#10;自動的に生成された説明">
            <a:extLst>
              <a:ext uri="{FF2B5EF4-FFF2-40B4-BE49-F238E27FC236}">
                <a16:creationId xmlns:a16="http://schemas.microsoft.com/office/drawing/2014/main" id="{15A7EA67-19D7-3990-C2D8-19C4D839220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662373" y="5622980"/>
            <a:ext cx="480406" cy="460158"/>
          </a:xfrm>
          <a:prstGeom prst="rect">
            <a:avLst/>
          </a:prstGeom>
        </p:spPr>
      </p:pic>
      <p:pic>
        <p:nvPicPr>
          <p:cNvPr id="277" name="図 276" descr="ロゴ&#10;&#10;自動的に生成された説明">
            <a:extLst>
              <a:ext uri="{FF2B5EF4-FFF2-40B4-BE49-F238E27FC236}">
                <a16:creationId xmlns:a16="http://schemas.microsoft.com/office/drawing/2014/main" id="{8B5BC2CF-D768-3FB7-03D2-99A40A4941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178866" y="5638093"/>
            <a:ext cx="480406" cy="449150"/>
          </a:xfrm>
          <a:prstGeom prst="rect">
            <a:avLst/>
          </a:prstGeom>
        </p:spPr>
      </p:pic>
      <p:pic>
        <p:nvPicPr>
          <p:cNvPr id="281" name="図 280" descr="ロゴ, アイコン&#10;&#10;自動的に生成された説明">
            <a:extLst>
              <a:ext uri="{FF2B5EF4-FFF2-40B4-BE49-F238E27FC236}">
                <a16:creationId xmlns:a16="http://schemas.microsoft.com/office/drawing/2014/main" id="{2B79558D-81B1-FDA6-7606-D9CF85F2B2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296239" y="5629449"/>
            <a:ext cx="501106" cy="485660"/>
          </a:xfrm>
          <a:prstGeom prst="rect">
            <a:avLst/>
          </a:prstGeom>
        </p:spPr>
      </p:pic>
      <p:pic>
        <p:nvPicPr>
          <p:cNvPr id="282" name="図 281" descr="ロゴ&#10;&#10;自動的に生成された説明">
            <a:extLst>
              <a:ext uri="{FF2B5EF4-FFF2-40B4-BE49-F238E27FC236}">
                <a16:creationId xmlns:a16="http://schemas.microsoft.com/office/drawing/2014/main" id="{EF28D89C-A256-C91B-1D45-C0803D0A0747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836028" y="5620806"/>
            <a:ext cx="501106" cy="522479"/>
          </a:xfrm>
          <a:prstGeom prst="rect">
            <a:avLst/>
          </a:prstGeom>
        </p:spPr>
      </p:pic>
      <p:pic>
        <p:nvPicPr>
          <p:cNvPr id="283" name="図 282" descr="ロゴ&#10;&#10;自動的に生成された説明">
            <a:extLst>
              <a:ext uri="{FF2B5EF4-FFF2-40B4-BE49-F238E27FC236}">
                <a16:creationId xmlns:a16="http://schemas.microsoft.com/office/drawing/2014/main" id="{8FB24086-8088-7B83-8453-3F311EE29EA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352717" y="5620807"/>
            <a:ext cx="529270" cy="522478"/>
          </a:xfrm>
          <a:prstGeom prst="rect">
            <a:avLst/>
          </a:prstGeom>
        </p:spPr>
      </p:pic>
      <p:pic>
        <p:nvPicPr>
          <p:cNvPr id="285" name="図 284" descr="ロゴ, アイコン&#10;&#10;自動的に生成された説明">
            <a:extLst>
              <a:ext uri="{FF2B5EF4-FFF2-40B4-BE49-F238E27FC236}">
                <a16:creationId xmlns:a16="http://schemas.microsoft.com/office/drawing/2014/main" id="{42352AD3-94E9-B7B8-2C42-3FF42D0DED3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62127"/>
            <a:ext cx="495136" cy="460159"/>
          </a:xfrm>
          <a:prstGeom prst="rect">
            <a:avLst/>
          </a:prstGeom>
        </p:spPr>
      </p:pic>
      <p:pic>
        <p:nvPicPr>
          <p:cNvPr id="286" name="図 285" descr="ロゴ, アイコン&#10;&#10;自動的に生成された説明">
            <a:extLst>
              <a:ext uri="{FF2B5EF4-FFF2-40B4-BE49-F238E27FC236}">
                <a16:creationId xmlns:a16="http://schemas.microsoft.com/office/drawing/2014/main" id="{EC1A1F41-D085-EC15-A0B2-D2E0AAF85FFC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38446"/>
            <a:ext cx="442084" cy="478686"/>
          </a:xfrm>
          <a:prstGeom prst="rect">
            <a:avLst/>
          </a:prstGeom>
        </p:spPr>
      </p:pic>
      <p:pic>
        <p:nvPicPr>
          <p:cNvPr id="287" name="図 286" descr="ロゴ&#10;&#10;自動的に生成された説明">
            <a:extLst>
              <a:ext uri="{FF2B5EF4-FFF2-40B4-BE49-F238E27FC236}">
                <a16:creationId xmlns:a16="http://schemas.microsoft.com/office/drawing/2014/main" id="{DE113B00-E8BE-DB74-A67C-48547A9CDA4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4122"/>
            <a:ext cx="469168" cy="460159"/>
          </a:xfrm>
          <a:prstGeom prst="rect">
            <a:avLst/>
          </a:prstGeom>
        </p:spPr>
      </p:pic>
      <p:pic>
        <p:nvPicPr>
          <p:cNvPr id="288" name="図 287" descr="ロゴ, アイコン&#10;&#10;自動的に生成された説明">
            <a:extLst>
              <a:ext uri="{FF2B5EF4-FFF2-40B4-BE49-F238E27FC236}">
                <a16:creationId xmlns:a16="http://schemas.microsoft.com/office/drawing/2014/main" id="{794C99F7-1269-CE10-448A-ADF5AB91B04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38446"/>
            <a:ext cx="529484" cy="478685"/>
          </a:xfrm>
          <a:prstGeom prst="rect">
            <a:avLst/>
          </a:prstGeom>
        </p:spPr>
      </p:pic>
      <p:pic>
        <p:nvPicPr>
          <p:cNvPr id="289" name="図 288" descr="ロゴ, アイコン&#10;&#10;自動的に生成された説明">
            <a:extLst>
              <a:ext uri="{FF2B5EF4-FFF2-40B4-BE49-F238E27FC236}">
                <a16:creationId xmlns:a16="http://schemas.microsoft.com/office/drawing/2014/main" id="{FF10B4F1-68C2-42B8-5C6C-F064CF09B456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25306"/>
            <a:ext cx="463611" cy="478684"/>
          </a:xfrm>
          <a:prstGeom prst="rect">
            <a:avLst/>
          </a:prstGeom>
        </p:spPr>
      </p:pic>
      <p:pic>
        <p:nvPicPr>
          <p:cNvPr id="290" name="図 289" descr="アイコン&#10;&#10;自動的に生成された説明">
            <a:extLst>
              <a:ext uri="{FF2B5EF4-FFF2-40B4-BE49-F238E27FC236}">
                <a16:creationId xmlns:a16="http://schemas.microsoft.com/office/drawing/2014/main" id="{6F85D674-F39A-161F-F8AA-8C8B85AF819C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38446"/>
            <a:ext cx="450673" cy="478685"/>
          </a:xfrm>
          <a:prstGeom prst="rect">
            <a:avLst/>
          </a:prstGeom>
        </p:spPr>
      </p:pic>
      <p:pic>
        <p:nvPicPr>
          <p:cNvPr id="291" name="図 290" descr="ロゴ, アイコン&#10;&#10;自動的に生成された説明">
            <a:extLst>
              <a:ext uri="{FF2B5EF4-FFF2-40B4-BE49-F238E27FC236}">
                <a16:creationId xmlns:a16="http://schemas.microsoft.com/office/drawing/2014/main" id="{714F6873-DEEA-6F14-66B2-85CC857AAE0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32022"/>
            <a:ext cx="463611" cy="478684"/>
          </a:xfrm>
          <a:prstGeom prst="rect">
            <a:avLst/>
          </a:prstGeom>
        </p:spPr>
      </p:pic>
      <p:pic>
        <p:nvPicPr>
          <p:cNvPr id="292" name="図 291" descr="アイコン&#10;&#10;自動的に生成された説明">
            <a:extLst>
              <a:ext uri="{FF2B5EF4-FFF2-40B4-BE49-F238E27FC236}">
                <a16:creationId xmlns:a16="http://schemas.microsoft.com/office/drawing/2014/main" id="{8D721D66-6424-A93B-8A7E-C150DDB87FE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25306"/>
            <a:ext cx="463611" cy="478685"/>
          </a:xfrm>
          <a:prstGeom prst="rect">
            <a:avLst/>
          </a:prstGeom>
        </p:spPr>
      </p:pic>
      <p:pic>
        <p:nvPicPr>
          <p:cNvPr id="293" name="図 292" descr="ロゴ, アイコン&#10;&#10;自動的に生成された説明">
            <a:extLst>
              <a:ext uri="{FF2B5EF4-FFF2-40B4-BE49-F238E27FC236}">
                <a16:creationId xmlns:a16="http://schemas.microsoft.com/office/drawing/2014/main" id="{CC8FD06A-564D-761C-7B91-09FA07813E8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32022"/>
            <a:ext cx="463611" cy="478684"/>
          </a:xfrm>
          <a:prstGeom prst="rect">
            <a:avLst/>
          </a:prstGeom>
        </p:spPr>
      </p:pic>
      <p:pic>
        <p:nvPicPr>
          <p:cNvPr id="294" name="図 293" descr="ロゴ, アイコン&#10;&#10;自動的に生成された説明">
            <a:extLst>
              <a:ext uri="{FF2B5EF4-FFF2-40B4-BE49-F238E27FC236}">
                <a16:creationId xmlns:a16="http://schemas.microsoft.com/office/drawing/2014/main" id="{A8A65D0B-9ED6-8275-B4C2-CB1628EE31A0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25307"/>
            <a:ext cx="484743" cy="478685"/>
          </a:xfrm>
          <a:prstGeom prst="rect">
            <a:avLst/>
          </a:prstGeom>
        </p:spPr>
      </p:pic>
      <p:pic>
        <p:nvPicPr>
          <p:cNvPr id="295" name="図 294" descr="ロゴ&#10;&#10;自動的に生成された説明">
            <a:extLst>
              <a:ext uri="{FF2B5EF4-FFF2-40B4-BE49-F238E27FC236}">
                <a16:creationId xmlns:a16="http://schemas.microsoft.com/office/drawing/2014/main" id="{9CCD8C88-A570-7114-A1B2-D7798AD5DCC0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69881"/>
            <a:ext cx="495138" cy="434109"/>
          </a:xfrm>
          <a:prstGeom prst="rect">
            <a:avLst/>
          </a:prstGeom>
        </p:spPr>
      </p:pic>
      <p:pic>
        <p:nvPicPr>
          <p:cNvPr id="296" name="図 295" descr="ロゴ&#10;&#10;自動的に生成された説明">
            <a:extLst>
              <a:ext uri="{FF2B5EF4-FFF2-40B4-BE49-F238E27FC236}">
                <a16:creationId xmlns:a16="http://schemas.microsoft.com/office/drawing/2014/main" id="{9BA0D502-145C-8E19-A6BA-66C6CC84A5BB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866527" y="6269881"/>
            <a:ext cx="495137" cy="434109"/>
          </a:xfrm>
          <a:prstGeom prst="rect">
            <a:avLst/>
          </a:prstGeom>
        </p:spPr>
      </p:pic>
      <p:pic>
        <p:nvPicPr>
          <p:cNvPr id="297" name="図 296" descr="ロゴ&#10;&#10;自動的に生成された説明">
            <a:extLst>
              <a:ext uri="{FF2B5EF4-FFF2-40B4-BE49-F238E27FC236}">
                <a16:creationId xmlns:a16="http://schemas.microsoft.com/office/drawing/2014/main" id="{44E872FF-6FAB-5055-FFF7-617832A6A75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73208"/>
            <a:ext cx="495137" cy="453183"/>
          </a:xfrm>
          <a:prstGeom prst="rect">
            <a:avLst/>
          </a:prstGeom>
        </p:spPr>
      </p:pic>
      <p:pic>
        <p:nvPicPr>
          <p:cNvPr id="298" name="図 297" descr="ロゴ&#10;&#10;自動的に生成された説明">
            <a:extLst>
              <a:ext uri="{FF2B5EF4-FFF2-40B4-BE49-F238E27FC236}">
                <a16:creationId xmlns:a16="http://schemas.microsoft.com/office/drawing/2014/main" id="{4BBE8D2B-9C3A-82E3-BE37-012809F0D14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998926" y="6270774"/>
            <a:ext cx="495136" cy="456670"/>
          </a:xfrm>
          <a:prstGeom prst="rect">
            <a:avLst/>
          </a:prstGeom>
        </p:spPr>
      </p:pic>
      <p:pic>
        <p:nvPicPr>
          <p:cNvPr id="299" name="図 298" descr="ロゴ&#10;&#10;自動的に生成された説明">
            <a:extLst>
              <a:ext uri="{FF2B5EF4-FFF2-40B4-BE49-F238E27FC236}">
                <a16:creationId xmlns:a16="http://schemas.microsoft.com/office/drawing/2014/main" id="{676B1E93-82F4-2C77-86DF-811105F367CC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3697"/>
            <a:ext cx="480407" cy="477015"/>
          </a:xfrm>
          <a:prstGeom prst="rect">
            <a:avLst/>
          </a:prstGeom>
        </p:spPr>
      </p:pic>
      <p:pic>
        <p:nvPicPr>
          <p:cNvPr id="300" name="図 299" descr="ロゴ&#10;&#10;自動的に生成された説明">
            <a:extLst>
              <a:ext uri="{FF2B5EF4-FFF2-40B4-BE49-F238E27FC236}">
                <a16:creationId xmlns:a16="http://schemas.microsoft.com/office/drawing/2014/main" id="{E6D70B4A-5DFD-EB23-68B1-71EF0635746B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58020"/>
            <a:ext cx="480406" cy="468371"/>
          </a:xfrm>
          <a:prstGeom prst="rect">
            <a:avLst/>
          </a:prstGeom>
        </p:spPr>
      </p:pic>
      <p:pic>
        <p:nvPicPr>
          <p:cNvPr id="301" name="図 300" descr="ロゴ&#10;&#10;自動的に生成された説明">
            <a:extLst>
              <a:ext uri="{FF2B5EF4-FFF2-40B4-BE49-F238E27FC236}">
                <a16:creationId xmlns:a16="http://schemas.microsoft.com/office/drawing/2014/main" id="{A93C6125-5BBC-9E1D-CE4E-659B5260A5A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48760"/>
            <a:ext cx="480406" cy="468371"/>
          </a:xfrm>
          <a:prstGeom prst="rect">
            <a:avLst/>
          </a:prstGeom>
        </p:spPr>
      </p:pic>
      <p:pic>
        <p:nvPicPr>
          <p:cNvPr id="302" name="図 301" descr="ロゴ, アイコン&#10;&#10;自動的に生成された説明">
            <a:extLst>
              <a:ext uri="{FF2B5EF4-FFF2-40B4-BE49-F238E27FC236}">
                <a16:creationId xmlns:a16="http://schemas.microsoft.com/office/drawing/2014/main" id="{0B4D99EC-E244-FBE6-231A-DA6F089C4E81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64697"/>
            <a:ext cx="495137" cy="456670"/>
          </a:xfrm>
          <a:prstGeom prst="rect">
            <a:avLst/>
          </a:prstGeom>
        </p:spPr>
      </p:pic>
      <p:pic>
        <p:nvPicPr>
          <p:cNvPr id="303" name="図 302" descr="ロゴ&#10;&#10;自動的に生成された説明">
            <a:extLst>
              <a:ext uri="{FF2B5EF4-FFF2-40B4-BE49-F238E27FC236}">
                <a16:creationId xmlns:a16="http://schemas.microsoft.com/office/drawing/2014/main" id="{8AB0374C-4047-92A0-992D-4540C06AD70E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0015"/>
            <a:ext cx="480406" cy="468371"/>
          </a:xfrm>
          <a:prstGeom prst="rect">
            <a:avLst/>
          </a:prstGeom>
        </p:spPr>
      </p:pic>
      <p:pic>
        <p:nvPicPr>
          <p:cNvPr id="304" name="図 303" descr="ロゴ&#10;&#10;自動的に生成された説明">
            <a:extLst>
              <a:ext uri="{FF2B5EF4-FFF2-40B4-BE49-F238E27FC236}">
                <a16:creationId xmlns:a16="http://schemas.microsoft.com/office/drawing/2014/main" id="{612E832E-188C-F274-8905-F04096DCF9D0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0547"/>
            <a:ext cx="495136" cy="460159"/>
          </a:xfrm>
          <a:prstGeom prst="rect">
            <a:avLst/>
          </a:prstGeom>
        </p:spPr>
      </p:pic>
      <p:pic>
        <p:nvPicPr>
          <p:cNvPr id="305" name="図 304" descr="ロゴ, アイコン&#10;&#10;自動的に生成された説明">
            <a:extLst>
              <a:ext uri="{FF2B5EF4-FFF2-40B4-BE49-F238E27FC236}">
                <a16:creationId xmlns:a16="http://schemas.microsoft.com/office/drawing/2014/main" id="{59388303-3A9C-B398-C7AB-4323C2DEC080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66622"/>
            <a:ext cx="495136" cy="460159"/>
          </a:xfrm>
          <a:prstGeom prst="rect">
            <a:avLst/>
          </a:prstGeom>
        </p:spPr>
      </p:pic>
      <p:pic>
        <p:nvPicPr>
          <p:cNvPr id="306" name="図 305" descr="ロゴ, アイコン&#10;&#10;自動的に生成された説明">
            <a:extLst>
              <a:ext uri="{FF2B5EF4-FFF2-40B4-BE49-F238E27FC236}">
                <a16:creationId xmlns:a16="http://schemas.microsoft.com/office/drawing/2014/main" id="{A179C9BE-2DC0-E357-51B2-F47FE6AD1F1E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42941"/>
            <a:ext cx="442084" cy="478686"/>
          </a:xfrm>
          <a:prstGeom prst="rect">
            <a:avLst/>
          </a:prstGeom>
        </p:spPr>
      </p:pic>
      <p:pic>
        <p:nvPicPr>
          <p:cNvPr id="307" name="図 306" descr="ロゴ&#10;&#10;自動的に生成された説明">
            <a:extLst>
              <a:ext uri="{FF2B5EF4-FFF2-40B4-BE49-F238E27FC236}">
                <a16:creationId xmlns:a16="http://schemas.microsoft.com/office/drawing/2014/main" id="{734F38E6-7280-5D39-77B7-BD597CDB90F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8617"/>
            <a:ext cx="469168" cy="460159"/>
          </a:xfrm>
          <a:prstGeom prst="rect">
            <a:avLst/>
          </a:prstGeom>
        </p:spPr>
      </p:pic>
      <p:pic>
        <p:nvPicPr>
          <p:cNvPr id="308" name="図 307" descr="ロゴ, アイコン&#10;&#10;自動的に生成された説明">
            <a:extLst>
              <a:ext uri="{FF2B5EF4-FFF2-40B4-BE49-F238E27FC236}">
                <a16:creationId xmlns:a16="http://schemas.microsoft.com/office/drawing/2014/main" id="{585A5C46-B3BF-8943-59E4-2776F08D4C9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42941"/>
            <a:ext cx="529484" cy="478685"/>
          </a:xfrm>
          <a:prstGeom prst="rect">
            <a:avLst/>
          </a:prstGeom>
        </p:spPr>
      </p:pic>
      <p:pic>
        <p:nvPicPr>
          <p:cNvPr id="309" name="図 308" descr="ロゴ, アイコン&#10;&#10;自動的に生成された説明">
            <a:extLst>
              <a:ext uri="{FF2B5EF4-FFF2-40B4-BE49-F238E27FC236}">
                <a16:creationId xmlns:a16="http://schemas.microsoft.com/office/drawing/2014/main" id="{DD4E9716-305B-5389-95A8-7F1EA02247E9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29801"/>
            <a:ext cx="463611" cy="478684"/>
          </a:xfrm>
          <a:prstGeom prst="rect">
            <a:avLst/>
          </a:prstGeom>
        </p:spPr>
      </p:pic>
      <p:pic>
        <p:nvPicPr>
          <p:cNvPr id="310" name="図 309" descr="アイコン&#10;&#10;自動的に生成された説明">
            <a:extLst>
              <a:ext uri="{FF2B5EF4-FFF2-40B4-BE49-F238E27FC236}">
                <a16:creationId xmlns:a16="http://schemas.microsoft.com/office/drawing/2014/main" id="{8669A391-398C-6689-E429-021B4200F7D7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42941"/>
            <a:ext cx="450673" cy="478685"/>
          </a:xfrm>
          <a:prstGeom prst="rect">
            <a:avLst/>
          </a:prstGeom>
        </p:spPr>
      </p:pic>
      <p:pic>
        <p:nvPicPr>
          <p:cNvPr id="311" name="図 310" descr="ロゴ, アイコン&#10;&#10;自動的に生成された説明">
            <a:extLst>
              <a:ext uri="{FF2B5EF4-FFF2-40B4-BE49-F238E27FC236}">
                <a16:creationId xmlns:a16="http://schemas.microsoft.com/office/drawing/2014/main" id="{01B34513-A296-69D4-96A3-1B7A6B02D16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36517"/>
            <a:ext cx="463611" cy="478684"/>
          </a:xfrm>
          <a:prstGeom prst="rect">
            <a:avLst/>
          </a:prstGeom>
        </p:spPr>
      </p:pic>
      <p:pic>
        <p:nvPicPr>
          <p:cNvPr id="312" name="図 311" descr="アイコン&#10;&#10;自動的に生成された説明">
            <a:extLst>
              <a:ext uri="{FF2B5EF4-FFF2-40B4-BE49-F238E27FC236}">
                <a16:creationId xmlns:a16="http://schemas.microsoft.com/office/drawing/2014/main" id="{0C7B37F2-D710-7361-8658-E3D6B855ECE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29801"/>
            <a:ext cx="463611" cy="478685"/>
          </a:xfrm>
          <a:prstGeom prst="rect">
            <a:avLst/>
          </a:prstGeom>
        </p:spPr>
      </p:pic>
      <p:pic>
        <p:nvPicPr>
          <p:cNvPr id="314" name="図 313" descr="ロゴ, アイコン&#10;&#10;自動的に生成された説明">
            <a:extLst>
              <a:ext uri="{FF2B5EF4-FFF2-40B4-BE49-F238E27FC236}">
                <a16:creationId xmlns:a16="http://schemas.microsoft.com/office/drawing/2014/main" id="{7F5F8358-B6B7-5F98-D2F3-C664A185FA47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36517"/>
            <a:ext cx="463611" cy="478684"/>
          </a:xfrm>
          <a:prstGeom prst="rect">
            <a:avLst/>
          </a:prstGeom>
        </p:spPr>
      </p:pic>
      <p:pic>
        <p:nvPicPr>
          <p:cNvPr id="316" name="図 315" descr="ロゴ, アイコン&#10;&#10;自動的に生成された説明">
            <a:extLst>
              <a:ext uri="{FF2B5EF4-FFF2-40B4-BE49-F238E27FC236}">
                <a16:creationId xmlns:a16="http://schemas.microsoft.com/office/drawing/2014/main" id="{69904C19-8419-5B52-60FB-48686BA3673D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29802"/>
            <a:ext cx="484743" cy="478685"/>
          </a:xfrm>
          <a:prstGeom prst="rect">
            <a:avLst/>
          </a:prstGeom>
        </p:spPr>
      </p:pic>
      <p:pic>
        <p:nvPicPr>
          <p:cNvPr id="318" name="図 317" descr="ロゴ&#10;&#10;自動的に生成された説明">
            <a:extLst>
              <a:ext uri="{FF2B5EF4-FFF2-40B4-BE49-F238E27FC236}">
                <a16:creationId xmlns:a16="http://schemas.microsoft.com/office/drawing/2014/main" id="{309EA7F6-92D4-FD79-D993-8BB8D31010EA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74376"/>
            <a:ext cx="495138" cy="434109"/>
          </a:xfrm>
          <a:prstGeom prst="rect">
            <a:avLst/>
          </a:prstGeom>
        </p:spPr>
      </p:pic>
      <p:pic>
        <p:nvPicPr>
          <p:cNvPr id="320" name="図 319" descr="ロゴ&#10;&#10;自動的に生成された説明">
            <a:extLst>
              <a:ext uri="{FF2B5EF4-FFF2-40B4-BE49-F238E27FC236}">
                <a16:creationId xmlns:a16="http://schemas.microsoft.com/office/drawing/2014/main" id="{7198D368-692C-640B-93F5-53EA4AF2D352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866527" y="6274376"/>
            <a:ext cx="495137" cy="434109"/>
          </a:xfrm>
          <a:prstGeom prst="rect">
            <a:avLst/>
          </a:prstGeom>
        </p:spPr>
      </p:pic>
      <p:pic>
        <p:nvPicPr>
          <p:cNvPr id="322" name="図 321" descr="ロゴ&#10;&#10;自動的に生成された説明">
            <a:extLst>
              <a:ext uri="{FF2B5EF4-FFF2-40B4-BE49-F238E27FC236}">
                <a16:creationId xmlns:a16="http://schemas.microsoft.com/office/drawing/2014/main" id="{B672A888-3F2C-1466-D4EE-B50181CFA421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77703"/>
            <a:ext cx="495137" cy="453183"/>
          </a:xfrm>
          <a:prstGeom prst="rect">
            <a:avLst/>
          </a:prstGeom>
        </p:spPr>
      </p:pic>
      <p:pic>
        <p:nvPicPr>
          <p:cNvPr id="324" name="図 323" descr="ロゴ&#10;&#10;自動的に生成された説明">
            <a:extLst>
              <a:ext uri="{FF2B5EF4-FFF2-40B4-BE49-F238E27FC236}">
                <a16:creationId xmlns:a16="http://schemas.microsoft.com/office/drawing/2014/main" id="{59234C0B-B0BD-5070-91C5-3F3E057C6FE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998926" y="6275269"/>
            <a:ext cx="495136" cy="456670"/>
          </a:xfrm>
          <a:prstGeom prst="rect">
            <a:avLst/>
          </a:prstGeom>
        </p:spPr>
      </p:pic>
      <p:pic>
        <p:nvPicPr>
          <p:cNvPr id="326" name="図 325" descr="ロゴ&#10;&#10;自動的に生成された説明">
            <a:extLst>
              <a:ext uri="{FF2B5EF4-FFF2-40B4-BE49-F238E27FC236}">
                <a16:creationId xmlns:a16="http://schemas.microsoft.com/office/drawing/2014/main" id="{B77103DC-60E7-87A7-460F-81D20F2D4F19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8192"/>
            <a:ext cx="480407" cy="477015"/>
          </a:xfrm>
          <a:prstGeom prst="rect">
            <a:avLst/>
          </a:prstGeom>
        </p:spPr>
      </p:pic>
      <p:pic>
        <p:nvPicPr>
          <p:cNvPr id="328" name="図 327" descr="ロゴ&#10;&#10;自動的に生成された説明">
            <a:extLst>
              <a:ext uri="{FF2B5EF4-FFF2-40B4-BE49-F238E27FC236}">
                <a16:creationId xmlns:a16="http://schemas.microsoft.com/office/drawing/2014/main" id="{009D1159-E5BD-2A41-8315-43495FBCDE8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62515"/>
            <a:ext cx="480406" cy="468371"/>
          </a:xfrm>
          <a:prstGeom prst="rect">
            <a:avLst/>
          </a:prstGeom>
        </p:spPr>
      </p:pic>
      <p:pic>
        <p:nvPicPr>
          <p:cNvPr id="330" name="図 329" descr="ロゴ&#10;&#10;自動的に生成された説明">
            <a:extLst>
              <a:ext uri="{FF2B5EF4-FFF2-40B4-BE49-F238E27FC236}">
                <a16:creationId xmlns:a16="http://schemas.microsoft.com/office/drawing/2014/main" id="{7BF90B41-5696-5740-92BC-C119556A467F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53255"/>
            <a:ext cx="480406" cy="468371"/>
          </a:xfrm>
          <a:prstGeom prst="rect">
            <a:avLst/>
          </a:prstGeom>
        </p:spPr>
      </p:pic>
      <p:pic>
        <p:nvPicPr>
          <p:cNvPr id="332" name="図 331" descr="ロゴ, アイコン&#10;&#10;自動的に生成された説明">
            <a:extLst>
              <a:ext uri="{FF2B5EF4-FFF2-40B4-BE49-F238E27FC236}">
                <a16:creationId xmlns:a16="http://schemas.microsoft.com/office/drawing/2014/main" id="{23FDD39E-1195-EABF-9B82-6B73F8D9EC4D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69192"/>
            <a:ext cx="495137" cy="456670"/>
          </a:xfrm>
          <a:prstGeom prst="rect">
            <a:avLst/>
          </a:prstGeom>
        </p:spPr>
      </p:pic>
      <p:pic>
        <p:nvPicPr>
          <p:cNvPr id="334" name="図 333" descr="ロゴ&#10;&#10;自動的に生成された説明">
            <a:extLst>
              <a:ext uri="{FF2B5EF4-FFF2-40B4-BE49-F238E27FC236}">
                <a16:creationId xmlns:a16="http://schemas.microsoft.com/office/drawing/2014/main" id="{DF1BBC55-9189-9AAB-9159-FB066DFF541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4510"/>
            <a:ext cx="480406" cy="468371"/>
          </a:xfrm>
          <a:prstGeom prst="rect">
            <a:avLst/>
          </a:prstGeom>
        </p:spPr>
      </p:pic>
      <p:pic>
        <p:nvPicPr>
          <p:cNvPr id="336" name="図 335" descr="ロゴ&#10;&#10;自動的に生成された説明">
            <a:extLst>
              <a:ext uri="{FF2B5EF4-FFF2-40B4-BE49-F238E27FC236}">
                <a16:creationId xmlns:a16="http://schemas.microsoft.com/office/drawing/2014/main" id="{CC70F31C-F329-2C0A-471F-8B96732C5476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5042"/>
            <a:ext cx="495136" cy="460159"/>
          </a:xfrm>
          <a:prstGeom prst="rect">
            <a:avLst/>
          </a:prstGeom>
        </p:spPr>
      </p:pic>
      <p:pic>
        <p:nvPicPr>
          <p:cNvPr id="338" name="図 337" descr="ロゴ, アイコン&#10;&#10;自動的に生成された説明">
            <a:extLst>
              <a:ext uri="{FF2B5EF4-FFF2-40B4-BE49-F238E27FC236}">
                <a16:creationId xmlns:a16="http://schemas.microsoft.com/office/drawing/2014/main" id="{C15EE982-039A-7ACD-D9BD-7F99674CDE1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66700"/>
            <a:ext cx="495136" cy="460159"/>
          </a:xfrm>
          <a:prstGeom prst="rect">
            <a:avLst/>
          </a:prstGeom>
        </p:spPr>
      </p:pic>
      <p:pic>
        <p:nvPicPr>
          <p:cNvPr id="340" name="図 339" descr="ロゴ, アイコン&#10;&#10;自動的に生成された説明">
            <a:extLst>
              <a:ext uri="{FF2B5EF4-FFF2-40B4-BE49-F238E27FC236}">
                <a16:creationId xmlns:a16="http://schemas.microsoft.com/office/drawing/2014/main" id="{E0056F23-3AB8-FFC6-0834-23D130AA28B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43019"/>
            <a:ext cx="442084" cy="478686"/>
          </a:xfrm>
          <a:prstGeom prst="rect">
            <a:avLst/>
          </a:prstGeom>
        </p:spPr>
      </p:pic>
      <p:pic>
        <p:nvPicPr>
          <p:cNvPr id="342" name="図 341" descr="ロゴ&#10;&#10;自動的に生成された説明">
            <a:extLst>
              <a:ext uri="{FF2B5EF4-FFF2-40B4-BE49-F238E27FC236}">
                <a16:creationId xmlns:a16="http://schemas.microsoft.com/office/drawing/2014/main" id="{C60FBE18-E9CD-C1EC-5099-EE8329EB9800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8695"/>
            <a:ext cx="469168" cy="460159"/>
          </a:xfrm>
          <a:prstGeom prst="rect">
            <a:avLst/>
          </a:prstGeom>
        </p:spPr>
      </p:pic>
      <p:pic>
        <p:nvPicPr>
          <p:cNvPr id="344" name="図 343" descr="ロゴ, アイコン&#10;&#10;自動的に生成された説明">
            <a:extLst>
              <a:ext uri="{FF2B5EF4-FFF2-40B4-BE49-F238E27FC236}">
                <a16:creationId xmlns:a16="http://schemas.microsoft.com/office/drawing/2014/main" id="{900AB0F0-394E-F829-82A3-84B842D6A89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43019"/>
            <a:ext cx="529484" cy="478685"/>
          </a:xfrm>
          <a:prstGeom prst="rect">
            <a:avLst/>
          </a:prstGeom>
        </p:spPr>
      </p:pic>
      <p:pic>
        <p:nvPicPr>
          <p:cNvPr id="346" name="図 345" descr="ロゴ, アイコン&#10;&#10;自動的に生成された説明">
            <a:extLst>
              <a:ext uri="{FF2B5EF4-FFF2-40B4-BE49-F238E27FC236}">
                <a16:creationId xmlns:a16="http://schemas.microsoft.com/office/drawing/2014/main" id="{320F299E-F34A-41D9-D009-EDBED0F04987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29879"/>
            <a:ext cx="463611" cy="478684"/>
          </a:xfrm>
          <a:prstGeom prst="rect">
            <a:avLst/>
          </a:prstGeom>
        </p:spPr>
      </p:pic>
      <p:pic>
        <p:nvPicPr>
          <p:cNvPr id="348" name="図 347" descr="アイコン&#10;&#10;自動的に生成された説明">
            <a:extLst>
              <a:ext uri="{FF2B5EF4-FFF2-40B4-BE49-F238E27FC236}">
                <a16:creationId xmlns:a16="http://schemas.microsoft.com/office/drawing/2014/main" id="{A916E0FC-7532-47AB-11C2-6CA4867D618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43019"/>
            <a:ext cx="450673" cy="478685"/>
          </a:xfrm>
          <a:prstGeom prst="rect">
            <a:avLst/>
          </a:prstGeom>
        </p:spPr>
      </p:pic>
      <p:pic>
        <p:nvPicPr>
          <p:cNvPr id="350" name="図 349" descr="ロゴ, アイコン&#10;&#10;自動的に生成された説明">
            <a:extLst>
              <a:ext uri="{FF2B5EF4-FFF2-40B4-BE49-F238E27FC236}">
                <a16:creationId xmlns:a16="http://schemas.microsoft.com/office/drawing/2014/main" id="{0D4796E2-624C-6539-07C0-260BA5F1057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36595"/>
            <a:ext cx="463611" cy="478684"/>
          </a:xfrm>
          <a:prstGeom prst="rect">
            <a:avLst/>
          </a:prstGeom>
        </p:spPr>
      </p:pic>
      <p:pic>
        <p:nvPicPr>
          <p:cNvPr id="352" name="図 351" descr="アイコン&#10;&#10;自動的に生成された説明">
            <a:extLst>
              <a:ext uri="{FF2B5EF4-FFF2-40B4-BE49-F238E27FC236}">
                <a16:creationId xmlns:a16="http://schemas.microsoft.com/office/drawing/2014/main" id="{C7399E4B-2D51-7CEC-5E86-79D3D83B3A35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29879"/>
            <a:ext cx="463611" cy="478685"/>
          </a:xfrm>
          <a:prstGeom prst="rect">
            <a:avLst/>
          </a:prstGeom>
        </p:spPr>
      </p:pic>
      <p:pic>
        <p:nvPicPr>
          <p:cNvPr id="353" name="図 352" descr="ロゴ, アイコン&#10;&#10;自動的に生成された説明">
            <a:extLst>
              <a:ext uri="{FF2B5EF4-FFF2-40B4-BE49-F238E27FC236}">
                <a16:creationId xmlns:a16="http://schemas.microsoft.com/office/drawing/2014/main" id="{31563C7D-07F8-AF2E-6D99-FC10FD34E4DF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36595"/>
            <a:ext cx="463611" cy="478684"/>
          </a:xfrm>
          <a:prstGeom prst="rect">
            <a:avLst/>
          </a:prstGeom>
        </p:spPr>
      </p:pic>
      <p:pic>
        <p:nvPicPr>
          <p:cNvPr id="354" name="図 353" descr="ロゴ, アイコン&#10;&#10;自動的に生成された説明">
            <a:extLst>
              <a:ext uri="{FF2B5EF4-FFF2-40B4-BE49-F238E27FC236}">
                <a16:creationId xmlns:a16="http://schemas.microsoft.com/office/drawing/2014/main" id="{389D6F73-AFF4-898D-C534-6C3D3F1BDD83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29880"/>
            <a:ext cx="484743" cy="478685"/>
          </a:xfrm>
          <a:prstGeom prst="rect">
            <a:avLst/>
          </a:prstGeom>
        </p:spPr>
      </p:pic>
      <p:pic>
        <p:nvPicPr>
          <p:cNvPr id="355" name="図 354" descr="ロゴ&#10;&#10;自動的に生成された説明">
            <a:extLst>
              <a:ext uri="{FF2B5EF4-FFF2-40B4-BE49-F238E27FC236}">
                <a16:creationId xmlns:a16="http://schemas.microsoft.com/office/drawing/2014/main" id="{12466C3A-FC4D-3480-3D29-B567558BB0A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74454"/>
            <a:ext cx="495138" cy="434109"/>
          </a:xfrm>
          <a:prstGeom prst="rect">
            <a:avLst/>
          </a:prstGeom>
        </p:spPr>
      </p:pic>
      <p:pic>
        <p:nvPicPr>
          <p:cNvPr id="356" name="図 355" descr="ロゴ&#10;&#10;自動的に生成された説明">
            <a:extLst>
              <a:ext uri="{FF2B5EF4-FFF2-40B4-BE49-F238E27FC236}">
                <a16:creationId xmlns:a16="http://schemas.microsoft.com/office/drawing/2014/main" id="{A763FA76-9451-34D1-B3B4-C59BD1353B68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866527" y="6274454"/>
            <a:ext cx="495137" cy="434109"/>
          </a:xfrm>
          <a:prstGeom prst="rect">
            <a:avLst/>
          </a:prstGeom>
        </p:spPr>
      </p:pic>
      <p:pic>
        <p:nvPicPr>
          <p:cNvPr id="357" name="図 356" descr="ロゴ&#10;&#10;自動的に生成された説明">
            <a:extLst>
              <a:ext uri="{FF2B5EF4-FFF2-40B4-BE49-F238E27FC236}">
                <a16:creationId xmlns:a16="http://schemas.microsoft.com/office/drawing/2014/main" id="{C7D0BE27-8678-0EBB-3957-5CBF1B142055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77781"/>
            <a:ext cx="495137" cy="453183"/>
          </a:xfrm>
          <a:prstGeom prst="rect">
            <a:avLst/>
          </a:prstGeom>
        </p:spPr>
      </p:pic>
      <p:pic>
        <p:nvPicPr>
          <p:cNvPr id="358" name="図 357" descr="ロゴ&#10;&#10;自動的に生成された説明">
            <a:extLst>
              <a:ext uri="{FF2B5EF4-FFF2-40B4-BE49-F238E27FC236}">
                <a16:creationId xmlns:a16="http://schemas.microsoft.com/office/drawing/2014/main" id="{A09C8003-517A-9282-F962-61CFC03D1015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998926" y="6275347"/>
            <a:ext cx="495136" cy="456670"/>
          </a:xfrm>
          <a:prstGeom prst="rect">
            <a:avLst/>
          </a:prstGeom>
        </p:spPr>
      </p:pic>
      <p:pic>
        <p:nvPicPr>
          <p:cNvPr id="359" name="図 358" descr="ロゴ&#10;&#10;自動的に生成された説明">
            <a:extLst>
              <a:ext uri="{FF2B5EF4-FFF2-40B4-BE49-F238E27FC236}">
                <a16:creationId xmlns:a16="http://schemas.microsoft.com/office/drawing/2014/main" id="{8130300D-1129-001B-47CC-EB2B9ADE3F46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8270"/>
            <a:ext cx="480407" cy="477015"/>
          </a:xfrm>
          <a:prstGeom prst="rect">
            <a:avLst/>
          </a:prstGeom>
        </p:spPr>
      </p:pic>
      <p:pic>
        <p:nvPicPr>
          <p:cNvPr id="360" name="図 359" descr="ロゴ&#10;&#10;自動的に生成された説明">
            <a:extLst>
              <a:ext uri="{FF2B5EF4-FFF2-40B4-BE49-F238E27FC236}">
                <a16:creationId xmlns:a16="http://schemas.microsoft.com/office/drawing/2014/main" id="{E13600DE-13EF-D24B-A5D1-202E952D6A9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62593"/>
            <a:ext cx="480406" cy="468371"/>
          </a:xfrm>
          <a:prstGeom prst="rect">
            <a:avLst/>
          </a:prstGeom>
        </p:spPr>
      </p:pic>
      <p:pic>
        <p:nvPicPr>
          <p:cNvPr id="361" name="図 360" descr="ロゴ&#10;&#10;自動的に生成された説明">
            <a:extLst>
              <a:ext uri="{FF2B5EF4-FFF2-40B4-BE49-F238E27FC236}">
                <a16:creationId xmlns:a16="http://schemas.microsoft.com/office/drawing/2014/main" id="{A699B526-FA1A-FEC5-22E2-4CCE7ED138A7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53333"/>
            <a:ext cx="480406" cy="468371"/>
          </a:xfrm>
          <a:prstGeom prst="rect">
            <a:avLst/>
          </a:prstGeom>
        </p:spPr>
      </p:pic>
      <p:pic>
        <p:nvPicPr>
          <p:cNvPr id="362" name="図 361" descr="ロゴ, アイコン&#10;&#10;自動的に生成された説明">
            <a:extLst>
              <a:ext uri="{FF2B5EF4-FFF2-40B4-BE49-F238E27FC236}">
                <a16:creationId xmlns:a16="http://schemas.microsoft.com/office/drawing/2014/main" id="{A2B276E0-61B3-BE2C-55BC-131BA80889F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69270"/>
            <a:ext cx="495137" cy="456670"/>
          </a:xfrm>
          <a:prstGeom prst="rect">
            <a:avLst/>
          </a:prstGeom>
        </p:spPr>
      </p:pic>
      <p:pic>
        <p:nvPicPr>
          <p:cNvPr id="363" name="図 362" descr="ロゴ&#10;&#10;自動的に生成された説明">
            <a:extLst>
              <a:ext uri="{FF2B5EF4-FFF2-40B4-BE49-F238E27FC236}">
                <a16:creationId xmlns:a16="http://schemas.microsoft.com/office/drawing/2014/main" id="{F372534F-F0F7-E6F4-8F82-AC8C6235AC35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4588"/>
            <a:ext cx="480406" cy="468371"/>
          </a:xfrm>
          <a:prstGeom prst="rect">
            <a:avLst/>
          </a:prstGeom>
        </p:spPr>
      </p:pic>
      <p:pic>
        <p:nvPicPr>
          <p:cNvPr id="364" name="図 363" descr="ロゴ&#10;&#10;自動的に生成された説明">
            <a:extLst>
              <a:ext uri="{FF2B5EF4-FFF2-40B4-BE49-F238E27FC236}">
                <a16:creationId xmlns:a16="http://schemas.microsoft.com/office/drawing/2014/main" id="{33B0B8DB-386F-39BC-3C5D-D53794279877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5120"/>
            <a:ext cx="495136" cy="460159"/>
          </a:xfrm>
          <a:prstGeom prst="rect">
            <a:avLst/>
          </a:prstGeom>
        </p:spPr>
      </p:pic>
      <p:pic>
        <p:nvPicPr>
          <p:cNvPr id="365" name="図 364" descr="ロゴ, アイコン&#10;&#10;自動的に生成された説明">
            <a:extLst>
              <a:ext uri="{FF2B5EF4-FFF2-40B4-BE49-F238E27FC236}">
                <a16:creationId xmlns:a16="http://schemas.microsoft.com/office/drawing/2014/main" id="{46B202F5-17BF-A137-D365-C25F007D3C7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71195"/>
            <a:ext cx="495136" cy="460159"/>
          </a:xfrm>
          <a:prstGeom prst="rect">
            <a:avLst/>
          </a:prstGeom>
        </p:spPr>
      </p:pic>
      <p:pic>
        <p:nvPicPr>
          <p:cNvPr id="366" name="図 365" descr="ロゴ, アイコン&#10;&#10;自動的に生成された説明">
            <a:extLst>
              <a:ext uri="{FF2B5EF4-FFF2-40B4-BE49-F238E27FC236}">
                <a16:creationId xmlns:a16="http://schemas.microsoft.com/office/drawing/2014/main" id="{96C23077-7773-B712-1BD7-42DC5915648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47514"/>
            <a:ext cx="442084" cy="478686"/>
          </a:xfrm>
          <a:prstGeom prst="rect">
            <a:avLst/>
          </a:prstGeom>
        </p:spPr>
      </p:pic>
      <p:pic>
        <p:nvPicPr>
          <p:cNvPr id="367" name="図 366" descr="ロゴ&#10;&#10;自動的に生成された説明">
            <a:extLst>
              <a:ext uri="{FF2B5EF4-FFF2-40B4-BE49-F238E27FC236}">
                <a16:creationId xmlns:a16="http://schemas.microsoft.com/office/drawing/2014/main" id="{F447EFF4-2CC6-9D64-250D-74BB6A5300F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63190"/>
            <a:ext cx="469168" cy="460159"/>
          </a:xfrm>
          <a:prstGeom prst="rect">
            <a:avLst/>
          </a:prstGeom>
        </p:spPr>
      </p:pic>
      <p:pic>
        <p:nvPicPr>
          <p:cNvPr id="368" name="図 367" descr="ロゴ, アイコン&#10;&#10;自動的に生成された説明">
            <a:extLst>
              <a:ext uri="{FF2B5EF4-FFF2-40B4-BE49-F238E27FC236}">
                <a16:creationId xmlns:a16="http://schemas.microsoft.com/office/drawing/2014/main" id="{F57D9211-7333-F6BE-9131-7EB079B3D22B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47514"/>
            <a:ext cx="529484" cy="478685"/>
          </a:xfrm>
          <a:prstGeom prst="rect">
            <a:avLst/>
          </a:prstGeom>
        </p:spPr>
      </p:pic>
      <p:pic>
        <p:nvPicPr>
          <p:cNvPr id="369" name="図 368" descr="ロゴ, アイコン&#10;&#10;自動的に生成された説明">
            <a:extLst>
              <a:ext uri="{FF2B5EF4-FFF2-40B4-BE49-F238E27FC236}">
                <a16:creationId xmlns:a16="http://schemas.microsoft.com/office/drawing/2014/main" id="{94749E69-1612-0FA9-39BF-742F21A30E4F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34374"/>
            <a:ext cx="463611" cy="478684"/>
          </a:xfrm>
          <a:prstGeom prst="rect">
            <a:avLst/>
          </a:prstGeom>
        </p:spPr>
      </p:pic>
      <p:pic>
        <p:nvPicPr>
          <p:cNvPr id="370" name="図 369" descr="アイコン&#10;&#10;自動的に生成された説明">
            <a:extLst>
              <a:ext uri="{FF2B5EF4-FFF2-40B4-BE49-F238E27FC236}">
                <a16:creationId xmlns:a16="http://schemas.microsoft.com/office/drawing/2014/main" id="{6172D33F-B90E-BB50-EEAF-ABE28862A699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47514"/>
            <a:ext cx="450673" cy="478685"/>
          </a:xfrm>
          <a:prstGeom prst="rect">
            <a:avLst/>
          </a:prstGeom>
        </p:spPr>
      </p:pic>
      <p:pic>
        <p:nvPicPr>
          <p:cNvPr id="371" name="図 370" descr="ロゴ, アイコン&#10;&#10;自動的に生成された説明">
            <a:extLst>
              <a:ext uri="{FF2B5EF4-FFF2-40B4-BE49-F238E27FC236}">
                <a16:creationId xmlns:a16="http://schemas.microsoft.com/office/drawing/2014/main" id="{5868C6B4-AB4B-1ED6-C0F2-5A3EF9FD661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41090"/>
            <a:ext cx="463611" cy="478684"/>
          </a:xfrm>
          <a:prstGeom prst="rect">
            <a:avLst/>
          </a:prstGeom>
        </p:spPr>
      </p:pic>
      <p:pic>
        <p:nvPicPr>
          <p:cNvPr id="372" name="図 371" descr="アイコン&#10;&#10;自動的に生成された説明">
            <a:extLst>
              <a:ext uri="{FF2B5EF4-FFF2-40B4-BE49-F238E27FC236}">
                <a16:creationId xmlns:a16="http://schemas.microsoft.com/office/drawing/2014/main" id="{978ED547-FE06-F3D7-5A04-68BD34BA4359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34374"/>
            <a:ext cx="463611" cy="478685"/>
          </a:xfrm>
          <a:prstGeom prst="rect">
            <a:avLst/>
          </a:prstGeom>
        </p:spPr>
      </p:pic>
      <p:pic>
        <p:nvPicPr>
          <p:cNvPr id="373" name="図 372" descr="ロゴ, アイコン&#10;&#10;自動的に生成された説明">
            <a:extLst>
              <a:ext uri="{FF2B5EF4-FFF2-40B4-BE49-F238E27FC236}">
                <a16:creationId xmlns:a16="http://schemas.microsoft.com/office/drawing/2014/main" id="{BCF4797A-1581-E9B6-9F15-AC68371EC50E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41090"/>
            <a:ext cx="463611" cy="478684"/>
          </a:xfrm>
          <a:prstGeom prst="rect">
            <a:avLst/>
          </a:prstGeom>
        </p:spPr>
      </p:pic>
      <p:pic>
        <p:nvPicPr>
          <p:cNvPr id="374" name="図 373" descr="ロゴ, アイコン&#10;&#10;自動的に生成された説明">
            <a:extLst>
              <a:ext uri="{FF2B5EF4-FFF2-40B4-BE49-F238E27FC236}">
                <a16:creationId xmlns:a16="http://schemas.microsoft.com/office/drawing/2014/main" id="{CBE11E58-8DE6-51BC-D87E-AC0CF51259C9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34375"/>
            <a:ext cx="484743" cy="478685"/>
          </a:xfrm>
          <a:prstGeom prst="rect">
            <a:avLst/>
          </a:prstGeom>
        </p:spPr>
      </p:pic>
      <p:pic>
        <p:nvPicPr>
          <p:cNvPr id="375" name="図 374" descr="ロゴ&#10;&#10;自動的に生成された説明">
            <a:extLst>
              <a:ext uri="{FF2B5EF4-FFF2-40B4-BE49-F238E27FC236}">
                <a16:creationId xmlns:a16="http://schemas.microsoft.com/office/drawing/2014/main" id="{52110E8D-C7DB-D6CE-8930-26F204165C3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78949"/>
            <a:ext cx="495138" cy="434109"/>
          </a:xfrm>
          <a:prstGeom prst="rect">
            <a:avLst/>
          </a:prstGeom>
        </p:spPr>
      </p:pic>
      <p:pic>
        <p:nvPicPr>
          <p:cNvPr id="376" name="図 375" descr="ロゴ&#10;&#10;自動的に生成された説明">
            <a:extLst>
              <a:ext uri="{FF2B5EF4-FFF2-40B4-BE49-F238E27FC236}">
                <a16:creationId xmlns:a16="http://schemas.microsoft.com/office/drawing/2014/main" id="{D82D2CAC-E5A6-FC4C-8FB1-D62F299A792A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866527" y="6278949"/>
            <a:ext cx="495137" cy="434109"/>
          </a:xfrm>
          <a:prstGeom prst="rect">
            <a:avLst/>
          </a:prstGeom>
        </p:spPr>
      </p:pic>
      <p:pic>
        <p:nvPicPr>
          <p:cNvPr id="377" name="図 376" descr="ロゴ&#10;&#10;自動的に生成された説明">
            <a:extLst>
              <a:ext uri="{FF2B5EF4-FFF2-40B4-BE49-F238E27FC236}">
                <a16:creationId xmlns:a16="http://schemas.microsoft.com/office/drawing/2014/main" id="{AF21BCA3-BF6D-C258-C6A8-9BA0DF0210AD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82276"/>
            <a:ext cx="495137" cy="453183"/>
          </a:xfrm>
          <a:prstGeom prst="rect">
            <a:avLst/>
          </a:prstGeom>
        </p:spPr>
      </p:pic>
      <p:pic>
        <p:nvPicPr>
          <p:cNvPr id="378" name="図 377" descr="ロゴ&#10;&#10;自動的に生成された説明">
            <a:extLst>
              <a:ext uri="{FF2B5EF4-FFF2-40B4-BE49-F238E27FC236}">
                <a16:creationId xmlns:a16="http://schemas.microsoft.com/office/drawing/2014/main" id="{FF0B7CC6-8035-44DE-4889-0D0EB133741A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998926" y="6279842"/>
            <a:ext cx="495136" cy="456670"/>
          </a:xfrm>
          <a:prstGeom prst="rect">
            <a:avLst/>
          </a:prstGeom>
        </p:spPr>
      </p:pic>
      <p:pic>
        <p:nvPicPr>
          <p:cNvPr id="379" name="図 378" descr="ロゴ&#10;&#10;自動的に生成された説明">
            <a:extLst>
              <a:ext uri="{FF2B5EF4-FFF2-40B4-BE49-F238E27FC236}">
                <a16:creationId xmlns:a16="http://schemas.microsoft.com/office/drawing/2014/main" id="{B5AEE0BC-DDDD-C9EB-1F3D-4453458EBA3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62765"/>
            <a:ext cx="480407" cy="477015"/>
          </a:xfrm>
          <a:prstGeom prst="rect">
            <a:avLst/>
          </a:prstGeom>
        </p:spPr>
      </p:pic>
      <p:pic>
        <p:nvPicPr>
          <p:cNvPr id="380" name="図 379" descr="ロゴ&#10;&#10;自動的に生成された説明">
            <a:extLst>
              <a:ext uri="{FF2B5EF4-FFF2-40B4-BE49-F238E27FC236}">
                <a16:creationId xmlns:a16="http://schemas.microsoft.com/office/drawing/2014/main" id="{5ED0B76D-06A5-91AF-B68E-31497AA00DEC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67088"/>
            <a:ext cx="480406" cy="468371"/>
          </a:xfrm>
          <a:prstGeom prst="rect">
            <a:avLst/>
          </a:prstGeom>
        </p:spPr>
      </p:pic>
      <p:pic>
        <p:nvPicPr>
          <p:cNvPr id="381" name="図 380" descr="ロゴ&#10;&#10;自動的に生成された説明">
            <a:extLst>
              <a:ext uri="{FF2B5EF4-FFF2-40B4-BE49-F238E27FC236}">
                <a16:creationId xmlns:a16="http://schemas.microsoft.com/office/drawing/2014/main" id="{3DA4356F-397B-392A-6813-823F034B2940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57828"/>
            <a:ext cx="480406" cy="468371"/>
          </a:xfrm>
          <a:prstGeom prst="rect">
            <a:avLst/>
          </a:prstGeom>
        </p:spPr>
      </p:pic>
      <p:pic>
        <p:nvPicPr>
          <p:cNvPr id="382" name="図 381" descr="ロゴ, アイコン&#10;&#10;自動的に生成された説明">
            <a:extLst>
              <a:ext uri="{FF2B5EF4-FFF2-40B4-BE49-F238E27FC236}">
                <a16:creationId xmlns:a16="http://schemas.microsoft.com/office/drawing/2014/main" id="{44238D97-46FE-75D5-4034-A97301E20C91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73765"/>
            <a:ext cx="495137" cy="456670"/>
          </a:xfrm>
          <a:prstGeom prst="rect">
            <a:avLst/>
          </a:prstGeom>
        </p:spPr>
      </p:pic>
      <p:pic>
        <p:nvPicPr>
          <p:cNvPr id="383" name="図 382" descr="ロゴ&#10;&#10;自動的に生成された説明">
            <a:extLst>
              <a:ext uri="{FF2B5EF4-FFF2-40B4-BE49-F238E27FC236}">
                <a16:creationId xmlns:a16="http://schemas.microsoft.com/office/drawing/2014/main" id="{D054AD00-41FE-C1E1-4BA2-13952D1B9880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9083"/>
            <a:ext cx="480406" cy="468371"/>
          </a:xfrm>
          <a:prstGeom prst="rect">
            <a:avLst/>
          </a:prstGeom>
        </p:spPr>
      </p:pic>
      <p:pic>
        <p:nvPicPr>
          <p:cNvPr id="384" name="図 383" descr="ロゴ&#10;&#10;自動的に生成された説明">
            <a:extLst>
              <a:ext uri="{FF2B5EF4-FFF2-40B4-BE49-F238E27FC236}">
                <a16:creationId xmlns:a16="http://schemas.microsoft.com/office/drawing/2014/main" id="{38EB2423-4762-A169-73D1-692A71A8F17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9615"/>
            <a:ext cx="495136" cy="460159"/>
          </a:xfrm>
          <a:prstGeom prst="rect">
            <a:avLst/>
          </a:prstGeom>
        </p:spPr>
      </p:pic>
      <p:pic>
        <p:nvPicPr>
          <p:cNvPr id="385" name="図 384" descr="ロゴ, アイコン&#10;&#10;自動的に生成された説明">
            <a:extLst>
              <a:ext uri="{FF2B5EF4-FFF2-40B4-BE49-F238E27FC236}">
                <a16:creationId xmlns:a16="http://schemas.microsoft.com/office/drawing/2014/main" id="{D4B3FF66-B38E-D3EB-1A84-7A31AD635DE5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58752"/>
            <a:ext cx="495136" cy="460159"/>
          </a:xfrm>
          <a:prstGeom prst="rect">
            <a:avLst/>
          </a:prstGeom>
        </p:spPr>
      </p:pic>
      <p:pic>
        <p:nvPicPr>
          <p:cNvPr id="386" name="図 385" descr="ロゴ, アイコン&#10;&#10;自動的に生成された説明">
            <a:extLst>
              <a:ext uri="{FF2B5EF4-FFF2-40B4-BE49-F238E27FC236}">
                <a16:creationId xmlns:a16="http://schemas.microsoft.com/office/drawing/2014/main" id="{A994084F-CC75-2B8D-4F0B-5FA72AD0B73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35071"/>
            <a:ext cx="442084" cy="478686"/>
          </a:xfrm>
          <a:prstGeom prst="rect">
            <a:avLst/>
          </a:prstGeom>
        </p:spPr>
      </p:pic>
      <p:pic>
        <p:nvPicPr>
          <p:cNvPr id="387" name="図 386" descr="ロゴ&#10;&#10;自動的に生成された説明">
            <a:extLst>
              <a:ext uri="{FF2B5EF4-FFF2-40B4-BE49-F238E27FC236}">
                <a16:creationId xmlns:a16="http://schemas.microsoft.com/office/drawing/2014/main" id="{8CEB218D-67EA-357E-BDC2-7C7E1E83EA1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0747"/>
            <a:ext cx="469168" cy="460159"/>
          </a:xfrm>
          <a:prstGeom prst="rect">
            <a:avLst/>
          </a:prstGeom>
        </p:spPr>
      </p:pic>
      <p:pic>
        <p:nvPicPr>
          <p:cNvPr id="388" name="図 387" descr="ロゴ, アイコン&#10;&#10;自動的に生成された説明">
            <a:extLst>
              <a:ext uri="{FF2B5EF4-FFF2-40B4-BE49-F238E27FC236}">
                <a16:creationId xmlns:a16="http://schemas.microsoft.com/office/drawing/2014/main" id="{B1593437-1405-CE9B-18A0-42A61908EA01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35071"/>
            <a:ext cx="529484" cy="478685"/>
          </a:xfrm>
          <a:prstGeom prst="rect">
            <a:avLst/>
          </a:prstGeom>
        </p:spPr>
      </p:pic>
      <p:pic>
        <p:nvPicPr>
          <p:cNvPr id="389" name="図 388" descr="ロゴ, アイコン&#10;&#10;自動的に生成された説明">
            <a:extLst>
              <a:ext uri="{FF2B5EF4-FFF2-40B4-BE49-F238E27FC236}">
                <a16:creationId xmlns:a16="http://schemas.microsoft.com/office/drawing/2014/main" id="{707D79D5-9999-097D-96C6-E378BEF18B60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21931"/>
            <a:ext cx="463611" cy="478684"/>
          </a:xfrm>
          <a:prstGeom prst="rect">
            <a:avLst/>
          </a:prstGeom>
        </p:spPr>
      </p:pic>
      <p:pic>
        <p:nvPicPr>
          <p:cNvPr id="390" name="図 389" descr="アイコン&#10;&#10;自動的に生成された説明">
            <a:extLst>
              <a:ext uri="{FF2B5EF4-FFF2-40B4-BE49-F238E27FC236}">
                <a16:creationId xmlns:a16="http://schemas.microsoft.com/office/drawing/2014/main" id="{FA90B78F-FBAD-0843-92FA-736CA26EFE9A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35071"/>
            <a:ext cx="450673" cy="478685"/>
          </a:xfrm>
          <a:prstGeom prst="rect">
            <a:avLst/>
          </a:prstGeom>
        </p:spPr>
      </p:pic>
      <p:pic>
        <p:nvPicPr>
          <p:cNvPr id="391" name="図 390" descr="ロゴ, アイコン&#10;&#10;自動的に生成された説明">
            <a:extLst>
              <a:ext uri="{FF2B5EF4-FFF2-40B4-BE49-F238E27FC236}">
                <a16:creationId xmlns:a16="http://schemas.microsoft.com/office/drawing/2014/main" id="{CB3E7A09-4D90-A94E-7FCC-29D1A04B992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28647"/>
            <a:ext cx="463611" cy="478684"/>
          </a:xfrm>
          <a:prstGeom prst="rect">
            <a:avLst/>
          </a:prstGeom>
        </p:spPr>
      </p:pic>
      <p:pic>
        <p:nvPicPr>
          <p:cNvPr id="392" name="図 391" descr="アイコン&#10;&#10;自動的に生成された説明">
            <a:extLst>
              <a:ext uri="{FF2B5EF4-FFF2-40B4-BE49-F238E27FC236}">
                <a16:creationId xmlns:a16="http://schemas.microsoft.com/office/drawing/2014/main" id="{5BBCC0F3-A755-D6FB-BEBF-3DA0C5D15B81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21931"/>
            <a:ext cx="463611" cy="478685"/>
          </a:xfrm>
          <a:prstGeom prst="rect">
            <a:avLst/>
          </a:prstGeom>
        </p:spPr>
      </p:pic>
      <p:pic>
        <p:nvPicPr>
          <p:cNvPr id="393" name="図 392" descr="ロゴ, アイコン&#10;&#10;自動的に生成された説明">
            <a:extLst>
              <a:ext uri="{FF2B5EF4-FFF2-40B4-BE49-F238E27FC236}">
                <a16:creationId xmlns:a16="http://schemas.microsoft.com/office/drawing/2014/main" id="{8A5CA145-4E4A-B1AA-5264-93EEBE3941C8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28647"/>
            <a:ext cx="463611" cy="478684"/>
          </a:xfrm>
          <a:prstGeom prst="rect">
            <a:avLst/>
          </a:prstGeom>
        </p:spPr>
      </p:pic>
      <p:pic>
        <p:nvPicPr>
          <p:cNvPr id="394" name="図 393" descr="ロゴ, アイコン&#10;&#10;自動的に生成された説明">
            <a:extLst>
              <a:ext uri="{FF2B5EF4-FFF2-40B4-BE49-F238E27FC236}">
                <a16:creationId xmlns:a16="http://schemas.microsoft.com/office/drawing/2014/main" id="{E3887739-2478-7D40-4AE2-C8263A386E26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21932"/>
            <a:ext cx="484743" cy="478685"/>
          </a:xfrm>
          <a:prstGeom prst="rect">
            <a:avLst/>
          </a:prstGeom>
        </p:spPr>
      </p:pic>
      <p:pic>
        <p:nvPicPr>
          <p:cNvPr id="395" name="図 394" descr="ロゴ&#10;&#10;自動的に生成された説明">
            <a:extLst>
              <a:ext uri="{FF2B5EF4-FFF2-40B4-BE49-F238E27FC236}">
                <a16:creationId xmlns:a16="http://schemas.microsoft.com/office/drawing/2014/main" id="{7EC13E25-EF6C-B506-BFC4-C36B03582A8E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66506"/>
            <a:ext cx="495138" cy="434109"/>
          </a:xfrm>
          <a:prstGeom prst="rect">
            <a:avLst/>
          </a:prstGeom>
        </p:spPr>
      </p:pic>
      <p:pic>
        <p:nvPicPr>
          <p:cNvPr id="396" name="図 395" descr="ロゴ&#10;&#10;自動的に生成された説明">
            <a:extLst>
              <a:ext uri="{FF2B5EF4-FFF2-40B4-BE49-F238E27FC236}">
                <a16:creationId xmlns:a16="http://schemas.microsoft.com/office/drawing/2014/main" id="{17708F04-612A-97D2-6FDC-F86049E78D00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866527" y="6266506"/>
            <a:ext cx="495137" cy="434109"/>
          </a:xfrm>
          <a:prstGeom prst="rect">
            <a:avLst/>
          </a:prstGeom>
        </p:spPr>
      </p:pic>
      <p:pic>
        <p:nvPicPr>
          <p:cNvPr id="417" name="図 416" descr="ロゴ&#10;&#10;自動的に生成された説明">
            <a:extLst>
              <a:ext uri="{FF2B5EF4-FFF2-40B4-BE49-F238E27FC236}">
                <a16:creationId xmlns:a16="http://schemas.microsoft.com/office/drawing/2014/main" id="{2FD34F29-CB77-2555-E092-03A1C901EFF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69833"/>
            <a:ext cx="495137" cy="453183"/>
          </a:xfrm>
          <a:prstGeom prst="rect">
            <a:avLst/>
          </a:prstGeom>
        </p:spPr>
      </p:pic>
      <p:pic>
        <p:nvPicPr>
          <p:cNvPr id="418" name="図 417" descr="ロゴ&#10;&#10;自動的に生成された説明">
            <a:extLst>
              <a:ext uri="{FF2B5EF4-FFF2-40B4-BE49-F238E27FC236}">
                <a16:creationId xmlns:a16="http://schemas.microsoft.com/office/drawing/2014/main" id="{8CDDA454-06FF-4439-8CF6-89CA51246869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998926" y="6267399"/>
            <a:ext cx="495136" cy="456670"/>
          </a:xfrm>
          <a:prstGeom prst="rect">
            <a:avLst/>
          </a:prstGeom>
        </p:spPr>
      </p:pic>
      <p:pic>
        <p:nvPicPr>
          <p:cNvPr id="419" name="図 418" descr="ロゴ&#10;&#10;自動的に生成された説明">
            <a:extLst>
              <a:ext uri="{FF2B5EF4-FFF2-40B4-BE49-F238E27FC236}">
                <a16:creationId xmlns:a16="http://schemas.microsoft.com/office/drawing/2014/main" id="{5C238A60-9F91-99D9-216A-8BC319DDE68A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0322"/>
            <a:ext cx="480407" cy="477015"/>
          </a:xfrm>
          <a:prstGeom prst="rect">
            <a:avLst/>
          </a:prstGeom>
        </p:spPr>
      </p:pic>
      <p:pic>
        <p:nvPicPr>
          <p:cNvPr id="420" name="図 419" descr="ロゴ&#10;&#10;自動的に生成された説明">
            <a:extLst>
              <a:ext uri="{FF2B5EF4-FFF2-40B4-BE49-F238E27FC236}">
                <a16:creationId xmlns:a16="http://schemas.microsoft.com/office/drawing/2014/main" id="{954A4BFA-04B6-55F5-CFF2-0969A808D0DF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54645"/>
            <a:ext cx="480406" cy="468371"/>
          </a:xfrm>
          <a:prstGeom prst="rect">
            <a:avLst/>
          </a:prstGeom>
        </p:spPr>
      </p:pic>
      <p:pic>
        <p:nvPicPr>
          <p:cNvPr id="421" name="図 420" descr="ロゴ&#10;&#10;自動的に生成された説明">
            <a:extLst>
              <a:ext uri="{FF2B5EF4-FFF2-40B4-BE49-F238E27FC236}">
                <a16:creationId xmlns:a16="http://schemas.microsoft.com/office/drawing/2014/main" id="{A09A5526-EEA9-9E67-91CF-3676760A648B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45385"/>
            <a:ext cx="480406" cy="468371"/>
          </a:xfrm>
          <a:prstGeom prst="rect">
            <a:avLst/>
          </a:prstGeom>
        </p:spPr>
      </p:pic>
      <p:pic>
        <p:nvPicPr>
          <p:cNvPr id="422" name="図 421" descr="ロゴ, アイコン&#10;&#10;自動的に生成された説明">
            <a:extLst>
              <a:ext uri="{FF2B5EF4-FFF2-40B4-BE49-F238E27FC236}">
                <a16:creationId xmlns:a16="http://schemas.microsoft.com/office/drawing/2014/main" id="{9C39A33D-3B65-C07F-1831-C73E8A1519BB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61322"/>
            <a:ext cx="495137" cy="456670"/>
          </a:xfrm>
          <a:prstGeom prst="rect">
            <a:avLst/>
          </a:prstGeom>
        </p:spPr>
      </p:pic>
      <p:pic>
        <p:nvPicPr>
          <p:cNvPr id="423" name="図 422" descr="ロゴ&#10;&#10;自動的に生成された説明">
            <a:extLst>
              <a:ext uri="{FF2B5EF4-FFF2-40B4-BE49-F238E27FC236}">
                <a16:creationId xmlns:a16="http://schemas.microsoft.com/office/drawing/2014/main" id="{13B13F13-D3F1-ABB6-7E72-B1465504B153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46640"/>
            <a:ext cx="480406" cy="468371"/>
          </a:xfrm>
          <a:prstGeom prst="rect">
            <a:avLst/>
          </a:prstGeom>
        </p:spPr>
      </p:pic>
      <p:pic>
        <p:nvPicPr>
          <p:cNvPr id="424" name="図 423" descr="ロゴ&#10;&#10;自動的に生成された説明">
            <a:extLst>
              <a:ext uri="{FF2B5EF4-FFF2-40B4-BE49-F238E27FC236}">
                <a16:creationId xmlns:a16="http://schemas.microsoft.com/office/drawing/2014/main" id="{FC0BB53A-8769-B454-FE5D-CCB92338C23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47172"/>
            <a:ext cx="495136" cy="460159"/>
          </a:xfrm>
          <a:prstGeom prst="rect">
            <a:avLst/>
          </a:prstGeom>
        </p:spPr>
      </p:pic>
      <p:pic>
        <p:nvPicPr>
          <p:cNvPr id="425" name="図 424" descr="ロゴ, アイコン&#10;&#10;自動的に生成された説明">
            <a:extLst>
              <a:ext uri="{FF2B5EF4-FFF2-40B4-BE49-F238E27FC236}">
                <a16:creationId xmlns:a16="http://schemas.microsoft.com/office/drawing/2014/main" id="{DA8BACA3-6D15-6045-5035-C2AD13BB715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63247"/>
            <a:ext cx="495136" cy="460159"/>
          </a:xfrm>
          <a:prstGeom prst="rect">
            <a:avLst/>
          </a:prstGeom>
        </p:spPr>
      </p:pic>
      <p:pic>
        <p:nvPicPr>
          <p:cNvPr id="426" name="図 425" descr="ロゴ, アイコン&#10;&#10;自動的に生成された説明">
            <a:extLst>
              <a:ext uri="{FF2B5EF4-FFF2-40B4-BE49-F238E27FC236}">
                <a16:creationId xmlns:a16="http://schemas.microsoft.com/office/drawing/2014/main" id="{38E109B2-E647-3058-6DCF-33BC86031651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39566"/>
            <a:ext cx="442084" cy="478686"/>
          </a:xfrm>
          <a:prstGeom prst="rect">
            <a:avLst/>
          </a:prstGeom>
        </p:spPr>
      </p:pic>
      <p:pic>
        <p:nvPicPr>
          <p:cNvPr id="427" name="図 426" descr="ロゴ&#10;&#10;自動的に生成された説明">
            <a:extLst>
              <a:ext uri="{FF2B5EF4-FFF2-40B4-BE49-F238E27FC236}">
                <a16:creationId xmlns:a16="http://schemas.microsoft.com/office/drawing/2014/main" id="{84F6641A-3B88-91D3-A34A-3D74DA3A7C7F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5242"/>
            <a:ext cx="469168" cy="460159"/>
          </a:xfrm>
          <a:prstGeom prst="rect">
            <a:avLst/>
          </a:prstGeom>
        </p:spPr>
      </p:pic>
      <p:pic>
        <p:nvPicPr>
          <p:cNvPr id="428" name="図 427" descr="ロゴ, アイコン&#10;&#10;自動的に生成された説明">
            <a:extLst>
              <a:ext uri="{FF2B5EF4-FFF2-40B4-BE49-F238E27FC236}">
                <a16:creationId xmlns:a16="http://schemas.microsoft.com/office/drawing/2014/main" id="{D9442501-0604-8D81-E5C4-D7CF92A5F3C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39566"/>
            <a:ext cx="529484" cy="478685"/>
          </a:xfrm>
          <a:prstGeom prst="rect">
            <a:avLst/>
          </a:prstGeom>
        </p:spPr>
      </p:pic>
      <p:pic>
        <p:nvPicPr>
          <p:cNvPr id="429" name="図 428" descr="ロゴ, アイコン&#10;&#10;自動的に生成された説明">
            <a:extLst>
              <a:ext uri="{FF2B5EF4-FFF2-40B4-BE49-F238E27FC236}">
                <a16:creationId xmlns:a16="http://schemas.microsoft.com/office/drawing/2014/main" id="{F7AB19D8-2120-C8B0-DFD7-1080B3B09B8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26426"/>
            <a:ext cx="463611" cy="478684"/>
          </a:xfrm>
          <a:prstGeom prst="rect">
            <a:avLst/>
          </a:prstGeom>
        </p:spPr>
      </p:pic>
      <p:pic>
        <p:nvPicPr>
          <p:cNvPr id="430" name="図 429" descr="アイコン&#10;&#10;自動的に生成された説明">
            <a:extLst>
              <a:ext uri="{FF2B5EF4-FFF2-40B4-BE49-F238E27FC236}">
                <a16:creationId xmlns:a16="http://schemas.microsoft.com/office/drawing/2014/main" id="{51D48CF4-7949-6820-F90A-026F1F11832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39566"/>
            <a:ext cx="450673" cy="478685"/>
          </a:xfrm>
          <a:prstGeom prst="rect">
            <a:avLst/>
          </a:prstGeom>
        </p:spPr>
      </p:pic>
      <p:pic>
        <p:nvPicPr>
          <p:cNvPr id="431" name="図 430" descr="ロゴ, アイコン&#10;&#10;自動的に生成された説明">
            <a:extLst>
              <a:ext uri="{FF2B5EF4-FFF2-40B4-BE49-F238E27FC236}">
                <a16:creationId xmlns:a16="http://schemas.microsoft.com/office/drawing/2014/main" id="{9A26DA3A-7FEB-2D9D-2C55-8BBFC0BB8A7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33142"/>
            <a:ext cx="463611" cy="478684"/>
          </a:xfrm>
          <a:prstGeom prst="rect">
            <a:avLst/>
          </a:prstGeom>
        </p:spPr>
      </p:pic>
      <p:pic>
        <p:nvPicPr>
          <p:cNvPr id="432" name="図 431" descr="アイコン&#10;&#10;自動的に生成された説明">
            <a:extLst>
              <a:ext uri="{FF2B5EF4-FFF2-40B4-BE49-F238E27FC236}">
                <a16:creationId xmlns:a16="http://schemas.microsoft.com/office/drawing/2014/main" id="{75ECEFC3-A985-D5FF-A7AF-E3C663802AEE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26426"/>
            <a:ext cx="463611" cy="478685"/>
          </a:xfrm>
          <a:prstGeom prst="rect">
            <a:avLst/>
          </a:prstGeom>
        </p:spPr>
      </p:pic>
      <p:pic>
        <p:nvPicPr>
          <p:cNvPr id="433" name="図 432" descr="ロゴ, アイコン&#10;&#10;自動的に生成された説明">
            <a:extLst>
              <a:ext uri="{FF2B5EF4-FFF2-40B4-BE49-F238E27FC236}">
                <a16:creationId xmlns:a16="http://schemas.microsoft.com/office/drawing/2014/main" id="{9EF000BE-191F-3627-A0D7-9D5CA01CBD6B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33142"/>
            <a:ext cx="463611" cy="478684"/>
          </a:xfrm>
          <a:prstGeom prst="rect">
            <a:avLst/>
          </a:prstGeom>
        </p:spPr>
      </p:pic>
      <p:pic>
        <p:nvPicPr>
          <p:cNvPr id="434" name="図 433" descr="ロゴ, アイコン&#10;&#10;自動的に生成された説明">
            <a:extLst>
              <a:ext uri="{FF2B5EF4-FFF2-40B4-BE49-F238E27FC236}">
                <a16:creationId xmlns:a16="http://schemas.microsoft.com/office/drawing/2014/main" id="{87EF6BD7-F762-6464-D6FE-099DEFC24FD6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26427"/>
            <a:ext cx="484743" cy="478685"/>
          </a:xfrm>
          <a:prstGeom prst="rect">
            <a:avLst/>
          </a:prstGeom>
        </p:spPr>
      </p:pic>
      <p:pic>
        <p:nvPicPr>
          <p:cNvPr id="435" name="図 434" descr="ロゴ&#10;&#10;自動的に生成された説明">
            <a:extLst>
              <a:ext uri="{FF2B5EF4-FFF2-40B4-BE49-F238E27FC236}">
                <a16:creationId xmlns:a16="http://schemas.microsoft.com/office/drawing/2014/main" id="{B1E006D6-9FBE-BDB3-E3CC-87CD77379810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71001"/>
            <a:ext cx="495138" cy="434109"/>
          </a:xfrm>
          <a:prstGeom prst="rect">
            <a:avLst/>
          </a:prstGeom>
        </p:spPr>
      </p:pic>
      <p:pic>
        <p:nvPicPr>
          <p:cNvPr id="436" name="図 435" descr="ロゴ&#10;&#10;自動的に生成された説明">
            <a:extLst>
              <a:ext uri="{FF2B5EF4-FFF2-40B4-BE49-F238E27FC236}">
                <a16:creationId xmlns:a16="http://schemas.microsoft.com/office/drawing/2014/main" id="{94FFE27E-A8A5-239D-3BB2-68806E38CD47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866527" y="6251462"/>
            <a:ext cx="495137" cy="434109"/>
          </a:xfrm>
          <a:prstGeom prst="rect">
            <a:avLst/>
          </a:prstGeom>
        </p:spPr>
      </p:pic>
      <p:pic>
        <p:nvPicPr>
          <p:cNvPr id="437" name="図 436" descr="ロゴ&#10;&#10;自動的に生成された説明">
            <a:extLst>
              <a:ext uri="{FF2B5EF4-FFF2-40B4-BE49-F238E27FC236}">
                <a16:creationId xmlns:a16="http://schemas.microsoft.com/office/drawing/2014/main" id="{FD6171EF-1A03-CCEF-BF9C-02745BA76DF6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74328"/>
            <a:ext cx="495137" cy="453183"/>
          </a:xfrm>
          <a:prstGeom prst="rect">
            <a:avLst/>
          </a:prstGeom>
        </p:spPr>
      </p:pic>
      <p:pic>
        <p:nvPicPr>
          <p:cNvPr id="438" name="図 437" descr="ロゴ&#10;&#10;自動的に生成された説明">
            <a:extLst>
              <a:ext uri="{FF2B5EF4-FFF2-40B4-BE49-F238E27FC236}">
                <a16:creationId xmlns:a16="http://schemas.microsoft.com/office/drawing/2014/main" id="{23AE55F2-009B-B42E-88D0-F2F4A1679211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998926" y="6271894"/>
            <a:ext cx="495136" cy="456670"/>
          </a:xfrm>
          <a:prstGeom prst="rect">
            <a:avLst/>
          </a:prstGeom>
        </p:spPr>
      </p:pic>
      <p:pic>
        <p:nvPicPr>
          <p:cNvPr id="439" name="図 438" descr="ロゴ&#10;&#10;自動的に生成された説明">
            <a:extLst>
              <a:ext uri="{FF2B5EF4-FFF2-40B4-BE49-F238E27FC236}">
                <a16:creationId xmlns:a16="http://schemas.microsoft.com/office/drawing/2014/main" id="{0A1D5BB6-7520-8D02-9F3B-7E682E2CCE6E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4817"/>
            <a:ext cx="480407" cy="477015"/>
          </a:xfrm>
          <a:prstGeom prst="rect">
            <a:avLst/>
          </a:prstGeom>
        </p:spPr>
      </p:pic>
      <p:pic>
        <p:nvPicPr>
          <p:cNvPr id="440" name="図 439" descr="ロゴ&#10;&#10;自動的に生成された説明">
            <a:extLst>
              <a:ext uri="{FF2B5EF4-FFF2-40B4-BE49-F238E27FC236}">
                <a16:creationId xmlns:a16="http://schemas.microsoft.com/office/drawing/2014/main" id="{EA848C44-AC59-DB3D-2166-04AC9BB48561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59140"/>
            <a:ext cx="480406" cy="468371"/>
          </a:xfrm>
          <a:prstGeom prst="rect">
            <a:avLst/>
          </a:prstGeom>
        </p:spPr>
      </p:pic>
      <p:pic>
        <p:nvPicPr>
          <p:cNvPr id="441" name="図 440" descr="ロゴ&#10;&#10;自動的に生成された説明">
            <a:extLst>
              <a:ext uri="{FF2B5EF4-FFF2-40B4-BE49-F238E27FC236}">
                <a16:creationId xmlns:a16="http://schemas.microsoft.com/office/drawing/2014/main" id="{D3190942-A7F2-874E-4671-4C813E49BF93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49880"/>
            <a:ext cx="480406" cy="468371"/>
          </a:xfrm>
          <a:prstGeom prst="rect">
            <a:avLst/>
          </a:prstGeom>
        </p:spPr>
      </p:pic>
      <p:pic>
        <p:nvPicPr>
          <p:cNvPr id="442" name="図 441" descr="ロゴ, アイコン&#10;&#10;自動的に生成された説明">
            <a:extLst>
              <a:ext uri="{FF2B5EF4-FFF2-40B4-BE49-F238E27FC236}">
                <a16:creationId xmlns:a16="http://schemas.microsoft.com/office/drawing/2014/main" id="{17D9968F-E6E6-0153-33F4-C6E1C55ACD68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65817"/>
            <a:ext cx="495137" cy="456670"/>
          </a:xfrm>
          <a:prstGeom prst="rect">
            <a:avLst/>
          </a:prstGeom>
        </p:spPr>
      </p:pic>
      <p:pic>
        <p:nvPicPr>
          <p:cNvPr id="443" name="図 442" descr="ロゴ&#10;&#10;自動的に生成された説明">
            <a:extLst>
              <a:ext uri="{FF2B5EF4-FFF2-40B4-BE49-F238E27FC236}">
                <a16:creationId xmlns:a16="http://schemas.microsoft.com/office/drawing/2014/main" id="{A6C7A0B9-7428-91EF-1D6D-422C3C93E91D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1135"/>
            <a:ext cx="480406" cy="468371"/>
          </a:xfrm>
          <a:prstGeom prst="rect">
            <a:avLst/>
          </a:prstGeom>
        </p:spPr>
      </p:pic>
      <p:pic>
        <p:nvPicPr>
          <p:cNvPr id="444" name="図 443" descr="ロゴ&#10;&#10;自動的に生成された説明">
            <a:extLst>
              <a:ext uri="{FF2B5EF4-FFF2-40B4-BE49-F238E27FC236}">
                <a16:creationId xmlns:a16="http://schemas.microsoft.com/office/drawing/2014/main" id="{06D16B38-BAAA-4E47-1B6D-1A0F3A110961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1667"/>
            <a:ext cx="495136" cy="460159"/>
          </a:xfrm>
          <a:prstGeom prst="rect">
            <a:avLst/>
          </a:prstGeom>
        </p:spPr>
      </p:pic>
      <p:pic>
        <p:nvPicPr>
          <p:cNvPr id="445" name="図 444" descr="ロゴ, アイコン&#10;&#10;自動的に生成された説明">
            <a:extLst>
              <a:ext uri="{FF2B5EF4-FFF2-40B4-BE49-F238E27FC236}">
                <a16:creationId xmlns:a16="http://schemas.microsoft.com/office/drawing/2014/main" id="{18A01827-CF4B-F535-D222-A08739884F14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63325"/>
            <a:ext cx="495136" cy="460159"/>
          </a:xfrm>
          <a:prstGeom prst="rect">
            <a:avLst/>
          </a:prstGeom>
        </p:spPr>
      </p:pic>
      <p:pic>
        <p:nvPicPr>
          <p:cNvPr id="446" name="図 445" descr="ロゴ, アイコン&#10;&#10;自動的に生成された説明">
            <a:extLst>
              <a:ext uri="{FF2B5EF4-FFF2-40B4-BE49-F238E27FC236}">
                <a16:creationId xmlns:a16="http://schemas.microsoft.com/office/drawing/2014/main" id="{7811EF57-F318-2D80-89AD-6934EF3CBE88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39644"/>
            <a:ext cx="442084" cy="478686"/>
          </a:xfrm>
          <a:prstGeom prst="rect">
            <a:avLst/>
          </a:prstGeom>
        </p:spPr>
      </p:pic>
      <p:pic>
        <p:nvPicPr>
          <p:cNvPr id="576" name="図 575" descr="ロゴ&#10;&#10;自動的に生成された説明">
            <a:extLst>
              <a:ext uri="{FF2B5EF4-FFF2-40B4-BE49-F238E27FC236}">
                <a16:creationId xmlns:a16="http://schemas.microsoft.com/office/drawing/2014/main" id="{CE614F52-C611-B935-F60D-B22F5759766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5320"/>
            <a:ext cx="469168" cy="460159"/>
          </a:xfrm>
          <a:prstGeom prst="rect">
            <a:avLst/>
          </a:prstGeom>
        </p:spPr>
      </p:pic>
      <p:pic>
        <p:nvPicPr>
          <p:cNvPr id="577" name="図 576" descr="ロゴ, アイコン&#10;&#10;自動的に生成された説明">
            <a:extLst>
              <a:ext uri="{FF2B5EF4-FFF2-40B4-BE49-F238E27FC236}">
                <a16:creationId xmlns:a16="http://schemas.microsoft.com/office/drawing/2014/main" id="{5E334B04-1991-2274-A5B6-FBF56A8F421C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39644"/>
            <a:ext cx="529484" cy="478685"/>
          </a:xfrm>
          <a:prstGeom prst="rect">
            <a:avLst/>
          </a:prstGeom>
        </p:spPr>
      </p:pic>
      <p:pic>
        <p:nvPicPr>
          <p:cNvPr id="578" name="図 577" descr="ロゴ, アイコン&#10;&#10;自動的に生成された説明">
            <a:extLst>
              <a:ext uri="{FF2B5EF4-FFF2-40B4-BE49-F238E27FC236}">
                <a16:creationId xmlns:a16="http://schemas.microsoft.com/office/drawing/2014/main" id="{35488050-22E1-82A4-E963-3354855D0E0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26504"/>
            <a:ext cx="463611" cy="478684"/>
          </a:xfrm>
          <a:prstGeom prst="rect">
            <a:avLst/>
          </a:prstGeom>
        </p:spPr>
      </p:pic>
      <p:pic>
        <p:nvPicPr>
          <p:cNvPr id="579" name="図 578" descr="アイコン&#10;&#10;自動的に生成された説明">
            <a:extLst>
              <a:ext uri="{FF2B5EF4-FFF2-40B4-BE49-F238E27FC236}">
                <a16:creationId xmlns:a16="http://schemas.microsoft.com/office/drawing/2014/main" id="{03310951-4722-DE31-DC79-FB71E053530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39644"/>
            <a:ext cx="450673" cy="478685"/>
          </a:xfrm>
          <a:prstGeom prst="rect">
            <a:avLst/>
          </a:prstGeom>
        </p:spPr>
      </p:pic>
      <p:pic>
        <p:nvPicPr>
          <p:cNvPr id="580" name="図 579" descr="ロゴ, アイコン&#10;&#10;自動的に生成された説明">
            <a:extLst>
              <a:ext uri="{FF2B5EF4-FFF2-40B4-BE49-F238E27FC236}">
                <a16:creationId xmlns:a16="http://schemas.microsoft.com/office/drawing/2014/main" id="{E6C263BA-D34D-2B44-FA14-AE2D49989AD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33220"/>
            <a:ext cx="463611" cy="478684"/>
          </a:xfrm>
          <a:prstGeom prst="rect">
            <a:avLst/>
          </a:prstGeom>
        </p:spPr>
      </p:pic>
      <p:pic>
        <p:nvPicPr>
          <p:cNvPr id="581" name="図 580" descr="アイコン&#10;&#10;自動的に生成された説明">
            <a:extLst>
              <a:ext uri="{FF2B5EF4-FFF2-40B4-BE49-F238E27FC236}">
                <a16:creationId xmlns:a16="http://schemas.microsoft.com/office/drawing/2014/main" id="{AAE062EC-32E0-05DE-1851-86C5464A6DDF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26504"/>
            <a:ext cx="463611" cy="478685"/>
          </a:xfrm>
          <a:prstGeom prst="rect">
            <a:avLst/>
          </a:prstGeom>
        </p:spPr>
      </p:pic>
      <p:pic>
        <p:nvPicPr>
          <p:cNvPr id="582" name="図 581" descr="ロゴ, アイコン&#10;&#10;自動的に生成された説明">
            <a:extLst>
              <a:ext uri="{FF2B5EF4-FFF2-40B4-BE49-F238E27FC236}">
                <a16:creationId xmlns:a16="http://schemas.microsoft.com/office/drawing/2014/main" id="{AB8047B8-19F6-D7FB-1CAA-7B95A0BBE641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5057918" y="6233220"/>
            <a:ext cx="463611" cy="478684"/>
          </a:xfrm>
          <a:prstGeom prst="rect">
            <a:avLst/>
          </a:prstGeom>
        </p:spPr>
      </p:pic>
      <p:pic>
        <p:nvPicPr>
          <p:cNvPr id="583" name="図 582" descr="ロゴ, アイコン&#10;&#10;自動的に生成された説明">
            <a:extLst>
              <a:ext uri="{FF2B5EF4-FFF2-40B4-BE49-F238E27FC236}">
                <a16:creationId xmlns:a16="http://schemas.microsoft.com/office/drawing/2014/main" id="{243261C5-14D3-7700-F8A5-6C82C8DA4069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26505"/>
            <a:ext cx="484743" cy="478685"/>
          </a:xfrm>
          <a:prstGeom prst="rect">
            <a:avLst/>
          </a:prstGeom>
        </p:spPr>
      </p:pic>
      <p:pic>
        <p:nvPicPr>
          <p:cNvPr id="584" name="図 583" descr="ロゴ&#10;&#10;自動的に生成された説明">
            <a:extLst>
              <a:ext uri="{FF2B5EF4-FFF2-40B4-BE49-F238E27FC236}">
                <a16:creationId xmlns:a16="http://schemas.microsoft.com/office/drawing/2014/main" id="{1C8CD49E-C8C3-F814-E61D-B28B23B50CC4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296811" y="6271079"/>
            <a:ext cx="495138" cy="434109"/>
          </a:xfrm>
          <a:prstGeom prst="rect">
            <a:avLst/>
          </a:prstGeom>
        </p:spPr>
      </p:pic>
      <p:pic>
        <p:nvPicPr>
          <p:cNvPr id="586" name="図 585" descr="ロゴ&#10;&#10;自動的に生成された説明">
            <a:extLst>
              <a:ext uri="{FF2B5EF4-FFF2-40B4-BE49-F238E27FC236}">
                <a16:creationId xmlns:a16="http://schemas.microsoft.com/office/drawing/2014/main" id="{F5BFEF04-5665-C5EB-9D88-AC1C282E3E54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74406"/>
            <a:ext cx="495137" cy="453183"/>
          </a:xfrm>
          <a:prstGeom prst="rect">
            <a:avLst/>
          </a:prstGeom>
        </p:spPr>
      </p:pic>
      <p:pic>
        <p:nvPicPr>
          <p:cNvPr id="588" name="図 587" descr="ロゴ&#10;&#10;自動的に生成された説明">
            <a:extLst>
              <a:ext uri="{FF2B5EF4-FFF2-40B4-BE49-F238E27FC236}">
                <a16:creationId xmlns:a16="http://schemas.microsoft.com/office/drawing/2014/main" id="{BC51F9BF-B4A2-45E8-0DCB-6DFBB226C2BF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4895"/>
            <a:ext cx="480407" cy="477015"/>
          </a:xfrm>
          <a:prstGeom prst="rect">
            <a:avLst/>
          </a:prstGeom>
        </p:spPr>
      </p:pic>
      <p:pic>
        <p:nvPicPr>
          <p:cNvPr id="589" name="図 588" descr="ロゴ&#10;&#10;自動的に生成された説明">
            <a:extLst>
              <a:ext uri="{FF2B5EF4-FFF2-40B4-BE49-F238E27FC236}">
                <a16:creationId xmlns:a16="http://schemas.microsoft.com/office/drawing/2014/main" id="{BEB81619-A9AC-EF65-AC2D-994FB6965145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59218"/>
            <a:ext cx="480406" cy="468371"/>
          </a:xfrm>
          <a:prstGeom prst="rect">
            <a:avLst/>
          </a:prstGeom>
        </p:spPr>
      </p:pic>
      <p:pic>
        <p:nvPicPr>
          <p:cNvPr id="590" name="図 589" descr="ロゴ&#10;&#10;自動的に生成された説明">
            <a:extLst>
              <a:ext uri="{FF2B5EF4-FFF2-40B4-BE49-F238E27FC236}">
                <a16:creationId xmlns:a16="http://schemas.microsoft.com/office/drawing/2014/main" id="{86E50E01-E13C-29D7-CF0D-2B5AA90B9D60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49958"/>
            <a:ext cx="480406" cy="468371"/>
          </a:xfrm>
          <a:prstGeom prst="rect">
            <a:avLst/>
          </a:prstGeom>
        </p:spPr>
      </p:pic>
      <p:pic>
        <p:nvPicPr>
          <p:cNvPr id="591" name="図 590" descr="ロゴ, アイコン&#10;&#10;自動的に生成された説明">
            <a:extLst>
              <a:ext uri="{FF2B5EF4-FFF2-40B4-BE49-F238E27FC236}">
                <a16:creationId xmlns:a16="http://schemas.microsoft.com/office/drawing/2014/main" id="{E7228B83-FFE6-2F7A-56EE-36A232636A0D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65895"/>
            <a:ext cx="495137" cy="456670"/>
          </a:xfrm>
          <a:prstGeom prst="rect">
            <a:avLst/>
          </a:prstGeom>
        </p:spPr>
      </p:pic>
      <p:pic>
        <p:nvPicPr>
          <p:cNvPr id="592" name="図 591" descr="ロゴ&#10;&#10;自動的に生成された説明">
            <a:extLst>
              <a:ext uri="{FF2B5EF4-FFF2-40B4-BE49-F238E27FC236}">
                <a16:creationId xmlns:a16="http://schemas.microsoft.com/office/drawing/2014/main" id="{7CB31F22-D422-2C29-1FD0-E70B1E76D2E9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1213"/>
            <a:ext cx="480406" cy="468371"/>
          </a:xfrm>
          <a:prstGeom prst="rect">
            <a:avLst/>
          </a:prstGeom>
        </p:spPr>
      </p:pic>
      <p:pic>
        <p:nvPicPr>
          <p:cNvPr id="593" name="図 592" descr="ロゴ&#10;&#10;自動的に生成された説明">
            <a:extLst>
              <a:ext uri="{FF2B5EF4-FFF2-40B4-BE49-F238E27FC236}">
                <a16:creationId xmlns:a16="http://schemas.microsoft.com/office/drawing/2014/main" id="{F06F3BEA-EFC1-8521-699F-7B57EBEB02FC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1745"/>
            <a:ext cx="495136" cy="460159"/>
          </a:xfrm>
          <a:prstGeom prst="rect">
            <a:avLst/>
          </a:prstGeom>
        </p:spPr>
      </p:pic>
      <p:pic>
        <p:nvPicPr>
          <p:cNvPr id="594" name="図 593" descr="ロゴ, アイコン&#10;&#10;自動的に生成された説明">
            <a:extLst>
              <a:ext uri="{FF2B5EF4-FFF2-40B4-BE49-F238E27FC236}">
                <a16:creationId xmlns:a16="http://schemas.microsoft.com/office/drawing/2014/main" id="{28E306C8-7B4D-6747-B5E0-A45E6EF8485B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756383" y="6267820"/>
            <a:ext cx="495136" cy="460159"/>
          </a:xfrm>
          <a:prstGeom prst="rect">
            <a:avLst/>
          </a:prstGeom>
        </p:spPr>
      </p:pic>
      <p:pic>
        <p:nvPicPr>
          <p:cNvPr id="595" name="図 594" descr="ロゴ, アイコン&#10;&#10;自動的に生成された説明">
            <a:extLst>
              <a:ext uri="{FF2B5EF4-FFF2-40B4-BE49-F238E27FC236}">
                <a16:creationId xmlns:a16="http://schemas.microsoft.com/office/drawing/2014/main" id="{2E354FAC-A673-7F37-65B9-B8899BF5F965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313601" y="6244139"/>
            <a:ext cx="442084" cy="478686"/>
          </a:xfrm>
          <a:prstGeom prst="rect">
            <a:avLst/>
          </a:prstGeom>
        </p:spPr>
      </p:pic>
      <p:pic>
        <p:nvPicPr>
          <p:cNvPr id="596" name="図 595" descr="ロゴ&#10;&#10;自動的に生成された説明">
            <a:extLst>
              <a:ext uri="{FF2B5EF4-FFF2-40B4-BE49-F238E27FC236}">
                <a16:creationId xmlns:a16="http://schemas.microsoft.com/office/drawing/2014/main" id="{380B9E91-058D-FE1B-F0F6-A3B3161FB8F4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797579" y="6259815"/>
            <a:ext cx="469168" cy="460159"/>
          </a:xfrm>
          <a:prstGeom prst="rect">
            <a:avLst/>
          </a:prstGeom>
        </p:spPr>
      </p:pic>
      <p:pic>
        <p:nvPicPr>
          <p:cNvPr id="597" name="図 596" descr="ロゴ, アイコン&#10;&#10;自動的に生成された説明">
            <a:extLst>
              <a:ext uri="{FF2B5EF4-FFF2-40B4-BE49-F238E27FC236}">
                <a16:creationId xmlns:a16="http://schemas.microsoft.com/office/drawing/2014/main" id="{162677D3-205E-442D-E39F-00C52B3BD03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351989" y="6244139"/>
            <a:ext cx="529484" cy="478685"/>
          </a:xfrm>
          <a:prstGeom prst="rect">
            <a:avLst/>
          </a:prstGeom>
        </p:spPr>
      </p:pic>
      <p:pic>
        <p:nvPicPr>
          <p:cNvPr id="598" name="図 597" descr="ロゴ, アイコン&#10;&#10;自動的に生成された説明">
            <a:extLst>
              <a:ext uri="{FF2B5EF4-FFF2-40B4-BE49-F238E27FC236}">
                <a16:creationId xmlns:a16="http://schemas.microsoft.com/office/drawing/2014/main" id="{132D4F9C-EDFB-9A5C-349A-755454FAC5B3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842388" y="6230999"/>
            <a:ext cx="463611" cy="478684"/>
          </a:xfrm>
          <a:prstGeom prst="rect">
            <a:avLst/>
          </a:prstGeom>
        </p:spPr>
      </p:pic>
      <p:pic>
        <p:nvPicPr>
          <p:cNvPr id="599" name="図 598" descr="アイコン&#10;&#10;自動的に生成された説明">
            <a:extLst>
              <a:ext uri="{FF2B5EF4-FFF2-40B4-BE49-F238E27FC236}">
                <a16:creationId xmlns:a16="http://schemas.microsoft.com/office/drawing/2014/main" id="{931A48EE-2FC3-95CE-26CE-D228403A289D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418956" y="6244139"/>
            <a:ext cx="450673" cy="478685"/>
          </a:xfrm>
          <a:prstGeom prst="rect">
            <a:avLst/>
          </a:prstGeom>
        </p:spPr>
      </p:pic>
      <p:pic>
        <p:nvPicPr>
          <p:cNvPr id="600" name="図 599" descr="ロゴ, アイコン&#10;&#10;自動的に生成された説明">
            <a:extLst>
              <a:ext uri="{FF2B5EF4-FFF2-40B4-BE49-F238E27FC236}">
                <a16:creationId xmlns:a16="http://schemas.microsoft.com/office/drawing/2014/main" id="{5E5F9239-4C0F-12BA-6DF6-174E98B82A7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966671" y="6237715"/>
            <a:ext cx="463611" cy="478684"/>
          </a:xfrm>
          <a:prstGeom prst="rect">
            <a:avLst/>
          </a:prstGeom>
        </p:spPr>
      </p:pic>
      <p:pic>
        <p:nvPicPr>
          <p:cNvPr id="601" name="図 600" descr="アイコン&#10;&#10;自動的に生成された説明">
            <a:extLst>
              <a:ext uri="{FF2B5EF4-FFF2-40B4-BE49-F238E27FC236}">
                <a16:creationId xmlns:a16="http://schemas.microsoft.com/office/drawing/2014/main" id="{4903B0FB-51D0-F3B7-03A0-5654203969A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512104" y="6230999"/>
            <a:ext cx="463611" cy="478685"/>
          </a:xfrm>
          <a:prstGeom prst="rect">
            <a:avLst/>
          </a:prstGeom>
        </p:spPr>
      </p:pic>
      <p:pic>
        <p:nvPicPr>
          <p:cNvPr id="603" name="図 602" descr="ロゴ, アイコン&#10;&#10;自動的に生成された説明">
            <a:extLst>
              <a:ext uri="{FF2B5EF4-FFF2-40B4-BE49-F238E27FC236}">
                <a16:creationId xmlns:a16="http://schemas.microsoft.com/office/drawing/2014/main" id="{E63A2187-B0D2-024F-A27F-ED5EFB944ABB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579231" y="6231000"/>
            <a:ext cx="484743" cy="478685"/>
          </a:xfrm>
          <a:prstGeom prst="rect">
            <a:avLst/>
          </a:prstGeom>
        </p:spPr>
      </p:pic>
      <p:pic>
        <p:nvPicPr>
          <p:cNvPr id="606" name="図 605" descr="ロゴ&#10;&#10;自動的に生成された説明">
            <a:extLst>
              <a:ext uri="{FF2B5EF4-FFF2-40B4-BE49-F238E27FC236}">
                <a16:creationId xmlns:a16="http://schemas.microsoft.com/office/drawing/2014/main" id="{E51D7742-2306-82C1-9B2B-EC81F68172DF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485613" y="6278901"/>
            <a:ext cx="495137" cy="453183"/>
          </a:xfrm>
          <a:prstGeom prst="rect">
            <a:avLst/>
          </a:prstGeom>
        </p:spPr>
      </p:pic>
      <p:pic>
        <p:nvPicPr>
          <p:cNvPr id="608" name="図 607" descr="ロゴ&#10;&#10;自動的に生成された説明">
            <a:extLst>
              <a:ext uri="{FF2B5EF4-FFF2-40B4-BE49-F238E27FC236}">
                <a16:creationId xmlns:a16="http://schemas.microsoft.com/office/drawing/2014/main" id="{214DD6CA-0077-2282-78A4-37BAFCA818F1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554353" y="6259390"/>
            <a:ext cx="480407" cy="477015"/>
          </a:xfrm>
          <a:prstGeom prst="rect">
            <a:avLst/>
          </a:prstGeom>
        </p:spPr>
      </p:pic>
      <p:pic>
        <p:nvPicPr>
          <p:cNvPr id="609" name="図 608" descr="ロゴ&#10;&#10;自動的に生成された説明">
            <a:extLst>
              <a:ext uri="{FF2B5EF4-FFF2-40B4-BE49-F238E27FC236}">
                <a16:creationId xmlns:a16="http://schemas.microsoft.com/office/drawing/2014/main" id="{50DDA341-73EC-AEF2-EE2B-96CDDB2CB987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9086848" y="6263713"/>
            <a:ext cx="480406" cy="468371"/>
          </a:xfrm>
          <a:prstGeom prst="rect">
            <a:avLst/>
          </a:prstGeom>
        </p:spPr>
      </p:pic>
      <p:pic>
        <p:nvPicPr>
          <p:cNvPr id="610" name="図 609" descr="ロゴ&#10;&#10;自動的に生成された説明">
            <a:extLst>
              <a:ext uri="{FF2B5EF4-FFF2-40B4-BE49-F238E27FC236}">
                <a16:creationId xmlns:a16="http://schemas.microsoft.com/office/drawing/2014/main" id="{A620D8DF-4DD6-9AE9-B27E-4BCE15824225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650478" y="6254453"/>
            <a:ext cx="480406" cy="468371"/>
          </a:xfrm>
          <a:prstGeom prst="rect">
            <a:avLst/>
          </a:prstGeom>
        </p:spPr>
      </p:pic>
      <p:pic>
        <p:nvPicPr>
          <p:cNvPr id="611" name="図 610" descr="ロゴ, アイコン&#10;&#10;自動的に生成された説明">
            <a:extLst>
              <a:ext uri="{FF2B5EF4-FFF2-40B4-BE49-F238E27FC236}">
                <a16:creationId xmlns:a16="http://schemas.microsoft.com/office/drawing/2014/main" id="{6A60EA44-E77E-64FB-E749-7DC825A9E44A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10167236" y="6270390"/>
            <a:ext cx="495137" cy="456670"/>
          </a:xfrm>
          <a:prstGeom prst="rect">
            <a:avLst/>
          </a:prstGeom>
        </p:spPr>
      </p:pic>
      <p:pic>
        <p:nvPicPr>
          <p:cNvPr id="612" name="図 611" descr="ロゴ&#10;&#10;自動的に生成された説明">
            <a:extLst>
              <a:ext uri="{FF2B5EF4-FFF2-40B4-BE49-F238E27FC236}">
                <a16:creationId xmlns:a16="http://schemas.microsoft.com/office/drawing/2014/main" id="{D8C1E4BB-844C-A278-79D5-8B8E6D4B9CEB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662373" y="6255708"/>
            <a:ext cx="480406" cy="468371"/>
          </a:xfrm>
          <a:prstGeom prst="rect">
            <a:avLst/>
          </a:prstGeom>
        </p:spPr>
      </p:pic>
      <p:pic>
        <p:nvPicPr>
          <p:cNvPr id="613" name="図 612" descr="ロゴ&#10;&#10;自動的に生成された説明">
            <a:extLst>
              <a:ext uri="{FF2B5EF4-FFF2-40B4-BE49-F238E27FC236}">
                <a16:creationId xmlns:a16="http://schemas.microsoft.com/office/drawing/2014/main" id="{3CEB4B36-6DFD-AC60-7220-515E2F8D453C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1142779" y="6256240"/>
            <a:ext cx="495136" cy="4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29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42DC1022-F4E0-3C73-85F5-8EF0D07EB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3858"/>
            <a:ext cx="493201" cy="493667"/>
          </a:xfrm>
          <a:prstGeom prst="rect">
            <a:avLst/>
          </a:prstGeom>
        </p:spPr>
      </p:pic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AB9C934E-F671-7535-61EB-C1F365F70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3857"/>
            <a:ext cx="501106" cy="493668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63D61513-C681-9832-7AB8-6DC9D7FA2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81983"/>
            <a:ext cx="529484" cy="478685"/>
          </a:xfrm>
          <a:prstGeom prst="rect">
            <a:avLst/>
          </a:prstGeom>
        </p:spPr>
      </p:pic>
      <p:pic>
        <p:nvPicPr>
          <p:cNvPr id="5" name="図 4" descr="ロゴ, アイコン&#10;&#10;自動的に生成された説明">
            <a:extLst>
              <a:ext uri="{FF2B5EF4-FFF2-40B4-BE49-F238E27FC236}">
                <a16:creationId xmlns:a16="http://schemas.microsoft.com/office/drawing/2014/main" id="{0833927B-168B-87F5-B952-C1D8340A45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6010"/>
            <a:ext cx="495136" cy="460159"/>
          </a:xfrm>
          <a:prstGeom prst="rect">
            <a:avLst/>
          </a:prstGeom>
        </p:spPr>
      </p:pic>
      <p:pic>
        <p:nvPicPr>
          <p:cNvPr id="6" name="図 5" descr="ロゴ, アイコン&#10;&#10;自動的に生成された説明">
            <a:extLst>
              <a:ext uri="{FF2B5EF4-FFF2-40B4-BE49-F238E27FC236}">
                <a16:creationId xmlns:a16="http://schemas.microsoft.com/office/drawing/2014/main" id="{804E188E-7B8B-1773-0EE0-59C0E585C0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9153"/>
            <a:ext cx="495136" cy="453183"/>
          </a:xfrm>
          <a:prstGeom prst="rect">
            <a:avLst/>
          </a:prstGeom>
        </p:spPr>
      </p:pic>
      <p:pic>
        <p:nvPicPr>
          <p:cNvPr id="7" name="図 6" descr="ロゴ, アイコン&#10;&#10;自動的に生成された説明">
            <a:extLst>
              <a:ext uri="{FF2B5EF4-FFF2-40B4-BE49-F238E27FC236}">
                <a16:creationId xmlns:a16="http://schemas.microsoft.com/office/drawing/2014/main" id="{66CC94EB-B779-1573-067E-0B3FC7193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601634"/>
            <a:ext cx="495137" cy="45667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EDEC967-019F-B7F1-6A61-61116B9D51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9153"/>
            <a:ext cx="495136" cy="477015"/>
          </a:xfrm>
          <a:prstGeom prst="rect">
            <a:avLst/>
          </a:prstGeom>
        </p:spPr>
      </p:pic>
      <p:pic>
        <p:nvPicPr>
          <p:cNvPr id="9" name="図 8" descr="ロゴ, アイコン&#10;&#10;自動的に生成された説明">
            <a:extLst>
              <a:ext uri="{FF2B5EF4-FFF2-40B4-BE49-F238E27FC236}">
                <a16:creationId xmlns:a16="http://schemas.microsoft.com/office/drawing/2014/main" id="{DA036174-3648-2CF8-7F79-253214EE5F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6442"/>
            <a:ext cx="480406" cy="468371"/>
          </a:xfrm>
          <a:prstGeom prst="rect">
            <a:avLst/>
          </a:prstGeom>
        </p:spPr>
      </p:pic>
      <p:pic>
        <p:nvPicPr>
          <p:cNvPr id="10" name="図 9" descr="ロゴ, アイコン&#10;&#10;自動的に生成された説明">
            <a:extLst>
              <a:ext uri="{FF2B5EF4-FFF2-40B4-BE49-F238E27FC236}">
                <a16:creationId xmlns:a16="http://schemas.microsoft.com/office/drawing/2014/main" id="{D1D10574-992E-3175-8B2F-0F9DD80464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9934"/>
            <a:ext cx="480407" cy="468370"/>
          </a:xfrm>
          <a:prstGeom prst="rect">
            <a:avLst/>
          </a:prstGeom>
        </p:spPr>
      </p:pic>
      <p:pic>
        <p:nvPicPr>
          <p:cNvPr id="11" name="図 10" descr="ロゴ, アイコン&#10;&#10;自動的に生成された説明">
            <a:extLst>
              <a:ext uri="{FF2B5EF4-FFF2-40B4-BE49-F238E27FC236}">
                <a16:creationId xmlns:a16="http://schemas.microsoft.com/office/drawing/2014/main" id="{9E1B28A8-4C69-8376-0233-D8F00DBC0F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9153"/>
            <a:ext cx="480406" cy="485660"/>
          </a:xfrm>
          <a:prstGeom prst="rect">
            <a:avLst/>
          </a:prstGeom>
        </p:spPr>
      </p:pic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835EDCB0-BE9D-5A0C-92EF-E08C39610D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9153"/>
            <a:ext cx="480407" cy="449150"/>
          </a:xfrm>
          <a:prstGeom prst="rect">
            <a:avLst/>
          </a:prstGeom>
        </p:spPr>
      </p:pic>
      <p:pic>
        <p:nvPicPr>
          <p:cNvPr id="13" name="図 12" descr="ロゴ, アイコン&#10;&#10;自動的に生成された説明">
            <a:extLst>
              <a:ext uri="{FF2B5EF4-FFF2-40B4-BE49-F238E27FC236}">
                <a16:creationId xmlns:a16="http://schemas.microsoft.com/office/drawing/2014/main" id="{6DB58DAF-736C-51A8-9DC1-F8FA49C653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4040"/>
            <a:ext cx="480406" cy="460158"/>
          </a:xfrm>
          <a:prstGeom prst="rect">
            <a:avLst/>
          </a:prstGeom>
        </p:spPr>
      </p:pic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643E24B3-0A64-F87A-11CB-33C64B89E5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9153"/>
            <a:ext cx="480406" cy="449150"/>
          </a:xfrm>
          <a:prstGeom prst="rect">
            <a:avLst/>
          </a:prstGeom>
        </p:spPr>
      </p:pic>
      <p:pic>
        <p:nvPicPr>
          <p:cNvPr id="15" name="図 14" descr="ロゴ, アイコン&#10;&#10;自動的に生成された説明">
            <a:extLst>
              <a:ext uri="{FF2B5EF4-FFF2-40B4-BE49-F238E27FC236}">
                <a16:creationId xmlns:a16="http://schemas.microsoft.com/office/drawing/2014/main" id="{89B124A1-FCA9-B79B-7E16-3A069181B5A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91862"/>
            <a:ext cx="471054" cy="485663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D3CD1922-BBC3-959A-B120-BDA190DB756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91862"/>
            <a:ext cx="502438" cy="522483"/>
          </a:xfrm>
          <a:prstGeom prst="rect">
            <a:avLst/>
          </a:prstGeom>
        </p:spPr>
      </p:pic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8F1A3BAF-5A2B-BADD-8CFD-7848A2319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600509"/>
            <a:ext cx="482687" cy="522483"/>
          </a:xfrm>
          <a:prstGeom prst="rect">
            <a:avLst/>
          </a:prstGeom>
        </p:spPr>
      </p:pic>
      <p:pic>
        <p:nvPicPr>
          <p:cNvPr id="18" name="図 17" descr="ロゴ, アイコン&#10;&#10;自動的に生成された説明">
            <a:extLst>
              <a:ext uri="{FF2B5EF4-FFF2-40B4-BE49-F238E27FC236}">
                <a16:creationId xmlns:a16="http://schemas.microsoft.com/office/drawing/2014/main" id="{9BE8CF9C-0833-7CAE-F37C-C254799E2FD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600509"/>
            <a:ext cx="501106" cy="485660"/>
          </a:xfrm>
          <a:prstGeom prst="rect">
            <a:avLst/>
          </a:prstGeom>
        </p:spPr>
      </p:pic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CB50EB80-5FDE-AD2C-C002-C011CD3EA08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91866"/>
            <a:ext cx="501106" cy="522479"/>
          </a:xfrm>
          <a:prstGeom prst="rect">
            <a:avLst/>
          </a:prstGeom>
        </p:spPr>
      </p:pic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35C8658C-EABC-88E3-BB41-4BD0D6B640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91867"/>
            <a:ext cx="529270" cy="522478"/>
          </a:xfrm>
          <a:prstGeom prst="rect">
            <a:avLst/>
          </a:prstGeom>
        </p:spPr>
      </p:pic>
      <p:pic>
        <p:nvPicPr>
          <p:cNvPr id="21" name="図 20" descr="ロゴ, アイコン&#10;&#10;自動的に生成された説明">
            <a:extLst>
              <a:ext uri="{FF2B5EF4-FFF2-40B4-BE49-F238E27FC236}">
                <a16:creationId xmlns:a16="http://schemas.microsoft.com/office/drawing/2014/main" id="{B929B46A-140B-C538-7AE6-A9564FFCBFB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91868"/>
            <a:ext cx="481788" cy="485657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7630338-1315-6C45-65F4-477A2CEAC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1930"/>
            <a:ext cx="493201" cy="493667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F4D24CF0-58D6-B9F2-C459-A0F807C8A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1929"/>
            <a:ext cx="501106" cy="493668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6D5D0C53-CBA5-1641-DB7E-6D37F0BFE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80055"/>
            <a:ext cx="529484" cy="478685"/>
          </a:xfrm>
          <a:prstGeom prst="rect">
            <a:avLst/>
          </a:prstGeom>
        </p:spPr>
      </p:pic>
      <p:pic>
        <p:nvPicPr>
          <p:cNvPr id="25" name="図 24" descr="ロゴ, アイコン&#10;&#10;自動的に生成された説明">
            <a:extLst>
              <a:ext uri="{FF2B5EF4-FFF2-40B4-BE49-F238E27FC236}">
                <a16:creationId xmlns:a16="http://schemas.microsoft.com/office/drawing/2014/main" id="{E0B02A1A-C7E3-7855-3AEE-F06B7F6D0A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4082"/>
            <a:ext cx="495136" cy="460159"/>
          </a:xfrm>
          <a:prstGeom prst="rect">
            <a:avLst/>
          </a:prstGeom>
        </p:spPr>
      </p:pic>
      <p:pic>
        <p:nvPicPr>
          <p:cNvPr id="26" name="図 25" descr="ロゴ, アイコン&#10;&#10;自動的に生成された説明">
            <a:extLst>
              <a:ext uri="{FF2B5EF4-FFF2-40B4-BE49-F238E27FC236}">
                <a16:creationId xmlns:a16="http://schemas.microsoft.com/office/drawing/2014/main" id="{0C570F05-1C95-AC2B-3CB6-0ECEFA9B0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7225"/>
            <a:ext cx="495136" cy="453183"/>
          </a:xfrm>
          <a:prstGeom prst="rect">
            <a:avLst/>
          </a:prstGeom>
        </p:spPr>
      </p:pic>
      <p:pic>
        <p:nvPicPr>
          <p:cNvPr id="27" name="図 26" descr="ロゴ, アイコン&#10;&#10;自動的に生成された説明">
            <a:extLst>
              <a:ext uri="{FF2B5EF4-FFF2-40B4-BE49-F238E27FC236}">
                <a16:creationId xmlns:a16="http://schemas.microsoft.com/office/drawing/2014/main" id="{04622034-66DD-9D34-4534-5EF92FA772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9706"/>
            <a:ext cx="495137" cy="456670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D5D47351-E3CE-79CF-7317-52EC888CF3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7225"/>
            <a:ext cx="495136" cy="477015"/>
          </a:xfrm>
          <a:prstGeom prst="rect">
            <a:avLst/>
          </a:prstGeom>
        </p:spPr>
      </p:pic>
      <p:pic>
        <p:nvPicPr>
          <p:cNvPr id="29" name="図 28" descr="ロゴ, アイコン&#10;&#10;自動的に生成された説明">
            <a:extLst>
              <a:ext uri="{FF2B5EF4-FFF2-40B4-BE49-F238E27FC236}">
                <a16:creationId xmlns:a16="http://schemas.microsoft.com/office/drawing/2014/main" id="{16E0DAA2-DEB0-BF0A-7A81-07D9D96F6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4514"/>
            <a:ext cx="480406" cy="468371"/>
          </a:xfrm>
          <a:prstGeom prst="rect">
            <a:avLst/>
          </a:prstGeom>
        </p:spPr>
      </p:pic>
      <p:pic>
        <p:nvPicPr>
          <p:cNvPr id="30" name="図 29" descr="ロゴ, アイコン&#10;&#10;自動的に生成された説明">
            <a:extLst>
              <a:ext uri="{FF2B5EF4-FFF2-40B4-BE49-F238E27FC236}">
                <a16:creationId xmlns:a16="http://schemas.microsoft.com/office/drawing/2014/main" id="{7DAFFF13-B33C-DC70-ADEA-584040DAB6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8006"/>
            <a:ext cx="480407" cy="468370"/>
          </a:xfrm>
          <a:prstGeom prst="rect">
            <a:avLst/>
          </a:prstGeom>
        </p:spPr>
      </p:pic>
      <p:pic>
        <p:nvPicPr>
          <p:cNvPr id="31" name="図 30" descr="ロゴ, アイコン&#10;&#10;自動的に生成された説明">
            <a:extLst>
              <a:ext uri="{FF2B5EF4-FFF2-40B4-BE49-F238E27FC236}">
                <a16:creationId xmlns:a16="http://schemas.microsoft.com/office/drawing/2014/main" id="{D02CE91B-6087-0CB3-62E0-DCAD5EA7C6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7225"/>
            <a:ext cx="480406" cy="485660"/>
          </a:xfrm>
          <a:prstGeom prst="rect">
            <a:avLst/>
          </a:prstGeom>
        </p:spPr>
      </p:pic>
      <p:pic>
        <p:nvPicPr>
          <p:cNvPr id="32" name="図 31" descr="ロゴ, アイコン&#10;&#10;自動的に生成された説明">
            <a:extLst>
              <a:ext uri="{FF2B5EF4-FFF2-40B4-BE49-F238E27FC236}">
                <a16:creationId xmlns:a16="http://schemas.microsoft.com/office/drawing/2014/main" id="{EBFA6549-EE30-678D-4CCA-E52EBA13F9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7225"/>
            <a:ext cx="480407" cy="449150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DE6C3E74-4291-BA0E-8D0B-DC74826330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2112"/>
            <a:ext cx="480406" cy="460158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7F00A3CF-7DE1-0D2D-9AC7-0CF48CB1662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7225"/>
            <a:ext cx="480406" cy="449150"/>
          </a:xfrm>
          <a:prstGeom prst="rect">
            <a:avLst/>
          </a:prstGeom>
        </p:spPr>
      </p:pic>
      <p:pic>
        <p:nvPicPr>
          <p:cNvPr id="35" name="図 34" descr="ロゴ, アイコン&#10;&#10;自動的に生成された説明">
            <a:extLst>
              <a:ext uri="{FF2B5EF4-FFF2-40B4-BE49-F238E27FC236}">
                <a16:creationId xmlns:a16="http://schemas.microsoft.com/office/drawing/2014/main" id="{F2CDFFCF-CF55-CF47-5C68-40AE5D219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9934"/>
            <a:ext cx="471054" cy="485663"/>
          </a:xfrm>
          <a:prstGeom prst="rect">
            <a:avLst/>
          </a:prstGeom>
        </p:spPr>
      </p:pic>
      <p:pic>
        <p:nvPicPr>
          <p:cNvPr id="36" name="図 35" descr="ロゴ&#10;&#10;自動的に生成された説明">
            <a:extLst>
              <a:ext uri="{FF2B5EF4-FFF2-40B4-BE49-F238E27FC236}">
                <a16:creationId xmlns:a16="http://schemas.microsoft.com/office/drawing/2014/main" id="{137B3122-2371-08D5-884D-A17AECC657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9934"/>
            <a:ext cx="502438" cy="522483"/>
          </a:xfrm>
          <a:prstGeom prst="rect">
            <a:avLst/>
          </a:prstGeom>
        </p:spPr>
      </p:pic>
      <p:pic>
        <p:nvPicPr>
          <p:cNvPr id="37" name="図 36" descr="ロゴ, アイコン&#10;&#10;自動的に生成された説明">
            <a:extLst>
              <a:ext uri="{FF2B5EF4-FFF2-40B4-BE49-F238E27FC236}">
                <a16:creationId xmlns:a16="http://schemas.microsoft.com/office/drawing/2014/main" id="{8472DD49-2EF8-BCAD-FD3E-698066D0B47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8581"/>
            <a:ext cx="482687" cy="522483"/>
          </a:xfrm>
          <a:prstGeom prst="rect">
            <a:avLst/>
          </a:prstGeom>
        </p:spPr>
      </p:pic>
      <p:pic>
        <p:nvPicPr>
          <p:cNvPr id="38" name="図 37" descr="ロゴ, アイコン&#10;&#10;自動的に生成された説明">
            <a:extLst>
              <a:ext uri="{FF2B5EF4-FFF2-40B4-BE49-F238E27FC236}">
                <a16:creationId xmlns:a16="http://schemas.microsoft.com/office/drawing/2014/main" id="{7A83D968-9D71-81A4-1B3B-A0FF780F654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8581"/>
            <a:ext cx="501106" cy="48566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5501473B-8C84-0747-E69D-ECE4D7741A8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9938"/>
            <a:ext cx="501106" cy="522479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8603F718-3498-814D-96E5-88686855741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9939"/>
            <a:ext cx="529270" cy="522478"/>
          </a:xfrm>
          <a:prstGeom prst="rect">
            <a:avLst/>
          </a:prstGeom>
        </p:spPr>
      </p:pic>
      <p:pic>
        <p:nvPicPr>
          <p:cNvPr id="41" name="図 40" descr="ロゴ, アイコン&#10;&#10;自動的に生成された説明">
            <a:extLst>
              <a:ext uri="{FF2B5EF4-FFF2-40B4-BE49-F238E27FC236}">
                <a16:creationId xmlns:a16="http://schemas.microsoft.com/office/drawing/2014/main" id="{658A9998-74A6-26E4-EFE4-F333C4A941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9940"/>
            <a:ext cx="481788" cy="48565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75335450-B8E1-A8F3-145F-351C48FF4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1930"/>
            <a:ext cx="493201" cy="493667"/>
          </a:xfrm>
          <a:prstGeom prst="rect">
            <a:avLst/>
          </a:prstGeom>
        </p:spPr>
      </p:pic>
      <p:pic>
        <p:nvPicPr>
          <p:cNvPr id="43" name="図 42" descr="ロゴ&#10;&#10;自動的に生成された説明">
            <a:extLst>
              <a:ext uri="{FF2B5EF4-FFF2-40B4-BE49-F238E27FC236}">
                <a16:creationId xmlns:a16="http://schemas.microsoft.com/office/drawing/2014/main" id="{D696AE30-94F4-D11B-FE60-C34647F70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1929"/>
            <a:ext cx="501106" cy="493668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50538169-9E1E-8A3C-0518-EAC57AA02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80055"/>
            <a:ext cx="529484" cy="478685"/>
          </a:xfrm>
          <a:prstGeom prst="rect">
            <a:avLst/>
          </a:prstGeom>
        </p:spPr>
      </p:pic>
      <p:pic>
        <p:nvPicPr>
          <p:cNvPr id="45" name="図 44" descr="ロゴ, アイコン&#10;&#10;自動的に生成された説明">
            <a:extLst>
              <a:ext uri="{FF2B5EF4-FFF2-40B4-BE49-F238E27FC236}">
                <a16:creationId xmlns:a16="http://schemas.microsoft.com/office/drawing/2014/main" id="{3898D302-4EB8-4F1C-2611-2FCAA3F5F2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4082"/>
            <a:ext cx="495136" cy="460159"/>
          </a:xfrm>
          <a:prstGeom prst="rect">
            <a:avLst/>
          </a:prstGeom>
        </p:spPr>
      </p:pic>
      <p:pic>
        <p:nvPicPr>
          <p:cNvPr id="46" name="図 45" descr="ロゴ, アイコン&#10;&#10;自動的に生成された説明">
            <a:extLst>
              <a:ext uri="{FF2B5EF4-FFF2-40B4-BE49-F238E27FC236}">
                <a16:creationId xmlns:a16="http://schemas.microsoft.com/office/drawing/2014/main" id="{EB0B8094-35B7-D83A-0726-DB4158A8F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7225"/>
            <a:ext cx="495136" cy="453183"/>
          </a:xfrm>
          <a:prstGeom prst="rect">
            <a:avLst/>
          </a:prstGeom>
        </p:spPr>
      </p:pic>
      <p:pic>
        <p:nvPicPr>
          <p:cNvPr id="47" name="図 46" descr="ロゴ, アイコン&#10;&#10;自動的に生成された説明">
            <a:extLst>
              <a:ext uri="{FF2B5EF4-FFF2-40B4-BE49-F238E27FC236}">
                <a16:creationId xmlns:a16="http://schemas.microsoft.com/office/drawing/2014/main" id="{C9A08AC7-74D9-9788-AA44-AE44D7C31C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9706"/>
            <a:ext cx="495137" cy="456670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DD8142A0-9BF4-184A-0C56-B2F83C6814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7225"/>
            <a:ext cx="495136" cy="477015"/>
          </a:xfrm>
          <a:prstGeom prst="rect">
            <a:avLst/>
          </a:prstGeom>
        </p:spPr>
      </p:pic>
      <p:pic>
        <p:nvPicPr>
          <p:cNvPr id="49" name="図 48" descr="ロゴ, アイコン&#10;&#10;自動的に生成された説明">
            <a:extLst>
              <a:ext uri="{FF2B5EF4-FFF2-40B4-BE49-F238E27FC236}">
                <a16:creationId xmlns:a16="http://schemas.microsoft.com/office/drawing/2014/main" id="{1EBD8E22-28B4-8CC3-F7B9-AD0A4E4B2E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4514"/>
            <a:ext cx="480406" cy="468371"/>
          </a:xfrm>
          <a:prstGeom prst="rect">
            <a:avLst/>
          </a:prstGeom>
        </p:spPr>
      </p:pic>
      <p:pic>
        <p:nvPicPr>
          <p:cNvPr id="50" name="図 49" descr="ロゴ, アイコン&#10;&#10;自動的に生成された説明">
            <a:extLst>
              <a:ext uri="{FF2B5EF4-FFF2-40B4-BE49-F238E27FC236}">
                <a16:creationId xmlns:a16="http://schemas.microsoft.com/office/drawing/2014/main" id="{693F2C8A-AF4F-86D0-3C9A-604ED79B1F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8006"/>
            <a:ext cx="480407" cy="468370"/>
          </a:xfrm>
          <a:prstGeom prst="rect">
            <a:avLst/>
          </a:prstGeom>
        </p:spPr>
      </p:pic>
      <p:pic>
        <p:nvPicPr>
          <p:cNvPr id="51" name="図 50" descr="ロゴ, アイコン&#10;&#10;自動的に生成された説明">
            <a:extLst>
              <a:ext uri="{FF2B5EF4-FFF2-40B4-BE49-F238E27FC236}">
                <a16:creationId xmlns:a16="http://schemas.microsoft.com/office/drawing/2014/main" id="{7617A600-EFA7-4089-6FEA-59987930440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7225"/>
            <a:ext cx="480406" cy="485660"/>
          </a:xfrm>
          <a:prstGeom prst="rect">
            <a:avLst/>
          </a:prstGeom>
        </p:spPr>
      </p:pic>
      <p:pic>
        <p:nvPicPr>
          <p:cNvPr id="52" name="図 51" descr="ロゴ, アイコン&#10;&#10;自動的に生成された説明">
            <a:extLst>
              <a:ext uri="{FF2B5EF4-FFF2-40B4-BE49-F238E27FC236}">
                <a16:creationId xmlns:a16="http://schemas.microsoft.com/office/drawing/2014/main" id="{83E87DF1-B2B9-F631-3F55-C8F2598389D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7225"/>
            <a:ext cx="480407" cy="449150"/>
          </a:xfrm>
          <a:prstGeom prst="rect">
            <a:avLst/>
          </a:prstGeom>
        </p:spPr>
      </p:pic>
      <p:pic>
        <p:nvPicPr>
          <p:cNvPr id="53" name="図 52" descr="ロゴ, アイコン&#10;&#10;自動的に生成された説明">
            <a:extLst>
              <a:ext uri="{FF2B5EF4-FFF2-40B4-BE49-F238E27FC236}">
                <a16:creationId xmlns:a16="http://schemas.microsoft.com/office/drawing/2014/main" id="{BC20F12D-677E-A397-91EC-6BC1E9DA32C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2112"/>
            <a:ext cx="480406" cy="460158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26C58EA0-0636-8955-26D7-48422507F27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7225"/>
            <a:ext cx="480406" cy="449150"/>
          </a:xfrm>
          <a:prstGeom prst="rect">
            <a:avLst/>
          </a:prstGeom>
        </p:spPr>
      </p:pic>
      <p:pic>
        <p:nvPicPr>
          <p:cNvPr id="55" name="図 54" descr="ロゴ, アイコン&#10;&#10;自動的に生成された説明">
            <a:extLst>
              <a:ext uri="{FF2B5EF4-FFF2-40B4-BE49-F238E27FC236}">
                <a16:creationId xmlns:a16="http://schemas.microsoft.com/office/drawing/2014/main" id="{1A5348C0-3AFB-1639-42D6-E2F8C67535F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9934"/>
            <a:ext cx="471054" cy="485663"/>
          </a:xfrm>
          <a:prstGeom prst="rect">
            <a:avLst/>
          </a:prstGeom>
        </p:spPr>
      </p:pic>
      <p:pic>
        <p:nvPicPr>
          <p:cNvPr id="56" name="図 55" descr="ロゴ&#10;&#10;自動的に生成された説明">
            <a:extLst>
              <a:ext uri="{FF2B5EF4-FFF2-40B4-BE49-F238E27FC236}">
                <a16:creationId xmlns:a16="http://schemas.microsoft.com/office/drawing/2014/main" id="{95F56249-F93F-7798-F74B-D8B919357A2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9934"/>
            <a:ext cx="502438" cy="522483"/>
          </a:xfrm>
          <a:prstGeom prst="rect">
            <a:avLst/>
          </a:prstGeom>
        </p:spPr>
      </p:pic>
      <p:pic>
        <p:nvPicPr>
          <p:cNvPr id="57" name="図 56" descr="ロゴ, アイコン&#10;&#10;自動的に生成された説明">
            <a:extLst>
              <a:ext uri="{FF2B5EF4-FFF2-40B4-BE49-F238E27FC236}">
                <a16:creationId xmlns:a16="http://schemas.microsoft.com/office/drawing/2014/main" id="{8B22E650-8033-334C-0A7A-E1BC3C74D99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8581"/>
            <a:ext cx="482687" cy="522483"/>
          </a:xfrm>
          <a:prstGeom prst="rect">
            <a:avLst/>
          </a:prstGeom>
        </p:spPr>
      </p:pic>
      <p:pic>
        <p:nvPicPr>
          <p:cNvPr id="58" name="図 57" descr="ロゴ, アイコン&#10;&#10;自動的に生成された説明">
            <a:extLst>
              <a:ext uri="{FF2B5EF4-FFF2-40B4-BE49-F238E27FC236}">
                <a16:creationId xmlns:a16="http://schemas.microsoft.com/office/drawing/2014/main" id="{5E75D79F-2020-5178-465D-7ECA18D3A6C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8581"/>
            <a:ext cx="501106" cy="485660"/>
          </a:xfrm>
          <a:prstGeom prst="rect">
            <a:avLst/>
          </a:prstGeom>
        </p:spPr>
      </p:pic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17B0CC57-E9CA-4CBC-2699-7929F8D2D7B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9938"/>
            <a:ext cx="501106" cy="522479"/>
          </a:xfrm>
          <a:prstGeom prst="rect">
            <a:avLst/>
          </a:prstGeom>
        </p:spPr>
      </p:pic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9294902E-11BA-972E-D3CA-898B66DF78A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9939"/>
            <a:ext cx="529270" cy="522478"/>
          </a:xfrm>
          <a:prstGeom prst="rect">
            <a:avLst/>
          </a:prstGeom>
        </p:spPr>
      </p:pic>
      <p:pic>
        <p:nvPicPr>
          <p:cNvPr id="61" name="図 60" descr="ロゴ, アイコン&#10;&#10;自動的に生成された説明">
            <a:extLst>
              <a:ext uri="{FF2B5EF4-FFF2-40B4-BE49-F238E27FC236}">
                <a16:creationId xmlns:a16="http://schemas.microsoft.com/office/drawing/2014/main" id="{231DEE1D-2C6C-3817-6DD8-37E0E94F56B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9940"/>
            <a:ext cx="481788" cy="48565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BF8A8AF3-19FE-668B-3245-79D90FA47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0002"/>
            <a:ext cx="493201" cy="493667"/>
          </a:xfrm>
          <a:prstGeom prst="rect">
            <a:avLst/>
          </a:prstGeom>
        </p:spPr>
      </p:pic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4B5322A8-489D-C0FD-D082-D72246FC9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0001"/>
            <a:ext cx="501106" cy="493668"/>
          </a:xfrm>
          <a:prstGeom prst="rect">
            <a:avLst/>
          </a:prstGeom>
        </p:spPr>
      </p:pic>
      <p:pic>
        <p:nvPicPr>
          <p:cNvPr id="467" name="図 466" descr="ロゴ&#10;&#10;自動的に生成された説明">
            <a:extLst>
              <a:ext uri="{FF2B5EF4-FFF2-40B4-BE49-F238E27FC236}">
                <a16:creationId xmlns:a16="http://schemas.microsoft.com/office/drawing/2014/main" id="{31E39F04-41DC-DABE-FCB0-A1910DD25C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8127"/>
            <a:ext cx="529484" cy="478685"/>
          </a:xfrm>
          <a:prstGeom prst="rect">
            <a:avLst/>
          </a:prstGeom>
        </p:spPr>
      </p:pic>
      <p:pic>
        <p:nvPicPr>
          <p:cNvPr id="468" name="図 467" descr="ロゴ, アイコン&#10;&#10;自動的に生成された説明">
            <a:extLst>
              <a:ext uri="{FF2B5EF4-FFF2-40B4-BE49-F238E27FC236}">
                <a16:creationId xmlns:a16="http://schemas.microsoft.com/office/drawing/2014/main" id="{4CA2653E-FC03-AA2E-200F-81056C5662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2154"/>
            <a:ext cx="495136" cy="460159"/>
          </a:xfrm>
          <a:prstGeom prst="rect">
            <a:avLst/>
          </a:prstGeom>
        </p:spPr>
      </p:pic>
      <p:pic>
        <p:nvPicPr>
          <p:cNvPr id="469" name="図 468" descr="ロゴ, アイコン&#10;&#10;自動的に生成された説明">
            <a:extLst>
              <a:ext uri="{FF2B5EF4-FFF2-40B4-BE49-F238E27FC236}">
                <a16:creationId xmlns:a16="http://schemas.microsoft.com/office/drawing/2014/main" id="{1F4F8C41-77A5-B38A-EF4A-70A55C5FCE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5297"/>
            <a:ext cx="495136" cy="453183"/>
          </a:xfrm>
          <a:prstGeom prst="rect">
            <a:avLst/>
          </a:prstGeom>
        </p:spPr>
      </p:pic>
      <p:pic>
        <p:nvPicPr>
          <p:cNvPr id="470" name="図 469" descr="ロゴ, アイコン&#10;&#10;自動的に生成された説明">
            <a:extLst>
              <a:ext uri="{FF2B5EF4-FFF2-40B4-BE49-F238E27FC236}">
                <a16:creationId xmlns:a16="http://schemas.microsoft.com/office/drawing/2014/main" id="{18938012-4541-F1B1-CE9C-A0ABDF9EE1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7778"/>
            <a:ext cx="495137" cy="456670"/>
          </a:xfrm>
          <a:prstGeom prst="rect">
            <a:avLst/>
          </a:prstGeom>
        </p:spPr>
      </p:pic>
      <p:pic>
        <p:nvPicPr>
          <p:cNvPr id="471" name="図 470" descr="アイコン&#10;&#10;自動的に生成された説明">
            <a:extLst>
              <a:ext uri="{FF2B5EF4-FFF2-40B4-BE49-F238E27FC236}">
                <a16:creationId xmlns:a16="http://schemas.microsoft.com/office/drawing/2014/main" id="{F4611F05-1A32-CC7E-8FEF-C6E9E4C525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5297"/>
            <a:ext cx="495136" cy="477015"/>
          </a:xfrm>
          <a:prstGeom prst="rect">
            <a:avLst/>
          </a:prstGeom>
        </p:spPr>
      </p:pic>
      <p:pic>
        <p:nvPicPr>
          <p:cNvPr id="472" name="図 471" descr="ロゴ, アイコン&#10;&#10;自動的に生成された説明">
            <a:extLst>
              <a:ext uri="{FF2B5EF4-FFF2-40B4-BE49-F238E27FC236}">
                <a16:creationId xmlns:a16="http://schemas.microsoft.com/office/drawing/2014/main" id="{73A2D79E-5894-02E5-9110-FF99850DF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2586"/>
            <a:ext cx="480406" cy="468371"/>
          </a:xfrm>
          <a:prstGeom prst="rect">
            <a:avLst/>
          </a:prstGeom>
        </p:spPr>
      </p:pic>
      <p:pic>
        <p:nvPicPr>
          <p:cNvPr id="473" name="図 472" descr="ロゴ, アイコン&#10;&#10;自動的に生成された説明">
            <a:extLst>
              <a:ext uri="{FF2B5EF4-FFF2-40B4-BE49-F238E27FC236}">
                <a16:creationId xmlns:a16="http://schemas.microsoft.com/office/drawing/2014/main" id="{9EC6B629-4196-837A-0C88-F58E8E31AE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6078"/>
            <a:ext cx="480407" cy="468370"/>
          </a:xfrm>
          <a:prstGeom prst="rect">
            <a:avLst/>
          </a:prstGeom>
        </p:spPr>
      </p:pic>
      <p:pic>
        <p:nvPicPr>
          <p:cNvPr id="474" name="図 473" descr="ロゴ, アイコン&#10;&#10;自動的に生成された説明">
            <a:extLst>
              <a:ext uri="{FF2B5EF4-FFF2-40B4-BE49-F238E27FC236}">
                <a16:creationId xmlns:a16="http://schemas.microsoft.com/office/drawing/2014/main" id="{0635AA05-9C99-436B-F102-C798F38B7BD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5297"/>
            <a:ext cx="480406" cy="485660"/>
          </a:xfrm>
          <a:prstGeom prst="rect">
            <a:avLst/>
          </a:prstGeom>
        </p:spPr>
      </p:pic>
      <p:pic>
        <p:nvPicPr>
          <p:cNvPr id="475" name="図 474" descr="ロゴ, アイコン&#10;&#10;自動的に生成された説明">
            <a:extLst>
              <a:ext uri="{FF2B5EF4-FFF2-40B4-BE49-F238E27FC236}">
                <a16:creationId xmlns:a16="http://schemas.microsoft.com/office/drawing/2014/main" id="{74F4F2DF-447D-8E99-3ABB-428526283DB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5297"/>
            <a:ext cx="480407" cy="449150"/>
          </a:xfrm>
          <a:prstGeom prst="rect">
            <a:avLst/>
          </a:prstGeom>
        </p:spPr>
      </p:pic>
      <p:pic>
        <p:nvPicPr>
          <p:cNvPr id="476" name="図 475" descr="ロゴ, アイコン&#10;&#10;自動的に生成された説明">
            <a:extLst>
              <a:ext uri="{FF2B5EF4-FFF2-40B4-BE49-F238E27FC236}">
                <a16:creationId xmlns:a16="http://schemas.microsoft.com/office/drawing/2014/main" id="{0430116E-C965-530D-028E-9A821855151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0184"/>
            <a:ext cx="480406" cy="460158"/>
          </a:xfrm>
          <a:prstGeom prst="rect">
            <a:avLst/>
          </a:prstGeom>
        </p:spPr>
      </p:pic>
      <p:pic>
        <p:nvPicPr>
          <p:cNvPr id="477" name="図 476" descr="ロゴ&#10;&#10;自動的に生成された説明">
            <a:extLst>
              <a:ext uri="{FF2B5EF4-FFF2-40B4-BE49-F238E27FC236}">
                <a16:creationId xmlns:a16="http://schemas.microsoft.com/office/drawing/2014/main" id="{54FA0D8D-AA0C-0413-A061-228D941771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5297"/>
            <a:ext cx="480406" cy="449150"/>
          </a:xfrm>
          <a:prstGeom prst="rect">
            <a:avLst/>
          </a:prstGeom>
        </p:spPr>
      </p:pic>
      <p:pic>
        <p:nvPicPr>
          <p:cNvPr id="478" name="図 477" descr="ロゴ, アイコン&#10;&#10;自動的に生成された説明">
            <a:extLst>
              <a:ext uri="{FF2B5EF4-FFF2-40B4-BE49-F238E27FC236}">
                <a16:creationId xmlns:a16="http://schemas.microsoft.com/office/drawing/2014/main" id="{61FE17BB-4C6E-6F10-5D54-7BE4F77EF49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8006"/>
            <a:ext cx="471054" cy="485663"/>
          </a:xfrm>
          <a:prstGeom prst="rect">
            <a:avLst/>
          </a:prstGeom>
        </p:spPr>
      </p:pic>
      <p:pic>
        <p:nvPicPr>
          <p:cNvPr id="479" name="図 478" descr="ロゴ&#10;&#10;自動的に生成された説明">
            <a:extLst>
              <a:ext uri="{FF2B5EF4-FFF2-40B4-BE49-F238E27FC236}">
                <a16:creationId xmlns:a16="http://schemas.microsoft.com/office/drawing/2014/main" id="{31F539DF-093B-1CEB-68F0-04C38E17646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8006"/>
            <a:ext cx="502438" cy="522483"/>
          </a:xfrm>
          <a:prstGeom prst="rect">
            <a:avLst/>
          </a:prstGeom>
        </p:spPr>
      </p:pic>
      <p:pic>
        <p:nvPicPr>
          <p:cNvPr id="480" name="図 479" descr="ロゴ, アイコン&#10;&#10;自動的に生成された説明">
            <a:extLst>
              <a:ext uri="{FF2B5EF4-FFF2-40B4-BE49-F238E27FC236}">
                <a16:creationId xmlns:a16="http://schemas.microsoft.com/office/drawing/2014/main" id="{066AE1A2-C08C-8A50-8AF1-CC97B8FB3F7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6653"/>
            <a:ext cx="482687" cy="522483"/>
          </a:xfrm>
          <a:prstGeom prst="rect">
            <a:avLst/>
          </a:prstGeom>
        </p:spPr>
      </p:pic>
      <p:pic>
        <p:nvPicPr>
          <p:cNvPr id="481" name="図 480" descr="ロゴ, アイコン&#10;&#10;自動的に生成された説明">
            <a:extLst>
              <a:ext uri="{FF2B5EF4-FFF2-40B4-BE49-F238E27FC236}">
                <a16:creationId xmlns:a16="http://schemas.microsoft.com/office/drawing/2014/main" id="{224C2BA7-B415-16FA-2C59-E34E855F608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6653"/>
            <a:ext cx="501106" cy="485660"/>
          </a:xfrm>
          <a:prstGeom prst="rect">
            <a:avLst/>
          </a:prstGeom>
        </p:spPr>
      </p:pic>
      <p:pic>
        <p:nvPicPr>
          <p:cNvPr id="482" name="図 481" descr="ロゴ&#10;&#10;自動的に生成された説明">
            <a:extLst>
              <a:ext uri="{FF2B5EF4-FFF2-40B4-BE49-F238E27FC236}">
                <a16:creationId xmlns:a16="http://schemas.microsoft.com/office/drawing/2014/main" id="{351CB63A-532D-208C-9C07-20847E6245D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8010"/>
            <a:ext cx="501106" cy="522479"/>
          </a:xfrm>
          <a:prstGeom prst="rect">
            <a:avLst/>
          </a:prstGeom>
        </p:spPr>
      </p:pic>
      <p:pic>
        <p:nvPicPr>
          <p:cNvPr id="483" name="図 482" descr="ロゴ&#10;&#10;自動的に生成された説明">
            <a:extLst>
              <a:ext uri="{FF2B5EF4-FFF2-40B4-BE49-F238E27FC236}">
                <a16:creationId xmlns:a16="http://schemas.microsoft.com/office/drawing/2014/main" id="{7326684B-3552-902F-A708-DF561522B7E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8011"/>
            <a:ext cx="529270" cy="522478"/>
          </a:xfrm>
          <a:prstGeom prst="rect">
            <a:avLst/>
          </a:prstGeom>
        </p:spPr>
      </p:pic>
      <p:pic>
        <p:nvPicPr>
          <p:cNvPr id="484" name="図 483" descr="ロゴ, アイコン&#10;&#10;自動的に生成された説明">
            <a:extLst>
              <a:ext uri="{FF2B5EF4-FFF2-40B4-BE49-F238E27FC236}">
                <a16:creationId xmlns:a16="http://schemas.microsoft.com/office/drawing/2014/main" id="{647CEE07-C797-9CC4-3E61-FC4A54370D7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8012"/>
            <a:ext cx="481788" cy="485657"/>
          </a:xfrm>
          <a:prstGeom prst="rect">
            <a:avLst/>
          </a:prstGeom>
        </p:spPr>
      </p:pic>
      <p:pic>
        <p:nvPicPr>
          <p:cNvPr id="485" name="図 484" descr="アイコン&#10;&#10;自動的に生成された説明">
            <a:extLst>
              <a:ext uri="{FF2B5EF4-FFF2-40B4-BE49-F238E27FC236}">
                <a16:creationId xmlns:a16="http://schemas.microsoft.com/office/drawing/2014/main" id="{AC5DE8E7-797B-B924-A214-A3B4DE8A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9709"/>
            <a:ext cx="493201" cy="493667"/>
          </a:xfrm>
          <a:prstGeom prst="rect">
            <a:avLst/>
          </a:prstGeom>
        </p:spPr>
      </p:pic>
      <p:pic>
        <p:nvPicPr>
          <p:cNvPr id="486" name="図 485" descr="ロゴ&#10;&#10;自動的に生成された説明">
            <a:extLst>
              <a:ext uri="{FF2B5EF4-FFF2-40B4-BE49-F238E27FC236}">
                <a16:creationId xmlns:a16="http://schemas.microsoft.com/office/drawing/2014/main" id="{A5FB0B26-4EBA-3E23-5639-EDE30CA0A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9708"/>
            <a:ext cx="501106" cy="493668"/>
          </a:xfrm>
          <a:prstGeom prst="rect">
            <a:avLst/>
          </a:prstGeom>
        </p:spPr>
      </p:pic>
      <p:pic>
        <p:nvPicPr>
          <p:cNvPr id="487" name="図 486" descr="ロゴ&#10;&#10;自動的に生成された説明">
            <a:extLst>
              <a:ext uri="{FF2B5EF4-FFF2-40B4-BE49-F238E27FC236}">
                <a16:creationId xmlns:a16="http://schemas.microsoft.com/office/drawing/2014/main" id="{696F276C-0CC6-F792-F396-767E26F81E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7834"/>
            <a:ext cx="529484" cy="478685"/>
          </a:xfrm>
          <a:prstGeom prst="rect">
            <a:avLst/>
          </a:prstGeom>
        </p:spPr>
      </p:pic>
      <p:pic>
        <p:nvPicPr>
          <p:cNvPr id="488" name="図 487" descr="ロゴ, アイコン&#10;&#10;自動的に生成された説明">
            <a:extLst>
              <a:ext uri="{FF2B5EF4-FFF2-40B4-BE49-F238E27FC236}">
                <a16:creationId xmlns:a16="http://schemas.microsoft.com/office/drawing/2014/main" id="{56AB3FA4-326D-8C95-3AC9-B7035B3E8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1861"/>
            <a:ext cx="495136" cy="460159"/>
          </a:xfrm>
          <a:prstGeom prst="rect">
            <a:avLst/>
          </a:prstGeom>
        </p:spPr>
      </p:pic>
      <p:pic>
        <p:nvPicPr>
          <p:cNvPr id="489" name="図 488" descr="ロゴ, アイコン&#10;&#10;自動的に生成された説明">
            <a:extLst>
              <a:ext uri="{FF2B5EF4-FFF2-40B4-BE49-F238E27FC236}">
                <a16:creationId xmlns:a16="http://schemas.microsoft.com/office/drawing/2014/main" id="{361CBF59-92FC-87B6-33EE-8D9461C8EC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5004"/>
            <a:ext cx="495136" cy="453183"/>
          </a:xfrm>
          <a:prstGeom prst="rect">
            <a:avLst/>
          </a:prstGeom>
        </p:spPr>
      </p:pic>
      <p:pic>
        <p:nvPicPr>
          <p:cNvPr id="490" name="図 489" descr="ロゴ, アイコン&#10;&#10;自動的に生成された説明">
            <a:extLst>
              <a:ext uri="{FF2B5EF4-FFF2-40B4-BE49-F238E27FC236}">
                <a16:creationId xmlns:a16="http://schemas.microsoft.com/office/drawing/2014/main" id="{6ADC6D95-9EDA-957D-93EE-35FFB57BA0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7485"/>
            <a:ext cx="495137" cy="456670"/>
          </a:xfrm>
          <a:prstGeom prst="rect">
            <a:avLst/>
          </a:prstGeom>
        </p:spPr>
      </p:pic>
      <p:pic>
        <p:nvPicPr>
          <p:cNvPr id="491" name="図 490" descr="アイコン&#10;&#10;自動的に生成された説明">
            <a:extLst>
              <a:ext uri="{FF2B5EF4-FFF2-40B4-BE49-F238E27FC236}">
                <a16:creationId xmlns:a16="http://schemas.microsoft.com/office/drawing/2014/main" id="{6B4C38FA-1B94-43FF-0E95-1551B58789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5004"/>
            <a:ext cx="495136" cy="477015"/>
          </a:xfrm>
          <a:prstGeom prst="rect">
            <a:avLst/>
          </a:prstGeom>
        </p:spPr>
      </p:pic>
      <p:pic>
        <p:nvPicPr>
          <p:cNvPr id="492" name="図 491" descr="ロゴ, アイコン&#10;&#10;自動的に生成された説明">
            <a:extLst>
              <a:ext uri="{FF2B5EF4-FFF2-40B4-BE49-F238E27FC236}">
                <a16:creationId xmlns:a16="http://schemas.microsoft.com/office/drawing/2014/main" id="{C15B297F-B61F-3459-6E27-D36F601C2E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2293"/>
            <a:ext cx="480406" cy="468371"/>
          </a:xfrm>
          <a:prstGeom prst="rect">
            <a:avLst/>
          </a:prstGeom>
        </p:spPr>
      </p:pic>
      <p:pic>
        <p:nvPicPr>
          <p:cNvPr id="493" name="図 492" descr="ロゴ, アイコン&#10;&#10;自動的に生成された説明">
            <a:extLst>
              <a:ext uri="{FF2B5EF4-FFF2-40B4-BE49-F238E27FC236}">
                <a16:creationId xmlns:a16="http://schemas.microsoft.com/office/drawing/2014/main" id="{40375579-6D20-8759-2931-C4E7A6944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5785"/>
            <a:ext cx="480407" cy="468370"/>
          </a:xfrm>
          <a:prstGeom prst="rect">
            <a:avLst/>
          </a:prstGeom>
        </p:spPr>
      </p:pic>
      <p:pic>
        <p:nvPicPr>
          <p:cNvPr id="494" name="図 493" descr="ロゴ, アイコン&#10;&#10;自動的に生成された説明">
            <a:extLst>
              <a:ext uri="{FF2B5EF4-FFF2-40B4-BE49-F238E27FC236}">
                <a16:creationId xmlns:a16="http://schemas.microsoft.com/office/drawing/2014/main" id="{AADD2234-2D7F-8A81-75BE-B1ECBEF6F9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5004"/>
            <a:ext cx="480406" cy="485660"/>
          </a:xfrm>
          <a:prstGeom prst="rect">
            <a:avLst/>
          </a:prstGeom>
        </p:spPr>
      </p:pic>
      <p:pic>
        <p:nvPicPr>
          <p:cNvPr id="495" name="図 494" descr="ロゴ, アイコン&#10;&#10;自動的に生成された説明">
            <a:extLst>
              <a:ext uri="{FF2B5EF4-FFF2-40B4-BE49-F238E27FC236}">
                <a16:creationId xmlns:a16="http://schemas.microsoft.com/office/drawing/2014/main" id="{CAC279A8-4451-D7A5-50AC-FE398891B5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5004"/>
            <a:ext cx="480407" cy="449150"/>
          </a:xfrm>
          <a:prstGeom prst="rect">
            <a:avLst/>
          </a:prstGeom>
        </p:spPr>
      </p:pic>
      <p:pic>
        <p:nvPicPr>
          <p:cNvPr id="496" name="図 495" descr="ロゴ, アイコン&#10;&#10;自動的に生成された説明">
            <a:extLst>
              <a:ext uri="{FF2B5EF4-FFF2-40B4-BE49-F238E27FC236}">
                <a16:creationId xmlns:a16="http://schemas.microsoft.com/office/drawing/2014/main" id="{69F4F351-D8AC-CB0C-1536-DE09D0BC612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9891"/>
            <a:ext cx="480406" cy="460158"/>
          </a:xfrm>
          <a:prstGeom prst="rect">
            <a:avLst/>
          </a:prstGeom>
        </p:spPr>
      </p:pic>
      <p:pic>
        <p:nvPicPr>
          <p:cNvPr id="517" name="図 516" descr="ロゴ&#10;&#10;自動的に生成された説明">
            <a:extLst>
              <a:ext uri="{FF2B5EF4-FFF2-40B4-BE49-F238E27FC236}">
                <a16:creationId xmlns:a16="http://schemas.microsoft.com/office/drawing/2014/main" id="{A833FADD-239A-D1BA-68F7-F5B960B5D9F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5004"/>
            <a:ext cx="480406" cy="449150"/>
          </a:xfrm>
          <a:prstGeom prst="rect">
            <a:avLst/>
          </a:prstGeom>
        </p:spPr>
      </p:pic>
      <p:pic>
        <p:nvPicPr>
          <p:cNvPr id="518" name="図 517" descr="ロゴ, アイコン&#10;&#10;自動的に生成された説明">
            <a:extLst>
              <a:ext uri="{FF2B5EF4-FFF2-40B4-BE49-F238E27FC236}">
                <a16:creationId xmlns:a16="http://schemas.microsoft.com/office/drawing/2014/main" id="{9B0343B8-A8A3-B804-E2B1-1A243B9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7713"/>
            <a:ext cx="471054" cy="485663"/>
          </a:xfrm>
          <a:prstGeom prst="rect">
            <a:avLst/>
          </a:prstGeom>
        </p:spPr>
      </p:pic>
      <p:pic>
        <p:nvPicPr>
          <p:cNvPr id="519" name="図 518" descr="ロゴ&#10;&#10;自動的に生成された説明">
            <a:extLst>
              <a:ext uri="{FF2B5EF4-FFF2-40B4-BE49-F238E27FC236}">
                <a16:creationId xmlns:a16="http://schemas.microsoft.com/office/drawing/2014/main" id="{AA262645-9564-1FD4-FBE4-99B1E0F27EA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7713"/>
            <a:ext cx="502438" cy="522483"/>
          </a:xfrm>
          <a:prstGeom prst="rect">
            <a:avLst/>
          </a:prstGeom>
        </p:spPr>
      </p:pic>
      <p:pic>
        <p:nvPicPr>
          <p:cNvPr id="520" name="図 519" descr="ロゴ, アイコン&#10;&#10;自動的に生成された説明">
            <a:extLst>
              <a:ext uri="{FF2B5EF4-FFF2-40B4-BE49-F238E27FC236}">
                <a16:creationId xmlns:a16="http://schemas.microsoft.com/office/drawing/2014/main" id="{A093EBD9-7250-EC9C-88D9-64A4DDE1931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6360"/>
            <a:ext cx="482687" cy="522483"/>
          </a:xfrm>
          <a:prstGeom prst="rect">
            <a:avLst/>
          </a:prstGeom>
        </p:spPr>
      </p:pic>
      <p:pic>
        <p:nvPicPr>
          <p:cNvPr id="521" name="図 520" descr="ロゴ, アイコン&#10;&#10;自動的に生成された説明">
            <a:extLst>
              <a:ext uri="{FF2B5EF4-FFF2-40B4-BE49-F238E27FC236}">
                <a16:creationId xmlns:a16="http://schemas.microsoft.com/office/drawing/2014/main" id="{689898F9-73F5-F073-C143-9351EFE6711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6360"/>
            <a:ext cx="501106" cy="485660"/>
          </a:xfrm>
          <a:prstGeom prst="rect">
            <a:avLst/>
          </a:prstGeom>
        </p:spPr>
      </p:pic>
      <p:pic>
        <p:nvPicPr>
          <p:cNvPr id="522" name="図 521" descr="ロゴ&#10;&#10;自動的に生成された説明">
            <a:extLst>
              <a:ext uri="{FF2B5EF4-FFF2-40B4-BE49-F238E27FC236}">
                <a16:creationId xmlns:a16="http://schemas.microsoft.com/office/drawing/2014/main" id="{EF03E277-4AEC-B5D5-C712-EFA1C700188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7717"/>
            <a:ext cx="501106" cy="522479"/>
          </a:xfrm>
          <a:prstGeom prst="rect">
            <a:avLst/>
          </a:prstGeom>
        </p:spPr>
      </p:pic>
      <p:pic>
        <p:nvPicPr>
          <p:cNvPr id="523" name="図 522" descr="ロゴ&#10;&#10;自動的に生成された説明">
            <a:extLst>
              <a:ext uri="{FF2B5EF4-FFF2-40B4-BE49-F238E27FC236}">
                <a16:creationId xmlns:a16="http://schemas.microsoft.com/office/drawing/2014/main" id="{FB7004D8-61AC-8B91-247F-510ED3F8E31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7718"/>
            <a:ext cx="529270" cy="522478"/>
          </a:xfrm>
          <a:prstGeom prst="rect">
            <a:avLst/>
          </a:prstGeom>
        </p:spPr>
      </p:pic>
      <p:pic>
        <p:nvPicPr>
          <p:cNvPr id="524" name="図 523" descr="ロゴ, アイコン&#10;&#10;自動的に生成された説明">
            <a:extLst>
              <a:ext uri="{FF2B5EF4-FFF2-40B4-BE49-F238E27FC236}">
                <a16:creationId xmlns:a16="http://schemas.microsoft.com/office/drawing/2014/main" id="{4B86A719-C3DE-83D4-4FCF-D6A639EB79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7719"/>
            <a:ext cx="481788" cy="485657"/>
          </a:xfrm>
          <a:prstGeom prst="rect">
            <a:avLst/>
          </a:prstGeom>
        </p:spPr>
      </p:pic>
      <p:pic>
        <p:nvPicPr>
          <p:cNvPr id="525" name="図 524" descr="アイコン&#10;&#10;自動的に生成された説明">
            <a:extLst>
              <a:ext uri="{FF2B5EF4-FFF2-40B4-BE49-F238E27FC236}">
                <a16:creationId xmlns:a16="http://schemas.microsoft.com/office/drawing/2014/main" id="{42C85944-B19A-19D1-29A0-C362D7A6D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7781"/>
            <a:ext cx="493201" cy="493667"/>
          </a:xfrm>
          <a:prstGeom prst="rect">
            <a:avLst/>
          </a:prstGeom>
        </p:spPr>
      </p:pic>
      <p:pic>
        <p:nvPicPr>
          <p:cNvPr id="526" name="図 525" descr="ロゴ&#10;&#10;自動的に生成された説明">
            <a:extLst>
              <a:ext uri="{FF2B5EF4-FFF2-40B4-BE49-F238E27FC236}">
                <a16:creationId xmlns:a16="http://schemas.microsoft.com/office/drawing/2014/main" id="{640C7087-C131-9C72-A7D1-01E1178A8A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7780"/>
            <a:ext cx="501106" cy="493668"/>
          </a:xfrm>
          <a:prstGeom prst="rect">
            <a:avLst/>
          </a:prstGeom>
        </p:spPr>
      </p:pic>
      <p:pic>
        <p:nvPicPr>
          <p:cNvPr id="527" name="図 526" descr="ロゴ&#10;&#10;自動的に生成された説明">
            <a:extLst>
              <a:ext uri="{FF2B5EF4-FFF2-40B4-BE49-F238E27FC236}">
                <a16:creationId xmlns:a16="http://schemas.microsoft.com/office/drawing/2014/main" id="{D3A70125-639E-8C5C-DF6E-B7CD00AA2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5906"/>
            <a:ext cx="529484" cy="478685"/>
          </a:xfrm>
          <a:prstGeom prst="rect">
            <a:avLst/>
          </a:prstGeom>
        </p:spPr>
      </p:pic>
      <p:pic>
        <p:nvPicPr>
          <p:cNvPr id="528" name="図 527" descr="ロゴ, アイコン&#10;&#10;自動的に生成された説明">
            <a:extLst>
              <a:ext uri="{FF2B5EF4-FFF2-40B4-BE49-F238E27FC236}">
                <a16:creationId xmlns:a16="http://schemas.microsoft.com/office/drawing/2014/main" id="{57E2E9E4-9634-B5A3-FE3F-2E00BF3076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19933"/>
            <a:ext cx="495136" cy="460159"/>
          </a:xfrm>
          <a:prstGeom prst="rect">
            <a:avLst/>
          </a:prstGeom>
        </p:spPr>
      </p:pic>
      <p:pic>
        <p:nvPicPr>
          <p:cNvPr id="529" name="図 528" descr="ロゴ, アイコン&#10;&#10;自動的に生成された説明">
            <a:extLst>
              <a:ext uri="{FF2B5EF4-FFF2-40B4-BE49-F238E27FC236}">
                <a16:creationId xmlns:a16="http://schemas.microsoft.com/office/drawing/2014/main" id="{8F9AA1B0-3E00-5F4A-BDAD-EE02A0A3EB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3076"/>
            <a:ext cx="495136" cy="453183"/>
          </a:xfrm>
          <a:prstGeom prst="rect">
            <a:avLst/>
          </a:prstGeom>
        </p:spPr>
      </p:pic>
      <p:pic>
        <p:nvPicPr>
          <p:cNvPr id="530" name="図 529" descr="ロゴ, アイコン&#10;&#10;自動的に生成された説明">
            <a:extLst>
              <a:ext uri="{FF2B5EF4-FFF2-40B4-BE49-F238E27FC236}">
                <a16:creationId xmlns:a16="http://schemas.microsoft.com/office/drawing/2014/main" id="{F9F31F6A-9A2C-58D0-D767-D4F095B501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5557"/>
            <a:ext cx="495137" cy="456670"/>
          </a:xfrm>
          <a:prstGeom prst="rect">
            <a:avLst/>
          </a:prstGeom>
        </p:spPr>
      </p:pic>
      <p:pic>
        <p:nvPicPr>
          <p:cNvPr id="531" name="図 530" descr="アイコン&#10;&#10;自動的に生成された説明">
            <a:extLst>
              <a:ext uri="{FF2B5EF4-FFF2-40B4-BE49-F238E27FC236}">
                <a16:creationId xmlns:a16="http://schemas.microsoft.com/office/drawing/2014/main" id="{89B40F7D-376C-5660-F01E-F0B5318FC3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3076"/>
            <a:ext cx="495136" cy="477015"/>
          </a:xfrm>
          <a:prstGeom prst="rect">
            <a:avLst/>
          </a:prstGeom>
        </p:spPr>
      </p:pic>
      <p:pic>
        <p:nvPicPr>
          <p:cNvPr id="532" name="図 531" descr="ロゴ, アイコン&#10;&#10;自動的に生成された説明">
            <a:extLst>
              <a:ext uri="{FF2B5EF4-FFF2-40B4-BE49-F238E27FC236}">
                <a16:creationId xmlns:a16="http://schemas.microsoft.com/office/drawing/2014/main" id="{8560A6D1-97A9-0727-4BEF-DBC788CBC6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0365"/>
            <a:ext cx="480406" cy="468371"/>
          </a:xfrm>
          <a:prstGeom prst="rect">
            <a:avLst/>
          </a:prstGeom>
        </p:spPr>
      </p:pic>
      <p:pic>
        <p:nvPicPr>
          <p:cNvPr id="533" name="図 532" descr="ロゴ, アイコン&#10;&#10;自動的に生成された説明">
            <a:extLst>
              <a:ext uri="{FF2B5EF4-FFF2-40B4-BE49-F238E27FC236}">
                <a16:creationId xmlns:a16="http://schemas.microsoft.com/office/drawing/2014/main" id="{BCAC5F41-08DE-C064-701E-CC01C7EA80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3857"/>
            <a:ext cx="480407" cy="468370"/>
          </a:xfrm>
          <a:prstGeom prst="rect">
            <a:avLst/>
          </a:prstGeom>
        </p:spPr>
      </p:pic>
      <p:pic>
        <p:nvPicPr>
          <p:cNvPr id="534" name="図 533" descr="ロゴ, アイコン&#10;&#10;自動的に生成された説明">
            <a:extLst>
              <a:ext uri="{FF2B5EF4-FFF2-40B4-BE49-F238E27FC236}">
                <a16:creationId xmlns:a16="http://schemas.microsoft.com/office/drawing/2014/main" id="{7ACC3912-7E8E-C9F9-1F5C-69867B8901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3076"/>
            <a:ext cx="480406" cy="485660"/>
          </a:xfrm>
          <a:prstGeom prst="rect">
            <a:avLst/>
          </a:prstGeom>
        </p:spPr>
      </p:pic>
      <p:pic>
        <p:nvPicPr>
          <p:cNvPr id="535" name="図 534" descr="ロゴ, アイコン&#10;&#10;自動的に生成された説明">
            <a:extLst>
              <a:ext uri="{FF2B5EF4-FFF2-40B4-BE49-F238E27FC236}">
                <a16:creationId xmlns:a16="http://schemas.microsoft.com/office/drawing/2014/main" id="{9B03D961-3C11-D999-C371-5CA196286B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3076"/>
            <a:ext cx="480407" cy="449150"/>
          </a:xfrm>
          <a:prstGeom prst="rect">
            <a:avLst/>
          </a:prstGeom>
        </p:spPr>
      </p:pic>
      <p:pic>
        <p:nvPicPr>
          <p:cNvPr id="536" name="図 535" descr="ロゴ, アイコン&#10;&#10;自動的に生成された説明">
            <a:extLst>
              <a:ext uri="{FF2B5EF4-FFF2-40B4-BE49-F238E27FC236}">
                <a16:creationId xmlns:a16="http://schemas.microsoft.com/office/drawing/2014/main" id="{70656AA9-BAF5-B93E-EF77-0B0B6F26529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7963"/>
            <a:ext cx="480406" cy="460158"/>
          </a:xfrm>
          <a:prstGeom prst="rect">
            <a:avLst/>
          </a:prstGeom>
        </p:spPr>
      </p:pic>
      <p:pic>
        <p:nvPicPr>
          <p:cNvPr id="537" name="図 536" descr="ロゴ&#10;&#10;自動的に生成された説明">
            <a:extLst>
              <a:ext uri="{FF2B5EF4-FFF2-40B4-BE49-F238E27FC236}">
                <a16:creationId xmlns:a16="http://schemas.microsoft.com/office/drawing/2014/main" id="{16B6EEB5-173C-CD15-18AA-BD4B6E8D90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3076"/>
            <a:ext cx="480406" cy="449150"/>
          </a:xfrm>
          <a:prstGeom prst="rect">
            <a:avLst/>
          </a:prstGeom>
        </p:spPr>
      </p:pic>
      <p:pic>
        <p:nvPicPr>
          <p:cNvPr id="538" name="図 537" descr="ロゴ, アイコン&#10;&#10;自動的に生成された説明">
            <a:extLst>
              <a:ext uri="{FF2B5EF4-FFF2-40B4-BE49-F238E27FC236}">
                <a16:creationId xmlns:a16="http://schemas.microsoft.com/office/drawing/2014/main" id="{44F7C93A-E5A6-EECF-1803-19EF156A8F9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5785"/>
            <a:ext cx="471054" cy="485663"/>
          </a:xfrm>
          <a:prstGeom prst="rect">
            <a:avLst/>
          </a:prstGeom>
        </p:spPr>
      </p:pic>
      <p:pic>
        <p:nvPicPr>
          <p:cNvPr id="539" name="図 538" descr="ロゴ&#10;&#10;自動的に生成された説明">
            <a:extLst>
              <a:ext uri="{FF2B5EF4-FFF2-40B4-BE49-F238E27FC236}">
                <a16:creationId xmlns:a16="http://schemas.microsoft.com/office/drawing/2014/main" id="{E37C8DFC-1F52-B15E-C595-D5D4DC9AE60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5785"/>
            <a:ext cx="502438" cy="522483"/>
          </a:xfrm>
          <a:prstGeom prst="rect">
            <a:avLst/>
          </a:prstGeom>
        </p:spPr>
      </p:pic>
      <p:pic>
        <p:nvPicPr>
          <p:cNvPr id="540" name="図 539" descr="ロゴ, アイコン&#10;&#10;自動的に生成された説明">
            <a:extLst>
              <a:ext uri="{FF2B5EF4-FFF2-40B4-BE49-F238E27FC236}">
                <a16:creationId xmlns:a16="http://schemas.microsoft.com/office/drawing/2014/main" id="{FCCC5A6C-034E-21B1-5724-62488F180F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4432"/>
            <a:ext cx="482687" cy="522483"/>
          </a:xfrm>
          <a:prstGeom prst="rect">
            <a:avLst/>
          </a:prstGeom>
        </p:spPr>
      </p:pic>
      <p:pic>
        <p:nvPicPr>
          <p:cNvPr id="541" name="図 540" descr="ロゴ, アイコン&#10;&#10;自動的に生成された説明">
            <a:extLst>
              <a:ext uri="{FF2B5EF4-FFF2-40B4-BE49-F238E27FC236}">
                <a16:creationId xmlns:a16="http://schemas.microsoft.com/office/drawing/2014/main" id="{C53DF45F-6B54-F143-A828-927331F45AC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4432"/>
            <a:ext cx="501106" cy="485660"/>
          </a:xfrm>
          <a:prstGeom prst="rect">
            <a:avLst/>
          </a:prstGeom>
        </p:spPr>
      </p:pic>
      <p:pic>
        <p:nvPicPr>
          <p:cNvPr id="542" name="図 541" descr="ロゴ&#10;&#10;自動的に生成された説明">
            <a:extLst>
              <a:ext uri="{FF2B5EF4-FFF2-40B4-BE49-F238E27FC236}">
                <a16:creationId xmlns:a16="http://schemas.microsoft.com/office/drawing/2014/main" id="{CCDBCC39-3ED2-0D9A-DA15-81144C1C771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5789"/>
            <a:ext cx="501106" cy="522479"/>
          </a:xfrm>
          <a:prstGeom prst="rect">
            <a:avLst/>
          </a:prstGeom>
        </p:spPr>
      </p:pic>
      <p:pic>
        <p:nvPicPr>
          <p:cNvPr id="543" name="図 542" descr="ロゴ&#10;&#10;自動的に生成された説明">
            <a:extLst>
              <a:ext uri="{FF2B5EF4-FFF2-40B4-BE49-F238E27FC236}">
                <a16:creationId xmlns:a16="http://schemas.microsoft.com/office/drawing/2014/main" id="{1B9C5686-414A-5A12-5362-8A2FE437F2A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5790"/>
            <a:ext cx="529270" cy="522478"/>
          </a:xfrm>
          <a:prstGeom prst="rect">
            <a:avLst/>
          </a:prstGeom>
        </p:spPr>
      </p:pic>
      <p:pic>
        <p:nvPicPr>
          <p:cNvPr id="544" name="図 543" descr="ロゴ, アイコン&#10;&#10;自動的に生成された説明">
            <a:extLst>
              <a:ext uri="{FF2B5EF4-FFF2-40B4-BE49-F238E27FC236}">
                <a16:creationId xmlns:a16="http://schemas.microsoft.com/office/drawing/2014/main" id="{627E5807-4E78-A130-1809-73C9C52293E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5791"/>
            <a:ext cx="481788" cy="485657"/>
          </a:xfrm>
          <a:prstGeom prst="rect">
            <a:avLst/>
          </a:prstGeom>
        </p:spPr>
      </p:pic>
      <p:pic>
        <p:nvPicPr>
          <p:cNvPr id="545" name="図 544" descr="アイコン&#10;&#10;自動的に生成された説明">
            <a:extLst>
              <a:ext uri="{FF2B5EF4-FFF2-40B4-BE49-F238E27FC236}">
                <a16:creationId xmlns:a16="http://schemas.microsoft.com/office/drawing/2014/main" id="{AB504916-6923-A20B-48E9-27E0CDAEA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7781"/>
            <a:ext cx="493201" cy="493667"/>
          </a:xfrm>
          <a:prstGeom prst="rect">
            <a:avLst/>
          </a:prstGeom>
        </p:spPr>
      </p:pic>
      <p:pic>
        <p:nvPicPr>
          <p:cNvPr id="546" name="図 545" descr="ロゴ&#10;&#10;自動的に生成された説明">
            <a:extLst>
              <a:ext uri="{FF2B5EF4-FFF2-40B4-BE49-F238E27FC236}">
                <a16:creationId xmlns:a16="http://schemas.microsoft.com/office/drawing/2014/main" id="{A16E3C18-A2EB-6B0F-A8E2-CD9190910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7780"/>
            <a:ext cx="501106" cy="493668"/>
          </a:xfrm>
          <a:prstGeom prst="rect">
            <a:avLst/>
          </a:prstGeom>
        </p:spPr>
      </p:pic>
      <p:pic>
        <p:nvPicPr>
          <p:cNvPr id="567" name="図 566" descr="ロゴ&#10;&#10;自動的に生成された説明">
            <a:extLst>
              <a:ext uri="{FF2B5EF4-FFF2-40B4-BE49-F238E27FC236}">
                <a16:creationId xmlns:a16="http://schemas.microsoft.com/office/drawing/2014/main" id="{1459D647-554F-BF4A-4C34-9E69B5B0E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5906"/>
            <a:ext cx="529484" cy="478685"/>
          </a:xfrm>
          <a:prstGeom prst="rect">
            <a:avLst/>
          </a:prstGeom>
        </p:spPr>
      </p:pic>
      <p:pic>
        <p:nvPicPr>
          <p:cNvPr id="568" name="図 567" descr="ロゴ, アイコン&#10;&#10;自動的に生成された説明">
            <a:extLst>
              <a:ext uri="{FF2B5EF4-FFF2-40B4-BE49-F238E27FC236}">
                <a16:creationId xmlns:a16="http://schemas.microsoft.com/office/drawing/2014/main" id="{1BB9EB4E-E3E1-96AD-6A02-794DFEDB08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19933"/>
            <a:ext cx="495136" cy="460159"/>
          </a:xfrm>
          <a:prstGeom prst="rect">
            <a:avLst/>
          </a:prstGeom>
        </p:spPr>
      </p:pic>
      <p:pic>
        <p:nvPicPr>
          <p:cNvPr id="569" name="図 568" descr="ロゴ, アイコン&#10;&#10;自動的に生成された説明">
            <a:extLst>
              <a:ext uri="{FF2B5EF4-FFF2-40B4-BE49-F238E27FC236}">
                <a16:creationId xmlns:a16="http://schemas.microsoft.com/office/drawing/2014/main" id="{7315D1AE-BDE7-7369-E6DF-E6FDA859BE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3076"/>
            <a:ext cx="495136" cy="453183"/>
          </a:xfrm>
          <a:prstGeom prst="rect">
            <a:avLst/>
          </a:prstGeom>
        </p:spPr>
      </p:pic>
      <p:pic>
        <p:nvPicPr>
          <p:cNvPr id="570" name="図 569" descr="ロゴ, アイコン&#10;&#10;自動的に生成された説明">
            <a:extLst>
              <a:ext uri="{FF2B5EF4-FFF2-40B4-BE49-F238E27FC236}">
                <a16:creationId xmlns:a16="http://schemas.microsoft.com/office/drawing/2014/main" id="{E929CEA2-E4A8-3798-FB35-7ADDD898A4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5557"/>
            <a:ext cx="495137" cy="456670"/>
          </a:xfrm>
          <a:prstGeom prst="rect">
            <a:avLst/>
          </a:prstGeom>
        </p:spPr>
      </p:pic>
      <p:pic>
        <p:nvPicPr>
          <p:cNvPr id="571" name="図 570" descr="アイコン&#10;&#10;自動的に生成された説明">
            <a:extLst>
              <a:ext uri="{FF2B5EF4-FFF2-40B4-BE49-F238E27FC236}">
                <a16:creationId xmlns:a16="http://schemas.microsoft.com/office/drawing/2014/main" id="{B63E7A1E-7845-F25C-B7FB-D54DB450CB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3076"/>
            <a:ext cx="495136" cy="477015"/>
          </a:xfrm>
          <a:prstGeom prst="rect">
            <a:avLst/>
          </a:prstGeom>
        </p:spPr>
      </p:pic>
      <p:pic>
        <p:nvPicPr>
          <p:cNvPr id="572" name="図 571" descr="ロゴ, アイコン&#10;&#10;自動的に生成された説明">
            <a:extLst>
              <a:ext uri="{FF2B5EF4-FFF2-40B4-BE49-F238E27FC236}">
                <a16:creationId xmlns:a16="http://schemas.microsoft.com/office/drawing/2014/main" id="{C2B698E8-7EDE-A711-B4DF-A0ECF7140A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0365"/>
            <a:ext cx="480406" cy="468371"/>
          </a:xfrm>
          <a:prstGeom prst="rect">
            <a:avLst/>
          </a:prstGeom>
        </p:spPr>
      </p:pic>
      <p:pic>
        <p:nvPicPr>
          <p:cNvPr id="573" name="図 572" descr="ロゴ, アイコン&#10;&#10;自動的に生成された説明">
            <a:extLst>
              <a:ext uri="{FF2B5EF4-FFF2-40B4-BE49-F238E27FC236}">
                <a16:creationId xmlns:a16="http://schemas.microsoft.com/office/drawing/2014/main" id="{DAA519BF-795C-14F9-1701-72FBCD6723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3857"/>
            <a:ext cx="480407" cy="468370"/>
          </a:xfrm>
          <a:prstGeom prst="rect">
            <a:avLst/>
          </a:prstGeom>
        </p:spPr>
      </p:pic>
      <p:pic>
        <p:nvPicPr>
          <p:cNvPr id="574" name="図 573" descr="ロゴ, アイコン&#10;&#10;自動的に生成された説明">
            <a:extLst>
              <a:ext uri="{FF2B5EF4-FFF2-40B4-BE49-F238E27FC236}">
                <a16:creationId xmlns:a16="http://schemas.microsoft.com/office/drawing/2014/main" id="{98C4DEDF-BBD2-DEED-D29A-FB932E05A0E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3076"/>
            <a:ext cx="480406" cy="485660"/>
          </a:xfrm>
          <a:prstGeom prst="rect">
            <a:avLst/>
          </a:prstGeom>
        </p:spPr>
      </p:pic>
      <p:pic>
        <p:nvPicPr>
          <p:cNvPr id="575" name="図 574" descr="ロゴ, アイコン&#10;&#10;自動的に生成された説明">
            <a:extLst>
              <a:ext uri="{FF2B5EF4-FFF2-40B4-BE49-F238E27FC236}">
                <a16:creationId xmlns:a16="http://schemas.microsoft.com/office/drawing/2014/main" id="{9A87E7D9-0CEA-B2C1-6157-349FB45D539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3076"/>
            <a:ext cx="480407" cy="449150"/>
          </a:xfrm>
          <a:prstGeom prst="rect">
            <a:avLst/>
          </a:prstGeom>
        </p:spPr>
      </p:pic>
      <p:pic>
        <p:nvPicPr>
          <p:cNvPr id="256" name="図 255" descr="ロゴ, アイコン&#10;&#10;自動的に生成された説明">
            <a:extLst>
              <a:ext uri="{FF2B5EF4-FFF2-40B4-BE49-F238E27FC236}">
                <a16:creationId xmlns:a16="http://schemas.microsoft.com/office/drawing/2014/main" id="{6E5C1D9F-0C73-203F-7B19-D3BF3AEC41A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7963"/>
            <a:ext cx="480406" cy="460158"/>
          </a:xfrm>
          <a:prstGeom prst="rect">
            <a:avLst/>
          </a:prstGeom>
        </p:spPr>
      </p:pic>
      <p:pic>
        <p:nvPicPr>
          <p:cNvPr id="257" name="図 256" descr="ロゴ&#10;&#10;自動的に生成された説明">
            <a:extLst>
              <a:ext uri="{FF2B5EF4-FFF2-40B4-BE49-F238E27FC236}">
                <a16:creationId xmlns:a16="http://schemas.microsoft.com/office/drawing/2014/main" id="{5CDBAF49-20D0-2E13-C95A-BFBE2372DC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3076"/>
            <a:ext cx="480406" cy="449150"/>
          </a:xfrm>
          <a:prstGeom prst="rect">
            <a:avLst/>
          </a:prstGeom>
        </p:spPr>
      </p:pic>
      <p:pic>
        <p:nvPicPr>
          <p:cNvPr id="258" name="図 257" descr="ロゴ, アイコン&#10;&#10;自動的に生成された説明">
            <a:extLst>
              <a:ext uri="{FF2B5EF4-FFF2-40B4-BE49-F238E27FC236}">
                <a16:creationId xmlns:a16="http://schemas.microsoft.com/office/drawing/2014/main" id="{34B822FC-7930-9AE2-A585-B1757A82F4E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5785"/>
            <a:ext cx="471054" cy="485663"/>
          </a:xfrm>
          <a:prstGeom prst="rect">
            <a:avLst/>
          </a:prstGeom>
        </p:spPr>
      </p:pic>
      <p:pic>
        <p:nvPicPr>
          <p:cNvPr id="259" name="図 258" descr="ロゴ&#10;&#10;自動的に生成された説明">
            <a:extLst>
              <a:ext uri="{FF2B5EF4-FFF2-40B4-BE49-F238E27FC236}">
                <a16:creationId xmlns:a16="http://schemas.microsoft.com/office/drawing/2014/main" id="{FEE5CD2E-5E97-31D3-0650-7450EC9C84C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5785"/>
            <a:ext cx="502438" cy="522483"/>
          </a:xfrm>
          <a:prstGeom prst="rect">
            <a:avLst/>
          </a:prstGeom>
        </p:spPr>
      </p:pic>
      <p:pic>
        <p:nvPicPr>
          <p:cNvPr id="260" name="図 259" descr="ロゴ, アイコン&#10;&#10;自動的に生成された説明">
            <a:extLst>
              <a:ext uri="{FF2B5EF4-FFF2-40B4-BE49-F238E27FC236}">
                <a16:creationId xmlns:a16="http://schemas.microsoft.com/office/drawing/2014/main" id="{B2DE97E1-908F-5CD8-B272-DA93D80E6AD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4432"/>
            <a:ext cx="482687" cy="522483"/>
          </a:xfrm>
          <a:prstGeom prst="rect">
            <a:avLst/>
          </a:prstGeom>
        </p:spPr>
      </p:pic>
      <p:pic>
        <p:nvPicPr>
          <p:cNvPr id="261" name="図 260" descr="ロゴ, アイコン&#10;&#10;自動的に生成された説明">
            <a:extLst>
              <a:ext uri="{FF2B5EF4-FFF2-40B4-BE49-F238E27FC236}">
                <a16:creationId xmlns:a16="http://schemas.microsoft.com/office/drawing/2014/main" id="{158526A4-5C0C-CB1C-9844-8B86EBDBD59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4432"/>
            <a:ext cx="501106" cy="485660"/>
          </a:xfrm>
          <a:prstGeom prst="rect">
            <a:avLst/>
          </a:prstGeom>
        </p:spPr>
      </p:pic>
      <p:pic>
        <p:nvPicPr>
          <p:cNvPr id="262" name="図 261" descr="ロゴ&#10;&#10;自動的に生成された説明">
            <a:extLst>
              <a:ext uri="{FF2B5EF4-FFF2-40B4-BE49-F238E27FC236}">
                <a16:creationId xmlns:a16="http://schemas.microsoft.com/office/drawing/2014/main" id="{BF754EA4-292C-3A4A-A6F4-37557602D1D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5789"/>
            <a:ext cx="501106" cy="522479"/>
          </a:xfrm>
          <a:prstGeom prst="rect">
            <a:avLst/>
          </a:prstGeom>
        </p:spPr>
      </p:pic>
      <p:pic>
        <p:nvPicPr>
          <p:cNvPr id="263" name="図 262" descr="ロゴ&#10;&#10;自動的に生成された説明">
            <a:extLst>
              <a:ext uri="{FF2B5EF4-FFF2-40B4-BE49-F238E27FC236}">
                <a16:creationId xmlns:a16="http://schemas.microsoft.com/office/drawing/2014/main" id="{F5CDC9BA-7A03-C9BE-A530-9C83F1EC99D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5790"/>
            <a:ext cx="529270" cy="522478"/>
          </a:xfrm>
          <a:prstGeom prst="rect">
            <a:avLst/>
          </a:prstGeom>
        </p:spPr>
      </p:pic>
      <p:pic>
        <p:nvPicPr>
          <p:cNvPr id="264" name="図 263" descr="ロゴ, アイコン&#10;&#10;自動的に生成された説明">
            <a:extLst>
              <a:ext uri="{FF2B5EF4-FFF2-40B4-BE49-F238E27FC236}">
                <a16:creationId xmlns:a16="http://schemas.microsoft.com/office/drawing/2014/main" id="{FC8BD4BE-9723-880D-E2A4-51923F8DC79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5791"/>
            <a:ext cx="481788" cy="485657"/>
          </a:xfrm>
          <a:prstGeom prst="rect">
            <a:avLst/>
          </a:prstGeom>
        </p:spPr>
      </p:pic>
      <p:pic>
        <p:nvPicPr>
          <p:cNvPr id="265" name="図 264" descr="アイコン&#10;&#10;自動的に生成された説明">
            <a:extLst>
              <a:ext uri="{FF2B5EF4-FFF2-40B4-BE49-F238E27FC236}">
                <a16:creationId xmlns:a16="http://schemas.microsoft.com/office/drawing/2014/main" id="{641A31F1-8B9E-0D44-0AD1-2F7C9B00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5853"/>
            <a:ext cx="493201" cy="493667"/>
          </a:xfrm>
          <a:prstGeom prst="rect">
            <a:avLst/>
          </a:prstGeom>
        </p:spPr>
      </p:pic>
      <p:pic>
        <p:nvPicPr>
          <p:cNvPr id="266" name="図 265" descr="ロゴ&#10;&#10;自動的に生成された説明">
            <a:extLst>
              <a:ext uri="{FF2B5EF4-FFF2-40B4-BE49-F238E27FC236}">
                <a16:creationId xmlns:a16="http://schemas.microsoft.com/office/drawing/2014/main" id="{2855E195-1233-26E7-1F76-60743AB2C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5852"/>
            <a:ext cx="501106" cy="493668"/>
          </a:xfrm>
          <a:prstGeom prst="rect">
            <a:avLst/>
          </a:prstGeom>
        </p:spPr>
      </p:pic>
      <p:pic>
        <p:nvPicPr>
          <p:cNvPr id="267" name="図 266" descr="ロゴ&#10;&#10;自動的に生成された説明">
            <a:extLst>
              <a:ext uri="{FF2B5EF4-FFF2-40B4-BE49-F238E27FC236}">
                <a16:creationId xmlns:a16="http://schemas.microsoft.com/office/drawing/2014/main" id="{FA55ABFF-D268-339A-0F14-563A35FA2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3978"/>
            <a:ext cx="529484" cy="478685"/>
          </a:xfrm>
          <a:prstGeom prst="rect">
            <a:avLst/>
          </a:prstGeom>
        </p:spPr>
      </p:pic>
      <p:pic>
        <p:nvPicPr>
          <p:cNvPr id="268" name="図 267" descr="ロゴ, アイコン&#10;&#10;自動的に生成された説明">
            <a:extLst>
              <a:ext uri="{FF2B5EF4-FFF2-40B4-BE49-F238E27FC236}">
                <a16:creationId xmlns:a16="http://schemas.microsoft.com/office/drawing/2014/main" id="{197EE2D9-FE8F-6F4F-5C88-98B5868C4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18005"/>
            <a:ext cx="495136" cy="460159"/>
          </a:xfrm>
          <a:prstGeom prst="rect">
            <a:avLst/>
          </a:prstGeom>
        </p:spPr>
      </p:pic>
      <p:pic>
        <p:nvPicPr>
          <p:cNvPr id="269" name="図 268" descr="ロゴ, アイコン&#10;&#10;自動的に生成された説明">
            <a:extLst>
              <a:ext uri="{FF2B5EF4-FFF2-40B4-BE49-F238E27FC236}">
                <a16:creationId xmlns:a16="http://schemas.microsoft.com/office/drawing/2014/main" id="{ACAD7B9F-520F-A2B7-8F51-7E55B5A698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1148"/>
            <a:ext cx="495136" cy="453183"/>
          </a:xfrm>
          <a:prstGeom prst="rect">
            <a:avLst/>
          </a:prstGeom>
        </p:spPr>
      </p:pic>
      <p:pic>
        <p:nvPicPr>
          <p:cNvPr id="270" name="図 269" descr="ロゴ, アイコン&#10;&#10;自動的に生成された説明">
            <a:extLst>
              <a:ext uri="{FF2B5EF4-FFF2-40B4-BE49-F238E27FC236}">
                <a16:creationId xmlns:a16="http://schemas.microsoft.com/office/drawing/2014/main" id="{B232C93F-3797-B33F-C12B-6F338B787A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3629"/>
            <a:ext cx="495137" cy="456670"/>
          </a:xfrm>
          <a:prstGeom prst="rect">
            <a:avLst/>
          </a:prstGeom>
        </p:spPr>
      </p:pic>
      <p:pic>
        <p:nvPicPr>
          <p:cNvPr id="271" name="図 270" descr="アイコン&#10;&#10;自動的に生成された説明">
            <a:extLst>
              <a:ext uri="{FF2B5EF4-FFF2-40B4-BE49-F238E27FC236}">
                <a16:creationId xmlns:a16="http://schemas.microsoft.com/office/drawing/2014/main" id="{CC4D9822-17FC-2745-1C04-3BD345B09A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1148"/>
            <a:ext cx="495136" cy="477015"/>
          </a:xfrm>
          <a:prstGeom prst="rect">
            <a:avLst/>
          </a:prstGeom>
        </p:spPr>
      </p:pic>
      <p:pic>
        <p:nvPicPr>
          <p:cNvPr id="272" name="図 271" descr="ロゴ, アイコン&#10;&#10;自動的に生成された説明">
            <a:extLst>
              <a:ext uri="{FF2B5EF4-FFF2-40B4-BE49-F238E27FC236}">
                <a16:creationId xmlns:a16="http://schemas.microsoft.com/office/drawing/2014/main" id="{70C8DAF3-87E0-FDBD-D18D-0D3C1A1AA1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18437"/>
            <a:ext cx="480406" cy="468371"/>
          </a:xfrm>
          <a:prstGeom prst="rect">
            <a:avLst/>
          </a:prstGeom>
        </p:spPr>
      </p:pic>
      <p:pic>
        <p:nvPicPr>
          <p:cNvPr id="273" name="図 272" descr="ロゴ, アイコン&#10;&#10;自動的に生成された説明">
            <a:extLst>
              <a:ext uri="{FF2B5EF4-FFF2-40B4-BE49-F238E27FC236}">
                <a16:creationId xmlns:a16="http://schemas.microsoft.com/office/drawing/2014/main" id="{F3C3427B-7374-E967-D122-EA2CDC3E80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1929"/>
            <a:ext cx="480407" cy="468370"/>
          </a:xfrm>
          <a:prstGeom prst="rect">
            <a:avLst/>
          </a:prstGeom>
        </p:spPr>
      </p:pic>
      <p:pic>
        <p:nvPicPr>
          <p:cNvPr id="274" name="図 273" descr="ロゴ, アイコン&#10;&#10;自動的に生成された説明">
            <a:extLst>
              <a:ext uri="{FF2B5EF4-FFF2-40B4-BE49-F238E27FC236}">
                <a16:creationId xmlns:a16="http://schemas.microsoft.com/office/drawing/2014/main" id="{FB6F68BE-099D-49FF-5CB3-1C785A097A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1148"/>
            <a:ext cx="480406" cy="485660"/>
          </a:xfrm>
          <a:prstGeom prst="rect">
            <a:avLst/>
          </a:prstGeom>
        </p:spPr>
      </p:pic>
      <p:pic>
        <p:nvPicPr>
          <p:cNvPr id="275" name="図 274" descr="ロゴ, アイコン&#10;&#10;自動的に生成された説明">
            <a:extLst>
              <a:ext uri="{FF2B5EF4-FFF2-40B4-BE49-F238E27FC236}">
                <a16:creationId xmlns:a16="http://schemas.microsoft.com/office/drawing/2014/main" id="{CB960E21-F485-FB22-9F1E-49C3670347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1148"/>
            <a:ext cx="480407" cy="449150"/>
          </a:xfrm>
          <a:prstGeom prst="rect">
            <a:avLst/>
          </a:prstGeom>
        </p:spPr>
      </p:pic>
      <p:pic>
        <p:nvPicPr>
          <p:cNvPr id="276" name="図 275" descr="ロゴ, アイコン&#10;&#10;自動的に生成された説明">
            <a:extLst>
              <a:ext uri="{FF2B5EF4-FFF2-40B4-BE49-F238E27FC236}">
                <a16:creationId xmlns:a16="http://schemas.microsoft.com/office/drawing/2014/main" id="{5E1CE72A-6BD9-86CC-CA8C-E7C92CF2BD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6035"/>
            <a:ext cx="480406" cy="460158"/>
          </a:xfrm>
          <a:prstGeom prst="rect">
            <a:avLst/>
          </a:prstGeom>
        </p:spPr>
      </p:pic>
      <p:pic>
        <p:nvPicPr>
          <p:cNvPr id="277" name="図 276" descr="ロゴ&#10;&#10;自動的に生成された説明">
            <a:extLst>
              <a:ext uri="{FF2B5EF4-FFF2-40B4-BE49-F238E27FC236}">
                <a16:creationId xmlns:a16="http://schemas.microsoft.com/office/drawing/2014/main" id="{F200D1D0-D04D-245E-58EF-7A868ECB81A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1148"/>
            <a:ext cx="480406" cy="449150"/>
          </a:xfrm>
          <a:prstGeom prst="rect">
            <a:avLst/>
          </a:prstGeom>
        </p:spPr>
      </p:pic>
      <p:pic>
        <p:nvPicPr>
          <p:cNvPr id="278" name="図 277" descr="ロゴ, アイコン&#10;&#10;自動的に生成された説明">
            <a:extLst>
              <a:ext uri="{FF2B5EF4-FFF2-40B4-BE49-F238E27FC236}">
                <a16:creationId xmlns:a16="http://schemas.microsoft.com/office/drawing/2014/main" id="{1762903F-7EE3-B047-C16A-BAF44D551D4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3857"/>
            <a:ext cx="471054" cy="485663"/>
          </a:xfrm>
          <a:prstGeom prst="rect">
            <a:avLst/>
          </a:prstGeom>
        </p:spPr>
      </p:pic>
      <p:pic>
        <p:nvPicPr>
          <p:cNvPr id="279" name="図 278" descr="ロゴ&#10;&#10;自動的に生成された説明">
            <a:extLst>
              <a:ext uri="{FF2B5EF4-FFF2-40B4-BE49-F238E27FC236}">
                <a16:creationId xmlns:a16="http://schemas.microsoft.com/office/drawing/2014/main" id="{BFFD3182-1856-7570-F6D8-4383EC04E06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3857"/>
            <a:ext cx="502438" cy="522483"/>
          </a:xfrm>
          <a:prstGeom prst="rect">
            <a:avLst/>
          </a:prstGeom>
        </p:spPr>
      </p:pic>
      <p:pic>
        <p:nvPicPr>
          <p:cNvPr id="280" name="図 279" descr="ロゴ, アイコン&#10;&#10;自動的に生成された説明">
            <a:extLst>
              <a:ext uri="{FF2B5EF4-FFF2-40B4-BE49-F238E27FC236}">
                <a16:creationId xmlns:a16="http://schemas.microsoft.com/office/drawing/2014/main" id="{15B014D4-5852-A16E-916A-6E0F2BD0ED7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2504"/>
            <a:ext cx="482687" cy="522483"/>
          </a:xfrm>
          <a:prstGeom prst="rect">
            <a:avLst/>
          </a:prstGeom>
        </p:spPr>
      </p:pic>
      <p:pic>
        <p:nvPicPr>
          <p:cNvPr id="281" name="図 280" descr="ロゴ, アイコン&#10;&#10;自動的に生成された説明">
            <a:extLst>
              <a:ext uri="{FF2B5EF4-FFF2-40B4-BE49-F238E27FC236}">
                <a16:creationId xmlns:a16="http://schemas.microsoft.com/office/drawing/2014/main" id="{AD4A24C5-73E6-9F40-82A6-9D81ACDFCE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2504"/>
            <a:ext cx="501106" cy="485660"/>
          </a:xfrm>
          <a:prstGeom prst="rect">
            <a:avLst/>
          </a:prstGeom>
        </p:spPr>
      </p:pic>
      <p:pic>
        <p:nvPicPr>
          <p:cNvPr id="282" name="図 281" descr="ロゴ&#10;&#10;自動的に生成された説明">
            <a:extLst>
              <a:ext uri="{FF2B5EF4-FFF2-40B4-BE49-F238E27FC236}">
                <a16:creationId xmlns:a16="http://schemas.microsoft.com/office/drawing/2014/main" id="{75CE5BE8-766D-86F1-CB79-8F353BDA867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3861"/>
            <a:ext cx="501106" cy="522479"/>
          </a:xfrm>
          <a:prstGeom prst="rect">
            <a:avLst/>
          </a:prstGeom>
        </p:spPr>
      </p:pic>
      <p:pic>
        <p:nvPicPr>
          <p:cNvPr id="283" name="図 282" descr="ロゴ&#10;&#10;自動的に生成された説明">
            <a:extLst>
              <a:ext uri="{FF2B5EF4-FFF2-40B4-BE49-F238E27FC236}">
                <a16:creationId xmlns:a16="http://schemas.microsoft.com/office/drawing/2014/main" id="{67598E31-E8ED-0FCE-F863-D9A2C959F95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3862"/>
            <a:ext cx="529270" cy="522478"/>
          </a:xfrm>
          <a:prstGeom prst="rect">
            <a:avLst/>
          </a:prstGeom>
        </p:spPr>
      </p:pic>
      <p:pic>
        <p:nvPicPr>
          <p:cNvPr id="284" name="図 283" descr="ロゴ, アイコン&#10;&#10;自動的に生成された説明">
            <a:extLst>
              <a:ext uri="{FF2B5EF4-FFF2-40B4-BE49-F238E27FC236}">
                <a16:creationId xmlns:a16="http://schemas.microsoft.com/office/drawing/2014/main" id="{F2E142D1-3297-0B49-D0F0-EDEF787A3CC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3863"/>
            <a:ext cx="481788" cy="485657"/>
          </a:xfrm>
          <a:prstGeom prst="rect">
            <a:avLst/>
          </a:prstGeom>
        </p:spPr>
      </p:pic>
      <p:pic>
        <p:nvPicPr>
          <p:cNvPr id="285" name="図 284" descr="ロゴ, アイコン&#10;&#10;自動的に生成された説明">
            <a:extLst>
              <a:ext uri="{FF2B5EF4-FFF2-40B4-BE49-F238E27FC236}">
                <a16:creationId xmlns:a16="http://schemas.microsoft.com/office/drawing/2014/main" id="{7B2E8DD0-BF6E-1E84-4318-794BDC9FD7F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0275"/>
            <a:ext cx="495136" cy="460159"/>
          </a:xfrm>
          <a:prstGeom prst="rect">
            <a:avLst/>
          </a:prstGeom>
        </p:spPr>
      </p:pic>
      <p:pic>
        <p:nvPicPr>
          <p:cNvPr id="286" name="図 285" descr="ロゴ, アイコン&#10;&#10;自動的に生成された説明">
            <a:extLst>
              <a:ext uri="{FF2B5EF4-FFF2-40B4-BE49-F238E27FC236}">
                <a16:creationId xmlns:a16="http://schemas.microsoft.com/office/drawing/2014/main" id="{42EEF047-42AE-09FD-4946-2B1526B394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6594"/>
            <a:ext cx="442084" cy="478686"/>
          </a:xfrm>
          <a:prstGeom prst="rect">
            <a:avLst/>
          </a:prstGeom>
        </p:spPr>
      </p:pic>
      <p:pic>
        <p:nvPicPr>
          <p:cNvPr id="287" name="図 286" descr="ロゴ&#10;&#10;自動的に生成された説明">
            <a:extLst>
              <a:ext uri="{FF2B5EF4-FFF2-40B4-BE49-F238E27FC236}">
                <a16:creationId xmlns:a16="http://schemas.microsoft.com/office/drawing/2014/main" id="{2DFD240E-2156-B724-E755-E9B9D3E81A2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2270"/>
            <a:ext cx="469168" cy="460159"/>
          </a:xfrm>
          <a:prstGeom prst="rect">
            <a:avLst/>
          </a:prstGeom>
        </p:spPr>
      </p:pic>
      <p:pic>
        <p:nvPicPr>
          <p:cNvPr id="288" name="図 287" descr="ロゴ, アイコン&#10;&#10;自動的に生成された説明">
            <a:extLst>
              <a:ext uri="{FF2B5EF4-FFF2-40B4-BE49-F238E27FC236}">
                <a16:creationId xmlns:a16="http://schemas.microsoft.com/office/drawing/2014/main" id="{C055D1DF-0669-1309-4786-447FDF61D67E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6594"/>
            <a:ext cx="529484" cy="478685"/>
          </a:xfrm>
          <a:prstGeom prst="rect">
            <a:avLst/>
          </a:prstGeom>
        </p:spPr>
      </p:pic>
      <p:pic>
        <p:nvPicPr>
          <p:cNvPr id="289" name="図 288" descr="ロゴ, アイコン&#10;&#10;自動的に生成された説明">
            <a:extLst>
              <a:ext uri="{FF2B5EF4-FFF2-40B4-BE49-F238E27FC236}">
                <a16:creationId xmlns:a16="http://schemas.microsoft.com/office/drawing/2014/main" id="{DF637C43-16AB-6AB1-2D04-A12A4D7FEE7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3454"/>
            <a:ext cx="463611" cy="478684"/>
          </a:xfrm>
          <a:prstGeom prst="rect">
            <a:avLst/>
          </a:prstGeom>
        </p:spPr>
      </p:pic>
      <p:pic>
        <p:nvPicPr>
          <p:cNvPr id="290" name="図 289" descr="アイコン&#10;&#10;自動的に生成された説明">
            <a:extLst>
              <a:ext uri="{FF2B5EF4-FFF2-40B4-BE49-F238E27FC236}">
                <a16:creationId xmlns:a16="http://schemas.microsoft.com/office/drawing/2014/main" id="{21A55985-492C-FE98-5152-4BBFA8C6808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6594"/>
            <a:ext cx="450673" cy="478685"/>
          </a:xfrm>
          <a:prstGeom prst="rect">
            <a:avLst/>
          </a:prstGeom>
        </p:spPr>
      </p:pic>
      <p:pic>
        <p:nvPicPr>
          <p:cNvPr id="291" name="図 290" descr="ロゴ, アイコン&#10;&#10;自動的に生成された説明">
            <a:extLst>
              <a:ext uri="{FF2B5EF4-FFF2-40B4-BE49-F238E27FC236}">
                <a16:creationId xmlns:a16="http://schemas.microsoft.com/office/drawing/2014/main" id="{94FCAC05-59FD-8DE7-A523-F9F3F383F12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0170"/>
            <a:ext cx="463611" cy="478684"/>
          </a:xfrm>
          <a:prstGeom prst="rect">
            <a:avLst/>
          </a:prstGeom>
        </p:spPr>
      </p:pic>
      <p:pic>
        <p:nvPicPr>
          <p:cNvPr id="292" name="図 291" descr="アイコン&#10;&#10;自動的に生成された説明">
            <a:extLst>
              <a:ext uri="{FF2B5EF4-FFF2-40B4-BE49-F238E27FC236}">
                <a16:creationId xmlns:a16="http://schemas.microsoft.com/office/drawing/2014/main" id="{EACC33B1-8B3E-6374-5081-030FCCD94C4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3454"/>
            <a:ext cx="463611" cy="478685"/>
          </a:xfrm>
          <a:prstGeom prst="rect">
            <a:avLst/>
          </a:prstGeom>
        </p:spPr>
      </p:pic>
      <p:pic>
        <p:nvPicPr>
          <p:cNvPr id="293" name="図 292" descr="ロゴ, アイコン&#10;&#10;自動的に生成された説明">
            <a:extLst>
              <a:ext uri="{FF2B5EF4-FFF2-40B4-BE49-F238E27FC236}">
                <a16:creationId xmlns:a16="http://schemas.microsoft.com/office/drawing/2014/main" id="{15F5F71A-6000-1219-845D-5C67A0936A4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0170"/>
            <a:ext cx="463611" cy="478684"/>
          </a:xfrm>
          <a:prstGeom prst="rect">
            <a:avLst/>
          </a:prstGeom>
        </p:spPr>
      </p:pic>
      <p:pic>
        <p:nvPicPr>
          <p:cNvPr id="294" name="図 293" descr="ロゴ, アイコン&#10;&#10;自動的に生成された説明">
            <a:extLst>
              <a:ext uri="{FF2B5EF4-FFF2-40B4-BE49-F238E27FC236}">
                <a16:creationId xmlns:a16="http://schemas.microsoft.com/office/drawing/2014/main" id="{BF99578B-02EB-FE15-6E0A-3C2299A00F31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3455"/>
            <a:ext cx="484743" cy="478685"/>
          </a:xfrm>
          <a:prstGeom prst="rect">
            <a:avLst/>
          </a:prstGeom>
        </p:spPr>
      </p:pic>
      <p:pic>
        <p:nvPicPr>
          <p:cNvPr id="295" name="図 294" descr="ロゴ&#10;&#10;自動的に生成された説明">
            <a:extLst>
              <a:ext uri="{FF2B5EF4-FFF2-40B4-BE49-F238E27FC236}">
                <a16:creationId xmlns:a16="http://schemas.microsoft.com/office/drawing/2014/main" id="{82CA5903-B37B-B993-FEC9-2533A1288CA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8029"/>
            <a:ext cx="495138" cy="434109"/>
          </a:xfrm>
          <a:prstGeom prst="rect">
            <a:avLst/>
          </a:prstGeom>
        </p:spPr>
      </p:pic>
      <p:pic>
        <p:nvPicPr>
          <p:cNvPr id="296" name="図 295" descr="ロゴ&#10;&#10;自動的に生成された説明">
            <a:extLst>
              <a:ext uri="{FF2B5EF4-FFF2-40B4-BE49-F238E27FC236}">
                <a16:creationId xmlns:a16="http://schemas.microsoft.com/office/drawing/2014/main" id="{B57F1CE4-B3AD-F259-C1B6-3F847492C86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8029"/>
            <a:ext cx="495137" cy="434109"/>
          </a:xfrm>
          <a:prstGeom prst="rect">
            <a:avLst/>
          </a:prstGeom>
        </p:spPr>
      </p:pic>
      <p:pic>
        <p:nvPicPr>
          <p:cNvPr id="297" name="図 296" descr="ロゴ&#10;&#10;自動的に生成された説明">
            <a:extLst>
              <a:ext uri="{FF2B5EF4-FFF2-40B4-BE49-F238E27FC236}">
                <a16:creationId xmlns:a16="http://schemas.microsoft.com/office/drawing/2014/main" id="{3DC611C7-145D-9CE3-5C8D-9EB6D399A5E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1356"/>
            <a:ext cx="495137" cy="453183"/>
          </a:xfrm>
          <a:prstGeom prst="rect">
            <a:avLst/>
          </a:prstGeom>
        </p:spPr>
      </p:pic>
      <p:pic>
        <p:nvPicPr>
          <p:cNvPr id="298" name="図 297" descr="ロゴ&#10;&#10;自動的に生成された説明">
            <a:extLst>
              <a:ext uri="{FF2B5EF4-FFF2-40B4-BE49-F238E27FC236}">
                <a16:creationId xmlns:a16="http://schemas.microsoft.com/office/drawing/2014/main" id="{40077A59-C862-5386-1500-46318F3597C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68922"/>
            <a:ext cx="495136" cy="456670"/>
          </a:xfrm>
          <a:prstGeom prst="rect">
            <a:avLst/>
          </a:prstGeom>
        </p:spPr>
      </p:pic>
      <p:pic>
        <p:nvPicPr>
          <p:cNvPr id="299" name="図 298" descr="ロゴ&#10;&#10;自動的に生成された説明">
            <a:extLst>
              <a:ext uri="{FF2B5EF4-FFF2-40B4-BE49-F238E27FC236}">
                <a16:creationId xmlns:a16="http://schemas.microsoft.com/office/drawing/2014/main" id="{6B4424D9-BC8A-9604-0FA9-4046692E9177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1845"/>
            <a:ext cx="480407" cy="477015"/>
          </a:xfrm>
          <a:prstGeom prst="rect">
            <a:avLst/>
          </a:prstGeom>
        </p:spPr>
      </p:pic>
      <p:pic>
        <p:nvPicPr>
          <p:cNvPr id="300" name="図 299" descr="ロゴ&#10;&#10;自動的に生成された説明">
            <a:extLst>
              <a:ext uri="{FF2B5EF4-FFF2-40B4-BE49-F238E27FC236}">
                <a16:creationId xmlns:a16="http://schemas.microsoft.com/office/drawing/2014/main" id="{8E5EA919-6342-13F9-8760-7F03E5BB82BE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6168"/>
            <a:ext cx="480406" cy="468371"/>
          </a:xfrm>
          <a:prstGeom prst="rect">
            <a:avLst/>
          </a:prstGeom>
        </p:spPr>
      </p:pic>
      <p:pic>
        <p:nvPicPr>
          <p:cNvPr id="301" name="図 300" descr="ロゴ&#10;&#10;自動的に生成された説明">
            <a:extLst>
              <a:ext uri="{FF2B5EF4-FFF2-40B4-BE49-F238E27FC236}">
                <a16:creationId xmlns:a16="http://schemas.microsoft.com/office/drawing/2014/main" id="{A64FB34C-6CAE-65EF-9F75-F44C5FA6C863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6908"/>
            <a:ext cx="480406" cy="468371"/>
          </a:xfrm>
          <a:prstGeom prst="rect">
            <a:avLst/>
          </a:prstGeom>
        </p:spPr>
      </p:pic>
      <p:pic>
        <p:nvPicPr>
          <p:cNvPr id="302" name="図 301" descr="ロゴ, アイコン&#10;&#10;自動的に生成された説明">
            <a:extLst>
              <a:ext uri="{FF2B5EF4-FFF2-40B4-BE49-F238E27FC236}">
                <a16:creationId xmlns:a16="http://schemas.microsoft.com/office/drawing/2014/main" id="{97370E8D-8B90-31D8-6858-D4D6C3CD7C69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2845"/>
            <a:ext cx="495137" cy="456670"/>
          </a:xfrm>
          <a:prstGeom prst="rect">
            <a:avLst/>
          </a:prstGeom>
        </p:spPr>
      </p:pic>
      <p:pic>
        <p:nvPicPr>
          <p:cNvPr id="303" name="図 302" descr="ロゴ&#10;&#10;自動的に生成された説明">
            <a:extLst>
              <a:ext uri="{FF2B5EF4-FFF2-40B4-BE49-F238E27FC236}">
                <a16:creationId xmlns:a16="http://schemas.microsoft.com/office/drawing/2014/main" id="{CEF98462-FBFD-9AA8-9A24-63416598A13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8163"/>
            <a:ext cx="480406" cy="468371"/>
          </a:xfrm>
          <a:prstGeom prst="rect">
            <a:avLst/>
          </a:prstGeom>
        </p:spPr>
      </p:pic>
      <p:pic>
        <p:nvPicPr>
          <p:cNvPr id="304" name="図 303" descr="ロゴ&#10;&#10;自動的に生成された説明">
            <a:extLst>
              <a:ext uri="{FF2B5EF4-FFF2-40B4-BE49-F238E27FC236}">
                <a16:creationId xmlns:a16="http://schemas.microsoft.com/office/drawing/2014/main" id="{D8CB5DF2-A093-BA67-706C-D2E03B503C00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8695"/>
            <a:ext cx="495136" cy="460159"/>
          </a:xfrm>
          <a:prstGeom prst="rect">
            <a:avLst/>
          </a:prstGeom>
        </p:spPr>
      </p:pic>
      <p:pic>
        <p:nvPicPr>
          <p:cNvPr id="305" name="図 304" descr="ロゴ, アイコン&#10;&#10;自動的に生成された説明">
            <a:extLst>
              <a:ext uri="{FF2B5EF4-FFF2-40B4-BE49-F238E27FC236}">
                <a16:creationId xmlns:a16="http://schemas.microsoft.com/office/drawing/2014/main" id="{7F69E688-3B36-C380-7C3B-52514603F5B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4770"/>
            <a:ext cx="495136" cy="460159"/>
          </a:xfrm>
          <a:prstGeom prst="rect">
            <a:avLst/>
          </a:prstGeom>
        </p:spPr>
      </p:pic>
      <p:pic>
        <p:nvPicPr>
          <p:cNvPr id="306" name="図 305" descr="ロゴ, アイコン&#10;&#10;自動的に生成された説明">
            <a:extLst>
              <a:ext uri="{FF2B5EF4-FFF2-40B4-BE49-F238E27FC236}">
                <a16:creationId xmlns:a16="http://schemas.microsoft.com/office/drawing/2014/main" id="{A35D8A91-52EE-8D59-AD64-9CB6602BA98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1089"/>
            <a:ext cx="442084" cy="478686"/>
          </a:xfrm>
          <a:prstGeom prst="rect">
            <a:avLst/>
          </a:prstGeom>
        </p:spPr>
      </p:pic>
      <p:pic>
        <p:nvPicPr>
          <p:cNvPr id="307" name="図 306" descr="ロゴ&#10;&#10;自動的に生成された説明">
            <a:extLst>
              <a:ext uri="{FF2B5EF4-FFF2-40B4-BE49-F238E27FC236}">
                <a16:creationId xmlns:a16="http://schemas.microsoft.com/office/drawing/2014/main" id="{7BC5BEA2-D4A9-F459-B917-19E79CD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6765"/>
            <a:ext cx="469168" cy="460159"/>
          </a:xfrm>
          <a:prstGeom prst="rect">
            <a:avLst/>
          </a:prstGeom>
        </p:spPr>
      </p:pic>
      <p:pic>
        <p:nvPicPr>
          <p:cNvPr id="308" name="図 307" descr="ロゴ, アイコン&#10;&#10;自動的に生成された説明">
            <a:extLst>
              <a:ext uri="{FF2B5EF4-FFF2-40B4-BE49-F238E27FC236}">
                <a16:creationId xmlns:a16="http://schemas.microsoft.com/office/drawing/2014/main" id="{8D49BF9C-AFB6-8240-8F63-6FDC2BDE36F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1089"/>
            <a:ext cx="529484" cy="478685"/>
          </a:xfrm>
          <a:prstGeom prst="rect">
            <a:avLst/>
          </a:prstGeom>
        </p:spPr>
      </p:pic>
      <p:pic>
        <p:nvPicPr>
          <p:cNvPr id="309" name="図 308" descr="ロゴ, アイコン&#10;&#10;自動的に生成された説明">
            <a:extLst>
              <a:ext uri="{FF2B5EF4-FFF2-40B4-BE49-F238E27FC236}">
                <a16:creationId xmlns:a16="http://schemas.microsoft.com/office/drawing/2014/main" id="{08A61CF3-E7FA-B56A-DDFA-C9D07E23C59E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7949"/>
            <a:ext cx="463611" cy="478684"/>
          </a:xfrm>
          <a:prstGeom prst="rect">
            <a:avLst/>
          </a:prstGeom>
        </p:spPr>
      </p:pic>
      <p:pic>
        <p:nvPicPr>
          <p:cNvPr id="310" name="図 309" descr="アイコン&#10;&#10;自動的に生成された説明">
            <a:extLst>
              <a:ext uri="{FF2B5EF4-FFF2-40B4-BE49-F238E27FC236}">
                <a16:creationId xmlns:a16="http://schemas.microsoft.com/office/drawing/2014/main" id="{FBA35CD2-931C-6619-5F93-0B98C5E6574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1089"/>
            <a:ext cx="450673" cy="478685"/>
          </a:xfrm>
          <a:prstGeom prst="rect">
            <a:avLst/>
          </a:prstGeom>
        </p:spPr>
      </p:pic>
      <p:pic>
        <p:nvPicPr>
          <p:cNvPr id="311" name="図 310" descr="ロゴ, アイコン&#10;&#10;自動的に生成された説明">
            <a:extLst>
              <a:ext uri="{FF2B5EF4-FFF2-40B4-BE49-F238E27FC236}">
                <a16:creationId xmlns:a16="http://schemas.microsoft.com/office/drawing/2014/main" id="{BA2FD962-11A0-1322-686F-7CEE9B2EB1D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4665"/>
            <a:ext cx="463611" cy="478684"/>
          </a:xfrm>
          <a:prstGeom prst="rect">
            <a:avLst/>
          </a:prstGeom>
        </p:spPr>
      </p:pic>
      <p:pic>
        <p:nvPicPr>
          <p:cNvPr id="312" name="図 311" descr="アイコン&#10;&#10;自動的に生成された説明">
            <a:extLst>
              <a:ext uri="{FF2B5EF4-FFF2-40B4-BE49-F238E27FC236}">
                <a16:creationId xmlns:a16="http://schemas.microsoft.com/office/drawing/2014/main" id="{8188A8D9-A231-BD14-6DDE-20B3551C3EE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7949"/>
            <a:ext cx="463611" cy="478685"/>
          </a:xfrm>
          <a:prstGeom prst="rect">
            <a:avLst/>
          </a:prstGeom>
        </p:spPr>
      </p:pic>
      <p:pic>
        <p:nvPicPr>
          <p:cNvPr id="314" name="図 313" descr="ロゴ, アイコン&#10;&#10;自動的に生成された説明">
            <a:extLst>
              <a:ext uri="{FF2B5EF4-FFF2-40B4-BE49-F238E27FC236}">
                <a16:creationId xmlns:a16="http://schemas.microsoft.com/office/drawing/2014/main" id="{F548C1B2-D6B3-72BE-9F8A-70335F1DB303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4665"/>
            <a:ext cx="463611" cy="478684"/>
          </a:xfrm>
          <a:prstGeom prst="rect">
            <a:avLst/>
          </a:prstGeom>
        </p:spPr>
      </p:pic>
      <p:pic>
        <p:nvPicPr>
          <p:cNvPr id="316" name="図 315" descr="ロゴ, アイコン&#10;&#10;自動的に生成された説明">
            <a:extLst>
              <a:ext uri="{FF2B5EF4-FFF2-40B4-BE49-F238E27FC236}">
                <a16:creationId xmlns:a16="http://schemas.microsoft.com/office/drawing/2014/main" id="{99E094B9-EFCC-46E6-B960-A55FB4B94ABB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7950"/>
            <a:ext cx="484743" cy="478685"/>
          </a:xfrm>
          <a:prstGeom prst="rect">
            <a:avLst/>
          </a:prstGeom>
        </p:spPr>
      </p:pic>
      <p:pic>
        <p:nvPicPr>
          <p:cNvPr id="318" name="図 317" descr="ロゴ&#10;&#10;自動的に生成された説明">
            <a:extLst>
              <a:ext uri="{FF2B5EF4-FFF2-40B4-BE49-F238E27FC236}">
                <a16:creationId xmlns:a16="http://schemas.microsoft.com/office/drawing/2014/main" id="{68E51996-1050-A76E-4A9F-AFF13729875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2524"/>
            <a:ext cx="495138" cy="434109"/>
          </a:xfrm>
          <a:prstGeom prst="rect">
            <a:avLst/>
          </a:prstGeom>
        </p:spPr>
      </p:pic>
      <p:pic>
        <p:nvPicPr>
          <p:cNvPr id="320" name="図 319" descr="ロゴ&#10;&#10;自動的に生成された説明">
            <a:extLst>
              <a:ext uri="{FF2B5EF4-FFF2-40B4-BE49-F238E27FC236}">
                <a16:creationId xmlns:a16="http://schemas.microsoft.com/office/drawing/2014/main" id="{52C59D11-7849-4D64-5FD3-7BD34BE14333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2524"/>
            <a:ext cx="495137" cy="434109"/>
          </a:xfrm>
          <a:prstGeom prst="rect">
            <a:avLst/>
          </a:prstGeom>
        </p:spPr>
      </p:pic>
      <p:pic>
        <p:nvPicPr>
          <p:cNvPr id="322" name="図 321" descr="ロゴ&#10;&#10;自動的に生成された説明">
            <a:extLst>
              <a:ext uri="{FF2B5EF4-FFF2-40B4-BE49-F238E27FC236}">
                <a16:creationId xmlns:a16="http://schemas.microsoft.com/office/drawing/2014/main" id="{E2DF6E33-44B1-22D1-4DA3-25E2CE3CEA5A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5851"/>
            <a:ext cx="495137" cy="453183"/>
          </a:xfrm>
          <a:prstGeom prst="rect">
            <a:avLst/>
          </a:prstGeom>
        </p:spPr>
      </p:pic>
      <p:pic>
        <p:nvPicPr>
          <p:cNvPr id="324" name="図 323" descr="ロゴ&#10;&#10;自動的に生成された説明">
            <a:extLst>
              <a:ext uri="{FF2B5EF4-FFF2-40B4-BE49-F238E27FC236}">
                <a16:creationId xmlns:a16="http://schemas.microsoft.com/office/drawing/2014/main" id="{74D9B48D-E70C-E5D1-0BA0-9958CE4B7F8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3417"/>
            <a:ext cx="495136" cy="456670"/>
          </a:xfrm>
          <a:prstGeom prst="rect">
            <a:avLst/>
          </a:prstGeom>
        </p:spPr>
      </p:pic>
      <p:pic>
        <p:nvPicPr>
          <p:cNvPr id="326" name="図 325" descr="ロゴ&#10;&#10;自動的に生成された説明">
            <a:extLst>
              <a:ext uri="{FF2B5EF4-FFF2-40B4-BE49-F238E27FC236}">
                <a16:creationId xmlns:a16="http://schemas.microsoft.com/office/drawing/2014/main" id="{FB5582E7-9AC3-9CB2-E22B-836081F83A7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6340"/>
            <a:ext cx="480407" cy="477015"/>
          </a:xfrm>
          <a:prstGeom prst="rect">
            <a:avLst/>
          </a:prstGeom>
        </p:spPr>
      </p:pic>
      <p:pic>
        <p:nvPicPr>
          <p:cNvPr id="328" name="図 327" descr="ロゴ&#10;&#10;自動的に生成された説明">
            <a:extLst>
              <a:ext uri="{FF2B5EF4-FFF2-40B4-BE49-F238E27FC236}">
                <a16:creationId xmlns:a16="http://schemas.microsoft.com/office/drawing/2014/main" id="{8A6EADA6-C82C-71D6-4F39-C7BAFC45452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0663"/>
            <a:ext cx="480406" cy="468371"/>
          </a:xfrm>
          <a:prstGeom prst="rect">
            <a:avLst/>
          </a:prstGeom>
        </p:spPr>
      </p:pic>
      <p:pic>
        <p:nvPicPr>
          <p:cNvPr id="330" name="図 329" descr="ロゴ&#10;&#10;自動的に生成された説明">
            <a:extLst>
              <a:ext uri="{FF2B5EF4-FFF2-40B4-BE49-F238E27FC236}">
                <a16:creationId xmlns:a16="http://schemas.microsoft.com/office/drawing/2014/main" id="{BF657DBA-BE06-325B-167D-823387049DDD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1403"/>
            <a:ext cx="480406" cy="468371"/>
          </a:xfrm>
          <a:prstGeom prst="rect">
            <a:avLst/>
          </a:prstGeom>
        </p:spPr>
      </p:pic>
      <p:pic>
        <p:nvPicPr>
          <p:cNvPr id="332" name="図 331" descr="ロゴ, アイコン&#10;&#10;自動的に生成された説明">
            <a:extLst>
              <a:ext uri="{FF2B5EF4-FFF2-40B4-BE49-F238E27FC236}">
                <a16:creationId xmlns:a16="http://schemas.microsoft.com/office/drawing/2014/main" id="{E1A46C4B-A902-917D-FDE1-0053BF2ED75D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7340"/>
            <a:ext cx="495137" cy="456670"/>
          </a:xfrm>
          <a:prstGeom prst="rect">
            <a:avLst/>
          </a:prstGeom>
        </p:spPr>
      </p:pic>
      <p:pic>
        <p:nvPicPr>
          <p:cNvPr id="334" name="図 333" descr="ロゴ&#10;&#10;自動的に生成された説明">
            <a:extLst>
              <a:ext uri="{FF2B5EF4-FFF2-40B4-BE49-F238E27FC236}">
                <a16:creationId xmlns:a16="http://schemas.microsoft.com/office/drawing/2014/main" id="{7464ABD9-E634-6564-72B9-122156D19A1D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2658"/>
            <a:ext cx="480406" cy="468371"/>
          </a:xfrm>
          <a:prstGeom prst="rect">
            <a:avLst/>
          </a:prstGeom>
        </p:spPr>
      </p:pic>
      <p:pic>
        <p:nvPicPr>
          <p:cNvPr id="336" name="図 335" descr="ロゴ&#10;&#10;自動的に生成された説明">
            <a:extLst>
              <a:ext uri="{FF2B5EF4-FFF2-40B4-BE49-F238E27FC236}">
                <a16:creationId xmlns:a16="http://schemas.microsoft.com/office/drawing/2014/main" id="{CD7045D5-F62B-1E7D-47CD-7053601C725E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3190"/>
            <a:ext cx="495136" cy="460159"/>
          </a:xfrm>
          <a:prstGeom prst="rect">
            <a:avLst/>
          </a:prstGeom>
        </p:spPr>
      </p:pic>
      <p:pic>
        <p:nvPicPr>
          <p:cNvPr id="338" name="図 337" descr="ロゴ, アイコン&#10;&#10;自動的に生成された説明">
            <a:extLst>
              <a:ext uri="{FF2B5EF4-FFF2-40B4-BE49-F238E27FC236}">
                <a16:creationId xmlns:a16="http://schemas.microsoft.com/office/drawing/2014/main" id="{610D38EE-2396-0806-CE83-E7F6855FC30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4848"/>
            <a:ext cx="495136" cy="460159"/>
          </a:xfrm>
          <a:prstGeom prst="rect">
            <a:avLst/>
          </a:prstGeom>
        </p:spPr>
      </p:pic>
      <p:pic>
        <p:nvPicPr>
          <p:cNvPr id="340" name="図 339" descr="ロゴ, アイコン&#10;&#10;自動的に生成された説明">
            <a:extLst>
              <a:ext uri="{FF2B5EF4-FFF2-40B4-BE49-F238E27FC236}">
                <a16:creationId xmlns:a16="http://schemas.microsoft.com/office/drawing/2014/main" id="{91C40F8E-D8E4-7289-922B-716E15DB6D2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1167"/>
            <a:ext cx="442084" cy="478686"/>
          </a:xfrm>
          <a:prstGeom prst="rect">
            <a:avLst/>
          </a:prstGeom>
        </p:spPr>
      </p:pic>
      <p:pic>
        <p:nvPicPr>
          <p:cNvPr id="342" name="図 341" descr="ロゴ&#10;&#10;自動的に生成された説明">
            <a:extLst>
              <a:ext uri="{FF2B5EF4-FFF2-40B4-BE49-F238E27FC236}">
                <a16:creationId xmlns:a16="http://schemas.microsoft.com/office/drawing/2014/main" id="{DA3FEACF-6F10-541C-F9F6-B50D5CF4123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6843"/>
            <a:ext cx="469168" cy="460159"/>
          </a:xfrm>
          <a:prstGeom prst="rect">
            <a:avLst/>
          </a:prstGeom>
        </p:spPr>
      </p:pic>
      <p:pic>
        <p:nvPicPr>
          <p:cNvPr id="344" name="図 343" descr="ロゴ, アイコン&#10;&#10;自動的に生成された説明">
            <a:extLst>
              <a:ext uri="{FF2B5EF4-FFF2-40B4-BE49-F238E27FC236}">
                <a16:creationId xmlns:a16="http://schemas.microsoft.com/office/drawing/2014/main" id="{8BD80716-1F09-DA15-3027-BC096AFAB1A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1167"/>
            <a:ext cx="529484" cy="478685"/>
          </a:xfrm>
          <a:prstGeom prst="rect">
            <a:avLst/>
          </a:prstGeom>
        </p:spPr>
      </p:pic>
      <p:pic>
        <p:nvPicPr>
          <p:cNvPr id="346" name="図 345" descr="ロゴ, アイコン&#10;&#10;自動的に生成された説明">
            <a:extLst>
              <a:ext uri="{FF2B5EF4-FFF2-40B4-BE49-F238E27FC236}">
                <a16:creationId xmlns:a16="http://schemas.microsoft.com/office/drawing/2014/main" id="{A587C104-4B7E-FCF1-BF94-5634DC77E05E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8027"/>
            <a:ext cx="463611" cy="478684"/>
          </a:xfrm>
          <a:prstGeom prst="rect">
            <a:avLst/>
          </a:prstGeom>
        </p:spPr>
      </p:pic>
      <p:pic>
        <p:nvPicPr>
          <p:cNvPr id="348" name="図 347" descr="アイコン&#10;&#10;自動的に生成された説明">
            <a:extLst>
              <a:ext uri="{FF2B5EF4-FFF2-40B4-BE49-F238E27FC236}">
                <a16:creationId xmlns:a16="http://schemas.microsoft.com/office/drawing/2014/main" id="{4A81AFC5-57BE-B600-EF84-1B1C43DBECB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1167"/>
            <a:ext cx="450673" cy="478685"/>
          </a:xfrm>
          <a:prstGeom prst="rect">
            <a:avLst/>
          </a:prstGeom>
        </p:spPr>
      </p:pic>
      <p:pic>
        <p:nvPicPr>
          <p:cNvPr id="350" name="図 349" descr="ロゴ, アイコン&#10;&#10;自動的に生成された説明">
            <a:extLst>
              <a:ext uri="{FF2B5EF4-FFF2-40B4-BE49-F238E27FC236}">
                <a16:creationId xmlns:a16="http://schemas.microsoft.com/office/drawing/2014/main" id="{F93405A3-C471-596D-DE51-28665E52F3D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4743"/>
            <a:ext cx="463611" cy="478684"/>
          </a:xfrm>
          <a:prstGeom prst="rect">
            <a:avLst/>
          </a:prstGeom>
        </p:spPr>
      </p:pic>
      <p:pic>
        <p:nvPicPr>
          <p:cNvPr id="352" name="図 351" descr="アイコン&#10;&#10;自動的に生成された説明">
            <a:extLst>
              <a:ext uri="{FF2B5EF4-FFF2-40B4-BE49-F238E27FC236}">
                <a16:creationId xmlns:a16="http://schemas.microsoft.com/office/drawing/2014/main" id="{F7C629D6-F6C9-F4DC-F884-7D73F984F686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8027"/>
            <a:ext cx="463611" cy="478685"/>
          </a:xfrm>
          <a:prstGeom prst="rect">
            <a:avLst/>
          </a:prstGeom>
        </p:spPr>
      </p:pic>
      <p:pic>
        <p:nvPicPr>
          <p:cNvPr id="353" name="図 352" descr="ロゴ, アイコン&#10;&#10;自動的に生成された説明">
            <a:extLst>
              <a:ext uri="{FF2B5EF4-FFF2-40B4-BE49-F238E27FC236}">
                <a16:creationId xmlns:a16="http://schemas.microsoft.com/office/drawing/2014/main" id="{8BF91B55-F5DE-D823-0AE3-59876B7066E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4743"/>
            <a:ext cx="463611" cy="478684"/>
          </a:xfrm>
          <a:prstGeom prst="rect">
            <a:avLst/>
          </a:prstGeom>
        </p:spPr>
      </p:pic>
      <p:pic>
        <p:nvPicPr>
          <p:cNvPr id="354" name="図 353" descr="ロゴ, アイコン&#10;&#10;自動的に生成された説明">
            <a:extLst>
              <a:ext uri="{FF2B5EF4-FFF2-40B4-BE49-F238E27FC236}">
                <a16:creationId xmlns:a16="http://schemas.microsoft.com/office/drawing/2014/main" id="{4C6B1B49-CCB4-5354-EFD3-D04DDBE98000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8028"/>
            <a:ext cx="484743" cy="478685"/>
          </a:xfrm>
          <a:prstGeom prst="rect">
            <a:avLst/>
          </a:prstGeom>
        </p:spPr>
      </p:pic>
      <p:pic>
        <p:nvPicPr>
          <p:cNvPr id="355" name="図 354" descr="ロゴ&#10;&#10;自動的に生成された説明">
            <a:extLst>
              <a:ext uri="{FF2B5EF4-FFF2-40B4-BE49-F238E27FC236}">
                <a16:creationId xmlns:a16="http://schemas.microsoft.com/office/drawing/2014/main" id="{C6823122-C82C-E1D0-8CD0-A841D0563FE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2602"/>
            <a:ext cx="495138" cy="434109"/>
          </a:xfrm>
          <a:prstGeom prst="rect">
            <a:avLst/>
          </a:prstGeom>
        </p:spPr>
      </p:pic>
      <p:pic>
        <p:nvPicPr>
          <p:cNvPr id="356" name="図 355" descr="ロゴ&#10;&#10;自動的に生成された説明">
            <a:extLst>
              <a:ext uri="{FF2B5EF4-FFF2-40B4-BE49-F238E27FC236}">
                <a16:creationId xmlns:a16="http://schemas.microsoft.com/office/drawing/2014/main" id="{958248AD-418A-54E9-88B2-192EAAAAC9D3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2602"/>
            <a:ext cx="495137" cy="434109"/>
          </a:xfrm>
          <a:prstGeom prst="rect">
            <a:avLst/>
          </a:prstGeom>
        </p:spPr>
      </p:pic>
      <p:pic>
        <p:nvPicPr>
          <p:cNvPr id="357" name="図 356" descr="ロゴ&#10;&#10;自動的に生成された説明">
            <a:extLst>
              <a:ext uri="{FF2B5EF4-FFF2-40B4-BE49-F238E27FC236}">
                <a16:creationId xmlns:a16="http://schemas.microsoft.com/office/drawing/2014/main" id="{F5B2240C-5EBB-85A7-C6A7-78DC73EFDBC2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5929"/>
            <a:ext cx="495137" cy="453183"/>
          </a:xfrm>
          <a:prstGeom prst="rect">
            <a:avLst/>
          </a:prstGeom>
        </p:spPr>
      </p:pic>
      <p:pic>
        <p:nvPicPr>
          <p:cNvPr id="358" name="図 357" descr="ロゴ&#10;&#10;自動的に生成された説明">
            <a:extLst>
              <a:ext uri="{FF2B5EF4-FFF2-40B4-BE49-F238E27FC236}">
                <a16:creationId xmlns:a16="http://schemas.microsoft.com/office/drawing/2014/main" id="{68E82359-55F7-7EF9-64E5-E04BB5B86214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3495"/>
            <a:ext cx="495136" cy="456670"/>
          </a:xfrm>
          <a:prstGeom prst="rect">
            <a:avLst/>
          </a:prstGeom>
        </p:spPr>
      </p:pic>
      <p:pic>
        <p:nvPicPr>
          <p:cNvPr id="359" name="図 358" descr="ロゴ&#10;&#10;自動的に生成された説明">
            <a:extLst>
              <a:ext uri="{FF2B5EF4-FFF2-40B4-BE49-F238E27FC236}">
                <a16:creationId xmlns:a16="http://schemas.microsoft.com/office/drawing/2014/main" id="{3F3B3618-AB5F-5453-65CC-775010445D13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6418"/>
            <a:ext cx="480407" cy="477015"/>
          </a:xfrm>
          <a:prstGeom prst="rect">
            <a:avLst/>
          </a:prstGeom>
        </p:spPr>
      </p:pic>
      <p:pic>
        <p:nvPicPr>
          <p:cNvPr id="360" name="図 359" descr="ロゴ&#10;&#10;自動的に生成された説明">
            <a:extLst>
              <a:ext uri="{FF2B5EF4-FFF2-40B4-BE49-F238E27FC236}">
                <a16:creationId xmlns:a16="http://schemas.microsoft.com/office/drawing/2014/main" id="{C6214B94-1EBF-476A-1535-BA7CA259C45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0741"/>
            <a:ext cx="480406" cy="468371"/>
          </a:xfrm>
          <a:prstGeom prst="rect">
            <a:avLst/>
          </a:prstGeom>
        </p:spPr>
      </p:pic>
      <p:pic>
        <p:nvPicPr>
          <p:cNvPr id="361" name="図 360" descr="ロゴ&#10;&#10;自動的に生成された説明">
            <a:extLst>
              <a:ext uri="{FF2B5EF4-FFF2-40B4-BE49-F238E27FC236}">
                <a16:creationId xmlns:a16="http://schemas.microsoft.com/office/drawing/2014/main" id="{3A02061C-84DA-0C0F-75CC-4D73EE7B83F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1481"/>
            <a:ext cx="480406" cy="468371"/>
          </a:xfrm>
          <a:prstGeom prst="rect">
            <a:avLst/>
          </a:prstGeom>
        </p:spPr>
      </p:pic>
      <p:pic>
        <p:nvPicPr>
          <p:cNvPr id="362" name="図 361" descr="ロゴ, アイコン&#10;&#10;自動的に生成された説明">
            <a:extLst>
              <a:ext uri="{FF2B5EF4-FFF2-40B4-BE49-F238E27FC236}">
                <a16:creationId xmlns:a16="http://schemas.microsoft.com/office/drawing/2014/main" id="{3F7ACD51-41B2-0500-52EF-470C91FE98D6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7418"/>
            <a:ext cx="495137" cy="456670"/>
          </a:xfrm>
          <a:prstGeom prst="rect">
            <a:avLst/>
          </a:prstGeom>
        </p:spPr>
      </p:pic>
      <p:pic>
        <p:nvPicPr>
          <p:cNvPr id="363" name="図 362" descr="ロゴ&#10;&#10;自動的に生成された説明">
            <a:extLst>
              <a:ext uri="{FF2B5EF4-FFF2-40B4-BE49-F238E27FC236}">
                <a16:creationId xmlns:a16="http://schemas.microsoft.com/office/drawing/2014/main" id="{D2C3ACD6-EF26-EF2E-ABAB-0EEF749F37B8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2736"/>
            <a:ext cx="480406" cy="468371"/>
          </a:xfrm>
          <a:prstGeom prst="rect">
            <a:avLst/>
          </a:prstGeom>
        </p:spPr>
      </p:pic>
      <p:pic>
        <p:nvPicPr>
          <p:cNvPr id="364" name="図 363" descr="ロゴ&#10;&#10;自動的に生成された説明">
            <a:extLst>
              <a:ext uri="{FF2B5EF4-FFF2-40B4-BE49-F238E27FC236}">
                <a16:creationId xmlns:a16="http://schemas.microsoft.com/office/drawing/2014/main" id="{B51BE73F-6447-1157-8479-5429FAD32AED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3268"/>
            <a:ext cx="495136" cy="460159"/>
          </a:xfrm>
          <a:prstGeom prst="rect">
            <a:avLst/>
          </a:prstGeom>
        </p:spPr>
      </p:pic>
      <p:pic>
        <p:nvPicPr>
          <p:cNvPr id="365" name="図 364" descr="ロゴ, アイコン&#10;&#10;自動的に生成された説明">
            <a:extLst>
              <a:ext uri="{FF2B5EF4-FFF2-40B4-BE49-F238E27FC236}">
                <a16:creationId xmlns:a16="http://schemas.microsoft.com/office/drawing/2014/main" id="{9A2C918C-68C6-84C3-B9EC-00C136A09EE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9343"/>
            <a:ext cx="495136" cy="460159"/>
          </a:xfrm>
          <a:prstGeom prst="rect">
            <a:avLst/>
          </a:prstGeom>
        </p:spPr>
      </p:pic>
      <p:pic>
        <p:nvPicPr>
          <p:cNvPr id="366" name="図 365" descr="ロゴ, アイコン&#10;&#10;自動的に生成された説明">
            <a:extLst>
              <a:ext uri="{FF2B5EF4-FFF2-40B4-BE49-F238E27FC236}">
                <a16:creationId xmlns:a16="http://schemas.microsoft.com/office/drawing/2014/main" id="{73256FE0-8E9C-7B0C-4219-458C3884822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5662"/>
            <a:ext cx="442084" cy="478686"/>
          </a:xfrm>
          <a:prstGeom prst="rect">
            <a:avLst/>
          </a:prstGeom>
        </p:spPr>
      </p:pic>
      <p:pic>
        <p:nvPicPr>
          <p:cNvPr id="367" name="図 366" descr="ロゴ&#10;&#10;自動的に生成された説明">
            <a:extLst>
              <a:ext uri="{FF2B5EF4-FFF2-40B4-BE49-F238E27FC236}">
                <a16:creationId xmlns:a16="http://schemas.microsoft.com/office/drawing/2014/main" id="{1AFE5754-19E4-EC95-F465-4D2D9867AE4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61338"/>
            <a:ext cx="469168" cy="460159"/>
          </a:xfrm>
          <a:prstGeom prst="rect">
            <a:avLst/>
          </a:prstGeom>
        </p:spPr>
      </p:pic>
      <p:pic>
        <p:nvPicPr>
          <p:cNvPr id="368" name="図 367" descr="ロゴ, アイコン&#10;&#10;自動的に生成された説明">
            <a:extLst>
              <a:ext uri="{FF2B5EF4-FFF2-40B4-BE49-F238E27FC236}">
                <a16:creationId xmlns:a16="http://schemas.microsoft.com/office/drawing/2014/main" id="{F8EB491B-C429-E602-EEE8-A222B5A413F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5662"/>
            <a:ext cx="529484" cy="478685"/>
          </a:xfrm>
          <a:prstGeom prst="rect">
            <a:avLst/>
          </a:prstGeom>
        </p:spPr>
      </p:pic>
      <p:pic>
        <p:nvPicPr>
          <p:cNvPr id="369" name="図 368" descr="ロゴ, アイコン&#10;&#10;自動的に生成された説明">
            <a:extLst>
              <a:ext uri="{FF2B5EF4-FFF2-40B4-BE49-F238E27FC236}">
                <a16:creationId xmlns:a16="http://schemas.microsoft.com/office/drawing/2014/main" id="{95F4AC56-1D23-ABBD-2C11-31DCA82F83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32522"/>
            <a:ext cx="463611" cy="478684"/>
          </a:xfrm>
          <a:prstGeom prst="rect">
            <a:avLst/>
          </a:prstGeom>
        </p:spPr>
      </p:pic>
      <p:pic>
        <p:nvPicPr>
          <p:cNvPr id="370" name="図 369" descr="アイコン&#10;&#10;自動的に生成された説明">
            <a:extLst>
              <a:ext uri="{FF2B5EF4-FFF2-40B4-BE49-F238E27FC236}">
                <a16:creationId xmlns:a16="http://schemas.microsoft.com/office/drawing/2014/main" id="{B2ED582C-B1C0-2533-C345-E52E039F51E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5662"/>
            <a:ext cx="450673" cy="478685"/>
          </a:xfrm>
          <a:prstGeom prst="rect">
            <a:avLst/>
          </a:prstGeom>
        </p:spPr>
      </p:pic>
      <p:pic>
        <p:nvPicPr>
          <p:cNvPr id="371" name="図 370" descr="ロゴ, アイコン&#10;&#10;自動的に生成された説明">
            <a:extLst>
              <a:ext uri="{FF2B5EF4-FFF2-40B4-BE49-F238E27FC236}">
                <a16:creationId xmlns:a16="http://schemas.microsoft.com/office/drawing/2014/main" id="{B7D08B55-1A8D-100C-AF28-D839486B103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9238"/>
            <a:ext cx="463611" cy="478684"/>
          </a:xfrm>
          <a:prstGeom prst="rect">
            <a:avLst/>
          </a:prstGeom>
        </p:spPr>
      </p:pic>
      <p:pic>
        <p:nvPicPr>
          <p:cNvPr id="372" name="図 371" descr="アイコン&#10;&#10;自動的に生成された説明">
            <a:extLst>
              <a:ext uri="{FF2B5EF4-FFF2-40B4-BE49-F238E27FC236}">
                <a16:creationId xmlns:a16="http://schemas.microsoft.com/office/drawing/2014/main" id="{8DB9AD24-13A7-8E09-0760-E3F80BDEF7D3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32522"/>
            <a:ext cx="463611" cy="478685"/>
          </a:xfrm>
          <a:prstGeom prst="rect">
            <a:avLst/>
          </a:prstGeom>
        </p:spPr>
      </p:pic>
      <p:pic>
        <p:nvPicPr>
          <p:cNvPr id="373" name="図 372" descr="ロゴ, アイコン&#10;&#10;自動的に生成された説明">
            <a:extLst>
              <a:ext uri="{FF2B5EF4-FFF2-40B4-BE49-F238E27FC236}">
                <a16:creationId xmlns:a16="http://schemas.microsoft.com/office/drawing/2014/main" id="{2E930F3A-BA9F-AD1E-6781-7F6332CBAA0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9238"/>
            <a:ext cx="463611" cy="478684"/>
          </a:xfrm>
          <a:prstGeom prst="rect">
            <a:avLst/>
          </a:prstGeom>
        </p:spPr>
      </p:pic>
      <p:pic>
        <p:nvPicPr>
          <p:cNvPr id="374" name="図 373" descr="ロゴ, アイコン&#10;&#10;自動的に生成された説明">
            <a:extLst>
              <a:ext uri="{FF2B5EF4-FFF2-40B4-BE49-F238E27FC236}">
                <a16:creationId xmlns:a16="http://schemas.microsoft.com/office/drawing/2014/main" id="{FF4B8248-3E3B-95F7-7734-204ACB284908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32523"/>
            <a:ext cx="484743" cy="478685"/>
          </a:xfrm>
          <a:prstGeom prst="rect">
            <a:avLst/>
          </a:prstGeom>
        </p:spPr>
      </p:pic>
      <p:pic>
        <p:nvPicPr>
          <p:cNvPr id="375" name="図 374" descr="ロゴ&#10;&#10;自動的に生成された説明">
            <a:extLst>
              <a:ext uri="{FF2B5EF4-FFF2-40B4-BE49-F238E27FC236}">
                <a16:creationId xmlns:a16="http://schemas.microsoft.com/office/drawing/2014/main" id="{8FE091A2-2541-A815-594C-ABF86E66506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7097"/>
            <a:ext cx="495138" cy="434109"/>
          </a:xfrm>
          <a:prstGeom prst="rect">
            <a:avLst/>
          </a:prstGeom>
        </p:spPr>
      </p:pic>
      <p:pic>
        <p:nvPicPr>
          <p:cNvPr id="376" name="図 375" descr="ロゴ&#10;&#10;自動的に生成された説明">
            <a:extLst>
              <a:ext uri="{FF2B5EF4-FFF2-40B4-BE49-F238E27FC236}">
                <a16:creationId xmlns:a16="http://schemas.microsoft.com/office/drawing/2014/main" id="{9B60FBBF-F308-C903-79AB-F9CB15CC28F2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7097"/>
            <a:ext cx="495137" cy="434109"/>
          </a:xfrm>
          <a:prstGeom prst="rect">
            <a:avLst/>
          </a:prstGeom>
        </p:spPr>
      </p:pic>
      <p:pic>
        <p:nvPicPr>
          <p:cNvPr id="377" name="図 376" descr="ロゴ&#10;&#10;自動的に生成された説明">
            <a:extLst>
              <a:ext uri="{FF2B5EF4-FFF2-40B4-BE49-F238E27FC236}">
                <a16:creationId xmlns:a16="http://schemas.microsoft.com/office/drawing/2014/main" id="{ADB87D9D-97AE-56FF-108B-AEDF53166FC5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80424"/>
            <a:ext cx="495137" cy="453183"/>
          </a:xfrm>
          <a:prstGeom prst="rect">
            <a:avLst/>
          </a:prstGeom>
        </p:spPr>
      </p:pic>
      <p:pic>
        <p:nvPicPr>
          <p:cNvPr id="378" name="図 377" descr="ロゴ&#10;&#10;自動的に生成された説明">
            <a:extLst>
              <a:ext uri="{FF2B5EF4-FFF2-40B4-BE49-F238E27FC236}">
                <a16:creationId xmlns:a16="http://schemas.microsoft.com/office/drawing/2014/main" id="{E4769E0B-43FC-4F91-4A98-A0DAFBEAB088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7990"/>
            <a:ext cx="495136" cy="456670"/>
          </a:xfrm>
          <a:prstGeom prst="rect">
            <a:avLst/>
          </a:prstGeom>
        </p:spPr>
      </p:pic>
      <p:pic>
        <p:nvPicPr>
          <p:cNvPr id="379" name="図 378" descr="ロゴ&#10;&#10;自動的に生成された説明">
            <a:extLst>
              <a:ext uri="{FF2B5EF4-FFF2-40B4-BE49-F238E27FC236}">
                <a16:creationId xmlns:a16="http://schemas.microsoft.com/office/drawing/2014/main" id="{865947DE-07A2-F366-FAF9-6EB69314546A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60913"/>
            <a:ext cx="480407" cy="477015"/>
          </a:xfrm>
          <a:prstGeom prst="rect">
            <a:avLst/>
          </a:prstGeom>
        </p:spPr>
      </p:pic>
      <p:pic>
        <p:nvPicPr>
          <p:cNvPr id="380" name="図 379" descr="ロゴ&#10;&#10;自動的に生成された説明">
            <a:extLst>
              <a:ext uri="{FF2B5EF4-FFF2-40B4-BE49-F238E27FC236}">
                <a16:creationId xmlns:a16="http://schemas.microsoft.com/office/drawing/2014/main" id="{CE3A4ADC-63FD-BF13-F51E-22D7C05D1D11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5236"/>
            <a:ext cx="480406" cy="468371"/>
          </a:xfrm>
          <a:prstGeom prst="rect">
            <a:avLst/>
          </a:prstGeom>
        </p:spPr>
      </p:pic>
      <p:pic>
        <p:nvPicPr>
          <p:cNvPr id="381" name="図 380" descr="ロゴ&#10;&#10;自動的に生成された説明">
            <a:extLst>
              <a:ext uri="{FF2B5EF4-FFF2-40B4-BE49-F238E27FC236}">
                <a16:creationId xmlns:a16="http://schemas.microsoft.com/office/drawing/2014/main" id="{58374299-420F-941B-D2CB-246A2FBCF53E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5976"/>
            <a:ext cx="480406" cy="468371"/>
          </a:xfrm>
          <a:prstGeom prst="rect">
            <a:avLst/>
          </a:prstGeom>
        </p:spPr>
      </p:pic>
      <p:pic>
        <p:nvPicPr>
          <p:cNvPr id="382" name="図 381" descr="ロゴ, アイコン&#10;&#10;自動的に生成された説明">
            <a:extLst>
              <a:ext uri="{FF2B5EF4-FFF2-40B4-BE49-F238E27FC236}">
                <a16:creationId xmlns:a16="http://schemas.microsoft.com/office/drawing/2014/main" id="{2DB0EBE5-2644-79AA-13C4-13C5CD7A353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71913"/>
            <a:ext cx="495137" cy="456670"/>
          </a:xfrm>
          <a:prstGeom prst="rect">
            <a:avLst/>
          </a:prstGeom>
        </p:spPr>
      </p:pic>
      <p:pic>
        <p:nvPicPr>
          <p:cNvPr id="383" name="図 382" descr="ロゴ&#10;&#10;自動的に生成された説明">
            <a:extLst>
              <a:ext uri="{FF2B5EF4-FFF2-40B4-BE49-F238E27FC236}">
                <a16:creationId xmlns:a16="http://schemas.microsoft.com/office/drawing/2014/main" id="{EA170636-A0BA-6EAB-EEF3-2419FAEC35FC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7231"/>
            <a:ext cx="480406" cy="468371"/>
          </a:xfrm>
          <a:prstGeom prst="rect">
            <a:avLst/>
          </a:prstGeom>
        </p:spPr>
      </p:pic>
      <p:pic>
        <p:nvPicPr>
          <p:cNvPr id="384" name="図 383" descr="ロゴ&#10;&#10;自動的に生成された説明">
            <a:extLst>
              <a:ext uri="{FF2B5EF4-FFF2-40B4-BE49-F238E27FC236}">
                <a16:creationId xmlns:a16="http://schemas.microsoft.com/office/drawing/2014/main" id="{28B56D3B-1D34-251C-97DE-24CE5CB0B3A5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7763"/>
            <a:ext cx="495136" cy="460159"/>
          </a:xfrm>
          <a:prstGeom prst="rect">
            <a:avLst/>
          </a:prstGeom>
        </p:spPr>
      </p:pic>
      <p:pic>
        <p:nvPicPr>
          <p:cNvPr id="385" name="図 384" descr="ロゴ, アイコン&#10;&#10;自動的に生成された説明">
            <a:extLst>
              <a:ext uri="{FF2B5EF4-FFF2-40B4-BE49-F238E27FC236}">
                <a16:creationId xmlns:a16="http://schemas.microsoft.com/office/drawing/2014/main" id="{F1E57B5F-1BBD-6DDD-A0E4-F6A161257F1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56900"/>
            <a:ext cx="495136" cy="460159"/>
          </a:xfrm>
          <a:prstGeom prst="rect">
            <a:avLst/>
          </a:prstGeom>
        </p:spPr>
      </p:pic>
      <p:pic>
        <p:nvPicPr>
          <p:cNvPr id="386" name="図 385" descr="ロゴ, アイコン&#10;&#10;自動的に生成された説明">
            <a:extLst>
              <a:ext uri="{FF2B5EF4-FFF2-40B4-BE49-F238E27FC236}">
                <a16:creationId xmlns:a16="http://schemas.microsoft.com/office/drawing/2014/main" id="{FD11AB9C-8E4D-C936-282E-76E3C27066B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3219"/>
            <a:ext cx="442084" cy="478686"/>
          </a:xfrm>
          <a:prstGeom prst="rect">
            <a:avLst/>
          </a:prstGeom>
        </p:spPr>
      </p:pic>
      <p:pic>
        <p:nvPicPr>
          <p:cNvPr id="387" name="図 386" descr="ロゴ&#10;&#10;自動的に生成された説明">
            <a:extLst>
              <a:ext uri="{FF2B5EF4-FFF2-40B4-BE49-F238E27FC236}">
                <a16:creationId xmlns:a16="http://schemas.microsoft.com/office/drawing/2014/main" id="{2739B17C-C16C-7CE3-A597-4DEDA5E59D6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48895"/>
            <a:ext cx="469168" cy="460159"/>
          </a:xfrm>
          <a:prstGeom prst="rect">
            <a:avLst/>
          </a:prstGeom>
        </p:spPr>
      </p:pic>
      <p:pic>
        <p:nvPicPr>
          <p:cNvPr id="388" name="図 387" descr="ロゴ, アイコン&#10;&#10;自動的に生成された説明">
            <a:extLst>
              <a:ext uri="{FF2B5EF4-FFF2-40B4-BE49-F238E27FC236}">
                <a16:creationId xmlns:a16="http://schemas.microsoft.com/office/drawing/2014/main" id="{5C53B086-A0FC-3806-FDD6-32172DDA710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3219"/>
            <a:ext cx="529484" cy="478685"/>
          </a:xfrm>
          <a:prstGeom prst="rect">
            <a:avLst/>
          </a:prstGeom>
        </p:spPr>
      </p:pic>
      <p:pic>
        <p:nvPicPr>
          <p:cNvPr id="389" name="図 388" descr="ロゴ, アイコン&#10;&#10;自動的に生成された説明">
            <a:extLst>
              <a:ext uri="{FF2B5EF4-FFF2-40B4-BE49-F238E27FC236}">
                <a16:creationId xmlns:a16="http://schemas.microsoft.com/office/drawing/2014/main" id="{A7C2A67B-723D-D379-B093-24010FA2662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0079"/>
            <a:ext cx="463611" cy="478684"/>
          </a:xfrm>
          <a:prstGeom prst="rect">
            <a:avLst/>
          </a:prstGeom>
        </p:spPr>
      </p:pic>
      <p:pic>
        <p:nvPicPr>
          <p:cNvPr id="390" name="図 389" descr="アイコン&#10;&#10;自動的に生成された説明">
            <a:extLst>
              <a:ext uri="{FF2B5EF4-FFF2-40B4-BE49-F238E27FC236}">
                <a16:creationId xmlns:a16="http://schemas.microsoft.com/office/drawing/2014/main" id="{48EBC841-1493-F44A-9B15-435DE3CFBDD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3219"/>
            <a:ext cx="450673" cy="478685"/>
          </a:xfrm>
          <a:prstGeom prst="rect">
            <a:avLst/>
          </a:prstGeom>
        </p:spPr>
      </p:pic>
      <p:pic>
        <p:nvPicPr>
          <p:cNvPr id="391" name="図 390" descr="ロゴ, アイコン&#10;&#10;自動的に生成された説明">
            <a:extLst>
              <a:ext uri="{FF2B5EF4-FFF2-40B4-BE49-F238E27FC236}">
                <a16:creationId xmlns:a16="http://schemas.microsoft.com/office/drawing/2014/main" id="{8D680DC1-8415-C898-B148-1913770F289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26795"/>
            <a:ext cx="463611" cy="478684"/>
          </a:xfrm>
          <a:prstGeom prst="rect">
            <a:avLst/>
          </a:prstGeom>
        </p:spPr>
      </p:pic>
      <p:pic>
        <p:nvPicPr>
          <p:cNvPr id="392" name="図 391" descr="アイコン&#10;&#10;自動的に生成された説明">
            <a:extLst>
              <a:ext uri="{FF2B5EF4-FFF2-40B4-BE49-F238E27FC236}">
                <a16:creationId xmlns:a16="http://schemas.microsoft.com/office/drawing/2014/main" id="{0A71E6A1-A2FF-24C4-3849-6801F0E8BE4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0079"/>
            <a:ext cx="463611" cy="478685"/>
          </a:xfrm>
          <a:prstGeom prst="rect">
            <a:avLst/>
          </a:prstGeom>
        </p:spPr>
      </p:pic>
      <p:pic>
        <p:nvPicPr>
          <p:cNvPr id="393" name="図 392" descr="ロゴ, アイコン&#10;&#10;自動的に生成された説明">
            <a:extLst>
              <a:ext uri="{FF2B5EF4-FFF2-40B4-BE49-F238E27FC236}">
                <a16:creationId xmlns:a16="http://schemas.microsoft.com/office/drawing/2014/main" id="{6C21FA05-491E-A271-CE19-49C5966D3D1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26795"/>
            <a:ext cx="463611" cy="478684"/>
          </a:xfrm>
          <a:prstGeom prst="rect">
            <a:avLst/>
          </a:prstGeom>
        </p:spPr>
      </p:pic>
      <p:pic>
        <p:nvPicPr>
          <p:cNvPr id="394" name="図 393" descr="ロゴ, アイコン&#10;&#10;自動的に生成された説明">
            <a:extLst>
              <a:ext uri="{FF2B5EF4-FFF2-40B4-BE49-F238E27FC236}">
                <a16:creationId xmlns:a16="http://schemas.microsoft.com/office/drawing/2014/main" id="{06FA0A14-81AB-D0C9-2F81-3CD14BD9D5F2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0080"/>
            <a:ext cx="484743" cy="478685"/>
          </a:xfrm>
          <a:prstGeom prst="rect">
            <a:avLst/>
          </a:prstGeom>
        </p:spPr>
      </p:pic>
      <p:pic>
        <p:nvPicPr>
          <p:cNvPr id="395" name="図 394" descr="ロゴ&#10;&#10;自動的に生成された説明">
            <a:extLst>
              <a:ext uri="{FF2B5EF4-FFF2-40B4-BE49-F238E27FC236}">
                <a16:creationId xmlns:a16="http://schemas.microsoft.com/office/drawing/2014/main" id="{28134556-48F8-E0A0-1E9D-C51F79AB026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4654"/>
            <a:ext cx="495138" cy="434109"/>
          </a:xfrm>
          <a:prstGeom prst="rect">
            <a:avLst/>
          </a:prstGeom>
        </p:spPr>
      </p:pic>
      <p:pic>
        <p:nvPicPr>
          <p:cNvPr id="396" name="図 395" descr="ロゴ&#10;&#10;自動的に生成された説明">
            <a:extLst>
              <a:ext uri="{FF2B5EF4-FFF2-40B4-BE49-F238E27FC236}">
                <a16:creationId xmlns:a16="http://schemas.microsoft.com/office/drawing/2014/main" id="{31A1BBD3-9753-8861-8BBB-99A86B02A9E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4654"/>
            <a:ext cx="495137" cy="434109"/>
          </a:xfrm>
          <a:prstGeom prst="rect">
            <a:avLst/>
          </a:prstGeom>
        </p:spPr>
      </p:pic>
      <p:pic>
        <p:nvPicPr>
          <p:cNvPr id="417" name="図 416" descr="ロゴ&#10;&#10;自動的に生成された説明">
            <a:extLst>
              <a:ext uri="{FF2B5EF4-FFF2-40B4-BE49-F238E27FC236}">
                <a16:creationId xmlns:a16="http://schemas.microsoft.com/office/drawing/2014/main" id="{D948C038-CFF0-9142-60EF-C88A922115C5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67981"/>
            <a:ext cx="495137" cy="453183"/>
          </a:xfrm>
          <a:prstGeom prst="rect">
            <a:avLst/>
          </a:prstGeom>
        </p:spPr>
      </p:pic>
      <p:pic>
        <p:nvPicPr>
          <p:cNvPr id="418" name="図 417" descr="ロゴ&#10;&#10;自動的に生成された説明">
            <a:extLst>
              <a:ext uri="{FF2B5EF4-FFF2-40B4-BE49-F238E27FC236}">
                <a16:creationId xmlns:a16="http://schemas.microsoft.com/office/drawing/2014/main" id="{BB5B8FCE-B588-DABA-F7D0-04C18F86DCC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65547"/>
            <a:ext cx="495136" cy="456670"/>
          </a:xfrm>
          <a:prstGeom prst="rect">
            <a:avLst/>
          </a:prstGeom>
        </p:spPr>
      </p:pic>
      <p:pic>
        <p:nvPicPr>
          <p:cNvPr id="419" name="図 418" descr="ロゴ&#10;&#10;自動的に生成された説明">
            <a:extLst>
              <a:ext uri="{FF2B5EF4-FFF2-40B4-BE49-F238E27FC236}">
                <a16:creationId xmlns:a16="http://schemas.microsoft.com/office/drawing/2014/main" id="{3B9DAF5F-693F-729B-5EFC-FC88B8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48470"/>
            <a:ext cx="480407" cy="477015"/>
          </a:xfrm>
          <a:prstGeom prst="rect">
            <a:avLst/>
          </a:prstGeom>
        </p:spPr>
      </p:pic>
      <p:pic>
        <p:nvPicPr>
          <p:cNvPr id="420" name="図 419" descr="ロゴ&#10;&#10;自動的に生成された説明">
            <a:extLst>
              <a:ext uri="{FF2B5EF4-FFF2-40B4-BE49-F238E27FC236}">
                <a16:creationId xmlns:a16="http://schemas.microsoft.com/office/drawing/2014/main" id="{9EFB17DA-D9A0-3972-2838-9033C46BDF97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2793"/>
            <a:ext cx="480406" cy="468371"/>
          </a:xfrm>
          <a:prstGeom prst="rect">
            <a:avLst/>
          </a:prstGeom>
        </p:spPr>
      </p:pic>
      <p:pic>
        <p:nvPicPr>
          <p:cNvPr id="421" name="図 420" descr="ロゴ&#10;&#10;自動的に生成された説明">
            <a:extLst>
              <a:ext uri="{FF2B5EF4-FFF2-40B4-BE49-F238E27FC236}">
                <a16:creationId xmlns:a16="http://schemas.microsoft.com/office/drawing/2014/main" id="{8754B47F-7AF0-A51F-1047-1F093F58E3AB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3533"/>
            <a:ext cx="480406" cy="468371"/>
          </a:xfrm>
          <a:prstGeom prst="rect">
            <a:avLst/>
          </a:prstGeom>
        </p:spPr>
      </p:pic>
      <p:pic>
        <p:nvPicPr>
          <p:cNvPr id="422" name="図 421" descr="ロゴ, アイコン&#10;&#10;自動的に生成された説明">
            <a:extLst>
              <a:ext uri="{FF2B5EF4-FFF2-40B4-BE49-F238E27FC236}">
                <a16:creationId xmlns:a16="http://schemas.microsoft.com/office/drawing/2014/main" id="{2CF66FBB-421E-96CC-2002-9484026B6FCB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59470"/>
            <a:ext cx="495137" cy="456670"/>
          </a:xfrm>
          <a:prstGeom prst="rect">
            <a:avLst/>
          </a:prstGeom>
        </p:spPr>
      </p:pic>
      <p:pic>
        <p:nvPicPr>
          <p:cNvPr id="423" name="図 422" descr="ロゴ&#10;&#10;自動的に生成された説明">
            <a:extLst>
              <a:ext uri="{FF2B5EF4-FFF2-40B4-BE49-F238E27FC236}">
                <a16:creationId xmlns:a16="http://schemas.microsoft.com/office/drawing/2014/main" id="{146A9613-2751-4D9B-7A26-C29B05EA430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4788"/>
            <a:ext cx="480406" cy="468371"/>
          </a:xfrm>
          <a:prstGeom prst="rect">
            <a:avLst/>
          </a:prstGeom>
        </p:spPr>
      </p:pic>
      <p:pic>
        <p:nvPicPr>
          <p:cNvPr id="424" name="図 423" descr="ロゴ&#10;&#10;自動的に生成された説明">
            <a:extLst>
              <a:ext uri="{FF2B5EF4-FFF2-40B4-BE49-F238E27FC236}">
                <a16:creationId xmlns:a16="http://schemas.microsoft.com/office/drawing/2014/main" id="{2B8E8BA5-9651-E147-DFD7-E904162E8D64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5320"/>
            <a:ext cx="495136" cy="460159"/>
          </a:xfrm>
          <a:prstGeom prst="rect">
            <a:avLst/>
          </a:prstGeom>
        </p:spPr>
      </p:pic>
      <p:pic>
        <p:nvPicPr>
          <p:cNvPr id="425" name="図 424" descr="ロゴ, アイコン&#10;&#10;自動的に生成された説明">
            <a:extLst>
              <a:ext uri="{FF2B5EF4-FFF2-40B4-BE49-F238E27FC236}">
                <a16:creationId xmlns:a16="http://schemas.microsoft.com/office/drawing/2014/main" id="{3586C6C7-C830-5DC9-A0BE-49B519F8090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1395"/>
            <a:ext cx="495136" cy="460159"/>
          </a:xfrm>
          <a:prstGeom prst="rect">
            <a:avLst/>
          </a:prstGeom>
        </p:spPr>
      </p:pic>
      <p:pic>
        <p:nvPicPr>
          <p:cNvPr id="426" name="図 425" descr="ロゴ, アイコン&#10;&#10;自動的に生成された説明">
            <a:extLst>
              <a:ext uri="{FF2B5EF4-FFF2-40B4-BE49-F238E27FC236}">
                <a16:creationId xmlns:a16="http://schemas.microsoft.com/office/drawing/2014/main" id="{C81AAA7D-B914-E899-96AB-4749F0A2949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7714"/>
            <a:ext cx="442084" cy="478686"/>
          </a:xfrm>
          <a:prstGeom prst="rect">
            <a:avLst/>
          </a:prstGeom>
        </p:spPr>
      </p:pic>
      <p:pic>
        <p:nvPicPr>
          <p:cNvPr id="427" name="図 426" descr="ロゴ&#10;&#10;自動的に生成された説明">
            <a:extLst>
              <a:ext uri="{FF2B5EF4-FFF2-40B4-BE49-F238E27FC236}">
                <a16:creationId xmlns:a16="http://schemas.microsoft.com/office/drawing/2014/main" id="{F00FF5F0-6135-F148-5769-1CC58178390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3390"/>
            <a:ext cx="469168" cy="460159"/>
          </a:xfrm>
          <a:prstGeom prst="rect">
            <a:avLst/>
          </a:prstGeom>
        </p:spPr>
      </p:pic>
      <p:pic>
        <p:nvPicPr>
          <p:cNvPr id="428" name="図 427" descr="ロゴ, アイコン&#10;&#10;自動的に生成された説明">
            <a:extLst>
              <a:ext uri="{FF2B5EF4-FFF2-40B4-BE49-F238E27FC236}">
                <a16:creationId xmlns:a16="http://schemas.microsoft.com/office/drawing/2014/main" id="{ED727BAD-21BB-D088-2250-69206FA2C29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7714"/>
            <a:ext cx="529484" cy="478685"/>
          </a:xfrm>
          <a:prstGeom prst="rect">
            <a:avLst/>
          </a:prstGeom>
        </p:spPr>
      </p:pic>
      <p:pic>
        <p:nvPicPr>
          <p:cNvPr id="429" name="図 428" descr="ロゴ, アイコン&#10;&#10;自動的に生成された説明">
            <a:extLst>
              <a:ext uri="{FF2B5EF4-FFF2-40B4-BE49-F238E27FC236}">
                <a16:creationId xmlns:a16="http://schemas.microsoft.com/office/drawing/2014/main" id="{D8A181B1-0A5C-E3E9-4B4A-535E78151C7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4574"/>
            <a:ext cx="463611" cy="478684"/>
          </a:xfrm>
          <a:prstGeom prst="rect">
            <a:avLst/>
          </a:prstGeom>
        </p:spPr>
      </p:pic>
      <p:pic>
        <p:nvPicPr>
          <p:cNvPr id="430" name="図 429" descr="アイコン&#10;&#10;自動的に生成された説明">
            <a:extLst>
              <a:ext uri="{FF2B5EF4-FFF2-40B4-BE49-F238E27FC236}">
                <a16:creationId xmlns:a16="http://schemas.microsoft.com/office/drawing/2014/main" id="{07B3857D-5BC0-F5CD-590F-15D7BB2A22D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7714"/>
            <a:ext cx="450673" cy="478685"/>
          </a:xfrm>
          <a:prstGeom prst="rect">
            <a:avLst/>
          </a:prstGeom>
        </p:spPr>
      </p:pic>
      <p:pic>
        <p:nvPicPr>
          <p:cNvPr id="431" name="図 430" descr="ロゴ, アイコン&#10;&#10;自動的に生成された説明">
            <a:extLst>
              <a:ext uri="{FF2B5EF4-FFF2-40B4-BE49-F238E27FC236}">
                <a16:creationId xmlns:a16="http://schemas.microsoft.com/office/drawing/2014/main" id="{067A58B1-5144-5380-DDAA-C8772500CD4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1290"/>
            <a:ext cx="463611" cy="478684"/>
          </a:xfrm>
          <a:prstGeom prst="rect">
            <a:avLst/>
          </a:prstGeom>
        </p:spPr>
      </p:pic>
      <p:pic>
        <p:nvPicPr>
          <p:cNvPr id="432" name="図 431" descr="アイコン&#10;&#10;自動的に生成された説明">
            <a:extLst>
              <a:ext uri="{FF2B5EF4-FFF2-40B4-BE49-F238E27FC236}">
                <a16:creationId xmlns:a16="http://schemas.microsoft.com/office/drawing/2014/main" id="{E63EE10E-4A15-23A1-6DF3-E244C0B3352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4574"/>
            <a:ext cx="463611" cy="478685"/>
          </a:xfrm>
          <a:prstGeom prst="rect">
            <a:avLst/>
          </a:prstGeom>
        </p:spPr>
      </p:pic>
      <p:pic>
        <p:nvPicPr>
          <p:cNvPr id="433" name="図 432" descr="ロゴ, アイコン&#10;&#10;自動的に生成された説明">
            <a:extLst>
              <a:ext uri="{FF2B5EF4-FFF2-40B4-BE49-F238E27FC236}">
                <a16:creationId xmlns:a16="http://schemas.microsoft.com/office/drawing/2014/main" id="{B4FE4664-1A94-4ECC-D2D5-8CC4C2048E3D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1290"/>
            <a:ext cx="463611" cy="478684"/>
          </a:xfrm>
          <a:prstGeom prst="rect">
            <a:avLst/>
          </a:prstGeom>
        </p:spPr>
      </p:pic>
      <p:pic>
        <p:nvPicPr>
          <p:cNvPr id="434" name="図 433" descr="ロゴ, アイコン&#10;&#10;自動的に生成された説明">
            <a:extLst>
              <a:ext uri="{FF2B5EF4-FFF2-40B4-BE49-F238E27FC236}">
                <a16:creationId xmlns:a16="http://schemas.microsoft.com/office/drawing/2014/main" id="{8294701B-6543-A690-AEAF-08874284A0A7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4575"/>
            <a:ext cx="484743" cy="478685"/>
          </a:xfrm>
          <a:prstGeom prst="rect">
            <a:avLst/>
          </a:prstGeom>
        </p:spPr>
      </p:pic>
      <p:pic>
        <p:nvPicPr>
          <p:cNvPr id="435" name="図 434" descr="ロゴ&#10;&#10;自動的に生成された説明">
            <a:extLst>
              <a:ext uri="{FF2B5EF4-FFF2-40B4-BE49-F238E27FC236}">
                <a16:creationId xmlns:a16="http://schemas.microsoft.com/office/drawing/2014/main" id="{8ED9A90F-500A-479F-6D93-91FA4BD0A97C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9149"/>
            <a:ext cx="495138" cy="434109"/>
          </a:xfrm>
          <a:prstGeom prst="rect">
            <a:avLst/>
          </a:prstGeom>
        </p:spPr>
      </p:pic>
      <p:pic>
        <p:nvPicPr>
          <p:cNvPr id="436" name="図 435" descr="ロゴ&#10;&#10;自動的に生成された説明">
            <a:extLst>
              <a:ext uri="{FF2B5EF4-FFF2-40B4-BE49-F238E27FC236}">
                <a16:creationId xmlns:a16="http://schemas.microsoft.com/office/drawing/2014/main" id="{3C16D642-864F-E38F-F6D2-B62EC04C433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9149"/>
            <a:ext cx="495137" cy="434109"/>
          </a:xfrm>
          <a:prstGeom prst="rect">
            <a:avLst/>
          </a:prstGeom>
        </p:spPr>
      </p:pic>
      <p:pic>
        <p:nvPicPr>
          <p:cNvPr id="437" name="図 436" descr="ロゴ&#10;&#10;自動的に生成された説明">
            <a:extLst>
              <a:ext uri="{FF2B5EF4-FFF2-40B4-BE49-F238E27FC236}">
                <a16:creationId xmlns:a16="http://schemas.microsoft.com/office/drawing/2014/main" id="{D89B10AE-C208-251C-981B-5A02B0C5BFA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2476"/>
            <a:ext cx="495137" cy="453183"/>
          </a:xfrm>
          <a:prstGeom prst="rect">
            <a:avLst/>
          </a:prstGeom>
        </p:spPr>
      </p:pic>
      <p:pic>
        <p:nvPicPr>
          <p:cNvPr id="438" name="図 437" descr="ロゴ&#10;&#10;自動的に生成された説明">
            <a:extLst>
              <a:ext uri="{FF2B5EF4-FFF2-40B4-BE49-F238E27FC236}">
                <a16:creationId xmlns:a16="http://schemas.microsoft.com/office/drawing/2014/main" id="{1689A283-8790-B204-ED0B-E633487C4F68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0042"/>
            <a:ext cx="495136" cy="456670"/>
          </a:xfrm>
          <a:prstGeom prst="rect">
            <a:avLst/>
          </a:prstGeom>
        </p:spPr>
      </p:pic>
      <p:pic>
        <p:nvPicPr>
          <p:cNvPr id="439" name="図 438" descr="ロゴ&#10;&#10;自動的に生成された説明">
            <a:extLst>
              <a:ext uri="{FF2B5EF4-FFF2-40B4-BE49-F238E27FC236}">
                <a16:creationId xmlns:a16="http://schemas.microsoft.com/office/drawing/2014/main" id="{A3A51D1E-741F-CB87-F0CF-8272646AF9C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2965"/>
            <a:ext cx="480407" cy="477015"/>
          </a:xfrm>
          <a:prstGeom prst="rect">
            <a:avLst/>
          </a:prstGeom>
        </p:spPr>
      </p:pic>
      <p:pic>
        <p:nvPicPr>
          <p:cNvPr id="440" name="図 439" descr="ロゴ&#10;&#10;自動的に生成された説明">
            <a:extLst>
              <a:ext uri="{FF2B5EF4-FFF2-40B4-BE49-F238E27FC236}">
                <a16:creationId xmlns:a16="http://schemas.microsoft.com/office/drawing/2014/main" id="{3F416547-D5C8-0BFA-C91D-46EDF56306C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7288"/>
            <a:ext cx="480406" cy="468371"/>
          </a:xfrm>
          <a:prstGeom prst="rect">
            <a:avLst/>
          </a:prstGeom>
        </p:spPr>
      </p:pic>
      <p:pic>
        <p:nvPicPr>
          <p:cNvPr id="441" name="図 440" descr="ロゴ&#10;&#10;自動的に生成された説明">
            <a:extLst>
              <a:ext uri="{FF2B5EF4-FFF2-40B4-BE49-F238E27FC236}">
                <a16:creationId xmlns:a16="http://schemas.microsoft.com/office/drawing/2014/main" id="{E499F072-F17A-50D3-17D8-95E35F80C96A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8028"/>
            <a:ext cx="480406" cy="468371"/>
          </a:xfrm>
          <a:prstGeom prst="rect">
            <a:avLst/>
          </a:prstGeom>
        </p:spPr>
      </p:pic>
      <p:pic>
        <p:nvPicPr>
          <p:cNvPr id="442" name="図 441" descr="ロゴ, アイコン&#10;&#10;自動的に生成された説明">
            <a:extLst>
              <a:ext uri="{FF2B5EF4-FFF2-40B4-BE49-F238E27FC236}">
                <a16:creationId xmlns:a16="http://schemas.microsoft.com/office/drawing/2014/main" id="{E717169F-2F0D-4963-E02F-9A23CA56CBA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3965"/>
            <a:ext cx="495137" cy="456670"/>
          </a:xfrm>
          <a:prstGeom prst="rect">
            <a:avLst/>
          </a:prstGeom>
        </p:spPr>
      </p:pic>
      <p:pic>
        <p:nvPicPr>
          <p:cNvPr id="443" name="図 442" descr="ロゴ&#10;&#10;自動的に生成された説明">
            <a:extLst>
              <a:ext uri="{FF2B5EF4-FFF2-40B4-BE49-F238E27FC236}">
                <a16:creationId xmlns:a16="http://schemas.microsoft.com/office/drawing/2014/main" id="{929FC7ED-4993-32B5-5CCE-3EF354619FB9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9283"/>
            <a:ext cx="480406" cy="468371"/>
          </a:xfrm>
          <a:prstGeom prst="rect">
            <a:avLst/>
          </a:prstGeom>
        </p:spPr>
      </p:pic>
      <p:pic>
        <p:nvPicPr>
          <p:cNvPr id="444" name="図 443" descr="ロゴ&#10;&#10;自動的に生成された説明">
            <a:extLst>
              <a:ext uri="{FF2B5EF4-FFF2-40B4-BE49-F238E27FC236}">
                <a16:creationId xmlns:a16="http://schemas.microsoft.com/office/drawing/2014/main" id="{60224166-0E46-7D2D-EB97-679A105282E1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9815"/>
            <a:ext cx="495136" cy="460159"/>
          </a:xfrm>
          <a:prstGeom prst="rect">
            <a:avLst/>
          </a:prstGeom>
        </p:spPr>
      </p:pic>
      <p:pic>
        <p:nvPicPr>
          <p:cNvPr id="445" name="図 444" descr="ロゴ, アイコン&#10;&#10;自動的に生成された説明">
            <a:extLst>
              <a:ext uri="{FF2B5EF4-FFF2-40B4-BE49-F238E27FC236}">
                <a16:creationId xmlns:a16="http://schemas.microsoft.com/office/drawing/2014/main" id="{AC76F313-8FBF-AE3D-378E-5DDEDC38A3C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1473"/>
            <a:ext cx="495136" cy="460159"/>
          </a:xfrm>
          <a:prstGeom prst="rect">
            <a:avLst/>
          </a:prstGeom>
        </p:spPr>
      </p:pic>
      <p:pic>
        <p:nvPicPr>
          <p:cNvPr id="446" name="図 445" descr="ロゴ, アイコン&#10;&#10;自動的に生成された説明">
            <a:extLst>
              <a:ext uri="{FF2B5EF4-FFF2-40B4-BE49-F238E27FC236}">
                <a16:creationId xmlns:a16="http://schemas.microsoft.com/office/drawing/2014/main" id="{9A9D0B0A-325C-273C-866E-002B660F630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7792"/>
            <a:ext cx="442084" cy="478686"/>
          </a:xfrm>
          <a:prstGeom prst="rect">
            <a:avLst/>
          </a:prstGeom>
        </p:spPr>
      </p:pic>
      <p:pic>
        <p:nvPicPr>
          <p:cNvPr id="576" name="図 575" descr="ロゴ&#10;&#10;自動的に生成された説明">
            <a:extLst>
              <a:ext uri="{FF2B5EF4-FFF2-40B4-BE49-F238E27FC236}">
                <a16:creationId xmlns:a16="http://schemas.microsoft.com/office/drawing/2014/main" id="{8E80CB9D-B3F8-16A6-9ADD-441567CC42A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3468"/>
            <a:ext cx="469168" cy="460159"/>
          </a:xfrm>
          <a:prstGeom prst="rect">
            <a:avLst/>
          </a:prstGeom>
        </p:spPr>
      </p:pic>
      <p:pic>
        <p:nvPicPr>
          <p:cNvPr id="577" name="図 576" descr="ロゴ, アイコン&#10;&#10;自動的に生成された説明">
            <a:extLst>
              <a:ext uri="{FF2B5EF4-FFF2-40B4-BE49-F238E27FC236}">
                <a16:creationId xmlns:a16="http://schemas.microsoft.com/office/drawing/2014/main" id="{2968CE8E-0B88-272F-FD3E-2EC54190110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7792"/>
            <a:ext cx="529484" cy="478685"/>
          </a:xfrm>
          <a:prstGeom prst="rect">
            <a:avLst/>
          </a:prstGeom>
        </p:spPr>
      </p:pic>
      <p:pic>
        <p:nvPicPr>
          <p:cNvPr id="578" name="図 577" descr="ロゴ, アイコン&#10;&#10;自動的に生成された説明">
            <a:extLst>
              <a:ext uri="{FF2B5EF4-FFF2-40B4-BE49-F238E27FC236}">
                <a16:creationId xmlns:a16="http://schemas.microsoft.com/office/drawing/2014/main" id="{CBB86EB8-9DFB-418F-6C57-D6B346027DA3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4652"/>
            <a:ext cx="463611" cy="478684"/>
          </a:xfrm>
          <a:prstGeom prst="rect">
            <a:avLst/>
          </a:prstGeom>
        </p:spPr>
      </p:pic>
      <p:pic>
        <p:nvPicPr>
          <p:cNvPr id="579" name="図 578" descr="アイコン&#10;&#10;自動的に生成された説明">
            <a:extLst>
              <a:ext uri="{FF2B5EF4-FFF2-40B4-BE49-F238E27FC236}">
                <a16:creationId xmlns:a16="http://schemas.microsoft.com/office/drawing/2014/main" id="{5C7A7527-D961-BA1F-D237-BB634872A7B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7792"/>
            <a:ext cx="450673" cy="478685"/>
          </a:xfrm>
          <a:prstGeom prst="rect">
            <a:avLst/>
          </a:prstGeom>
        </p:spPr>
      </p:pic>
      <p:pic>
        <p:nvPicPr>
          <p:cNvPr id="580" name="図 579" descr="ロゴ, アイコン&#10;&#10;自動的に生成された説明">
            <a:extLst>
              <a:ext uri="{FF2B5EF4-FFF2-40B4-BE49-F238E27FC236}">
                <a16:creationId xmlns:a16="http://schemas.microsoft.com/office/drawing/2014/main" id="{3AAA6B8A-C6DB-0870-92EA-F5B9ED901EB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1368"/>
            <a:ext cx="463611" cy="478684"/>
          </a:xfrm>
          <a:prstGeom prst="rect">
            <a:avLst/>
          </a:prstGeom>
        </p:spPr>
      </p:pic>
      <p:pic>
        <p:nvPicPr>
          <p:cNvPr id="581" name="図 580" descr="アイコン&#10;&#10;自動的に生成された説明">
            <a:extLst>
              <a:ext uri="{FF2B5EF4-FFF2-40B4-BE49-F238E27FC236}">
                <a16:creationId xmlns:a16="http://schemas.microsoft.com/office/drawing/2014/main" id="{E9A2FF7E-BACF-D949-1FC1-95437D0B25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4652"/>
            <a:ext cx="463611" cy="478685"/>
          </a:xfrm>
          <a:prstGeom prst="rect">
            <a:avLst/>
          </a:prstGeom>
        </p:spPr>
      </p:pic>
      <p:pic>
        <p:nvPicPr>
          <p:cNvPr id="582" name="図 581" descr="ロゴ, アイコン&#10;&#10;自動的に生成された説明">
            <a:extLst>
              <a:ext uri="{FF2B5EF4-FFF2-40B4-BE49-F238E27FC236}">
                <a16:creationId xmlns:a16="http://schemas.microsoft.com/office/drawing/2014/main" id="{3C9E32D2-74C5-B9ED-93CF-47C67EEAA8A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1368"/>
            <a:ext cx="463611" cy="478684"/>
          </a:xfrm>
          <a:prstGeom prst="rect">
            <a:avLst/>
          </a:prstGeom>
        </p:spPr>
      </p:pic>
      <p:pic>
        <p:nvPicPr>
          <p:cNvPr id="583" name="図 582" descr="ロゴ, アイコン&#10;&#10;自動的に生成された説明">
            <a:extLst>
              <a:ext uri="{FF2B5EF4-FFF2-40B4-BE49-F238E27FC236}">
                <a16:creationId xmlns:a16="http://schemas.microsoft.com/office/drawing/2014/main" id="{A88D8636-62CE-B5BC-B6C1-7354B2F654F7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4653"/>
            <a:ext cx="484743" cy="478685"/>
          </a:xfrm>
          <a:prstGeom prst="rect">
            <a:avLst/>
          </a:prstGeom>
        </p:spPr>
      </p:pic>
      <p:pic>
        <p:nvPicPr>
          <p:cNvPr id="584" name="図 583" descr="ロゴ&#10;&#10;自動的に生成された説明">
            <a:extLst>
              <a:ext uri="{FF2B5EF4-FFF2-40B4-BE49-F238E27FC236}">
                <a16:creationId xmlns:a16="http://schemas.microsoft.com/office/drawing/2014/main" id="{7FDC9D77-3E45-68CF-2AF3-EF7B4C07C91C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9227"/>
            <a:ext cx="495138" cy="434109"/>
          </a:xfrm>
          <a:prstGeom prst="rect">
            <a:avLst/>
          </a:prstGeom>
        </p:spPr>
      </p:pic>
      <p:pic>
        <p:nvPicPr>
          <p:cNvPr id="585" name="図 584" descr="ロゴ&#10;&#10;自動的に生成された説明">
            <a:extLst>
              <a:ext uri="{FF2B5EF4-FFF2-40B4-BE49-F238E27FC236}">
                <a16:creationId xmlns:a16="http://schemas.microsoft.com/office/drawing/2014/main" id="{B2508E31-6C7D-E55E-4CA6-D03842DB8664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9227"/>
            <a:ext cx="495137" cy="434109"/>
          </a:xfrm>
          <a:prstGeom prst="rect">
            <a:avLst/>
          </a:prstGeom>
        </p:spPr>
      </p:pic>
      <p:pic>
        <p:nvPicPr>
          <p:cNvPr id="586" name="図 585" descr="ロゴ&#10;&#10;自動的に生成された説明">
            <a:extLst>
              <a:ext uri="{FF2B5EF4-FFF2-40B4-BE49-F238E27FC236}">
                <a16:creationId xmlns:a16="http://schemas.microsoft.com/office/drawing/2014/main" id="{A16FBA52-88F8-9DDE-C715-149E00607C0A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2554"/>
            <a:ext cx="495137" cy="453183"/>
          </a:xfrm>
          <a:prstGeom prst="rect">
            <a:avLst/>
          </a:prstGeom>
        </p:spPr>
      </p:pic>
      <p:pic>
        <p:nvPicPr>
          <p:cNvPr id="587" name="図 586" descr="ロゴ&#10;&#10;自動的に生成された説明">
            <a:extLst>
              <a:ext uri="{FF2B5EF4-FFF2-40B4-BE49-F238E27FC236}">
                <a16:creationId xmlns:a16="http://schemas.microsoft.com/office/drawing/2014/main" id="{F416273F-DE49-0BB7-62A8-8DFDDBCA2F86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0120"/>
            <a:ext cx="495136" cy="456670"/>
          </a:xfrm>
          <a:prstGeom prst="rect">
            <a:avLst/>
          </a:prstGeom>
        </p:spPr>
      </p:pic>
      <p:pic>
        <p:nvPicPr>
          <p:cNvPr id="588" name="図 587" descr="ロゴ&#10;&#10;自動的に生成された説明">
            <a:extLst>
              <a:ext uri="{FF2B5EF4-FFF2-40B4-BE49-F238E27FC236}">
                <a16:creationId xmlns:a16="http://schemas.microsoft.com/office/drawing/2014/main" id="{4FD7A9BE-8404-7BF5-E63E-4D4CDA35CEE3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3043"/>
            <a:ext cx="480407" cy="477015"/>
          </a:xfrm>
          <a:prstGeom prst="rect">
            <a:avLst/>
          </a:prstGeom>
        </p:spPr>
      </p:pic>
      <p:pic>
        <p:nvPicPr>
          <p:cNvPr id="589" name="図 588" descr="ロゴ&#10;&#10;自動的に生成された説明">
            <a:extLst>
              <a:ext uri="{FF2B5EF4-FFF2-40B4-BE49-F238E27FC236}">
                <a16:creationId xmlns:a16="http://schemas.microsoft.com/office/drawing/2014/main" id="{6A119406-A297-F5B0-A39A-BEF0D90A7B5D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7366"/>
            <a:ext cx="480406" cy="468371"/>
          </a:xfrm>
          <a:prstGeom prst="rect">
            <a:avLst/>
          </a:prstGeom>
        </p:spPr>
      </p:pic>
      <p:pic>
        <p:nvPicPr>
          <p:cNvPr id="590" name="図 589" descr="ロゴ&#10;&#10;自動的に生成された説明">
            <a:extLst>
              <a:ext uri="{FF2B5EF4-FFF2-40B4-BE49-F238E27FC236}">
                <a16:creationId xmlns:a16="http://schemas.microsoft.com/office/drawing/2014/main" id="{DA8EF86D-C99A-CF5A-A1F2-D4AEA2E2AD7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8106"/>
            <a:ext cx="480406" cy="468371"/>
          </a:xfrm>
          <a:prstGeom prst="rect">
            <a:avLst/>
          </a:prstGeom>
        </p:spPr>
      </p:pic>
      <p:pic>
        <p:nvPicPr>
          <p:cNvPr id="591" name="図 590" descr="ロゴ, アイコン&#10;&#10;自動的に生成された説明">
            <a:extLst>
              <a:ext uri="{FF2B5EF4-FFF2-40B4-BE49-F238E27FC236}">
                <a16:creationId xmlns:a16="http://schemas.microsoft.com/office/drawing/2014/main" id="{08A71C47-67A1-D0F4-95F2-028C445DDAE3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4043"/>
            <a:ext cx="495137" cy="456670"/>
          </a:xfrm>
          <a:prstGeom prst="rect">
            <a:avLst/>
          </a:prstGeom>
        </p:spPr>
      </p:pic>
      <p:pic>
        <p:nvPicPr>
          <p:cNvPr id="592" name="図 591" descr="ロゴ&#10;&#10;自動的に生成された説明">
            <a:extLst>
              <a:ext uri="{FF2B5EF4-FFF2-40B4-BE49-F238E27FC236}">
                <a16:creationId xmlns:a16="http://schemas.microsoft.com/office/drawing/2014/main" id="{8A35351C-3199-7A8F-0D6E-7F6768AC4063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9361"/>
            <a:ext cx="480406" cy="468371"/>
          </a:xfrm>
          <a:prstGeom prst="rect">
            <a:avLst/>
          </a:prstGeom>
        </p:spPr>
      </p:pic>
      <p:pic>
        <p:nvPicPr>
          <p:cNvPr id="593" name="図 592" descr="ロゴ&#10;&#10;自動的に生成された説明">
            <a:extLst>
              <a:ext uri="{FF2B5EF4-FFF2-40B4-BE49-F238E27FC236}">
                <a16:creationId xmlns:a16="http://schemas.microsoft.com/office/drawing/2014/main" id="{8984D8B1-1192-5204-8033-24D481BF966E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9893"/>
            <a:ext cx="495136" cy="460159"/>
          </a:xfrm>
          <a:prstGeom prst="rect">
            <a:avLst/>
          </a:prstGeom>
        </p:spPr>
      </p:pic>
      <p:pic>
        <p:nvPicPr>
          <p:cNvPr id="594" name="図 593" descr="ロゴ, アイコン&#10;&#10;自動的に生成された説明">
            <a:extLst>
              <a:ext uri="{FF2B5EF4-FFF2-40B4-BE49-F238E27FC236}">
                <a16:creationId xmlns:a16="http://schemas.microsoft.com/office/drawing/2014/main" id="{92C0DE63-5F71-D067-A7CF-5341F1C2FBC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5968"/>
            <a:ext cx="495136" cy="460159"/>
          </a:xfrm>
          <a:prstGeom prst="rect">
            <a:avLst/>
          </a:prstGeom>
        </p:spPr>
      </p:pic>
      <p:pic>
        <p:nvPicPr>
          <p:cNvPr id="595" name="図 594" descr="ロゴ, アイコン&#10;&#10;自動的に生成された説明">
            <a:extLst>
              <a:ext uri="{FF2B5EF4-FFF2-40B4-BE49-F238E27FC236}">
                <a16:creationId xmlns:a16="http://schemas.microsoft.com/office/drawing/2014/main" id="{E4F7D417-8FAA-3D0A-78B9-78D79FF43C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2287"/>
            <a:ext cx="442084" cy="478686"/>
          </a:xfrm>
          <a:prstGeom prst="rect">
            <a:avLst/>
          </a:prstGeom>
        </p:spPr>
      </p:pic>
      <p:pic>
        <p:nvPicPr>
          <p:cNvPr id="596" name="図 595" descr="ロゴ&#10;&#10;自動的に生成された説明">
            <a:extLst>
              <a:ext uri="{FF2B5EF4-FFF2-40B4-BE49-F238E27FC236}">
                <a16:creationId xmlns:a16="http://schemas.microsoft.com/office/drawing/2014/main" id="{4659E9FF-5569-41E2-4232-1BB8A7DC6D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7963"/>
            <a:ext cx="469168" cy="460159"/>
          </a:xfrm>
          <a:prstGeom prst="rect">
            <a:avLst/>
          </a:prstGeom>
        </p:spPr>
      </p:pic>
      <p:pic>
        <p:nvPicPr>
          <p:cNvPr id="597" name="図 596" descr="ロゴ, アイコン&#10;&#10;自動的に生成された説明">
            <a:extLst>
              <a:ext uri="{FF2B5EF4-FFF2-40B4-BE49-F238E27FC236}">
                <a16:creationId xmlns:a16="http://schemas.microsoft.com/office/drawing/2014/main" id="{DF533FEB-E19A-23EC-D457-78C72DB32F03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2287"/>
            <a:ext cx="529484" cy="478685"/>
          </a:xfrm>
          <a:prstGeom prst="rect">
            <a:avLst/>
          </a:prstGeom>
        </p:spPr>
      </p:pic>
      <p:pic>
        <p:nvPicPr>
          <p:cNvPr id="598" name="図 597" descr="ロゴ, アイコン&#10;&#10;自動的に生成された説明">
            <a:extLst>
              <a:ext uri="{FF2B5EF4-FFF2-40B4-BE49-F238E27FC236}">
                <a16:creationId xmlns:a16="http://schemas.microsoft.com/office/drawing/2014/main" id="{A3EA1EAE-2750-3EEA-53D4-247E747BFA1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9147"/>
            <a:ext cx="463611" cy="478684"/>
          </a:xfrm>
          <a:prstGeom prst="rect">
            <a:avLst/>
          </a:prstGeom>
        </p:spPr>
      </p:pic>
      <p:pic>
        <p:nvPicPr>
          <p:cNvPr id="599" name="図 598" descr="アイコン&#10;&#10;自動的に生成された説明">
            <a:extLst>
              <a:ext uri="{FF2B5EF4-FFF2-40B4-BE49-F238E27FC236}">
                <a16:creationId xmlns:a16="http://schemas.microsoft.com/office/drawing/2014/main" id="{7FA38B98-0B12-2C24-81FF-977453821F7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2287"/>
            <a:ext cx="450673" cy="478685"/>
          </a:xfrm>
          <a:prstGeom prst="rect">
            <a:avLst/>
          </a:prstGeom>
        </p:spPr>
      </p:pic>
      <p:pic>
        <p:nvPicPr>
          <p:cNvPr id="600" name="図 599" descr="ロゴ, アイコン&#10;&#10;自動的に生成された説明">
            <a:extLst>
              <a:ext uri="{FF2B5EF4-FFF2-40B4-BE49-F238E27FC236}">
                <a16:creationId xmlns:a16="http://schemas.microsoft.com/office/drawing/2014/main" id="{A3ED925F-5CE4-72A5-9908-DB02AF7CB9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5863"/>
            <a:ext cx="463611" cy="478684"/>
          </a:xfrm>
          <a:prstGeom prst="rect">
            <a:avLst/>
          </a:prstGeom>
        </p:spPr>
      </p:pic>
      <p:pic>
        <p:nvPicPr>
          <p:cNvPr id="601" name="図 600" descr="アイコン&#10;&#10;自動的に生成された説明">
            <a:extLst>
              <a:ext uri="{FF2B5EF4-FFF2-40B4-BE49-F238E27FC236}">
                <a16:creationId xmlns:a16="http://schemas.microsoft.com/office/drawing/2014/main" id="{5BC23394-2B50-46A2-FD59-B1D4ECA9D309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9147"/>
            <a:ext cx="463611" cy="478685"/>
          </a:xfrm>
          <a:prstGeom prst="rect">
            <a:avLst/>
          </a:prstGeom>
        </p:spPr>
      </p:pic>
      <p:pic>
        <p:nvPicPr>
          <p:cNvPr id="602" name="図 601" descr="ロゴ, アイコン&#10;&#10;自動的に生成された説明">
            <a:extLst>
              <a:ext uri="{FF2B5EF4-FFF2-40B4-BE49-F238E27FC236}">
                <a16:creationId xmlns:a16="http://schemas.microsoft.com/office/drawing/2014/main" id="{3A34484E-4230-A252-8EE8-DF35CD17871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5863"/>
            <a:ext cx="463611" cy="478684"/>
          </a:xfrm>
          <a:prstGeom prst="rect">
            <a:avLst/>
          </a:prstGeom>
        </p:spPr>
      </p:pic>
      <p:pic>
        <p:nvPicPr>
          <p:cNvPr id="603" name="図 602" descr="ロゴ, アイコン&#10;&#10;自動的に生成された説明">
            <a:extLst>
              <a:ext uri="{FF2B5EF4-FFF2-40B4-BE49-F238E27FC236}">
                <a16:creationId xmlns:a16="http://schemas.microsoft.com/office/drawing/2014/main" id="{08050DAE-FBAE-542E-2DF0-71FDB1714CF1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9148"/>
            <a:ext cx="484743" cy="478685"/>
          </a:xfrm>
          <a:prstGeom prst="rect">
            <a:avLst/>
          </a:prstGeom>
        </p:spPr>
      </p:pic>
      <p:pic>
        <p:nvPicPr>
          <p:cNvPr id="604" name="図 603" descr="ロゴ&#10;&#10;自動的に生成された説明">
            <a:extLst>
              <a:ext uri="{FF2B5EF4-FFF2-40B4-BE49-F238E27FC236}">
                <a16:creationId xmlns:a16="http://schemas.microsoft.com/office/drawing/2014/main" id="{0894936C-E2FC-7EE6-03C9-B64FB23F54A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3722"/>
            <a:ext cx="495138" cy="434109"/>
          </a:xfrm>
          <a:prstGeom prst="rect">
            <a:avLst/>
          </a:prstGeom>
        </p:spPr>
      </p:pic>
      <p:pic>
        <p:nvPicPr>
          <p:cNvPr id="605" name="図 604" descr="ロゴ&#10;&#10;自動的に生成された説明">
            <a:extLst>
              <a:ext uri="{FF2B5EF4-FFF2-40B4-BE49-F238E27FC236}">
                <a16:creationId xmlns:a16="http://schemas.microsoft.com/office/drawing/2014/main" id="{F039D2A5-43A9-DFAD-DDE8-FC8D803DD2FF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3722"/>
            <a:ext cx="495137" cy="434109"/>
          </a:xfrm>
          <a:prstGeom prst="rect">
            <a:avLst/>
          </a:prstGeom>
        </p:spPr>
      </p:pic>
      <p:pic>
        <p:nvPicPr>
          <p:cNvPr id="606" name="図 605" descr="ロゴ&#10;&#10;自動的に生成された説明">
            <a:extLst>
              <a:ext uri="{FF2B5EF4-FFF2-40B4-BE49-F238E27FC236}">
                <a16:creationId xmlns:a16="http://schemas.microsoft.com/office/drawing/2014/main" id="{7087E0A3-2587-DDA8-1908-40768E6A58F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7049"/>
            <a:ext cx="495137" cy="453183"/>
          </a:xfrm>
          <a:prstGeom prst="rect">
            <a:avLst/>
          </a:prstGeom>
        </p:spPr>
      </p:pic>
      <p:pic>
        <p:nvPicPr>
          <p:cNvPr id="607" name="図 606" descr="ロゴ&#10;&#10;自動的に生成された説明">
            <a:extLst>
              <a:ext uri="{FF2B5EF4-FFF2-40B4-BE49-F238E27FC236}">
                <a16:creationId xmlns:a16="http://schemas.microsoft.com/office/drawing/2014/main" id="{04E81F00-E788-E936-DC83-7244FD45BA68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4615"/>
            <a:ext cx="495136" cy="456670"/>
          </a:xfrm>
          <a:prstGeom prst="rect">
            <a:avLst/>
          </a:prstGeom>
        </p:spPr>
      </p:pic>
      <p:pic>
        <p:nvPicPr>
          <p:cNvPr id="608" name="図 607" descr="ロゴ&#10;&#10;自動的に生成された説明">
            <a:extLst>
              <a:ext uri="{FF2B5EF4-FFF2-40B4-BE49-F238E27FC236}">
                <a16:creationId xmlns:a16="http://schemas.microsoft.com/office/drawing/2014/main" id="{38E3B5D1-D4B6-1088-8281-1661AA45DFCC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7538"/>
            <a:ext cx="480407" cy="477015"/>
          </a:xfrm>
          <a:prstGeom prst="rect">
            <a:avLst/>
          </a:prstGeom>
        </p:spPr>
      </p:pic>
      <p:pic>
        <p:nvPicPr>
          <p:cNvPr id="609" name="図 608" descr="ロゴ&#10;&#10;自動的に生成された説明">
            <a:extLst>
              <a:ext uri="{FF2B5EF4-FFF2-40B4-BE49-F238E27FC236}">
                <a16:creationId xmlns:a16="http://schemas.microsoft.com/office/drawing/2014/main" id="{F8D8DF9F-BA78-9FB8-20AF-4EA6B0557D3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1861"/>
            <a:ext cx="480406" cy="468371"/>
          </a:xfrm>
          <a:prstGeom prst="rect">
            <a:avLst/>
          </a:prstGeom>
        </p:spPr>
      </p:pic>
      <p:pic>
        <p:nvPicPr>
          <p:cNvPr id="610" name="図 609" descr="ロゴ&#10;&#10;自動的に生成された説明">
            <a:extLst>
              <a:ext uri="{FF2B5EF4-FFF2-40B4-BE49-F238E27FC236}">
                <a16:creationId xmlns:a16="http://schemas.microsoft.com/office/drawing/2014/main" id="{A41401FC-51AB-5857-5604-B20FA5A20FBC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2601"/>
            <a:ext cx="480406" cy="468371"/>
          </a:xfrm>
          <a:prstGeom prst="rect">
            <a:avLst/>
          </a:prstGeom>
        </p:spPr>
      </p:pic>
      <p:pic>
        <p:nvPicPr>
          <p:cNvPr id="611" name="図 610" descr="ロゴ, アイコン&#10;&#10;自動的に生成された説明">
            <a:extLst>
              <a:ext uri="{FF2B5EF4-FFF2-40B4-BE49-F238E27FC236}">
                <a16:creationId xmlns:a16="http://schemas.microsoft.com/office/drawing/2014/main" id="{B27DE987-E402-B379-39B3-4FBEBA8FEC07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8538"/>
            <a:ext cx="495137" cy="456670"/>
          </a:xfrm>
          <a:prstGeom prst="rect">
            <a:avLst/>
          </a:prstGeom>
        </p:spPr>
      </p:pic>
      <p:pic>
        <p:nvPicPr>
          <p:cNvPr id="612" name="図 611" descr="ロゴ&#10;&#10;自動的に生成された説明">
            <a:extLst>
              <a:ext uri="{FF2B5EF4-FFF2-40B4-BE49-F238E27FC236}">
                <a16:creationId xmlns:a16="http://schemas.microsoft.com/office/drawing/2014/main" id="{F180E8B7-8103-5417-BB52-884D283CA6E8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3856"/>
            <a:ext cx="480406" cy="468371"/>
          </a:xfrm>
          <a:prstGeom prst="rect">
            <a:avLst/>
          </a:prstGeom>
        </p:spPr>
      </p:pic>
      <p:pic>
        <p:nvPicPr>
          <p:cNvPr id="613" name="図 612" descr="ロゴ&#10;&#10;自動的に生成された説明">
            <a:extLst>
              <a:ext uri="{FF2B5EF4-FFF2-40B4-BE49-F238E27FC236}">
                <a16:creationId xmlns:a16="http://schemas.microsoft.com/office/drawing/2014/main" id="{7A337251-761F-70BC-04CF-8B953B2D444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4388"/>
            <a:ext cx="495136" cy="4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14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アイコン&#10;&#10;自動的に生成された説明">
            <a:extLst>
              <a:ext uri="{FF2B5EF4-FFF2-40B4-BE49-F238E27FC236}">
                <a16:creationId xmlns:a16="http://schemas.microsoft.com/office/drawing/2014/main" id="{42DC1022-F4E0-3C73-85F5-8EF0D07EB6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3858"/>
            <a:ext cx="493201" cy="493667"/>
          </a:xfrm>
          <a:prstGeom prst="rect">
            <a:avLst/>
          </a:prstGeom>
        </p:spPr>
      </p:pic>
      <p:pic>
        <p:nvPicPr>
          <p:cNvPr id="3" name="図 2" descr="ロゴ&#10;&#10;自動的に生成された説明">
            <a:extLst>
              <a:ext uri="{FF2B5EF4-FFF2-40B4-BE49-F238E27FC236}">
                <a16:creationId xmlns:a16="http://schemas.microsoft.com/office/drawing/2014/main" id="{AB9C934E-F671-7535-61EB-C1F365F708E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3857"/>
            <a:ext cx="501106" cy="493668"/>
          </a:xfrm>
          <a:prstGeom prst="rect">
            <a:avLst/>
          </a:prstGeom>
        </p:spPr>
      </p:pic>
      <p:pic>
        <p:nvPicPr>
          <p:cNvPr id="4" name="図 3" descr="ロゴ&#10;&#10;自動的に生成された説明">
            <a:extLst>
              <a:ext uri="{FF2B5EF4-FFF2-40B4-BE49-F238E27FC236}">
                <a16:creationId xmlns:a16="http://schemas.microsoft.com/office/drawing/2014/main" id="{63D61513-C681-9832-7AB8-6DC9D7FA2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81983"/>
            <a:ext cx="529484" cy="478685"/>
          </a:xfrm>
          <a:prstGeom prst="rect">
            <a:avLst/>
          </a:prstGeom>
        </p:spPr>
      </p:pic>
      <p:pic>
        <p:nvPicPr>
          <p:cNvPr id="5" name="図 4" descr="ロゴ, アイコン&#10;&#10;自動的に生成された説明">
            <a:extLst>
              <a:ext uri="{FF2B5EF4-FFF2-40B4-BE49-F238E27FC236}">
                <a16:creationId xmlns:a16="http://schemas.microsoft.com/office/drawing/2014/main" id="{0833927B-168B-87F5-B952-C1D8340A45E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6010"/>
            <a:ext cx="495136" cy="460159"/>
          </a:xfrm>
          <a:prstGeom prst="rect">
            <a:avLst/>
          </a:prstGeom>
        </p:spPr>
      </p:pic>
      <p:pic>
        <p:nvPicPr>
          <p:cNvPr id="6" name="図 5" descr="ロゴ, アイコン&#10;&#10;自動的に生成された説明">
            <a:extLst>
              <a:ext uri="{FF2B5EF4-FFF2-40B4-BE49-F238E27FC236}">
                <a16:creationId xmlns:a16="http://schemas.microsoft.com/office/drawing/2014/main" id="{804E188E-7B8B-1773-0EE0-59C0E585C0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9153"/>
            <a:ext cx="495136" cy="453183"/>
          </a:xfrm>
          <a:prstGeom prst="rect">
            <a:avLst/>
          </a:prstGeom>
        </p:spPr>
      </p:pic>
      <p:pic>
        <p:nvPicPr>
          <p:cNvPr id="7" name="図 6" descr="ロゴ, アイコン&#10;&#10;自動的に生成された説明">
            <a:extLst>
              <a:ext uri="{FF2B5EF4-FFF2-40B4-BE49-F238E27FC236}">
                <a16:creationId xmlns:a16="http://schemas.microsoft.com/office/drawing/2014/main" id="{66CC94EB-B779-1573-067E-0B3FC719362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601634"/>
            <a:ext cx="495137" cy="456670"/>
          </a:xfrm>
          <a:prstGeom prst="rect">
            <a:avLst/>
          </a:prstGeom>
        </p:spPr>
      </p:pic>
      <p:pic>
        <p:nvPicPr>
          <p:cNvPr id="8" name="図 7" descr="アイコン&#10;&#10;自動的に生成された説明">
            <a:extLst>
              <a:ext uri="{FF2B5EF4-FFF2-40B4-BE49-F238E27FC236}">
                <a16:creationId xmlns:a16="http://schemas.microsoft.com/office/drawing/2014/main" id="{AEDEC967-019F-B7F1-6A61-61116B9D51B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9153"/>
            <a:ext cx="495136" cy="477015"/>
          </a:xfrm>
          <a:prstGeom prst="rect">
            <a:avLst/>
          </a:prstGeom>
        </p:spPr>
      </p:pic>
      <p:pic>
        <p:nvPicPr>
          <p:cNvPr id="9" name="図 8" descr="ロゴ, アイコン&#10;&#10;自動的に生成された説明">
            <a:extLst>
              <a:ext uri="{FF2B5EF4-FFF2-40B4-BE49-F238E27FC236}">
                <a16:creationId xmlns:a16="http://schemas.microsoft.com/office/drawing/2014/main" id="{DA036174-3648-2CF8-7F79-253214EE5F7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6442"/>
            <a:ext cx="480406" cy="468371"/>
          </a:xfrm>
          <a:prstGeom prst="rect">
            <a:avLst/>
          </a:prstGeom>
        </p:spPr>
      </p:pic>
      <p:pic>
        <p:nvPicPr>
          <p:cNvPr id="10" name="図 9" descr="ロゴ, アイコン&#10;&#10;自動的に生成された説明">
            <a:extLst>
              <a:ext uri="{FF2B5EF4-FFF2-40B4-BE49-F238E27FC236}">
                <a16:creationId xmlns:a16="http://schemas.microsoft.com/office/drawing/2014/main" id="{D1D10574-992E-3175-8B2F-0F9DD804643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9934"/>
            <a:ext cx="480407" cy="468370"/>
          </a:xfrm>
          <a:prstGeom prst="rect">
            <a:avLst/>
          </a:prstGeom>
        </p:spPr>
      </p:pic>
      <p:pic>
        <p:nvPicPr>
          <p:cNvPr id="11" name="図 10" descr="ロゴ, アイコン&#10;&#10;自動的に生成された説明">
            <a:extLst>
              <a:ext uri="{FF2B5EF4-FFF2-40B4-BE49-F238E27FC236}">
                <a16:creationId xmlns:a16="http://schemas.microsoft.com/office/drawing/2014/main" id="{9E1B28A8-4C69-8376-0233-D8F00DBC0F9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9153"/>
            <a:ext cx="480406" cy="485660"/>
          </a:xfrm>
          <a:prstGeom prst="rect">
            <a:avLst/>
          </a:prstGeom>
        </p:spPr>
      </p:pic>
      <p:pic>
        <p:nvPicPr>
          <p:cNvPr id="12" name="図 11" descr="ロゴ, アイコン&#10;&#10;自動的に生成された説明">
            <a:extLst>
              <a:ext uri="{FF2B5EF4-FFF2-40B4-BE49-F238E27FC236}">
                <a16:creationId xmlns:a16="http://schemas.microsoft.com/office/drawing/2014/main" id="{835EDCB0-BE9D-5A0C-92EF-E08C39610DA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9153"/>
            <a:ext cx="480407" cy="449150"/>
          </a:xfrm>
          <a:prstGeom prst="rect">
            <a:avLst/>
          </a:prstGeom>
        </p:spPr>
      </p:pic>
      <p:pic>
        <p:nvPicPr>
          <p:cNvPr id="13" name="図 12" descr="ロゴ, アイコン&#10;&#10;自動的に生成された説明">
            <a:extLst>
              <a:ext uri="{FF2B5EF4-FFF2-40B4-BE49-F238E27FC236}">
                <a16:creationId xmlns:a16="http://schemas.microsoft.com/office/drawing/2014/main" id="{6DB58DAF-736C-51A8-9DC1-F8FA49C653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4040"/>
            <a:ext cx="480406" cy="460158"/>
          </a:xfrm>
          <a:prstGeom prst="rect">
            <a:avLst/>
          </a:prstGeom>
        </p:spPr>
      </p:pic>
      <p:pic>
        <p:nvPicPr>
          <p:cNvPr id="14" name="図 13" descr="ロゴ&#10;&#10;自動的に生成された説明">
            <a:extLst>
              <a:ext uri="{FF2B5EF4-FFF2-40B4-BE49-F238E27FC236}">
                <a16:creationId xmlns:a16="http://schemas.microsoft.com/office/drawing/2014/main" id="{643E24B3-0A64-F87A-11CB-33C64B89E5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9153"/>
            <a:ext cx="480406" cy="449150"/>
          </a:xfrm>
          <a:prstGeom prst="rect">
            <a:avLst/>
          </a:prstGeom>
        </p:spPr>
      </p:pic>
      <p:pic>
        <p:nvPicPr>
          <p:cNvPr id="15" name="図 14" descr="ロゴ, アイコン&#10;&#10;自動的に生成された説明">
            <a:extLst>
              <a:ext uri="{FF2B5EF4-FFF2-40B4-BE49-F238E27FC236}">
                <a16:creationId xmlns:a16="http://schemas.microsoft.com/office/drawing/2014/main" id="{89B124A1-FCA9-B79B-7E16-3A069181B5AD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91862"/>
            <a:ext cx="471054" cy="485663"/>
          </a:xfrm>
          <a:prstGeom prst="rect">
            <a:avLst/>
          </a:prstGeom>
        </p:spPr>
      </p:pic>
      <p:pic>
        <p:nvPicPr>
          <p:cNvPr id="16" name="図 15" descr="ロゴ&#10;&#10;自動的に生成された説明">
            <a:extLst>
              <a:ext uri="{FF2B5EF4-FFF2-40B4-BE49-F238E27FC236}">
                <a16:creationId xmlns:a16="http://schemas.microsoft.com/office/drawing/2014/main" id="{D3CD1922-BBC3-959A-B120-BDA190DB7561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91862"/>
            <a:ext cx="502438" cy="522483"/>
          </a:xfrm>
          <a:prstGeom prst="rect">
            <a:avLst/>
          </a:prstGeom>
        </p:spPr>
      </p:pic>
      <p:pic>
        <p:nvPicPr>
          <p:cNvPr id="17" name="図 16" descr="ロゴ, アイコン&#10;&#10;自動的に生成された説明">
            <a:extLst>
              <a:ext uri="{FF2B5EF4-FFF2-40B4-BE49-F238E27FC236}">
                <a16:creationId xmlns:a16="http://schemas.microsoft.com/office/drawing/2014/main" id="{8F1A3BAF-5A2B-BADD-8CFD-7848A2319BC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600509"/>
            <a:ext cx="482687" cy="522483"/>
          </a:xfrm>
          <a:prstGeom prst="rect">
            <a:avLst/>
          </a:prstGeom>
        </p:spPr>
      </p:pic>
      <p:pic>
        <p:nvPicPr>
          <p:cNvPr id="18" name="図 17" descr="ロゴ, アイコン&#10;&#10;自動的に生成された説明">
            <a:extLst>
              <a:ext uri="{FF2B5EF4-FFF2-40B4-BE49-F238E27FC236}">
                <a16:creationId xmlns:a16="http://schemas.microsoft.com/office/drawing/2014/main" id="{9BE8CF9C-0833-7CAE-F37C-C254799E2FDB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600509"/>
            <a:ext cx="501106" cy="485660"/>
          </a:xfrm>
          <a:prstGeom prst="rect">
            <a:avLst/>
          </a:prstGeom>
        </p:spPr>
      </p:pic>
      <p:pic>
        <p:nvPicPr>
          <p:cNvPr id="19" name="図 18" descr="ロゴ&#10;&#10;自動的に生成された説明">
            <a:extLst>
              <a:ext uri="{FF2B5EF4-FFF2-40B4-BE49-F238E27FC236}">
                <a16:creationId xmlns:a16="http://schemas.microsoft.com/office/drawing/2014/main" id="{CB50EB80-5FDE-AD2C-C002-C011CD3EA083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91866"/>
            <a:ext cx="501106" cy="522479"/>
          </a:xfrm>
          <a:prstGeom prst="rect">
            <a:avLst/>
          </a:prstGeom>
        </p:spPr>
      </p:pic>
      <p:pic>
        <p:nvPicPr>
          <p:cNvPr id="20" name="図 19" descr="ロゴ&#10;&#10;自動的に生成された説明">
            <a:extLst>
              <a:ext uri="{FF2B5EF4-FFF2-40B4-BE49-F238E27FC236}">
                <a16:creationId xmlns:a16="http://schemas.microsoft.com/office/drawing/2014/main" id="{35C8658C-EABC-88E3-BB41-4BD0D6B6403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91867"/>
            <a:ext cx="529270" cy="522478"/>
          </a:xfrm>
          <a:prstGeom prst="rect">
            <a:avLst/>
          </a:prstGeom>
        </p:spPr>
      </p:pic>
      <p:pic>
        <p:nvPicPr>
          <p:cNvPr id="21" name="図 20" descr="ロゴ, アイコン&#10;&#10;自動的に生成された説明">
            <a:extLst>
              <a:ext uri="{FF2B5EF4-FFF2-40B4-BE49-F238E27FC236}">
                <a16:creationId xmlns:a16="http://schemas.microsoft.com/office/drawing/2014/main" id="{B929B46A-140B-C538-7AE6-A9564FFCBFB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91868"/>
            <a:ext cx="481788" cy="485657"/>
          </a:xfrm>
          <a:prstGeom prst="rect">
            <a:avLst/>
          </a:prstGeom>
        </p:spPr>
      </p:pic>
      <p:pic>
        <p:nvPicPr>
          <p:cNvPr id="22" name="図 21" descr="アイコン&#10;&#10;自動的に生成された説明">
            <a:extLst>
              <a:ext uri="{FF2B5EF4-FFF2-40B4-BE49-F238E27FC236}">
                <a16:creationId xmlns:a16="http://schemas.microsoft.com/office/drawing/2014/main" id="{B7630338-1315-6C45-65F4-477A2CEAC0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1930"/>
            <a:ext cx="493201" cy="493667"/>
          </a:xfrm>
          <a:prstGeom prst="rect">
            <a:avLst/>
          </a:prstGeom>
        </p:spPr>
      </p:pic>
      <p:pic>
        <p:nvPicPr>
          <p:cNvPr id="23" name="図 22" descr="ロゴ&#10;&#10;自動的に生成された説明">
            <a:extLst>
              <a:ext uri="{FF2B5EF4-FFF2-40B4-BE49-F238E27FC236}">
                <a16:creationId xmlns:a16="http://schemas.microsoft.com/office/drawing/2014/main" id="{F4D24CF0-58D6-B9F2-C459-A0F807C8A0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1929"/>
            <a:ext cx="501106" cy="493668"/>
          </a:xfrm>
          <a:prstGeom prst="rect">
            <a:avLst/>
          </a:prstGeom>
        </p:spPr>
      </p:pic>
      <p:pic>
        <p:nvPicPr>
          <p:cNvPr id="24" name="図 23" descr="ロゴ&#10;&#10;自動的に生成された説明">
            <a:extLst>
              <a:ext uri="{FF2B5EF4-FFF2-40B4-BE49-F238E27FC236}">
                <a16:creationId xmlns:a16="http://schemas.microsoft.com/office/drawing/2014/main" id="{6D5D0C53-CBA5-1641-DB7E-6D37F0BFE58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80055"/>
            <a:ext cx="529484" cy="478685"/>
          </a:xfrm>
          <a:prstGeom prst="rect">
            <a:avLst/>
          </a:prstGeom>
        </p:spPr>
      </p:pic>
      <p:pic>
        <p:nvPicPr>
          <p:cNvPr id="25" name="図 24" descr="ロゴ, アイコン&#10;&#10;自動的に生成された説明">
            <a:extLst>
              <a:ext uri="{FF2B5EF4-FFF2-40B4-BE49-F238E27FC236}">
                <a16:creationId xmlns:a16="http://schemas.microsoft.com/office/drawing/2014/main" id="{E0B02A1A-C7E3-7855-3AEE-F06B7F6D0AE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4082"/>
            <a:ext cx="495136" cy="460159"/>
          </a:xfrm>
          <a:prstGeom prst="rect">
            <a:avLst/>
          </a:prstGeom>
        </p:spPr>
      </p:pic>
      <p:pic>
        <p:nvPicPr>
          <p:cNvPr id="26" name="図 25" descr="ロゴ, アイコン&#10;&#10;自動的に生成された説明">
            <a:extLst>
              <a:ext uri="{FF2B5EF4-FFF2-40B4-BE49-F238E27FC236}">
                <a16:creationId xmlns:a16="http://schemas.microsoft.com/office/drawing/2014/main" id="{0C570F05-1C95-AC2B-3CB6-0ECEFA9B0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7225"/>
            <a:ext cx="495136" cy="453183"/>
          </a:xfrm>
          <a:prstGeom prst="rect">
            <a:avLst/>
          </a:prstGeom>
        </p:spPr>
      </p:pic>
      <p:pic>
        <p:nvPicPr>
          <p:cNvPr id="27" name="図 26" descr="ロゴ, アイコン&#10;&#10;自動的に生成された説明">
            <a:extLst>
              <a:ext uri="{FF2B5EF4-FFF2-40B4-BE49-F238E27FC236}">
                <a16:creationId xmlns:a16="http://schemas.microsoft.com/office/drawing/2014/main" id="{04622034-66DD-9D34-4534-5EF92FA7729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9706"/>
            <a:ext cx="495137" cy="456670"/>
          </a:xfrm>
          <a:prstGeom prst="rect">
            <a:avLst/>
          </a:prstGeom>
        </p:spPr>
      </p:pic>
      <p:pic>
        <p:nvPicPr>
          <p:cNvPr id="28" name="図 27" descr="アイコン&#10;&#10;自動的に生成された説明">
            <a:extLst>
              <a:ext uri="{FF2B5EF4-FFF2-40B4-BE49-F238E27FC236}">
                <a16:creationId xmlns:a16="http://schemas.microsoft.com/office/drawing/2014/main" id="{D5D47351-E3CE-79CF-7317-52EC888CF3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7225"/>
            <a:ext cx="495136" cy="477015"/>
          </a:xfrm>
          <a:prstGeom prst="rect">
            <a:avLst/>
          </a:prstGeom>
        </p:spPr>
      </p:pic>
      <p:pic>
        <p:nvPicPr>
          <p:cNvPr id="29" name="図 28" descr="ロゴ, アイコン&#10;&#10;自動的に生成された説明">
            <a:extLst>
              <a:ext uri="{FF2B5EF4-FFF2-40B4-BE49-F238E27FC236}">
                <a16:creationId xmlns:a16="http://schemas.microsoft.com/office/drawing/2014/main" id="{16E0DAA2-DEB0-BF0A-7A81-07D9D96F615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4514"/>
            <a:ext cx="480406" cy="468371"/>
          </a:xfrm>
          <a:prstGeom prst="rect">
            <a:avLst/>
          </a:prstGeom>
        </p:spPr>
      </p:pic>
      <p:pic>
        <p:nvPicPr>
          <p:cNvPr id="30" name="図 29" descr="ロゴ, アイコン&#10;&#10;自動的に生成された説明">
            <a:extLst>
              <a:ext uri="{FF2B5EF4-FFF2-40B4-BE49-F238E27FC236}">
                <a16:creationId xmlns:a16="http://schemas.microsoft.com/office/drawing/2014/main" id="{7DAFFF13-B33C-DC70-ADEA-584040DAB63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8006"/>
            <a:ext cx="480407" cy="468370"/>
          </a:xfrm>
          <a:prstGeom prst="rect">
            <a:avLst/>
          </a:prstGeom>
        </p:spPr>
      </p:pic>
      <p:pic>
        <p:nvPicPr>
          <p:cNvPr id="31" name="図 30" descr="ロゴ, アイコン&#10;&#10;自動的に生成された説明">
            <a:extLst>
              <a:ext uri="{FF2B5EF4-FFF2-40B4-BE49-F238E27FC236}">
                <a16:creationId xmlns:a16="http://schemas.microsoft.com/office/drawing/2014/main" id="{D02CE91B-6087-0CB3-62E0-DCAD5EA7C67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7225"/>
            <a:ext cx="480406" cy="485660"/>
          </a:xfrm>
          <a:prstGeom prst="rect">
            <a:avLst/>
          </a:prstGeom>
        </p:spPr>
      </p:pic>
      <p:pic>
        <p:nvPicPr>
          <p:cNvPr id="32" name="図 31" descr="ロゴ, アイコン&#10;&#10;自動的に生成された説明">
            <a:extLst>
              <a:ext uri="{FF2B5EF4-FFF2-40B4-BE49-F238E27FC236}">
                <a16:creationId xmlns:a16="http://schemas.microsoft.com/office/drawing/2014/main" id="{EBFA6549-EE30-678D-4CCA-E52EBA13F9B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7225"/>
            <a:ext cx="480407" cy="449150"/>
          </a:xfrm>
          <a:prstGeom prst="rect">
            <a:avLst/>
          </a:prstGeom>
        </p:spPr>
      </p:pic>
      <p:pic>
        <p:nvPicPr>
          <p:cNvPr id="33" name="図 32" descr="ロゴ, アイコン&#10;&#10;自動的に生成された説明">
            <a:extLst>
              <a:ext uri="{FF2B5EF4-FFF2-40B4-BE49-F238E27FC236}">
                <a16:creationId xmlns:a16="http://schemas.microsoft.com/office/drawing/2014/main" id="{DE6C3E74-4291-BA0E-8D0B-DC74826330F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2112"/>
            <a:ext cx="480406" cy="460158"/>
          </a:xfrm>
          <a:prstGeom prst="rect">
            <a:avLst/>
          </a:prstGeom>
        </p:spPr>
      </p:pic>
      <p:pic>
        <p:nvPicPr>
          <p:cNvPr id="34" name="図 33" descr="ロゴ&#10;&#10;自動的に生成された説明">
            <a:extLst>
              <a:ext uri="{FF2B5EF4-FFF2-40B4-BE49-F238E27FC236}">
                <a16:creationId xmlns:a16="http://schemas.microsoft.com/office/drawing/2014/main" id="{7F00A3CF-7DE1-0D2D-9AC7-0CF48CB1662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7225"/>
            <a:ext cx="480406" cy="449150"/>
          </a:xfrm>
          <a:prstGeom prst="rect">
            <a:avLst/>
          </a:prstGeom>
        </p:spPr>
      </p:pic>
      <p:pic>
        <p:nvPicPr>
          <p:cNvPr id="35" name="図 34" descr="ロゴ, アイコン&#10;&#10;自動的に生成された説明">
            <a:extLst>
              <a:ext uri="{FF2B5EF4-FFF2-40B4-BE49-F238E27FC236}">
                <a16:creationId xmlns:a16="http://schemas.microsoft.com/office/drawing/2014/main" id="{F2CDFFCF-CF55-CF47-5C68-40AE5D219ED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9934"/>
            <a:ext cx="471054" cy="485663"/>
          </a:xfrm>
          <a:prstGeom prst="rect">
            <a:avLst/>
          </a:prstGeom>
        </p:spPr>
      </p:pic>
      <p:pic>
        <p:nvPicPr>
          <p:cNvPr id="36" name="図 35" descr="ロゴ&#10;&#10;自動的に生成された説明">
            <a:extLst>
              <a:ext uri="{FF2B5EF4-FFF2-40B4-BE49-F238E27FC236}">
                <a16:creationId xmlns:a16="http://schemas.microsoft.com/office/drawing/2014/main" id="{137B3122-2371-08D5-884D-A17AECC657B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9934"/>
            <a:ext cx="502438" cy="522483"/>
          </a:xfrm>
          <a:prstGeom prst="rect">
            <a:avLst/>
          </a:prstGeom>
        </p:spPr>
      </p:pic>
      <p:pic>
        <p:nvPicPr>
          <p:cNvPr id="37" name="図 36" descr="ロゴ, アイコン&#10;&#10;自動的に生成された説明">
            <a:extLst>
              <a:ext uri="{FF2B5EF4-FFF2-40B4-BE49-F238E27FC236}">
                <a16:creationId xmlns:a16="http://schemas.microsoft.com/office/drawing/2014/main" id="{8472DD49-2EF8-BCAD-FD3E-698066D0B47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8581"/>
            <a:ext cx="482687" cy="522483"/>
          </a:xfrm>
          <a:prstGeom prst="rect">
            <a:avLst/>
          </a:prstGeom>
        </p:spPr>
      </p:pic>
      <p:pic>
        <p:nvPicPr>
          <p:cNvPr id="38" name="図 37" descr="ロゴ, アイコン&#10;&#10;自動的に生成された説明">
            <a:extLst>
              <a:ext uri="{FF2B5EF4-FFF2-40B4-BE49-F238E27FC236}">
                <a16:creationId xmlns:a16="http://schemas.microsoft.com/office/drawing/2014/main" id="{7A83D968-9D71-81A4-1B3B-A0FF780F654D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8581"/>
            <a:ext cx="501106" cy="485660"/>
          </a:xfrm>
          <a:prstGeom prst="rect">
            <a:avLst/>
          </a:prstGeom>
        </p:spPr>
      </p:pic>
      <p:pic>
        <p:nvPicPr>
          <p:cNvPr id="39" name="図 38" descr="ロゴ&#10;&#10;自動的に生成された説明">
            <a:extLst>
              <a:ext uri="{FF2B5EF4-FFF2-40B4-BE49-F238E27FC236}">
                <a16:creationId xmlns:a16="http://schemas.microsoft.com/office/drawing/2014/main" id="{5501473B-8C84-0747-E69D-ECE4D7741A8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9938"/>
            <a:ext cx="501106" cy="522479"/>
          </a:xfrm>
          <a:prstGeom prst="rect">
            <a:avLst/>
          </a:prstGeom>
        </p:spPr>
      </p:pic>
      <p:pic>
        <p:nvPicPr>
          <p:cNvPr id="40" name="図 39" descr="ロゴ&#10;&#10;自動的に生成された説明">
            <a:extLst>
              <a:ext uri="{FF2B5EF4-FFF2-40B4-BE49-F238E27FC236}">
                <a16:creationId xmlns:a16="http://schemas.microsoft.com/office/drawing/2014/main" id="{8603F718-3498-814D-96E5-88686855741F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9939"/>
            <a:ext cx="529270" cy="522478"/>
          </a:xfrm>
          <a:prstGeom prst="rect">
            <a:avLst/>
          </a:prstGeom>
        </p:spPr>
      </p:pic>
      <p:pic>
        <p:nvPicPr>
          <p:cNvPr id="41" name="図 40" descr="ロゴ, アイコン&#10;&#10;自動的に生成された説明">
            <a:extLst>
              <a:ext uri="{FF2B5EF4-FFF2-40B4-BE49-F238E27FC236}">
                <a16:creationId xmlns:a16="http://schemas.microsoft.com/office/drawing/2014/main" id="{658A9998-74A6-26E4-EFE4-F333C4A94130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9940"/>
            <a:ext cx="481788" cy="485657"/>
          </a:xfrm>
          <a:prstGeom prst="rect">
            <a:avLst/>
          </a:prstGeom>
        </p:spPr>
      </p:pic>
      <p:pic>
        <p:nvPicPr>
          <p:cNvPr id="42" name="図 41" descr="アイコン&#10;&#10;自動的に生成された説明">
            <a:extLst>
              <a:ext uri="{FF2B5EF4-FFF2-40B4-BE49-F238E27FC236}">
                <a16:creationId xmlns:a16="http://schemas.microsoft.com/office/drawing/2014/main" id="{75335450-B8E1-A8F3-145F-351C48FF4B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1930"/>
            <a:ext cx="493201" cy="493667"/>
          </a:xfrm>
          <a:prstGeom prst="rect">
            <a:avLst/>
          </a:prstGeom>
        </p:spPr>
      </p:pic>
      <p:pic>
        <p:nvPicPr>
          <p:cNvPr id="43" name="図 42" descr="ロゴ&#10;&#10;自動的に生成された説明">
            <a:extLst>
              <a:ext uri="{FF2B5EF4-FFF2-40B4-BE49-F238E27FC236}">
                <a16:creationId xmlns:a16="http://schemas.microsoft.com/office/drawing/2014/main" id="{D696AE30-94F4-D11B-FE60-C34647F70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1929"/>
            <a:ext cx="501106" cy="493668"/>
          </a:xfrm>
          <a:prstGeom prst="rect">
            <a:avLst/>
          </a:prstGeom>
        </p:spPr>
      </p:pic>
      <p:pic>
        <p:nvPicPr>
          <p:cNvPr id="44" name="図 43" descr="ロゴ&#10;&#10;自動的に生成された説明">
            <a:extLst>
              <a:ext uri="{FF2B5EF4-FFF2-40B4-BE49-F238E27FC236}">
                <a16:creationId xmlns:a16="http://schemas.microsoft.com/office/drawing/2014/main" id="{50538169-9E1E-8A3C-0518-EAC57AA02E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80055"/>
            <a:ext cx="529484" cy="478685"/>
          </a:xfrm>
          <a:prstGeom prst="rect">
            <a:avLst/>
          </a:prstGeom>
        </p:spPr>
      </p:pic>
      <p:pic>
        <p:nvPicPr>
          <p:cNvPr id="45" name="図 44" descr="ロゴ, アイコン&#10;&#10;自動的に生成された説明">
            <a:extLst>
              <a:ext uri="{FF2B5EF4-FFF2-40B4-BE49-F238E27FC236}">
                <a16:creationId xmlns:a16="http://schemas.microsoft.com/office/drawing/2014/main" id="{3898D302-4EB8-4F1C-2611-2FCAA3F5F2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4082"/>
            <a:ext cx="495136" cy="460159"/>
          </a:xfrm>
          <a:prstGeom prst="rect">
            <a:avLst/>
          </a:prstGeom>
        </p:spPr>
      </p:pic>
      <p:pic>
        <p:nvPicPr>
          <p:cNvPr id="46" name="図 45" descr="ロゴ, アイコン&#10;&#10;自動的に生成された説明">
            <a:extLst>
              <a:ext uri="{FF2B5EF4-FFF2-40B4-BE49-F238E27FC236}">
                <a16:creationId xmlns:a16="http://schemas.microsoft.com/office/drawing/2014/main" id="{EB0B8094-35B7-D83A-0726-DB4158A8F9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7225"/>
            <a:ext cx="495136" cy="453183"/>
          </a:xfrm>
          <a:prstGeom prst="rect">
            <a:avLst/>
          </a:prstGeom>
        </p:spPr>
      </p:pic>
      <p:pic>
        <p:nvPicPr>
          <p:cNvPr id="47" name="図 46" descr="ロゴ, アイコン&#10;&#10;自動的に生成された説明">
            <a:extLst>
              <a:ext uri="{FF2B5EF4-FFF2-40B4-BE49-F238E27FC236}">
                <a16:creationId xmlns:a16="http://schemas.microsoft.com/office/drawing/2014/main" id="{C9A08AC7-74D9-9788-AA44-AE44D7C31C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9706"/>
            <a:ext cx="495137" cy="456670"/>
          </a:xfrm>
          <a:prstGeom prst="rect">
            <a:avLst/>
          </a:prstGeom>
        </p:spPr>
      </p:pic>
      <p:pic>
        <p:nvPicPr>
          <p:cNvPr id="48" name="図 47" descr="アイコン&#10;&#10;自動的に生成された説明">
            <a:extLst>
              <a:ext uri="{FF2B5EF4-FFF2-40B4-BE49-F238E27FC236}">
                <a16:creationId xmlns:a16="http://schemas.microsoft.com/office/drawing/2014/main" id="{DD8142A0-9BF4-184A-0C56-B2F83C68142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7225"/>
            <a:ext cx="495136" cy="477015"/>
          </a:xfrm>
          <a:prstGeom prst="rect">
            <a:avLst/>
          </a:prstGeom>
        </p:spPr>
      </p:pic>
      <p:pic>
        <p:nvPicPr>
          <p:cNvPr id="49" name="図 48" descr="ロゴ, アイコン&#10;&#10;自動的に生成された説明">
            <a:extLst>
              <a:ext uri="{FF2B5EF4-FFF2-40B4-BE49-F238E27FC236}">
                <a16:creationId xmlns:a16="http://schemas.microsoft.com/office/drawing/2014/main" id="{1EBD8E22-28B4-8CC3-F7B9-AD0A4E4B2ED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4514"/>
            <a:ext cx="480406" cy="468371"/>
          </a:xfrm>
          <a:prstGeom prst="rect">
            <a:avLst/>
          </a:prstGeom>
        </p:spPr>
      </p:pic>
      <p:pic>
        <p:nvPicPr>
          <p:cNvPr id="50" name="図 49" descr="ロゴ, アイコン&#10;&#10;自動的に生成された説明">
            <a:extLst>
              <a:ext uri="{FF2B5EF4-FFF2-40B4-BE49-F238E27FC236}">
                <a16:creationId xmlns:a16="http://schemas.microsoft.com/office/drawing/2014/main" id="{693F2C8A-AF4F-86D0-3C9A-604ED79B1F4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8006"/>
            <a:ext cx="480407" cy="468370"/>
          </a:xfrm>
          <a:prstGeom prst="rect">
            <a:avLst/>
          </a:prstGeom>
        </p:spPr>
      </p:pic>
      <p:pic>
        <p:nvPicPr>
          <p:cNvPr id="51" name="図 50" descr="ロゴ, アイコン&#10;&#10;自動的に生成された説明">
            <a:extLst>
              <a:ext uri="{FF2B5EF4-FFF2-40B4-BE49-F238E27FC236}">
                <a16:creationId xmlns:a16="http://schemas.microsoft.com/office/drawing/2014/main" id="{7617A600-EFA7-4089-6FEA-59987930440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7225"/>
            <a:ext cx="480406" cy="485660"/>
          </a:xfrm>
          <a:prstGeom prst="rect">
            <a:avLst/>
          </a:prstGeom>
        </p:spPr>
      </p:pic>
      <p:pic>
        <p:nvPicPr>
          <p:cNvPr id="52" name="図 51" descr="ロゴ, アイコン&#10;&#10;自動的に生成された説明">
            <a:extLst>
              <a:ext uri="{FF2B5EF4-FFF2-40B4-BE49-F238E27FC236}">
                <a16:creationId xmlns:a16="http://schemas.microsoft.com/office/drawing/2014/main" id="{83E87DF1-B2B9-F631-3F55-C8F2598389D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7225"/>
            <a:ext cx="480407" cy="449150"/>
          </a:xfrm>
          <a:prstGeom prst="rect">
            <a:avLst/>
          </a:prstGeom>
        </p:spPr>
      </p:pic>
      <p:pic>
        <p:nvPicPr>
          <p:cNvPr id="53" name="図 52" descr="ロゴ, アイコン&#10;&#10;自動的に生成された説明">
            <a:extLst>
              <a:ext uri="{FF2B5EF4-FFF2-40B4-BE49-F238E27FC236}">
                <a16:creationId xmlns:a16="http://schemas.microsoft.com/office/drawing/2014/main" id="{BC20F12D-677E-A397-91EC-6BC1E9DA32C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2112"/>
            <a:ext cx="480406" cy="460158"/>
          </a:xfrm>
          <a:prstGeom prst="rect">
            <a:avLst/>
          </a:prstGeom>
        </p:spPr>
      </p:pic>
      <p:pic>
        <p:nvPicPr>
          <p:cNvPr id="54" name="図 53" descr="ロゴ&#10;&#10;自動的に生成された説明">
            <a:extLst>
              <a:ext uri="{FF2B5EF4-FFF2-40B4-BE49-F238E27FC236}">
                <a16:creationId xmlns:a16="http://schemas.microsoft.com/office/drawing/2014/main" id="{26C58EA0-0636-8955-26D7-48422507F27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7225"/>
            <a:ext cx="480406" cy="449150"/>
          </a:xfrm>
          <a:prstGeom prst="rect">
            <a:avLst/>
          </a:prstGeom>
        </p:spPr>
      </p:pic>
      <p:pic>
        <p:nvPicPr>
          <p:cNvPr id="55" name="図 54" descr="ロゴ, アイコン&#10;&#10;自動的に生成された説明">
            <a:extLst>
              <a:ext uri="{FF2B5EF4-FFF2-40B4-BE49-F238E27FC236}">
                <a16:creationId xmlns:a16="http://schemas.microsoft.com/office/drawing/2014/main" id="{1A5348C0-3AFB-1639-42D6-E2F8C67535F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9934"/>
            <a:ext cx="471054" cy="485663"/>
          </a:xfrm>
          <a:prstGeom prst="rect">
            <a:avLst/>
          </a:prstGeom>
        </p:spPr>
      </p:pic>
      <p:pic>
        <p:nvPicPr>
          <p:cNvPr id="56" name="図 55" descr="ロゴ&#10;&#10;自動的に生成された説明">
            <a:extLst>
              <a:ext uri="{FF2B5EF4-FFF2-40B4-BE49-F238E27FC236}">
                <a16:creationId xmlns:a16="http://schemas.microsoft.com/office/drawing/2014/main" id="{95F56249-F93F-7798-F74B-D8B919357A2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9934"/>
            <a:ext cx="502438" cy="522483"/>
          </a:xfrm>
          <a:prstGeom prst="rect">
            <a:avLst/>
          </a:prstGeom>
        </p:spPr>
      </p:pic>
      <p:pic>
        <p:nvPicPr>
          <p:cNvPr id="57" name="図 56" descr="ロゴ, アイコン&#10;&#10;自動的に生成された説明">
            <a:extLst>
              <a:ext uri="{FF2B5EF4-FFF2-40B4-BE49-F238E27FC236}">
                <a16:creationId xmlns:a16="http://schemas.microsoft.com/office/drawing/2014/main" id="{8B22E650-8033-334C-0A7A-E1BC3C74D99E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8581"/>
            <a:ext cx="482687" cy="522483"/>
          </a:xfrm>
          <a:prstGeom prst="rect">
            <a:avLst/>
          </a:prstGeom>
        </p:spPr>
      </p:pic>
      <p:pic>
        <p:nvPicPr>
          <p:cNvPr id="58" name="図 57" descr="ロゴ, アイコン&#10;&#10;自動的に生成された説明">
            <a:extLst>
              <a:ext uri="{FF2B5EF4-FFF2-40B4-BE49-F238E27FC236}">
                <a16:creationId xmlns:a16="http://schemas.microsoft.com/office/drawing/2014/main" id="{5E75D79F-2020-5178-465D-7ECA18D3A6C4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8581"/>
            <a:ext cx="501106" cy="485660"/>
          </a:xfrm>
          <a:prstGeom prst="rect">
            <a:avLst/>
          </a:prstGeom>
        </p:spPr>
      </p:pic>
      <p:pic>
        <p:nvPicPr>
          <p:cNvPr id="59" name="図 58" descr="ロゴ&#10;&#10;自動的に生成された説明">
            <a:extLst>
              <a:ext uri="{FF2B5EF4-FFF2-40B4-BE49-F238E27FC236}">
                <a16:creationId xmlns:a16="http://schemas.microsoft.com/office/drawing/2014/main" id="{17B0CC57-E9CA-4CBC-2699-7929F8D2D7BD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9938"/>
            <a:ext cx="501106" cy="522479"/>
          </a:xfrm>
          <a:prstGeom prst="rect">
            <a:avLst/>
          </a:prstGeom>
        </p:spPr>
      </p:pic>
      <p:pic>
        <p:nvPicPr>
          <p:cNvPr id="60" name="図 59" descr="ロゴ&#10;&#10;自動的に生成された説明">
            <a:extLst>
              <a:ext uri="{FF2B5EF4-FFF2-40B4-BE49-F238E27FC236}">
                <a16:creationId xmlns:a16="http://schemas.microsoft.com/office/drawing/2014/main" id="{9294902E-11BA-972E-D3CA-898B66DF78A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9939"/>
            <a:ext cx="529270" cy="522478"/>
          </a:xfrm>
          <a:prstGeom prst="rect">
            <a:avLst/>
          </a:prstGeom>
        </p:spPr>
      </p:pic>
      <p:pic>
        <p:nvPicPr>
          <p:cNvPr id="61" name="図 60" descr="ロゴ, アイコン&#10;&#10;自動的に生成された説明">
            <a:extLst>
              <a:ext uri="{FF2B5EF4-FFF2-40B4-BE49-F238E27FC236}">
                <a16:creationId xmlns:a16="http://schemas.microsoft.com/office/drawing/2014/main" id="{231DEE1D-2C6C-3817-6DD8-37E0E94F56B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9940"/>
            <a:ext cx="481788" cy="485657"/>
          </a:xfrm>
          <a:prstGeom prst="rect">
            <a:avLst/>
          </a:prstGeom>
        </p:spPr>
      </p:pic>
      <p:pic>
        <p:nvPicPr>
          <p:cNvPr id="62" name="図 61" descr="アイコン&#10;&#10;自動的に生成された説明">
            <a:extLst>
              <a:ext uri="{FF2B5EF4-FFF2-40B4-BE49-F238E27FC236}">
                <a16:creationId xmlns:a16="http://schemas.microsoft.com/office/drawing/2014/main" id="{BF8A8AF3-19FE-668B-3245-79D90FA472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80002"/>
            <a:ext cx="493201" cy="493667"/>
          </a:xfrm>
          <a:prstGeom prst="rect">
            <a:avLst/>
          </a:prstGeom>
        </p:spPr>
      </p:pic>
      <p:pic>
        <p:nvPicPr>
          <p:cNvPr id="63" name="図 62" descr="ロゴ&#10;&#10;自動的に生成された説明">
            <a:extLst>
              <a:ext uri="{FF2B5EF4-FFF2-40B4-BE49-F238E27FC236}">
                <a16:creationId xmlns:a16="http://schemas.microsoft.com/office/drawing/2014/main" id="{4B5322A8-489D-C0FD-D082-D72246FC99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80001"/>
            <a:ext cx="501106" cy="493668"/>
          </a:xfrm>
          <a:prstGeom prst="rect">
            <a:avLst/>
          </a:prstGeom>
        </p:spPr>
      </p:pic>
      <p:pic>
        <p:nvPicPr>
          <p:cNvPr id="467" name="図 466" descr="ロゴ&#10;&#10;自動的に生成された説明">
            <a:extLst>
              <a:ext uri="{FF2B5EF4-FFF2-40B4-BE49-F238E27FC236}">
                <a16:creationId xmlns:a16="http://schemas.microsoft.com/office/drawing/2014/main" id="{31E39F04-41DC-DABE-FCB0-A1910DD25C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8127"/>
            <a:ext cx="529484" cy="478685"/>
          </a:xfrm>
          <a:prstGeom prst="rect">
            <a:avLst/>
          </a:prstGeom>
        </p:spPr>
      </p:pic>
      <p:pic>
        <p:nvPicPr>
          <p:cNvPr id="468" name="図 467" descr="ロゴ, アイコン&#10;&#10;自動的に生成された説明">
            <a:extLst>
              <a:ext uri="{FF2B5EF4-FFF2-40B4-BE49-F238E27FC236}">
                <a16:creationId xmlns:a16="http://schemas.microsoft.com/office/drawing/2014/main" id="{4CA2653E-FC03-AA2E-200F-81056C5662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2154"/>
            <a:ext cx="495136" cy="460159"/>
          </a:xfrm>
          <a:prstGeom prst="rect">
            <a:avLst/>
          </a:prstGeom>
        </p:spPr>
      </p:pic>
      <p:pic>
        <p:nvPicPr>
          <p:cNvPr id="469" name="図 468" descr="ロゴ, アイコン&#10;&#10;自動的に生成された説明">
            <a:extLst>
              <a:ext uri="{FF2B5EF4-FFF2-40B4-BE49-F238E27FC236}">
                <a16:creationId xmlns:a16="http://schemas.microsoft.com/office/drawing/2014/main" id="{1F4F8C41-77A5-B38A-EF4A-70A55C5FCE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5297"/>
            <a:ext cx="495136" cy="453183"/>
          </a:xfrm>
          <a:prstGeom prst="rect">
            <a:avLst/>
          </a:prstGeom>
        </p:spPr>
      </p:pic>
      <p:pic>
        <p:nvPicPr>
          <p:cNvPr id="470" name="図 469" descr="ロゴ, アイコン&#10;&#10;自動的に生成された説明">
            <a:extLst>
              <a:ext uri="{FF2B5EF4-FFF2-40B4-BE49-F238E27FC236}">
                <a16:creationId xmlns:a16="http://schemas.microsoft.com/office/drawing/2014/main" id="{18938012-4541-F1B1-CE9C-A0ABDF9EE1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7778"/>
            <a:ext cx="495137" cy="456670"/>
          </a:xfrm>
          <a:prstGeom prst="rect">
            <a:avLst/>
          </a:prstGeom>
        </p:spPr>
      </p:pic>
      <p:pic>
        <p:nvPicPr>
          <p:cNvPr id="471" name="図 470" descr="アイコン&#10;&#10;自動的に生成された説明">
            <a:extLst>
              <a:ext uri="{FF2B5EF4-FFF2-40B4-BE49-F238E27FC236}">
                <a16:creationId xmlns:a16="http://schemas.microsoft.com/office/drawing/2014/main" id="{F4611F05-1A32-CC7E-8FEF-C6E9E4C5256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5297"/>
            <a:ext cx="495136" cy="477015"/>
          </a:xfrm>
          <a:prstGeom prst="rect">
            <a:avLst/>
          </a:prstGeom>
        </p:spPr>
      </p:pic>
      <p:pic>
        <p:nvPicPr>
          <p:cNvPr id="472" name="図 471" descr="ロゴ, アイコン&#10;&#10;自動的に生成された説明">
            <a:extLst>
              <a:ext uri="{FF2B5EF4-FFF2-40B4-BE49-F238E27FC236}">
                <a16:creationId xmlns:a16="http://schemas.microsoft.com/office/drawing/2014/main" id="{73A2D79E-5894-02E5-9110-FF99850DFBB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2586"/>
            <a:ext cx="480406" cy="468371"/>
          </a:xfrm>
          <a:prstGeom prst="rect">
            <a:avLst/>
          </a:prstGeom>
        </p:spPr>
      </p:pic>
      <p:pic>
        <p:nvPicPr>
          <p:cNvPr id="473" name="図 472" descr="ロゴ, アイコン&#10;&#10;自動的に生成された説明">
            <a:extLst>
              <a:ext uri="{FF2B5EF4-FFF2-40B4-BE49-F238E27FC236}">
                <a16:creationId xmlns:a16="http://schemas.microsoft.com/office/drawing/2014/main" id="{9EC6B629-4196-837A-0C88-F58E8E31AE4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6078"/>
            <a:ext cx="480407" cy="468370"/>
          </a:xfrm>
          <a:prstGeom prst="rect">
            <a:avLst/>
          </a:prstGeom>
        </p:spPr>
      </p:pic>
      <p:pic>
        <p:nvPicPr>
          <p:cNvPr id="474" name="図 473" descr="ロゴ, アイコン&#10;&#10;自動的に生成された説明">
            <a:extLst>
              <a:ext uri="{FF2B5EF4-FFF2-40B4-BE49-F238E27FC236}">
                <a16:creationId xmlns:a16="http://schemas.microsoft.com/office/drawing/2014/main" id="{0635AA05-9C99-436B-F102-C798F38B7BD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5297"/>
            <a:ext cx="480406" cy="485660"/>
          </a:xfrm>
          <a:prstGeom prst="rect">
            <a:avLst/>
          </a:prstGeom>
        </p:spPr>
      </p:pic>
      <p:pic>
        <p:nvPicPr>
          <p:cNvPr id="475" name="図 474" descr="ロゴ, アイコン&#10;&#10;自動的に生成された説明">
            <a:extLst>
              <a:ext uri="{FF2B5EF4-FFF2-40B4-BE49-F238E27FC236}">
                <a16:creationId xmlns:a16="http://schemas.microsoft.com/office/drawing/2014/main" id="{74F4F2DF-447D-8E99-3ABB-428526283DB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5297"/>
            <a:ext cx="480407" cy="449150"/>
          </a:xfrm>
          <a:prstGeom prst="rect">
            <a:avLst/>
          </a:prstGeom>
        </p:spPr>
      </p:pic>
      <p:pic>
        <p:nvPicPr>
          <p:cNvPr id="476" name="図 475" descr="ロゴ, アイコン&#10;&#10;自動的に生成された説明">
            <a:extLst>
              <a:ext uri="{FF2B5EF4-FFF2-40B4-BE49-F238E27FC236}">
                <a16:creationId xmlns:a16="http://schemas.microsoft.com/office/drawing/2014/main" id="{0430116E-C965-530D-028E-9A821855151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90184"/>
            <a:ext cx="480406" cy="460158"/>
          </a:xfrm>
          <a:prstGeom prst="rect">
            <a:avLst/>
          </a:prstGeom>
        </p:spPr>
      </p:pic>
      <p:pic>
        <p:nvPicPr>
          <p:cNvPr id="477" name="図 476" descr="ロゴ&#10;&#10;自動的に生成された説明">
            <a:extLst>
              <a:ext uri="{FF2B5EF4-FFF2-40B4-BE49-F238E27FC236}">
                <a16:creationId xmlns:a16="http://schemas.microsoft.com/office/drawing/2014/main" id="{54FA0D8D-AA0C-0413-A061-228D9417715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5297"/>
            <a:ext cx="480406" cy="449150"/>
          </a:xfrm>
          <a:prstGeom prst="rect">
            <a:avLst/>
          </a:prstGeom>
        </p:spPr>
      </p:pic>
      <p:pic>
        <p:nvPicPr>
          <p:cNvPr id="478" name="図 477" descr="ロゴ, アイコン&#10;&#10;自動的に生成された説明">
            <a:extLst>
              <a:ext uri="{FF2B5EF4-FFF2-40B4-BE49-F238E27FC236}">
                <a16:creationId xmlns:a16="http://schemas.microsoft.com/office/drawing/2014/main" id="{61FE17BB-4C6E-6F10-5D54-7BE4F77EF49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8006"/>
            <a:ext cx="471054" cy="485663"/>
          </a:xfrm>
          <a:prstGeom prst="rect">
            <a:avLst/>
          </a:prstGeom>
        </p:spPr>
      </p:pic>
      <p:pic>
        <p:nvPicPr>
          <p:cNvPr id="479" name="図 478" descr="ロゴ&#10;&#10;自動的に生成された説明">
            <a:extLst>
              <a:ext uri="{FF2B5EF4-FFF2-40B4-BE49-F238E27FC236}">
                <a16:creationId xmlns:a16="http://schemas.microsoft.com/office/drawing/2014/main" id="{31F539DF-093B-1CEB-68F0-04C38E17646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8006"/>
            <a:ext cx="502438" cy="522483"/>
          </a:xfrm>
          <a:prstGeom prst="rect">
            <a:avLst/>
          </a:prstGeom>
        </p:spPr>
      </p:pic>
      <p:pic>
        <p:nvPicPr>
          <p:cNvPr id="480" name="図 479" descr="ロゴ, アイコン&#10;&#10;自動的に生成された説明">
            <a:extLst>
              <a:ext uri="{FF2B5EF4-FFF2-40B4-BE49-F238E27FC236}">
                <a16:creationId xmlns:a16="http://schemas.microsoft.com/office/drawing/2014/main" id="{066AE1A2-C08C-8A50-8AF1-CC97B8FB3F7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6653"/>
            <a:ext cx="482687" cy="522483"/>
          </a:xfrm>
          <a:prstGeom prst="rect">
            <a:avLst/>
          </a:prstGeom>
        </p:spPr>
      </p:pic>
      <p:pic>
        <p:nvPicPr>
          <p:cNvPr id="481" name="図 480" descr="ロゴ, アイコン&#10;&#10;自動的に生成された説明">
            <a:extLst>
              <a:ext uri="{FF2B5EF4-FFF2-40B4-BE49-F238E27FC236}">
                <a16:creationId xmlns:a16="http://schemas.microsoft.com/office/drawing/2014/main" id="{224C2BA7-B415-16FA-2C59-E34E855F6085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6653"/>
            <a:ext cx="501106" cy="485660"/>
          </a:xfrm>
          <a:prstGeom prst="rect">
            <a:avLst/>
          </a:prstGeom>
        </p:spPr>
      </p:pic>
      <p:pic>
        <p:nvPicPr>
          <p:cNvPr id="482" name="図 481" descr="ロゴ&#10;&#10;自動的に生成された説明">
            <a:extLst>
              <a:ext uri="{FF2B5EF4-FFF2-40B4-BE49-F238E27FC236}">
                <a16:creationId xmlns:a16="http://schemas.microsoft.com/office/drawing/2014/main" id="{351CB63A-532D-208C-9C07-20847E6245D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8010"/>
            <a:ext cx="501106" cy="522479"/>
          </a:xfrm>
          <a:prstGeom prst="rect">
            <a:avLst/>
          </a:prstGeom>
        </p:spPr>
      </p:pic>
      <p:pic>
        <p:nvPicPr>
          <p:cNvPr id="483" name="図 482" descr="ロゴ&#10;&#10;自動的に生成された説明">
            <a:extLst>
              <a:ext uri="{FF2B5EF4-FFF2-40B4-BE49-F238E27FC236}">
                <a16:creationId xmlns:a16="http://schemas.microsoft.com/office/drawing/2014/main" id="{7326684B-3552-902F-A708-DF561522B7E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8011"/>
            <a:ext cx="529270" cy="522478"/>
          </a:xfrm>
          <a:prstGeom prst="rect">
            <a:avLst/>
          </a:prstGeom>
        </p:spPr>
      </p:pic>
      <p:pic>
        <p:nvPicPr>
          <p:cNvPr id="484" name="図 483" descr="ロゴ, アイコン&#10;&#10;自動的に生成された説明">
            <a:extLst>
              <a:ext uri="{FF2B5EF4-FFF2-40B4-BE49-F238E27FC236}">
                <a16:creationId xmlns:a16="http://schemas.microsoft.com/office/drawing/2014/main" id="{647CEE07-C797-9CC4-3E61-FC4A54370D7D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8012"/>
            <a:ext cx="481788" cy="485657"/>
          </a:xfrm>
          <a:prstGeom prst="rect">
            <a:avLst/>
          </a:prstGeom>
        </p:spPr>
      </p:pic>
      <p:pic>
        <p:nvPicPr>
          <p:cNvPr id="485" name="図 484" descr="アイコン&#10;&#10;自動的に生成された説明">
            <a:extLst>
              <a:ext uri="{FF2B5EF4-FFF2-40B4-BE49-F238E27FC236}">
                <a16:creationId xmlns:a16="http://schemas.microsoft.com/office/drawing/2014/main" id="{AC5DE8E7-797B-B924-A214-A3B4DE8A7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9709"/>
            <a:ext cx="493201" cy="493667"/>
          </a:xfrm>
          <a:prstGeom prst="rect">
            <a:avLst/>
          </a:prstGeom>
        </p:spPr>
      </p:pic>
      <p:pic>
        <p:nvPicPr>
          <p:cNvPr id="486" name="図 485" descr="ロゴ&#10;&#10;自動的に生成された説明">
            <a:extLst>
              <a:ext uri="{FF2B5EF4-FFF2-40B4-BE49-F238E27FC236}">
                <a16:creationId xmlns:a16="http://schemas.microsoft.com/office/drawing/2014/main" id="{A5FB0B26-4EBA-3E23-5639-EDE30CA0AF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9708"/>
            <a:ext cx="501106" cy="493668"/>
          </a:xfrm>
          <a:prstGeom prst="rect">
            <a:avLst/>
          </a:prstGeom>
        </p:spPr>
      </p:pic>
      <p:pic>
        <p:nvPicPr>
          <p:cNvPr id="487" name="図 486" descr="ロゴ&#10;&#10;自動的に生成された説明">
            <a:extLst>
              <a:ext uri="{FF2B5EF4-FFF2-40B4-BE49-F238E27FC236}">
                <a16:creationId xmlns:a16="http://schemas.microsoft.com/office/drawing/2014/main" id="{696F276C-0CC6-F792-F396-767E26F81E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7834"/>
            <a:ext cx="529484" cy="478685"/>
          </a:xfrm>
          <a:prstGeom prst="rect">
            <a:avLst/>
          </a:prstGeom>
        </p:spPr>
      </p:pic>
      <p:pic>
        <p:nvPicPr>
          <p:cNvPr id="488" name="図 487" descr="ロゴ, アイコン&#10;&#10;自動的に生成された説明">
            <a:extLst>
              <a:ext uri="{FF2B5EF4-FFF2-40B4-BE49-F238E27FC236}">
                <a16:creationId xmlns:a16="http://schemas.microsoft.com/office/drawing/2014/main" id="{56AB3FA4-326D-8C95-3AC9-B7035B3E810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21861"/>
            <a:ext cx="495136" cy="460159"/>
          </a:xfrm>
          <a:prstGeom prst="rect">
            <a:avLst/>
          </a:prstGeom>
        </p:spPr>
      </p:pic>
      <p:pic>
        <p:nvPicPr>
          <p:cNvPr id="489" name="図 488" descr="ロゴ, アイコン&#10;&#10;自動的に生成された説明">
            <a:extLst>
              <a:ext uri="{FF2B5EF4-FFF2-40B4-BE49-F238E27FC236}">
                <a16:creationId xmlns:a16="http://schemas.microsoft.com/office/drawing/2014/main" id="{361CBF59-92FC-87B6-33EE-8D9461C8EC7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5004"/>
            <a:ext cx="495136" cy="453183"/>
          </a:xfrm>
          <a:prstGeom prst="rect">
            <a:avLst/>
          </a:prstGeom>
        </p:spPr>
      </p:pic>
      <p:pic>
        <p:nvPicPr>
          <p:cNvPr id="490" name="図 489" descr="ロゴ, アイコン&#10;&#10;自動的に生成された説明">
            <a:extLst>
              <a:ext uri="{FF2B5EF4-FFF2-40B4-BE49-F238E27FC236}">
                <a16:creationId xmlns:a16="http://schemas.microsoft.com/office/drawing/2014/main" id="{6ADC6D95-9EDA-957D-93EE-35FFB57BA0F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7485"/>
            <a:ext cx="495137" cy="456670"/>
          </a:xfrm>
          <a:prstGeom prst="rect">
            <a:avLst/>
          </a:prstGeom>
        </p:spPr>
      </p:pic>
      <p:pic>
        <p:nvPicPr>
          <p:cNvPr id="491" name="図 490" descr="アイコン&#10;&#10;自動的に生成された説明">
            <a:extLst>
              <a:ext uri="{FF2B5EF4-FFF2-40B4-BE49-F238E27FC236}">
                <a16:creationId xmlns:a16="http://schemas.microsoft.com/office/drawing/2014/main" id="{6B4C38FA-1B94-43FF-0E95-1551B587896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5004"/>
            <a:ext cx="495136" cy="477015"/>
          </a:xfrm>
          <a:prstGeom prst="rect">
            <a:avLst/>
          </a:prstGeom>
        </p:spPr>
      </p:pic>
      <p:pic>
        <p:nvPicPr>
          <p:cNvPr id="492" name="図 491" descr="ロゴ, アイコン&#10;&#10;自動的に生成された説明">
            <a:extLst>
              <a:ext uri="{FF2B5EF4-FFF2-40B4-BE49-F238E27FC236}">
                <a16:creationId xmlns:a16="http://schemas.microsoft.com/office/drawing/2014/main" id="{C15B297F-B61F-3459-6E27-D36F601C2E1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2293"/>
            <a:ext cx="480406" cy="468371"/>
          </a:xfrm>
          <a:prstGeom prst="rect">
            <a:avLst/>
          </a:prstGeom>
        </p:spPr>
      </p:pic>
      <p:pic>
        <p:nvPicPr>
          <p:cNvPr id="493" name="図 492" descr="ロゴ, アイコン&#10;&#10;自動的に生成された説明">
            <a:extLst>
              <a:ext uri="{FF2B5EF4-FFF2-40B4-BE49-F238E27FC236}">
                <a16:creationId xmlns:a16="http://schemas.microsoft.com/office/drawing/2014/main" id="{40375579-6D20-8759-2931-C4E7A694458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5785"/>
            <a:ext cx="480407" cy="468370"/>
          </a:xfrm>
          <a:prstGeom prst="rect">
            <a:avLst/>
          </a:prstGeom>
        </p:spPr>
      </p:pic>
      <p:pic>
        <p:nvPicPr>
          <p:cNvPr id="494" name="図 493" descr="ロゴ, アイコン&#10;&#10;自動的に生成された説明">
            <a:extLst>
              <a:ext uri="{FF2B5EF4-FFF2-40B4-BE49-F238E27FC236}">
                <a16:creationId xmlns:a16="http://schemas.microsoft.com/office/drawing/2014/main" id="{AADD2234-2D7F-8A81-75BE-B1ECBEF6F94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5004"/>
            <a:ext cx="480406" cy="485660"/>
          </a:xfrm>
          <a:prstGeom prst="rect">
            <a:avLst/>
          </a:prstGeom>
        </p:spPr>
      </p:pic>
      <p:pic>
        <p:nvPicPr>
          <p:cNvPr id="495" name="図 494" descr="ロゴ, アイコン&#10;&#10;自動的に生成された説明">
            <a:extLst>
              <a:ext uri="{FF2B5EF4-FFF2-40B4-BE49-F238E27FC236}">
                <a16:creationId xmlns:a16="http://schemas.microsoft.com/office/drawing/2014/main" id="{CAC279A8-4451-D7A5-50AC-FE398891B55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5004"/>
            <a:ext cx="480407" cy="449150"/>
          </a:xfrm>
          <a:prstGeom prst="rect">
            <a:avLst/>
          </a:prstGeom>
        </p:spPr>
      </p:pic>
      <p:pic>
        <p:nvPicPr>
          <p:cNvPr id="496" name="図 495" descr="ロゴ, アイコン&#10;&#10;自動的に生成された説明">
            <a:extLst>
              <a:ext uri="{FF2B5EF4-FFF2-40B4-BE49-F238E27FC236}">
                <a16:creationId xmlns:a16="http://schemas.microsoft.com/office/drawing/2014/main" id="{69F4F351-D8AC-CB0C-1536-DE09D0BC612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9891"/>
            <a:ext cx="480406" cy="460158"/>
          </a:xfrm>
          <a:prstGeom prst="rect">
            <a:avLst/>
          </a:prstGeom>
        </p:spPr>
      </p:pic>
      <p:pic>
        <p:nvPicPr>
          <p:cNvPr id="517" name="図 516" descr="ロゴ&#10;&#10;自動的に生成された説明">
            <a:extLst>
              <a:ext uri="{FF2B5EF4-FFF2-40B4-BE49-F238E27FC236}">
                <a16:creationId xmlns:a16="http://schemas.microsoft.com/office/drawing/2014/main" id="{A833FADD-239A-D1BA-68F7-F5B960B5D9F1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5004"/>
            <a:ext cx="480406" cy="449150"/>
          </a:xfrm>
          <a:prstGeom prst="rect">
            <a:avLst/>
          </a:prstGeom>
        </p:spPr>
      </p:pic>
      <p:pic>
        <p:nvPicPr>
          <p:cNvPr id="518" name="図 517" descr="ロゴ, アイコン&#10;&#10;自動的に生成された説明">
            <a:extLst>
              <a:ext uri="{FF2B5EF4-FFF2-40B4-BE49-F238E27FC236}">
                <a16:creationId xmlns:a16="http://schemas.microsoft.com/office/drawing/2014/main" id="{9B0343B8-A8A3-B804-E2B1-1A243B98DAF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7713"/>
            <a:ext cx="471054" cy="485663"/>
          </a:xfrm>
          <a:prstGeom prst="rect">
            <a:avLst/>
          </a:prstGeom>
        </p:spPr>
      </p:pic>
      <p:pic>
        <p:nvPicPr>
          <p:cNvPr id="519" name="図 518" descr="ロゴ&#10;&#10;自動的に生成された説明">
            <a:extLst>
              <a:ext uri="{FF2B5EF4-FFF2-40B4-BE49-F238E27FC236}">
                <a16:creationId xmlns:a16="http://schemas.microsoft.com/office/drawing/2014/main" id="{AA262645-9564-1FD4-FBE4-99B1E0F27EAD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7713"/>
            <a:ext cx="502438" cy="522483"/>
          </a:xfrm>
          <a:prstGeom prst="rect">
            <a:avLst/>
          </a:prstGeom>
        </p:spPr>
      </p:pic>
      <p:pic>
        <p:nvPicPr>
          <p:cNvPr id="520" name="図 519" descr="ロゴ, アイコン&#10;&#10;自動的に生成された説明">
            <a:extLst>
              <a:ext uri="{FF2B5EF4-FFF2-40B4-BE49-F238E27FC236}">
                <a16:creationId xmlns:a16="http://schemas.microsoft.com/office/drawing/2014/main" id="{A093EBD9-7250-EC9C-88D9-64A4DDE1931C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6360"/>
            <a:ext cx="482687" cy="522483"/>
          </a:xfrm>
          <a:prstGeom prst="rect">
            <a:avLst/>
          </a:prstGeom>
        </p:spPr>
      </p:pic>
      <p:pic>
        <p:nvPicPr>
          <p:cNvPr id="521" name="図 520" descr="ロゴ, アイコン&#10;&#10;自動的に生成された説明">
            <a:extLst>
              <a:ext uri="{FF2B5EF4-FFF2-40B4-BE49-F238E27FC236}">
                <a16:creationId xmlns:a16="http://schemas.microsoft.com/office/drawing/2014/main" id="{689898F9-73F5-F073-C143-9351EFE6711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6360"/>
            <a:ext cx="501106" cy="485660"/>
          </a:xfrm>
          <a:prstGeom prst="rect">
            <a:avLst/>
          </a:prstGeom>
        </p:spPr>
      </p:pic>
      <p:pic>
        <p:nvPicPr>
          <p:cNvPr id="522" name="図 521" descr="ロゴ&#10;&#10;自動的に生成された説明">
            <a:extLst>
              <a:ext uri="{FF2B5EF4-FFF2-40B4-BE49-F238E27FC236}">
                <a16:creationId xmlns:a16="http://schemas.microsoft.com/office/drawing/2014/main" id="{EF03E277-4AEC-B5D5-C712-EFA1C7001880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7717"/>
            <a:ext cx="501106" cy="522479"/>
          </a:xfrm>
          <a:prstGeom prst="rect">
            <a:avLst/>
          </a:prstGeom>
        </p:spPr>
      </p:pic>
      <p:pic>
        <p:nvPicPr>
          <p:cNvPr id="523" name="図 522" descr="ロゴ&#10;&#10;自動的に生成された説明">
            <a:extLst>
              <a:ext uri="{FF2B5EF4-FFF2-40B4-BE49-F238E27FC236}">
                <a16:creationId xmlns:a16="http://schemas.microsoft.com/office/drawing/2014/main" id="{FB7004D8-61AC-8B91-247F-510ED3F8E31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7718"/>
            <a:ext cx="529270" cy="522478"/>
          </a:xfrm>
          <a:prstGeom prst="rect">
            <a:avLst/>
          </a:prstGeom>
        </p:spPr>
      </p:pic>
      <p:pic>
        <p:nvPicPr>
          <p:cNvPr id="524" name="図 523" descr="ロゴ, アイコン&#10;&#10;自動的に生成された説明">
            <a:extLst>
              <a:ext uri="{FF2B5EF4-FFF2-40B4-BE49-F238E27FC236}">
                <a16:creationId xmlns:a16="http://schemas.microsoft.com/office/drawing/2014/main" id="{4B86A719-C3DE-83D4-4FCF-D6A639EB79C7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7719"/>
            <a:ext cx="481788" cy="485657"/>
          </a:xfrm>
          <a:prstGeom prst="rect">
            <a:avLst/>
          </a:prstGeom>
        </p:spPr>
      </p:pic>
      <p:pic>
        <p:nvPicPr>
          <p:cNvPr id="525" name="図 524" descr="アイコン&#10;&#10;自動的に生成された説明">
            <a:extLst>
              <a:ext uri="{FF2B5EF4-FFF2-40B4-BE49-F238E27FC236}">
                <a16:creationId xmlns:a16="http://schemas.microsoft.com/office/drawing/2014/main" id="{42C85944-B19A-19D1-29A0-C362D7A6D9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7781"/>
            <a:ext cx="493201" cy="493667"/>
          </a:xfrm>
          <a:prstGeom prst="rect">
            <a:avLst/>
          </a:prstGeom>
        </p:spPr>
      </p:pic>
      <p:pic>
        <p:nvPicPr>
          <p:cNvPr id="526" name="図 525" descr="ロゴ&#10;&#10;自動的に生成された説明">
            <a:extLst>
              <a:ext uri="{FF2B5EF4-FFF2-40B4-BE49-F238E27FC236}">
                <a16:creationId xmlns:a16="http://schemas.microsoft.com/office/drawing/2014/main" id="{640C7087-C131-9C72-A7D1-01E1178A8A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7780"/>
            <a:ext cx="501106" cy="493668"/>
          </a:xfrm>
          <a:prstGeom prst="rect">
            <a:avLst/>
          </a:prstGeom>
        </p:spPr>
      </p:pic>
      <p:pic>
        <p:nvPicPr>
          <p:cNvPr id="527" name="図 526" descr="ロゴ&#10;&#10;自動的に生成された説明">
            <a:extLst>
              <a:ext uri="{FF2B5EF4-FFF2-40B4-BE49-F238E27FC236}">
                <a16:creationId xmlns:a16="http://schemas.microsoft.com/office/drawing/2014/main" id="{D3A70125-639E-8C5C-DF6E-B7CD00AA24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5906"/>
            <a:ext cx="529484" cy="478685"/>
          </a:xfrm>
          <a:prstGeom prst="rect">
            <a:avLst/>
          </a:prstGeom>
        </p:spPr>
      </p:pic>
      <p:pic>
        <p:nvPicPr>
          <p:cNvPr id="528" name="図 527" descr="ロゴ, アイコン&#10;&#10;自動的に生成された説明">
            <a:extLst>
              <a:ext uri="{FF2B5EF4-FFF2-40B4-BE49-F238E27FC236}">
                <a16:creationId xmlns:a16="http://schemas.microsoft.com/office/drawing/2014/main" id="{57E2E9E4-9634-B5A3-FE3F-2E00BF3076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19933"/>
            <a:ext cx="495136" cy="460159"/>
          </a:xfrm>
          <a:prstGeom prst="rect">
            <a:avLst/>
          </a:prstGeom>
        </p:spPr>
      </p:pic>
      <p:pic>
        <p:nvPicPr>
          <p:cNvPr id="529" name="図 528" descr="ロゴ, アイコン&#10;&#10;自動的に生成された説明">
            <a:extLst>
              <a:ext uri="{FF2B5EF4-FFF2-40B4-BE49-F238E27FC236}">
                <a16:creationId xmlns:a16="http://schemas.microsoft.com/office/drawing/2014/main" id="{8F9AA1B0-3E00-5F4A-BDAD-EE02A0A3EB6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3076"/>
            <a:ext cx="495136" cy="453183"/>
          </a:xfrm>
          <a:prstGeom prst="rect">
            <a:avLst/>
          </a:prstGeom>
        </p:spPr>
      </p:pic>
      <p:pic>
        <p:nvPicPr>
          <p:cNvPr id="530" name="図 529" descr="ロゴ, アイコン&#10;&#10;自動的に生成された説明">
            <a:extLst>
              <a:ext uri="{FF2B5EF4-FFF2-40B4-BE49-F238E27FC236}">
                <a16:creationId xmlns:a16="http://schemas.microsoft.com/office/drawing/2014/main" id="{F9F31F6A-9A2C-58D0-D767-D4F095B5016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5557"/>
            <a:ext cx="495137" cy="456670"/>
          </a:xfrm>
          <a:prstGeom prst="rect">
            <a:avLst/>
          </a:prstGeom>
        </p:spPr>
      </p:pic>
      <p:pic>
        <p:nvPicPr>
          <p:cNvPr id="531" name="図 530" descr="アイコン&#10;&#10;自動的に生成された説明">
            <a:extLst>
              <a:ext uri="{FF2B5EF4-FFF2-40B4-BE49-F238E27FC236}">
                <a16:creationId xmlns:a16="http://schemas.microsoft.com/office/drawing/2014/main" id="{89B40F7D-376C-5660-F01E-F0B5318FC3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3076"/>
            <a:ext cx="495136" cy="477015"/>
          </a:xfrm>
          <a:prstGeom prst="rect">
            <a:avLst/>
          </a:prstGeom>
        </p:spPr>
      </p:pic>
      <p:pic>
        <p:nvPicPr>
          <p:cNvPr id="532" name="図 531" descr="ロゴ, アイコン&#10;&#10;自動的に生成された説明">
            <a:extLst>
              <a:ext uri="{FF2B5EF4-FFF2-40B4-BE49-F238E27FC236}">
                <a16:creationId xmlns:a16="http://schemas.microsoft.com/office/drawing/2014/main" id="{8560A6D1-97A9-0727-4BEF-DBC788CBC6E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0365"/>
            <a:ext cx="480406" cy="468371"/>
          </a:xfrm>
          <a:prstGeom prst="rect">
            <a:avLst/>
          </a:prstGeom>
        </p:spPr>
      </p:pic>
      <p:pic>
        <p:nvPicPr>
          <p:cNvPr id="533" name="図 532" descr="ロゴ, アイコン&#10;&#10;自動的に生成された説明">
            <a:extLst>
              <a:ext uri="{FF2B5EF4-FFF2-40B4-BE49-F238E27FC236}">
                <a16:creationId xmlns:a16="http://schemas.microsoft.com/office/drawing/2014/main" id="{BCAC5F41-08DE-C064-701E-CC01C7EA80B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3857"/>
            <a:ext cx="480407" cy="468370"/>
          </a:xfrm>
          <a:prstGeom prst="rect">
            <a:avLst/>
          </a:prstGeom>
        </p:spPr>
      </p:pic>
      <p:pic>
        <p:nvPicPr>
          <p:cNvPr id="534" name="図 533" descr="ロゴ, アイコン&#10;&#10;自動的に生成された説明">
            <a:extLst>
              <a:ext uri="{FF2B5EF4-FFF2-40B4-BE49-F238E27FC236}">
                <a16:creationId xmlns:a16="http://schemas.microsoft.com/office/drawing/2014/main" id="{7ACC3912-7E8E-C9F9-1F5C-69867B89018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3076"/>
            <a:ext cx="480406" cy="485660"/>
          </a:xfrm>
          <a:prstGeom prst="rect">
            <a:avLst/>
          </a:prstGeom>
        </p:spPr>
      </p:pic>
      <p:pic>
        <p:nvPicPr>
          <p:cNvPr id="535" name="図 534" descr="ロゴ, アイコン&#10;&#10;自動的に生成された説明">
            <a:extLst>
              <a:ext uri="{FF2B5EF4-FFF2-40B4-BE49-F238E27FC236}">
                <a16:creationId xmlns:a16="http://schemas.microsoft.com/office/drawing/2014/main" id="{9B03D961-3C11-D999-C371-5CA196286B09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3076"/>
            <a:ext cx="480407" cy="449150"/>
          </a:xfrm>
          <a:prstGeom prst="rect">
            <a:avLst/>
          </a:prstGeom>
        </p:spPr>
      </p:pic>
      <p:pic>
        <p:nvPicPr>
          <p:cNvPr id="536" name="図 535" descr="ロゴ, アイコン&#10;&#10;自動的に生成された説明">
            <a:extLst>
              <a:ext uri="{FF2B5EF4-FFF2-40B4-BE49-F238E27FC236}">
                <a16:creationId xmlns:a16="http://schemas.microsoft.com/office/drawing/2014/main" id="{70656AA9-BAF5-B93E-EF77-0B0B6F26529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7963"/>
            <a:ext cx="480406" cy="460158"/>
          </a:xfrm>
          <a:prstGeom prst="rect">
            <a:avLst/>
          </a:prstGeom>
        </p:spPr>
      </p:pic>
      <p:pic>
        <p:nvPicPr>
          <p:cNvPr id="537" name="図 536" descr="ロゴ&#10;&#10;自動的に生成された説明">
            <a:extLst>
              <a:ext uri="{FF2B5EF4-FFF2-40B4-BE49-F238E27FC236}">
                <a16:creationId xmlns:a16="http://schemas.microsoft.com/office/drawing/2014/main" id="{16B6EEB5-173C-CD15-18AA-BD4B6E8D90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3076"/>
            <a:ext cx="480406" cy="449150"/>
          </a:xfrm>
          <a:prstGeom prst="rect">
            <a:avLst/>
          </a:prstGeom>
        </p:spPr>
      </p:pic>
      <p:pic>
        <p:nvPicPr>
          <p:cNvPr id="538" name="図 537" descr="ロゴ, アイコン&#10;&#10;自動的に生成された説明">
            <a:extLst>
              <a:ext uri="{FF2B5EF4-FFF2-40B4-BE49-F238E27FC236}">
                <a16:creationId xmlns:a16="http://schemas.microsoft.com/office/drawing/2014/main" id="{44F7C93A-E5A6-EECF-1803-19EF156A8F9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5785"/>
            <a:ext cx="471054" cy="485663"/>
          </a:xfrm>
          <a:prstGeom prst="rect">
            <a:avLst/>
          </a:prstGeom>
        </p:spPr>
      </p:pic>
      <p:pic>
        <p:nvPicPr>
          <p:cNvPr id="539" name="図 538" descr="ロゴ&#10;&#10;自動的に生成された説明">
            <a:extLst>
              <a:ext uri="{FF2B5EF4-FFF2-40B4-BE49-F238E27FC236}">
                <a16:creationId xmlns:a16="http://schemas.microsoft.com/office/drawing/2014/main" id="{E37C8DFC-1F52-B15E-C595-D5D4DC9AE607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5785"/>
            <a:ext cx="502438" cy="522483"/>
          </a:xfrm>
          <a:prstGeom prst="rect">
            <a:avLst/>
          </a:prstGeom>
        </p:spPr>
      </p:pic>
      <p:pic>
        <p:nvPicPr>
          <p:cNvPr id="540" name="図 539" descr="ロゴ, アイコン&#10;&#10;自動的に生成された説明">
            <a:extLst>
              <a:ext uri="{FF2B5EF4-FFF2-40B4-BE49-F238E27FC236}">
                <a16:creationId xmlns:a16="http://schemas.microsoft.com/office/drawing/2014/main" id="{FCCC5A6C-034E-21B1-5724-62488F180FF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4432"/>
            <a:ext cx="482687" cy="522483"/>
          </a:xfrm>
          <a:prstGeom prst="rect">
            <a:avLst/>
          </a:prstGeom>
        </p:spPr>
      </p:pic>
      <p:pic>
        <p:nvPicPr>
          <p:cNvPr id="541" name="図 540" descr="ロゴ, アイコン&#10;&#10;自動的に生成された説明">
            <a:extLst>
              <a:ext uri="{FF2B5EF4-FFF2-40B4-BE49-F238E27FC236}">
                <a16:creationId xmlns:a16="http://schemas.microsoft.com/office/drawing/2014/main" id="{C53DF45F-6B54-F143-A828-927331F45ACE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4432"/>
            <a:ext cx="501106" cy="485660"/>
          </a:xfrm>
          <a:prstGeom prst="rect">
            <a:avLst/>
          </a:prstGeom>
        </p:spPr>
      </p:pic>
      <p:pic>
        <p:nvPicPr>
          <p:cNvPr id="542" name="図 541" descr="ロゴ&#10;&#10;自動的に生成された説明">
            <a:extLst>
              <a:ext uri="{FF2B5EF4-FFF2-40B4-BE49-F238E27FC236}">
                <a16:creationId xmlns:a16="http://schemas.microsoft.com/office/drawing/2014/main" id="{CCDBCC39-3ED2-0D9A-DA15-81144C1C771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5789"/>
            <a:ext cx="501106" cy="522479"/>
          </a:xfrm>
          <a:prstGeom prst="rect">
            <a:avLst/>
          </a:prstGeom>
        </p:spPr>
      </p:pic>
      <p:pic>
        <p:nvPicPr>
          <p:cNvPr id="543" name="図 542" descr="ロゴ&#10;&#10;自動的に生成された説明">
            <a:extLst>
              <a:ext uri="{FF2B5EF4-FFF2-40B4-BE49-F238E27FC236}">
                <a16:creationId xmlns:a16="http://schemas.microsoft.com/office/drawing/2014/main" id="{1B9C5686-414A-5A12-5362-8A2FE437F2AC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5790"/>
            <a:ext cx="529270" cy="522478"/>
          </a:xfrm>
          <a:prstGeom prst="rect">
            <a:avLst/>
          </a:prstGeom>
        </p:spPr>
      </p:pic>
      <p:pic>
        <p:nvPicPr>
          <p:cNvPr id="544" name="図 543" descr="ロゴ, アイコン&#10;&#10;自動的に生成された説明">
            <a:extLst>
              <a:ext uri="{FF2B5EF4-FFF2-40B4-BE49-F238E27FC236}">
                <a16:creationId xmlns:a16="http://schemas.microsoft.com/office/drawing/2014/main" id="{627E5807-4E78-A130-1809-73C9C52293E4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5791"/>
            <a:ext cx="481788" cy="485657"/>
          </a:xfrm>
          <a:prstGeom prst="rect">
            <a:avLst/>
          </a:prstGeom>
        </p:spPr>
      </p:pic>
      <p:pic>
        <p:nvPicPr>
          <p:cNvPr id="545" name="図 544" descr="アイコン&#10;&#10;自動的に生成された説明">
            <a:extLst>
              <a:ext uri="{FF2B5EF4-FFF2-40B4-BE49-F238E27FC236}">
                <a16:creationId xmlns:a16="http://schemas.microsoft.com/office/drawing/2014/main" id="{AB504916-6923-A20B-48E9-27E0CDAEA2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7781"/>
            <a:ext cx="493201" cy="493667"/>
          </a:xfrm>
          <a:prstGeom prst="rect">
            <a:avLst/>
          </a:prstGeom>
        </p:spPr>
      </p:pic>
      <p:pic>
        <p:nvPicPr>
          <p:cNvPr id="546" name="図 545" descr="ロゴ&#10;&#10;自動的に生成された説明">
            <a:extLst>
              <a:ext uri="{FF2B5EF4-FFF2-40B4-BE49-F238E27FC236}">
                <a16:creationId xmlns:a16="http://schemas.microsoft.com/office/drawing/2014/main" id="{A16E3C18-A2EB-6B0F-A8E2-CD91909105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7780"/>
            <a:ext cx="501106" cy="493668"/>
          </a:xfrm>
          <a:prstGeom prst="rect">
            <a:avLst/>
          </a:prstGeom>
        </p:spPr>
      </p:pic>
      <p:pic>
        <p:nvPicPr>
          <p:cNvPr id="567" name="図 566" descr="ロゴ&#10;&#10;自動的に生成された説明">
            <a:extLst>
              <a:ext uri="{FF2B5EF4-FFF2-40B4-BE49-F238E27FC236}">
                <a16:creationId xmlns:a16="http://schemas.microsoft.com/office/drawing/2014/main" id="{1459D647-554F-BF4A-4C34-9E69B5B0ED9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5906"/>
            <a:ext cx="529484" cy="478685"/>
          </a:xfrm>
          <a:prstGeom prst="rect">
            <a:avLst/>
          </a:prstGeom>
        </p:spPr>
      </p:pic>
      <p:pic>
        <p:nvPicPr>
          <p:cNvPr id="568" name="図 567" descr="ロゴ, アイコン&#10;&#10;自動的に生成された説明">
            <a:extLst>
              <a:ext uri="{FF2B5EF4-FFF2-40B4-BE49-F238E27FC236}">
                <a16:creationId xmlns:a16="http://schemas.microsoft.com/office/drawing/2014/main" id="{1BB9EB4E-E3E1-96AD-6A02-794DFEDB08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19933"/>
            <a:ext cx="495136" cy="460159"/>
          </a:xfrm>
          <a:prstGeom prst="rect">
            <a:avLst/>
          </a:prstGeom>
        </p:spPr>
      </p:pic>
      <p:pic>
        <p:nvPicPr>
          <p:cNvPr id="569" name="図 568" descr="ロゴ, アイコン&#10;&#10;自動的に生成された説明">
            <a:extLst>
              <a:ext uri="{FF2B5EF4-FFF2-40B4-BE49-F238E27FC236}">
                <a16:creationId xmlns:a16="http://schemas.microsoft.com/office/drawing/2014/main" id="{7315D1AE-BDE7-7369-E6DF-E6FDA859BE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3076"/>
            <a:ext cx="495136" cy="453183"/>
          </a:xfrm>
          <a:prstGeom prst="rect">
            <a:avLst/>
          </a:prstGeom>
        </p:spPr>
      </p:pic>
      <p:pic>
        <p:nvPicPr>
          <p:cNvPr id="570" name="図 569" descr="ロゴ, アイコン&#10;&#10;自動的に生成された説明">
            <a:extLst>
              <a:ext uri="{FF2B5EF4-FFF2-40B4-BE49-F238E27FC236}">
                <a16:creationId xmlns:a16="http://schemas.microsoft.com/office/drawing/2014/main" id="{E929CEA2-E4A8-3798-FB35-7ADDD898A4D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5557"/>
            <a:ext cx="495137" cy="456670"/>
          </a:xfrm>
          <a:prstGeom prst="rect">
            <a:avLst/>
          </a:prstGeom>
        </p:spPr>
      </p:pic>
      <p:pic>
        <p:nvPicPr>
          <p:cNvPr id="571" name="図 570" descr="アイコン&#10;&#10;自動的に生成された説明">
            <a:extLst>
              <a:ext uri="{FF2B5EF4-FFF2-40B4-BE49-F238E27FC236}">
                <a16:creationId xmlns:a16="http://schemas.microsoft.com/office/drawing/2014/main" id="{B63E7A1E-7845-F25C-B7FB-D54DB450CB3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3076"/>
            <a:ext cx="495136" cy="477015"/>
          </a:xfrm>
          <a:prstGeom prst="rect">
            <a:avLst/>
          </a:prstGeom>
        </p:spPr>
      </p:pic>
      <p:pic>
        <p:nvPicPr>
          <p:cNvPr id="572" name="図 571" descr="ロゴ, アイコン&#10;&#10;自動的に生成された説明">
            <a:extLst>
              <a:ext uri="{FF2B5EF4-FFF2-40B4-BE49-F238E27FC236}">
                <a16:creationId xmlns:a16="http://schemas.microsoft.com/office/drawing/2014/main" id="{C2B698E8-7EDE-A711-B4DF-A0ECF7140A9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20365"/>
            <a:ext cx="480406" cy="468371"/>
          </a:xfrm>
          <a:prstGeom prst="rect">
            <a:avLst/>
          </a:prstGeom>
        </p:spPr>
      </p:pic>
      <p:pic>
        <p:nvPicPr>
          <p:cNvPr id="573" name="図 572" descr="ロゴ, アイコン&#10;&#10;自動的に生成された説明">
            <a:extLst>
              <a:ext uri="{FF2B5EF4-FFF2-40B4-BE49-F238E27FC236}">
                <a16:creationId xmlns:a16="http://schemas.microsoft.com/office/drawing/2014/main" id="{DAA519BF-795C-14F9-1701-72FBCD67235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3857"/>
            <a:ext cx="480407" cy="468370"/>
          </a:xfrm>
          <a:prstGeom prst="rect">
            <a:avLst/>
          </a:prstGeom>
        </p:spPr>
      </p:pic>
      <p:pic>
        <p:nvPicPr>
          <p:cNvPr id="574" name="図 573" descr="ロゴ, アイコン&#10;&#10;自動的に生成された説明">
            <a:extLst>
              <a:ext uri="{FF2B5EF4-FFF2-40B4-BE49-F238E27FC236}">
                <a16:creationId xmlns:a16="http://schemas.microsoft.com/office/drawing/2014/main" id="{98C4DEDF-BBD2-DEED-D29A-FB932E05A0E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3076"/>
            <a:ext cx="480406" cy="485660"/>
          </a:xfrm>
          <a:prstGeom prst="rect">
            <a:avLst/>
          </a:prstGeom>
        </p:spPr>
      </p:pic>
      <p:pic>
        <p:nvPicPr>
          <p:cNvPr id="575" name="図 574" descr="ロゴ, アイコン&#10;&#10;自動的に生成された説明">
            <a:extLst>
              <a:ext uri="{FF2B5EF4-FFF2-40B4-BE49-F238E27FC236}">
                <a16:creationId xmlns:a16="http://schemas.microsoft.com/office/drawing/2014/main" id="{9A87E7D9-0CEA-B2C1-6157-349FB45D539D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3076"/>
            <a:ext cx="480407" cy="449150"/>
          </a:xfrm>
          <a:prstGeom prst="rect">
            <a:avLst/>
          </a:prstGeom>
        </p:spPr>
      </p:pic>
      <p:pic>
        <p:nvPicPr>
          <p:cNvPr id="256" name="図 255" descr="ロゴ, アイコン&#10;&#10;自動的に生成された説明">
            <a:extLst>
              <a:ext uri="{FF2B5EF4-FFF2-40B4-BE49-F238E27FC236}">
                <a16:creationId xmlns:a16="http://schemas.microsoft.com/office/drawing/2014/main" id="{6E5C1D9F-0C73-203F-7B19-D3BF3AEC41A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7963"/>
            <a:ext cx="480406" cy="460158"/>
          </a:xfrm>
          <a:prstGeom prst="rect">
            <a:avLst/>
          </a:prstGeom>
        </p:spPr>
      </p:pic>
      <p:pic>
        <p:nvPicPr>
          <p:cNvPr id="257" name="図 256" descr="ロゴ&#10;&#10;自動的に生成された説明">
            <a:extLst>
              <a:ext uri="{FF2B5EF4-FFF2-40B4-BE49-F238E27FC236}">
                <a16:creationId xmlns:a16="http://schemas.microsoft.com/office/drawing/2014/main" id="{5CDBAF49-20D0-2E13-C95A-BFBE2372DCD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3076"/>
            <a:ext cx="480406" cy="449150"/>
          </a:xfrm>
          <a:prstGeom prst="rect">
            <a:avLst/>
          </a:prstGeom>
        </p:spPr>
      </p:pic>
      <p:pic>
        <p:nvPicPr>
          <p:cNvPr id="258" name="図 257" descr="ロゴ, アイコン&#10;&#10;自動的に生成された説明">
            <a:extLst>
              <a:ext uri="{FF2B5EF4-FFF2-40B4-BE49-F238E27FC236}">
                <a16:creationId xmlns:a16="http://schemas.microsoft.com/office/drawing/2014/main" id="{34B822FC-7930-9AE2-A585-B1757A82F4E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5785"/>
            <a:ext cx="471054" cy="485663"/>
          </a:xfrm>
          <a:prstGeom prst="rect">
            <a:avLst/>
          </a:prstGeom>
        </p:spPr>
      </p:pic>
      <p:pic>
        <p:nvPicPr>
          <p:cNvPr id="259" name="図 258" descr="ロゴ&#10;&#10;自動的に生成された説明">
            <a:extLst>
              <a:ext uri="{FF2B5EF4-FFF2-40B4-BE49-F238E27FC236}">
                <a16:creationId xmlns:a16="http://schemas.microsoft.com/office/drawing/2014/main" id="{FEE5CD2E-5E97-31D3-0650-7450EC9C84C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5785"/>
            <a:ext cx="502438" cy="522483"/>
          </a:xfrm>
          <a:prstGeom prst="rect">
            <a:avLst/>
          </a:prstGeom>
        </p:spPr>
      </p:pic>
      <p:pic>
        <p:nvPicPr>
          <p:cNvPr id="260" name="図 259" descr="ロゴ, アイコン&#10;&#10;自動的に生成された説明">
            <a:extLst>
              <a:ext uri="{FF2B5EF4-FFF2-40B4-BE49-F238E27FC236}">
                <a16:creationId xmlns:a16="http://schemas.microsoft.com/office/drawing/2014/main" id="{B2DE97E1-908F-5CD8-B272-DA93D80E6AD0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4432"/>
            <a:ext cx="482687" cy="522483"/>
          </a:xfrm>
          <a:prstGeom prst="rect">
            <a:avLst/>
          </a:prstGeom>
        </p:spPr>
      </p:pic>
      <p:pic>
        <p:nvPicPr>
          <p:cNvPr id="261" name="図 260" descr="ロゴ, アイコン&#10;&#10;自動的に生成された説明">
            <a:extLst>
              <a:ext uri="{FF2B5EF4-FFF2-40B4-BE49-F238E27FC236}">
                <a16:creationId xmlns:a16="http://schemas.microsoft.com/office/drawing/2014/main" id="{158526A4-5C0C-CB1C-9844-8B86EBDBD596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4432"/>
            <a:ext cx="501106" cy="485660"/>
          </a:xfrm>
          <a:prstGeom prst="rect">
            <a:avLst/>
          </a:prstGeom>
        </p:spPr>
      </p:pic>
      <p:pic>
        <p:nvPicPr>
          <p:cNvPr id="262" name="図 261" descr="ロゴ&#10;&#10;自動的に生成された説明">
            <a:extLst>
              <a:ext uri="{FF2B5EF4-FFF2-40B4-BE49-F238E27FC236}">
                <a16:creationId xmlns:a16="http://schemas.microsoft.com/office/drawing/2014/main" id="{BF754EA4-292C-3A4A-A6F4-37557602D1D6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5789"/>
            <a:ext cx="501106" cy="522479"/>
          </a:xfrm>
          <a:prstGeom prst="rect">
            <a:avLst/>
          </a:prstGeom>
        </p:spPr>
      </p:pic>
      <p:pic>
        <p:nvPicPr>
          <p:cNvPr id="263" name="図 262" descr="ロゴ&#10;&#10;自動的に生成された説明">
            <a:extLst>
              <a:ext uri="{FF2B5EF4-FFF2-40B4-BE49-F238E27FC236}">
                <a16:creationId xmlns:a16="http://schemas.microsoft.com/office/drawing/2014/main" id="{F5CDC9BA-7A03-C9BE-A530-9C83F1EC99D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5790"/>
            <a:ext cx="529270" cy="522478"/>
          </a:xfrm>
          <a:prstGeom prst="rect">
            <a:avLst/>
          </a:prstGeom>
        </p:spPr>
      </p:pic>
      <p:pic>
        <p:nvPicPr>
          <p:cNvPr id="264" name="図 263" descr="ロゴ, アイコン&#10;&#10;自動的に生成された説明">
            <a:extLst>
              <a:ext uri="{FF2B5EF4-FFF2-40B4-BE49-F238E27FC236}">
                <a16:creationId xmlns:a16="http://schemas.microsoft.com/office/drawing/2014/main" id="{FC8BD4BE-9723-880D-E2A4-51923F8DC793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5791"/>
            <a:ext cx="481788" cy="485657"/>
          </a:xfrm>
          <a:prstGeom prst="rect">
            <a:avLst/>
          </a:prstGeom>
        </p:spPr>
      </p:pic>
      <p:pic>
        <p:nvPicPr>
          <p:cNvPr id="265" name="図 264" descr="アイコン&#10;&#10;自動的に生成された説明">
            <a:extLst>
              <a:ext uri="{FF2B5EF4-FFF2-40B4-BE49-F238E27FC236}">
                <a16:creationId xmlns:a16="http://schemas.microsoft.com/office/drawing/2014/main" id="{641A31F1-8B9E-0D44-0AD1-2F7C9B00B5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9" r="11840" b="17290"/>
          <a:stretch/>
        </p:blipFill>
        <p:spPr>
          <a:xfrm>
            <a:off x="4345364" y="5575853"/>
            <a:ext cx="493201" cy="493667"/>
          </a:xfrm>
          <a:prstGeom prst="rect">
            <a:avLst/>
          </a:prstGeom>
        </p:spPr>
      </p:pic>
      <p:pic>
        <p:nvPicPr>
          <p:cNvPr id="266" name="図 265" descr="ロゴ&#10;&#10;自動的に生成された説明">
            <a:extLst>
              <a:ext uri="{FF2B5EF4-FFF2-40B4-BE49-F238E27FC236}">
                <a16:creationId xmlns:a16="http://schemas.microsoft.com/office/drawing/2014/main" id="{2855E195-1233-26E7-1F76-60743AB2CC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85" r="9998" b="17289"/>
          <a:stretch/>
        </p:blipFill>
        <p:spPr>
          <a:xfrm>
            <a:off x="4881878" y="5575852"/>
            <a:ext cx="501106" cy="493668"/>
          </a:xfrm>
          <a:prstGeom prst="rect">
            <a:avLst/>
          </a:prstGeom>
        </p:spPr>
      </p:pic>
      <p:pic>
        <p:nvPicPr>
          <p:cNvPr id="267" name="図 266" descr="ロゴ&#10;&#10;自動的に生成された説明">
            <a:extLst>
              <a:ext uri="{FF2B5EF4-FFF2-40B4-BE49-F238E27FC236}">
                <a16:creationId xmlns:a16="http://schemas.microsoft.com/office/drawing/2014/main" id="{FA55ABFF-D268-339A-0F14-563A35FA2B4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4" t="-4069" r="6091" b="14854"/>
          <a:stretch/>
        </p:blipFill>
        <p:spPr>
          <a:xfrm>
            <a:off x="5418316" y="5573978"/>
            <a:ext cx="529484" cy="478685"/>
          </a:xfrm>
          <a:prstGeom prst="rect">
            <a:avLst/>
          </a:prstGeom>
        </p:spPr>
      </p:pic>
      <p:pic>
        <p:nvPicPr>
          <p:cNvPr id="268" name="図 267" descr="ロゴ, アイコン&#10;&#10;自動的に生成された説明">
            <a:extLst>
              <a:ext uri="{FF2B5EF4-FFF2-40B4-BE49-F238E27FC236}">
                <a16:creationId xmlns:a16="http://schemas.microsoft.com/office/drawing/2014/main" id="{197EE2D9-FE8F-6F4F-5C88-98B5868C4F4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2" t="3443" r="6992" b="11042"/>
          <a:stretch/>
        </p:blipFill>
        <p:spPr>
          <a:xfrm>
            <a:off x="6204930" y="5618005"/>
            <a:ext cx="495136" cy="460159"/>
          </a:xfrm>
          <a:prstGeom prst="rect">
            <a:avLst/>
          </a:prstGeom>
        </p:spPr>
      </p:pic>
      <p:pic>
        <p:nvPicPr>
          <p:cNvPr id="269" name="図 268" descr="ロゴ, アイコン&#10;&#10;自動的に生成された説明">
            <a:extLst>
              <a:ext uri="{FF2B5EF4-FFF2-40B4-BE49-F238E27FC236}">
                <a16:creationId xmlns:a16="http://schemas.microsoft.com/office/drawing/2014/main" id="{ACAD7B9F-520F-A2B7-8F51-7E55B5A698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7" r="10707" b="15782"/>
          <a:stretch/>
        </p:blipFill>
        <p:spPr>
          <a:xfrm>
            <a:off x="6727983" y="5601148"/>
            <a:ext cx="495136" cy="453183"/>
          </a:xfrm>
          <a:prstGeom prst="rect">
            <a:avLst/>
          </a:prstGeom>
        </p:spPr>
      </p:pic>
      <p:pic>
        <p:nvPicPr>
          <p:cNvPr id="270" name="図 269" descr="ロゴ, アイコン&#10;&#10;自動的に生成された説明">
            <a:extLst>
              <a:ext uri="{FF2B5EF4-FFF2-40B4-BE49-F238E27FC236}">
                <a16:creationId xmlns:a16="http://schemas.microsoft.com/office/drawing/2014/main" id="{B232C93F-3797-B33F-C12B-6F338B787A3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5" r="9206" b="15133"/>
          <a:stretch/>
        </p:blipFill>
        <p:spPr>
          <a:xfrm>
            <a:off x="7306693" y="5593629"/>
            <a:ext cx="495137" cy="456670"/>
          </a:xfrm>
          <a:prstGeom prst="rect">
            <a:avLst/>
          </a:prstGeom>
        </p:spPr>
      </p:pic>
      <p:pic>
        <p:nvPicPr>
          <p:cNvPr id="271" name="図 270" descr="アイコン&#10;&#10;自動的に生成された説明">
            <a:extLst>
              <a:ext uri="{FF2B5EF4-FFF2-40B4-BE49-F238E27FC236}">
                <a16:creationId xmlns:a16="http://schemas.microsoft.com/office/drawing/2014/main" id="{CC4D9822-17FC-2745-1C04-3BD345B09AE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3" r="5437" b="11352"/>
          <a:stretch/>
        </p:blipFill>
        <p:spPr>
          <a:xfrm>
            <a:off x="7844662" y="5601148"/>
            <a:ext cx="495136" cy="477015"/>
          </a:xfrm>
          <a:prstGeom prst="rect">
            <a:avLst/>
          </a:prstGeom>
        </p:spPr>
      </p:pic>
      <p:pic>
        <p:nvPicPr>
          <p:cNvPr id="272" name="図 271" descr="ロゴ, アイコン&#10;&#10;自動的に生成された説明">
            <a:extLst>
              <a:ext uri="{FF2B5EF4-FFF2-40B4-BE49-F238E27FC236}">
                <a16:creationId xmlns:a16="http://schemas.microsoft.com/office/drawing/2014/main" id="{70C8DAF3-87E0-FDBD-D18D-0D3C1A1AA1F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9" t="1607" r="7818" b="11352"/>
          <a:stretch/>
        </p:blipFill>
        <p:spPr>
          <a:xfrm>
            <a:off x="8396857" y="5618437"/>
            <a:ext cx="480406" cy="468371"/>
          </a:xfrm>
          <a:prstGeom prst="rect">
            <a:avLst/>
          </a:prstGeom>
        </p:spPr>
      </p:pic>
      <p:pic>
        <p:nvPicPr>
          <p:cNvPr id="273" name="図 272" descr="ロゴ, アイコン&#10;&#10;自動的に生成された説明">
            <a:extLst>
              <a:ext uri="{FF2B5EF4-FFF2-40B4-BE49-F238E27FC236}">
                <a16:creationId xmlns:a16="http://schemas.microsoft.com/office/drawing/2014/main" id="{F3C3427B-7374-E967-D122-EA2CDC3E800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46" t="-3571" r="8018" b="16530"/>
          <a:stretch/>
        </p:blipFill>
        <p:spPr>
          <a:xfrm>
            <a:off x="8911273" y="5581929"/>
            <a:ext cx="480407" cy="468370"/>
          </a:xfrm>
          <a:prstGeom prst="rect">
            <a:avLst/>
          </a:prstGeom>
        </p:spPr>
      </p:pic>
      <p:pic>
        <p:nvPicPr>
          <p:cNvPr id="274" name="図 273" descr="ロゴ, アイコン&#10;&#10;自動的に生成された説明">
            <a:extLst>
              <a:ext uri="{FF2B5EF4-FFF2-40B4-BE49-F238E27FC236}">
                <a16:creationId xmlns:a16="http://schemas.microsoft.com/office/drawing/2014/main" id="{FB6F68BE-099D-49FF-5CB3-1C785A097A9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0" r="7764" b="9746"/>
          <a:stretch/>
        </p:blipFill>
        <p:spPr>
          <a:xfrm>
            <a:off x="9489724" y="5601148"/>
            <a:ext cx="480406" cy="485660"/>
          </a:xfrm>
          <a:prstGeom prst="rect">
            <a:avLst/>
          </a:prstGeom>
        </p:spPr>
      </p:pic>
      <p:pic>
        <p:nvPicPr>
          <p:cNvPr id="275" name="図 274" descr="ロゴ, アイコン&#10;&#10;自動的に生成された説明">
            <a:extLst>
              <a:ext uri="{FF2B5EF4-FFF2-40B4-BE49-F238E27FC236}">
                <a16:creationId xmlns:a16="http://schemas.microsoft.com/office/drawing/2014/main" id="{CB960E21-F485-FB22-9F1E-49C36703473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1" t="1" r="13655" b="16531"/>
          <a:stretch/>
        </p:blipFill>
        <p:spPr>
          <a:xfrm>
            <a:off x="9967572" y="5601148"/>
            <a:ext cx="480407" cy="449150"/>
          </a:xfrm>
          <a:prstGeom prst="rect">
            <a:avLst/>
          </a:prstGeom>
        </p:spPr>
      </p:pic>
      <p:pic>
        <p:nvPicPr>
          <p:cNvPr id="276" name="図 275" descr="ロゴ, アイコン&#10;&#10;自動的に生成された説明">
            <a:extLst>
              <a:ext uri="{FF2B5EF4-FFF2-40B4-BE49-F238E27FC236}">
                <a16:creationId xmlns:a16="http://schemas.microsoft.com/office/drawing/2014/main" id="{5E1CE72A-6BD9-86CC-CA8C-E7C92CF2BDD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6" t="1" r="11081" b="14485"/>
          <a:stretch/>
        </p:blipFill>
        <p:spPr>
          <a:xfrm>
            <a:off x="10523828" y="5586035"/>
            <a:ext cx="480406" cy="460158"/>
          </a:xfrm>
          <a:prstGeom prst="rect">
            <a:avLst/>
          </a:prstGeom>
        </p:spPr>
      </p:pic>
      <p:pic>
        <p:nvPicPr>
          <p:cNvPr id="277" name="図 276" descr="ロゴ&#10;&#10;自動的に生成された説明">
            <a:extLst>
              <a:ext uri="{FF2B5EF4-FFF2-40B4-BE49-F238E27FC236}">
                <a16:creationId xmlns:a16="http://schemas.microsoft.com/office/drawing/2014/main" id="{F200D1D0-D04D-245E-58EF-7A868ECB81A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6" r="6751" b="16531"/>
          <a:stretch/>
        </p:blipFill>
        <p:spPr>
          <a:xfrm>
            <a:off x="11040321" y="5601148"/>
            <a:ext cx="480406" cy="449150"/>
          </a:xfrm>
          <a:prstGeom prst="rect">
            <a:avLst/>
          </a:prstGeom>
        </p:spPr>
      </p:pic>
      <p:pic>
        <p:nvPicPr>
          <p:cNvPr id="278" name="図 277" descr="ロゴ, アイコン&#10;&#10;自動的に生成された説明">
            <a:extLst>
              <a:ext uri="{FF2B5EF4-FFF2-40B4-BE49-F238E27FC236}">
                <a16:creationId xmlns:a16="http://schemas.microsoft.com/office/drawing/2014/main" id="{1762903F-7EE3-B047-C16A-BAF44D551D4E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2761" b="18631"/>
          <a:stretch/>
        </p:blipFill>
        <p:spPr>
          <a:xfrm>
            <a:off x="585310" y="5583857"/>
            <a:ext cx="471054" cy="485663"/>
          </a:xfrm>
          <a:prstGeom prst="rect">
            <a:avLst/>
          </a:prstGeom>
        </p:spPr>
      </p:pic>
      <p:pic>
        <p:nvPicPr>
          <p:cNvPr id="279" name="図 278" descr="ロゴ&#10;&#10;自動的に生成された説明">
            <a:extLst>
              <a:ext uri="{FF2B5EF4-FFF2-40B4-BE49-F238E27FC236}">
                <a16:creationId xmlns:a16="http://schemas.microsoft.com/office/drawing/2014/main" id="{BFFD3182-1856-7570-F6D8-4383EC04E06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0" r="8660" b="12462"/>
          <a:stretch/>
        </p:blipFill>
        <p:spPr>
          <a:xfrm>
            <a:off x="1133870" y="5583857"/>
            <a:ext cx="502438" cy="522483"/>
          </a:xfrm>
          <a:prstGeom prst="rect">
            <a:avLst/>
          </a:prstGeom>
        </p:spPr>
      </p:pic>
      <p:pic>
        <p:nvPicPr>
          <p:cNvPr id="280" name="図 279" descr="ロゴ, アイコン&#10;&#10;自動的に生成された説明">
            <a:extLst>
              <a:ext uri="{FF2B5EF4-FFF2-40B4-BE49-F238E27FC236}">
                <a16:creationId xmlns:a16="http://schemas.microsoft.com/office/drawing/2014/main" id="{15B014D4-5852-A16E-916A-6E0F2BD0ED7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r="8671" b="12462"/>
          <a:stretch/>
        </p:blipFill>
        <p:spPr>
          <a:xfrm>
            <a:off x="1684774" y="5592504"/>
            <a:ext cx="482687" cy="522483"/>
          </a:xfrm>
          <a:prstGeom prst="rect">
            <a:avLst/>
          </a:prstGeom>
        </p:spPr>
      </p:pic>
      <p:pic>
        <p:nvPicPr>
          <p:cNvPr id="281" name="図 280" descr="ロゴ, アイコン&#10;&#10;自動的に生成された説明">
            <a:extLst>
              <a:ext uri="{FF2B5EF4-FFF2-40B4-BE49-F238E27FC236}">
                <a16:creationId xmlns:a16="http://schemas.microsoft.com/office/drawing/2014/main" id="{AD4A24C5-73E6-9F40-82A6-9D81ACDFCED1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t="1" r="12455" b="18631"/>
          <a:stretch/>
        </p:blipFill>
        <p:spPr>
          <a:xfrm>
            <a:off x="2157694" y="5592504"/>
            <a:ext cx="501106" cy="485660"/>
          </a:xfrm>
          <a:prstGeom prst="rect">
            <a:avLst/>
          </a:prstGeom>
        </p:spPr>
      </p:pic>
      <p:pic>
        <p:nvPicPr>
          <p:cNvPr id="282" name="図 281" descr="ロゴ&#10;&#10;自動的に生成された説明">
            <a:extLst>
              <a:ext uri="{FF2B5EF4-FFF2-40B4-BE49-F238E27FC236}">
                <a16:creationId xmlns:a16="http://schemas.microsoft.com/office/drawing/2014/main" id="{75CE5BE8-766D-86F1-CB79-8F353BDA867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11015" b="12462"/>
          <a:stretch/>
        </p:blipFill>
        <p:spPr>
          <a:xfrm>
            <a:off x="2697483" y="5583861"/>
            <a:ext cx="501106" cy="522479"/>
          </a:xfrm>
          <a:prstGeom prst="rect">
            <a:avLst/>
          </a:prstGeom>
        </p:spPr>
      </p:pic>
      <p:pic>
        <p:nvPicPr>
          <p:cNvPr id="283" name="図 282" descr="ロゴ&#10;&#10;自動的に生成された説明">
            <a:extLst>
              <a:ext uri="{FF2B5EF4-FFF2-40B4-BE49-F238E27FC236}">
                <a16:creationId xmlns:a16="http://schemas.microsoft.com/office/drawing/2014/main" id="{67598E31-E8ED-0FCE-F863-D9A2C959F95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" r="7968" b="12462"/>
          <a:stretch/>
        </p:blipFill>
        <p:spPr>
          <a:xfrm>
            <a:off x="3214172" y="5583862"/>
            <a:ext cx="529270" cy="522478"/>
          </a:xfrm>
          <a:prstGeom prst="rect">
            <a:avLst/>
          </a:prstGeom>
        </p:spPr>
      </p:pic>
      <p:pic>
        <p:nvPicPr>
          <p:cNvPr id="284" name="図 283" descr="ロゴ, アイコン&#10;&#10;自動的に生成された説明">
            <a:extLst>
              <a:ext uri="{FF2B5EF4-FFF2-40B4-BE49-F238E27FC236}">
                <a16:creationId xmlns:a16="http://schemas.microsoft.com/office/drawing/2014/main" id="{F2E142D1-3297-0B49-D0F0-EDEF787A3CC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4" r="8752" b="18631"/>
          <a:stretch/>
        </p:blipFill>
        <p:spPr>
          <a:xfrm>
            <a:off x="3820263" y="5583863"/>
            <a:ext cx="481788" cy="485657"/>
          </a:xfrm>
          <a:prstGeom prst="rect">
            <a:avLst/>
          </a:prstGeom>
        </p:spPr>
      </p:pic>
      <p:pic>
        <p:nvPicPr>
          <p:cNvPr id="285" name="図 284" descr="ロゴ, アイコン&#10;&#10;自動的に生成された説明">
            <a:extLst>
              <a:ext uri="{FF2B5EF4-FFF2-40B4-BE49-F238E27FC236}">
                <a16:creationId xmlns:a16="http://schemas.microsoft.com/office/drawing/2014/main" id="{7B2E8DD0-BF6E-1E84-4318-794BDC9FD7FC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0275"/>
            <a:ext cx="495136" cy="460159"/>
          </a:xfrm>
          <a:prstGeom prst="rect">
            <a:avLst/>
          </a:prstGeom>
        </p:spPr>
      </p:pic>
      <p:pic>
        <p:nvPicPr>
          <p:cNvPr id="286" name="図 285" descr="ロゴ, アイコン&#10;&#10;自動的に生成された説明">
            <a:extLst>
              <a:ext uri="{FF2B5EF4-FFF2-40B4-BE49-F238E27FC236}">
                <a16:creationId xmlns:a16="http://schemas.microsoft.com/office/drawing/2014/main" id="{42EEF047-42AE-09FD-4946-2B1526B3943F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6594"/>
            <a:ext cx="442084" cy="478686"/>
          </a:xfrm>
          <a:prstGeom prst="rect">
            <a:avLst/>
          </a:prstGeom>
        </p:spPr>
      </p:pic>
      <p:pic>
        <p:nvPicPr>
          <p:cNvPr id="287" name="図 286" descr="ロゴ&#10;&#10;自動的に生成された説明">
            <a:extLst>
              <a:ext uri="{FF2B5EF4-FFF2-40B4-BE49-F238E27FC236}">
                <a16:creationId xmlns:a16="http://schemas.microsoft.com/office/drawing/2014/main" id="{2DFD240E-2156-B724-E755-E9B9D3E81A2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2270"/>
            <a:ext cx="469168" cy="460159"/>
          </a:xfrm>
          <a:prstGeom prst="rect">
            <a:avLst/>
          </a:prstGeom>
        </p:spPr>
      </p:pic>
      <p:pic>
        <p:nvPicPr>
          <p:cNvPr id="288" name="図 287" descr="ロゴ, アイコン&#10;&#10;自動的に生成された説明">
            <a:extLst>
              <a:ext uri="{FF2B5EF4-FFF2-40B4-BE49-F238E27FC236}">
                <a16:creationId xmlns:a16="http://schemas.microsoft.com/office/drawing/2014/main" id="{C055D1DF-0669-1309-4786-447FDF61D67E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6594"/>
            <a:ext cx="529484" cy="478685"/>
          </a:xfrm>
          <a:prstGeom prst="rect">
            <a:avLst/>
          </a:prstGeom>
        </p:spPr>
      </p:pic>
      <p:pic>
        <p:nvPicPr>
          <p:cNvPr id="289" name="図 288" descr="ロゴ, アイコン&#10;&#10;自動的に生成された説明">
            <a:extLst>
              <a:ext uri="{FF2B5EF4-FFF2-40B4-BE49-F238E27FC236}">
                <a16:creationId xmlns:a16="http://schemas.microsoft.com/office/drawing/2014/main" id="{DF637C43-16AB-6AB1-2D04-A12A4D7FEE74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3454"/>
            <a:ext cx="463611" cy="478684"/>
          </a:xfrm>
          <a:prstGeom prst="rect">
            <a:avLst/>
          </a:prstGeom>
        </p:spPr>
      </p:pic>
      <p:pic>
        <p:nvPicPr>
          <p:cNvPr id="290" name="図 289" descr="アイコン&#10;&#10;自動的に生成された説明">
            <a:extLst>
              <a:ext uri="{FF2B5EF4-FFF2-40B4-BE49-F238E27FC236}">
                <a16:creationId xmlns:a16="http://schemas.microsoft.com/office/drawing/2014/main" id="{21A55985-492C-FE98-5152-4BBFA8C6808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6594"/>
            <a:ext cx="450673" cy="478685"/>
          </a:xfrm>
          <a:prstGeom prst="rect">
            <a:avLst/>
          </a:prstGeom>
        </p:spPr>
      </p:pic>
      <p:pic>
        <p:nvPicPr>
          <p:cNvPr id="291" name="図 290" descr="ロゴ, アイコン&#10;&#10;自動的に生成された説明">
            <a:extLst>
              <a:ext uri="{FF2B5EF4-FFF2-40B4-BE49-F238E27FC236}">
                <a16:creationId xmlns:a16="http://schemas.microsoft.com/office/drawing/2014/main" id="{94FCAC05-59FD-8DE7-A523-F9F3F383F12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0170"/>
            <a:ext cx="463611" cy="478684"/>
          </a:xfrm>
          <a:prstGeom prst="rect">
            <a:avLst/>
          </a:prstGeom>
        </p:spPr>
      </p:pic>
      <p:pic>
        <p:nvPicPr>
          <p:cNvPr id="292" name="図 291" descr="アイコン&#10;&#10;自動的に生成された説明">
            <a:extLst>
              <a:ext uri="{FF2B5EF4-FFF2-40B4-BE49-F238E27FC236}">
                <a16:creationId xmlns:a16="http://schemas.microsoft.com/office/drawing/2014/main" id="{EACC33B1-8B3E-6374-5081-030FCCD94C4D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3454"/>
            <a:ext cx="463611" cy="478685"/>
          </a:xfrm>
          <a:prstGeom prst="rect">
            <a:avLst/>
          </a:prstGeom>
        </p:spPr>
      </p:pic>
      <p:pic>
        <p:nvPicPr>
          <p:cNvPr id="293" name="図 292" descr="ロゴ, アイコン&#10;&#10;自動的に生成された説明">
            <a:extLst>
              <a:ext uri="{FF2B5EF4-FFF2-40B4-BE49-F238E27FC236}">
                <a16:creationId xmlns:a16="http://schemas.microsoft.com/office/drawing/2014/main" id="{15F5F71A-6000-1219-845D-5C67A0936A4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0170"/>
            <a:ext cx="463611" cy="478684"/>
          </a:xfrm>
          <a:prstGeom prst="rect">
            <a:avLst/>
          </a:prstGeom>
        </p:spPr>
      </p:pic>
      <p:pic>
        <p:nvPicPr>
          <p:cNvPr id="294" name="図 293" descr="ロゴ, アイコン&#10;&#10;自動的に生成された説明">
            <a:extLst>
              <a:ext uri="{FF2B5EF4-FFF2-40B4-BE49-F238E27FC236}">
                <a16:creationId xmlns:a16="http://schemas.microsoft.com/office/drawing/2014/main" id="{BF99578B-02EB-FE15-6E0A-3C2299A00F31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3455"/>
            <a:ext cx="484743" cy="478685"/>
          </a:xfrm>
          <a:prstGeom prst="rect">
            <a:avLst/>
          </a:prstGeom>
        </p:spPr>
      </p:pic>
      <p:pic>
        <p:nvPicPr>
          <p:cNvPr id="295" name="図 294" descr="ロゴ&#10;&#10;自動的に生成された説明">
            <a:extLst>
              <a:ext uri="{FF2B5EF4-FFF2-40B4-BE49-F238E27FC236}">
                <a16:creationId xmlns:a16="http://schemas.microsoft.com/office/drawing/2014/main" id="{82CA5903-B37B-B993-FEC9-2533A1288CAD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8029"/>
            <a:ext cx="495138" cy="434109"/>
          </a:xfrm>
          <a:prstGeom prst="rect">
            <a:avLst/>
          </a:prstGeom>
        </p:spPr>
      </p:pic>
      <p:pic>
        <p:nvPicPr>
          <p:cNvPr id="296" name="図 295" descr="ロゴ&#10;&#10;自動的に生成された説明">
            <a:extLst>
              <a:ext uri="{FF2B5EF4-FFF2-40B4-BE49-F238E27FC236}">
                <a16:creationId xmlns:a16="http://schemas.microsoft.com/office/drawing/2014/main" id="{B57F1CE4-B3AD-F259-C1B6-3F847492C866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8029"/>
            <a:ext cx="495137" cy="434109"/>
          </a:xfrm>
          <a:prstGeom prst="rect">
            <a:avLst/>
          </a:prstGeom>
        </p:spPr>
      </p:pic>
      <p:pic>
        <p:nvPicPr>
          <p:cNvPr id="297" name="図 296" descr="ロゴ&#10;&#10;自動的に生成された説明">
            <a:extLst>
              <a:ext uri="{FF2B5EF4-FFF2-40B4-BE49-F238E27FC236}">
                <a16:creationId xmlns:a16="http://schemas.microsoft.com/office/drawing/2014/main" id="{3DC611C7-145D-9CE3-5C8D-9EB6D399A5EC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1356"/>
            <a:ext cx="495137" cy="453183"/>
          </a:xfrm>
          <a:prstGeom prst="rect">
            <a:avLst/>
          </a:prstGeom>
        </p:spPr>
      </p:pic>
      <p:pic>
        <p:nvPicPr>
          <p:cNvPr id="298" name="図 297" descr="ロゴ&#10;&#10;自動的に生成された説明">
            <a:extLst>
              <a:ext uri="{FF2B5EF4-FFF2-40B4-BE49-F238E27FC236}">
                <a16:creationId xmlns:a16="http://schemas.microsoft.com/office/drawing/2014/main" id="{40077A59-C862-5386-1500-46318F3597CE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68922"/>
            <a:ext cx="495136" cy="456670"/>
          </a:xfrm>
          <a:prstGeom prst="rect">
            <a:avLst/>
          </a:prstGeom>
        </p:spPr>
      </p:pic>
      <p:pic>
        <p:nvPicPr>
          <p:cNvPr id="299" name="図 298" descr="ロゴ&#10;&#10;自動的に生成された説明">
            <a:extLst>
              <a:ext uri="{FF2B5EF4-FFF2-40B4-BE49-F238E27FC236}">
                <a16:creationId xmlns:a16="http://schemas.microsoft.com/office/drawing/2014/main" id="{6B4424D9-BC8A-9604-0FA9-4046692E9177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1845"/>
            <a:ext cx="480407" cy="477015"/>
          </a:xfrm>
          <a:prstGeom prst="rect">
            <a:avLst/>
          </a:prstGeom>
        </p:spPr>
      </p:pic>
      <p:pic>
        <p:nvPicPr>
          <p:cNvPr id="300" name="図 299" descr="ロゴ&#10;&#10;自動的に生成された説明">
            <a:extLst>
              <a:ext uri="{FF2B5EF4-FFF2-40B4-BE49-F238E27FC236}">
                <a16:creationId xmlns:a16="http://schemas.microsoft.com/office/drawing/2014/main" id="{8E5EA919-6342-13F9-8760-7F03E5BB82BE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6168"/>
            <a:ext cx="480406" cy="468371"/>
          </a:xfrm>
          <a:prstGeom prst="rect">
            <a:avLst/>
          </a:prstGeom>
        </p:spPr>
      </p:pic>
      <p:pic>
        <p:nvPicPr>
          <p:cNvPr id="301" name="図 300" descr="ロゴ&#10;&#10;自動的に生成された説明">
            <a:extLst>
              <a:ext uri="{FF2B5EF4-FFF2-40B4-BE49-F238E27FC236}">
                <a16:creationId xmlns:a16="http://schemas.microsoft.com/office/drawing/2014/main" id="{A64FB34C-6CAE-65EF-9F75-F44C5FA6C863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6908"/>
            <a:ext cx="480406" cy="468371"/>
          </a:xfrm>
          <a:prstGeom prst="rect">
            <a:avLst/>
          </a:prstGeom>
        </p:spPr>
      </p:pic>
      <p:pic>
        <p:nvPicPr>
          <p:cNvPr id="302" name="図 301" descr="ロゴ, アイコン&#10;&#10;自動的に生成された説明">
            <a:extLst>
              <a:ext uri="{FF2B5EF4-FFF2-40B4-BE49-F238E27FC236}">
                <a16:creationId xmlns:a16="http://schemas.microsoft.com/office/drawing/2014/main" id="{97370E8D-8B90-31D8-6858-D4D6C3CD7C69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2845"/>
            <a:ext cx="495137" cy="456670"/>
          </a:xfrm>
          <a:prstGeom prst="rect">
            <a:avLst/>
          </a:prstGeom>
        </p:spPr>
      </p:pic>
      <p:pic>
        <p:nvPicPr>
          <p:cNvPr id="303" name="図 302" descr="ロゴ&#10;&#10;自動的に生成された説明">
            <a:extLst>
              <a:ext uri="{FF2B5EF4-FFF2-40B4-BE49-F238E27FC236}">
                <a16:creationId xmlns:a16="http://schemas.microsoft.com/office/drawing/2014/main" id="{CEF98462-FBFD-9AA8-9A24-63416598A13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8163"/>
            <a:ext cx="480406" cy="468371"/>
          </a:xfrm>
          <a:prstGeom prst="rect">
            <a:avLst/>
          </a:prstGeom>
        </p:spPr>
      </p:pic>
      <p:pic>
        <p:nvPicPr>
          <p:cNvPr id="304" name="図 303" descr="ロゴ&#10;&#10;自動的に生成された説明">
            <a:extLst>
              <a:ext uri="{FF2B5EF4-FFF2-40B4-BE49-F238E27FC236}">
                <a16:creationId xmlns:a16="http://schemas.microsoft.com/office/drawing/2014/main" id="{D8CB5DF2-A093-BA67-706C-D2E03B503C00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8695"/>
            <a:ext cx="495136" cy="460159"/>
          </a:xfrm>
          <a:prstGeom prst="rect">
            <a:avLst/>
          </a:prstGeom>
        </p:spPr>
      </p:pic>
      <p:pic>
        <p:nvPicPr>
          <p:cNvPr id="305" name="図 304" descr="ロゴ, アイコン&#10;&#10;自動的に生成された説明">
            <a:extLst>
              <a:ext uri="{FF2B5EF4-FFF2-40B4-BE49-F238E27FC236}">
                <a16:creationId xmlns:a16="http://schemas.microsoft.com/office/drawing/2014/main" id="{7F69E688-3B36-C380-7C3B-52514603F5B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4770"/>
            <a:ext cx="495136" cy="460159"/>
          </a:xfrm>
          <a:prstGeom prst="rect">
            <a:avLst/>
          </a:prstGeom>
        </p:spPr>
      </p:pic>
      <p:pic>
        <p:nvPicPr>
          <p:cNvPr id="306" name="図 305" descr="ロゴ, アイコン&#10;&#10;自動的に生成された説明">
            <a:extLst>
              <a:ext uri="{FF2B5EF4-FFF2-40B4-BE49-F238E27FC236}">
                <a16:creationId xmlns:a16="http://schemas.microsoft.com/office/drawing/2014/main" id="{A35D8A91-52EE-8D59-AD64-9CB6602BA983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1089"/>
            <a:ext cx="442084" cy="478686"/>
          </a:xfrm>
          <a:prstGeom prst="rect">
            <a:avLst/>
          </a:prstGeom>
        </p:spPr>
      </p:pic>
      <p:pic>
        <p:nvPicPr>
          <p:cNvPr id="307" name="図 306" descr="ロゴ&#10;&#10;自動的に生成された説明">
            <a:extLst>
              <a:ext uri="{FF2B5EF4-FFF2-40B4-BE49-F238E27FC236}">
                <a16:creationId xmlns:a16="http://schemas.microsoft.com/office/drawing/2014/main" id="{7BC5BEA2-D4A9-F459-B917-19E79CD9CA5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6765"/>
            <a:ext cx="469168" cy="460159"/>
          </a:xfrm>
          <a:prstGeom prst="rect">
            <a:avLst/>
          </a:prstGeom>
        </p:spPr>
      </p:pic>
      <p:pic>
        <p:nvPicPr>
          <p:cNvPr id="308" name="図 307" descr="ロゴ, アイコン&#10;&#10;自動的に生成された説明">
            <a:extLst>
              <a:ext uri="{FF2B5EF4-FFF2-40B4-BE49-F238E27FC236}">
                <a16:creationId xmlns:a16="http://schemas.microsoft.com/office/drawing/2014/main" id="{8D49BF9C-AFB6-8240-8F63-6FDC2BDE36F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1089"/>
            <a:ext cx="529484" cy="478685"/>
          </a:xfrm>
          <a:prstGeom prst="rect">
            <a:avLst/>
          </a:prstGeom>
        </p:spPr>
      </p:pic>
      <p:pic>
        <p:nvPicPr>
          <p:cNvPr id="309" name="図 308" descr="ロゴ, アイコン&#10;&#10;自動的に生成された説明">
            <a:extLst>
              <a:ext uri="{FF2B5EF4-FFF2-40B4-BE49-F238E27FC236}">
                <a16:creationId xmlns:a16="http://schemas.microsoft.com/office/drawing/2014/main" id="{08A61CF3-E7FA-B56A-DDFA-C9D07E23C59E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7949"/>
            <a:ext cx="463611" cy="478684"/>
          </a:xfrm>
          <a:prstGeom prst="rect">
            <a:avLst/>
          </a:prstGeom>
        </p:spPr>
      </p:pic>
      <p:pic>
        <p:nvPicPr>
          <p:cNvPr id="310" name="図 309" descr="アイコン&#10;&#10;自動的に生成された説明">
            <a:extLst>
              <a:ext uri="{FF2B5EF4-FFF2-40B4-BE49-F238E27FC236}">
                <a16:creationId xmlns:a16="http://schemas.microsoft.com/office/drawing/2014/main" id="{FBA35CD2-931C-6619-5F93-0B98C5E6574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1089"/>
            <a:ext cx="450673" cy="478685"/>
          </a:xfrm>
          <a:prstGeom prst="rect">
            <a:avLst/>
          </a:prstGeom>
        </p:spPr>
      </p:pic>
      <p:pic>
        <p:nvPicPr>
          <p:cNvPr id="311" name="図 310" descr="ロゴ, アイコン&#10;&#10;自動的に生成された説明">
            <a:extLst>
              <a:ext uri="{FF2B5EF4-FFF2-40B4-BE49-F238E27FC236}">
                <a16:creationId xmlns:a16="http://schemas.microsoft.com/office/drawing/2014/main" id="{BA2FD962-11A0-1322-686F-7CEE9B2EB1D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4665"/>
            <a:ext cx="463611" cy="478684"/>
          </a:xfrm>
          <a:prstGeom prst="rect">
            <a:avLst/>
          </a:prstGeom>
        </p:spPr>
      </p:pic>
      <p:pic>
        <p:nvPicPr>
          <p:cNvPr id="312" name="図 311" descr="アイコン&#10;&#10;自動的に生成された説明">
            <a:extLst>
              <a:ext uri="{FF2B5EF4-FFF2-40B4-BE49-F238E27FC236}">
                <a16:creationId xmlns:a16="http://schemas.microsoft.com/office/drawing/2014/main" id="{8188A8D9-A231-BD14-6DDE-20B3551C3EEC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7949"/>
            <a:ext cx="463611" cy="478685"/>
          </a:xfrm>
          <a:prstGeom prst="rect">
            <a:avLst/>
          </a:prstGeom>
        </p:spPr>
      </p:pic>
      <p:pic>
        <p:nvPicPr>
          <p:cNvPr id="314" name="図 313" descr="ロゴ, アイコン&#10;&#10;自動的に生成された説明">
            <a:extLst>
              <a:ext uri="{FF2B5EF4-FFF2-40B4-BE49-F238E27FC236}">
                <a16:creationId xmlns:a16="http://schemas.microsoft.com/office/drawing/2014/main" id="{F548C1B2-D6B3-72BE-9F8A-70335F1DB303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4665"/>
            <a:ext cx="463611" cy="478684"/>
          </a:xfrm>
          <a:prstGeom prst="rect">
            <a:avLst/>
          </a:prstGeom>
        </p:spPr>
      </p:pic>
      <p:pic>
        <p:nvPicPr>
          <p:cNvPr id="316" name="図 315" descr="ロゴ, アイコン&#10;&#10;自動的に生成された説明">
            <a:extLst>
              <a:ext uri="{FF2B5EF4-FFF2-40B4-BE49-F238E27FC236}">
                <a16:creationId xmlns:a16="http://schemas.microsoft.com/office/drawing/2014/main" id="{99E094B9-EFCC-46E6-B960-A55FB4B94ABB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7950"/>
            <a:ext cx="484743" cy="478685"/>
          </a:xfrm>
          <a:prstGeom prst="rect">
            <a:avLst/>
          </a:prstGeom>
        </p:spPr>
      </p:pic>
      <p:pic>
        <p:nvPicPr>
          <p:cNvPr id="318" name="図 317" descr="ロゴ&#10;&#10;自動的に生成された説明">
            <a:extLst>
              <a:ext uri="{FF2B5EF4-FFF2-40B4-BE49-F238E27FC236}">
                <a16:creationId xmlns:a16="http://schemas.microsoft.com/office/drawing/2014/main" id="{68E51996-1050-A76E-4A9F-AFF13729875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2524"/>
            <a:ext cx="495138" cy="434109"/>
          </a:xfrm>
          <a:prstGeom prst="rect">
            <a:avLst/>
          </a:prstGeom>
        </p:spPr>
      </p:pic>
      <p:pic>
        <p:nvPicPr>
          <p:cNvPr id="320" name="図 319" descr="ロゴ&#10;&#10;自動的に生成された説明">
            <a:extLst>
              <a:ext uri="{FF2B5EF4-FFF2-40B4-BE49-F238E27FC236}">
                <a16:creationId xmlns:a16="http://schemas.microsoft.com/office/drawing/2014/main" id="{52C59D11-7849-4D64-5FD3-7BD34BE14333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2524"/>
            <a:ext cx="495137" cy="434109"/>
          </a:xfrm>
          <a:prstGeom prst="rect">
            <a:avLst/>
          </a:prstGeom>
        </p:spPr>
      </p:pic>
      <p:pic>
        <p:nvPicPr>
          <p:cNvPr id="322" name="図 321" descr="ロゴ&#10;&#10;自動的に生成された説明">
            <a:extLst>
              <a:ext uri="{FF2B5EF4-FFF2-40B4-BE49-F238E27FC236}">
                <a16:creationId xmlns:a16="http://schemas.microsoft.com/office/drawing/2014/main" id="{E2DF6E33-44B1-22D1-4DA3-25E2CE3CEA5A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5851"/>
            <a:ext cx="495137" cy="453183"/>
          </a:xfrm>
          <a:prstGeom prst="rect">
            <a:avLst/>
          </a:prstGeom>
        </p:spPr>
      </p:pic>
      <p:pic>
        <p:nvPicPr>
          <p:cNvPr id="324" name="図 323" descr="ロゴ&#10;&#10;自動的に生成された説明">
            <a:extLst>
              <a:ext uri="{FF2B5EF4-FFF2-40B4-BE49-F238E27FC236}">
                <a16:creationId xmlns:a16="http://schemas.microsoft.com/office/drawing/2014/main" id="{74D9B48D-E70C-E5D1-0BA0-9958CE4B7F87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3417"/>
            <a:ext cx="495136" cy="456670"/>
          </a:xfrm>
          <a:prstGeom prst="rect">
            <a:avLst/>
          </a:prstGeom>
        </p:spPr>
      </p:pic>
      <p:pic>
        <p:nvPicPr>
          <p:cNvPr id="326" name="図 325" descr="ロゴ&#10;&#10;自動的に生成された説明">
            <a:extLst>
              <a:ext uri="{FF2B5EF4-FFF2-40B4-BE49-F238E27FC236}">
                <a16:creationId xmlns:a16="http://schemas.microsoft.com/office/drawing/2014/main" id="{FB5582E7-9AC3-9CB2-E22B-836081F83A75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6340"/>
            <a:ext cx="480407" cy="477015"/>
          </a:xfrm>
          <a:prstGeom prst="rect">
            <a:avLst/>
          </a:prstGeom>
        </p:spPr>
      </p:pic>
      <p:pic>
        <p:nvPicPr>
          <p:cNvPr id="328" name="図 327" descr="ロゴ&#10;&#10;自動的に生成された説明">
            <a:extLst>
              <a:ext uri="{FF2B5EF4-FFF2-40B4-BE49-F238E27FC236}">
                <a16:creationId xmlns:a16="http://schemas.microsoft.com/office/drawing/2014/main" id="{8A6EADA6-C82C-71D6-4F39-C7BAFC454523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0663"/>
            <a:ext cx="480406" cy="468371"/>
          </a:xfrm>
          <a:prstGeom prst="rect">
            <a:avLst/>
          </a:prstGeom>
        </p:spPr>
      </p:pic>
      <p:pic>
        <p:nvPicPr>
          <p:cNvPr id="330" name="図 329" descr="ロゴ&#10;&#10;自動的に生成された説明">
            <a:extLst>
              <a:ext uri="{FF2B5EF4-FFF2-40B4-BE49-F238E27FC236}">
                <a16:creationId xmlns:a16="http://schemas.microsoft.com/office/drawing/2014/main" id="{BF657DBA-BE06-325B-167D-823387049DDD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1403"/>
            <a:ext cx="480406" cy="468371"/>
          </a:xfrm>
          <a:prstGeom prst="rect">
            <a:avLst/>
          </a:prstGeom>
        </p:spPr>
      </p:pic>
      <p:pic>
        <p:nvPicPr>
          <p:cNvPr id="332" name="図 331" descr="ロゴ, アイコン&#10;&#10;自動的に生成された説明">
            <a:extLst>
              <a:ext uri="{FF2B5EF4-FFF2-40B4-BE49-F238E27FC236}">
                <a16:creationId xmlns:a16="http://schemas.microsoft.com/office/drawing/2014/main" id="{E1A46C4B-A902-917D-FDE1-0053BF2ED75D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7340"/>
            <a:ext cx="495137" cy="456670"/>
          </a:xfrm>
          <a:prstGeom prst="rect">
            <a:avLst/>
          </a:prstGeom>
        </p:spPr>
      </p:pic>
      <p:pic>
        <p:nvPicPr>
          <p:cNvPr id="334" name="図 333" descr="ロゴ&#10;&#10;自動的に生成された説明">
            <a:extLst>
              <a:ext uri="{FF2B5EF4-FFF2-40B4-BE49-F238E27FC236}">
                <a16:creationId xmlns:a16="http://schemas.microsoft.com/office/drawing/2014/main" id="{7464ABD9-E634-6564-72B9-122156D19A1D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2658"/>
            <a:ext cx="480406" cy="468371"/>
          </a:xfrm>
          <a:prstGeom prst="rect">
            <a:avLst/>
          </a:prstGeom>
        </p:spPr>
      </p:pic>
      <p:pic>
        <p:nvPicPr>
          <p:cNvPr id="336" name="図 335" descr="ロゴ&#10;&#10;自動的に生成された説明">
            <a:extLst>
              <a:ext uri="{FF2B5EF4-FFF2-40B4-BE49-F238E27FC236}">
                <a16:creationId xmlns:a16="http://schemas.microsoft.com/office/drawing/2014/main" id="{CD7045D5-F62B-1E7D-47CD-7053601C725E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3190"/>
            <a:ext cx="495136" cy="460159"/>
          </a:xfrm>
          <a:prstGeom prst="rect">
            <a:avLst/>
          </a:prstGeom>
        </p:spPr>
      </p:pic>
      <p:pic>
        <p:nvPicPr>
          <p:cNvPr id="338" name="図 337" descr="ロゴ, アイコン&#10;&#10;自動的に生成された説明">
            <a:extLst>
              <a:ext uri="{FF2B5EF4-FFF2-40B4-BE49-F238E27FC236}">
                <a16:creationId xmlns:a16="http://schemas.microsoft.com/office/drawing/2014/main" id="{610D38EE-2396-0806-CE83-E7F6855FC30A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4848"/>
            <a:ext cx="495136" cy="460159"/>
          </a:xfrm>
          <a:prstGeom prst="rect">
            <a:avLst/>
          </a:prstGeom>
        </p:spPr>
      </p:pic>
      <p:pic>
        <p:nvPicPr>
          <p:cNvPr id="340" name="図 339" descr="ロゴ, アイコン&#10;&#10;自動的に生成された説明">
            <a:extLst>
              <a:ext uri="{FF2B5EF4-FFF2-40B4-BE49-F238E27FC236}">
                <a16:creationId xmlns:a16="http://schemas.microsoft.com/office/drawing/2014/main" id="{91C40F8E-D8E4-7289-922B-716E15DB6D2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1167"/>
            <a:ext cx="442084" cy="478686"/>
          </a:xfrm>
          <a:prstGeom prst="rect">
            <a:avLst/>
          </a:prstGeom>
        </p:spPr>
      </p:pic>
      <p:pic>
        <p:nvPicPr>
          <p:cNvPr id="342" name="図 341" descr="ロゴ&#10;&#10;自動的に生成された説明">
            <a:extLst>
              <a:ext uri="{FF2B5EF4-FFF2-40B4-BE49-F238E27FC236}">
                <a16:creationId xmlns:a16="http://schemas.microsoft.com/office/drawing/2014/main" id="{DA3FEACF-6F10-541C-F9F6-B50D5CF4123E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6843"/>
            <a:ext cx="469168" cy="460159"/>
          </a:xfrm>
          <a:prstGeom prst="rect">
            <a:avLst/>
          </a:prstGeom>
        </p:spPr>
      </p:pic>
      <p:pic>
        <p:nvPicPr>
          <p:cNvPr id="344" name="図 343" descr="ロゴ, アイコン&#10;&#10;自動的に生成された説明">
            <a:extLst>
              <a:ext uri="{FF2B5EF4-FFF2-40B4-BE49-F238E27FC236}">
                <a16:creationId xmlns:a16="http://schemas.microsoft.com/office/drawing/2014/main" id="{8BD80716-1F09-DA15-3027-BC096AFAB1A2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1167"/>
            <a:ext cx="529484" cy="478685"/>
          </a:xfrm>
          <a:prstGeom prst="rect">
            <a:avLst/>
          </a:prstGeom>
        </p:spPr>
      </p:pic>
      <p:pic>
        <p:nvPicPr>
          <p:cNvPr id="346" name="図 345" descr="ロゴ, アイコン&#10;&#10;自動的に生成された説明">
            <a:extLst>
              <a:ext uri="{FF2B5EF4-FFF2-40B4-BE49-F238E27FC236}">
                <a16:creationId xmlns:a16="http://schemas.microsoft.com/office/drawing/2014/main" id="{A587C104-4B7E-FCF1-BF94-5634DC77E05E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8027"/>
            <a:ext cx="463611" cy="478684"/>
          </a:xfrm>
          <a:prstGeom prst="rect">
            <a:avLst/>
          </a:prstGeom>
        </p:spPr>
      </p:pic>
      <p:pic>
        <p:nvPicPr>
          <p:cNvPr id="348" name="図 347" descr="アイコン&#10;&#10;自動的に生成された説明">
            <a:extLst>
              <a:ext uri="{FF2B5EF4-FFF2-40B4-BE49-F238E27FC236}">
                <a16:creationId xmlns:a16="http://schemas.microsoft.com/office/drawing/2014/main" id="{4A81AFC5-57BE-B600-EF84-1B1C43DBECBB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1167"/>
            <a:ext cx="450673" cy="478685"/>
          </a:xfrm>
          <a:prstGeom prst="rect">
            <a:avLst/>
          </a:prstGeom>
        </p:spPr>
      </p:pic>
      <p:pic>
        <p:nvPicPr>
          <p:cNvPr id="350" name="図 349" descr="ロゴ, アイコン&#10;&#10;自動的に生成された説明">
            <a:extLst>
              <a:ext uri="{FF2B5EF4-FFF2-40B4-BE49-F238E27FC236}">
                <a16:creationId xmlns:a16="http://schemas.microsoft.com/office/drawing/2014/main" id="{F93405A3-C471-596D-DE51-28665E52F3DE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4743"/>
            <a:ext cx="463611" cy="478684"/>
          </a:xfrm>
          <a:prstGeom prst="rect">
            <a:avLst/>
          </a:prstGeom>
        </p:spPr>
      </p:pic>
      <p:pic>
        <p:nvPicPr>
          <p:cNvPr id="352" name="図 351" descr="アイコン&#10;&#10;自動的に生成された説明">
            <a:extLst>
              <a:ext uri="{FF2B5EF4-FFF2-40B4-BE49-F238E27FC236}">
                <a16:creationId xmlns:a16="http://schemas.microsoft.com/office/drawing/2014/main" id="{F7C629D6-F6C9-F4DC-F884-7D73F984F686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8027"/>
            <a:ext cx="463611" cy="478685"/>
          </a:xfrm>
          <a:prstGeom prst="rect">
            <a:avLst/>
          </a:prstGeom>
        </p:spPr>
      </p:pic>
      <p:pic>
        <p:nvPicPr>
          <p:cNvPr id="353" name="図 352" descr="ロゴ, アイコン&#10;&#10;自動的に生成された説明">
            <a:extLst>
              <a:ext uri="{FF2B5EF4-FFF2-40B4-BE49-F238E27FC236}">
                <a16:creationId xmlns:a16="http://schemas.microsoft.com/office/drawing/2014/main" id="{8BF91B55-F5DE-D823-0AE3-59876B7066E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4743"/>
            <a:ext cx="463611" cy="478684"/>
          </a:xfrm>
          <a:prstGeom prst="rect">
            <a:avLst/>
          </a:prstGeom>
        </p:spPr>
      </p:pic>
      <p:pic>
        <p:nvPicPr>
          <p:cNvPr id="354" name="図 353" descr="ロゴ, アイコン&#10;&#10;自動的に生成された説明">
            <a:extLst>
              <a:ext uri="{FF2B5EF4-FFF2-40B4-BE49-F238E27FC236}">
                <a16:creationId xmlns:a16="http://schemas.microsoft.com/office/drawing/2014/main" id="{4C6B1B49-CCB4-5354-EFD3-D04DDBE98000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8028"/>
            <a:ext cx="484743" cy="478685"/>
          </a:xfrm>
          <a:prstGeom prst="rect">
            <a:avLst/>
          </a:prstGeom>
        </p:spPr>
      </p:pic>
      <p:pic>
        <p:nvPicPr>
          <p:cNvPr id="355" name="図 354" descr="ロゴ&#10;&#10;自動的に生成された説明">
            <a:extLst>
              <a:ext uri="{FF2B5EF4-FFF2-40B4-BE49-F238E27FC236}">
                <a16:creationId xmlns:a16="http://schemas.microsoft.com/office/drawing/2014/main" id="{C6823122-C82C-E1D0-8CD0-A841D0563FE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2602"/>
            <a:ext cx="495138" cy="434109"/>
          </a:xfrm>
          <a:prstGeom prst="rect">
            <a:avLst/>
          </a:prstGeom>
        </p:spPr>
      </p:pic>
      <p:pic>
        <p:nvPicPr>
          <p:cNvPr id="356" name="図 355" descr="ロゴ&#10;&#10;自動的に生成された説明">
            <a:extLst>
              <a:ext uri="{FF2B5EF4-FFF2-40B4-BE49-F238E27FC236}">
                <a16:creationId xmlns:a16="http://schemas.microsoft.com/office/drawing/2014/main" id="{958248AD-418A-54E9-88B2-192EAAAAC9D3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2602"/>
            <a:ext cx="495137" cy="434109"/>
          </a:xfrm>
          <a:prstGeom prst="rect">
            <a:avLst/>
          </a:prstGeom>
        </p:spPr>
      </p:pic>
      <p:pic>
        <p:nvPicPr>
          <p:cNvPr id="357" name="図 356" descr="ロゴ&#10;&#10;自動的に生成された説明">
            <a:extLst>
              <a:ext uri="{FF2B5EF4-FFF2-40B4-BE49-F238E27FC236}">
                <a16:creationId xmlns:a16="http://schemas.microsoft.com/office/drawing/2014/main" id="{F5B2240C-5EBB-85A7-C6A7-78DC73EFDBC2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5929"/>
            <a:ext cx="495137" cy="453183"/>
          </a:xfrm>
          <a:prstGeom prst="rect">
            <a:avLst/>
          </a:prstGeom>
        </p:spPr>
      </p:pic>
      <p:pic>
        <p:nvPicPr>
          <p:cNvPr id="358" name="図 357" descr="ロゴ&#10;&#10;自動的に生成された説明">
            <a:extLst>
              <a:ext uri="{FF2B5EF4-FFF2-40B4-BE49-F238E27FC236}">
                <a16:creationId xmlns:a16="http://schemas.microsoft.com/office/drawing/2014/main" id="{68E82359-55F7-7EF9-64E5-E04BB5B86214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3495"/>
            <a:ext cx="495136" cy="456670"/>
          </a:xfrm>
          <a:prstGeom prst="rect">
            <a:avLst/>
          </a:prstGeom>
        </p:spPr>
      </p:pic>
      <p:pic>
        <p:nvPicPr>
          <p:cNvPr id="359" name="図 358" descr="ロゴ&#10;&#10;自動的に生成された説明">
            <a:extLst>
              <a:ext uri="{FF2B5EF4-FFF2-40B4-BE49-F238E27FC236}">
                <a16:creationId xmlns:a16="http://schemas.microsoft.com/office/drawing/2014/main" id="{3F3B3618-AB5F-5453-65CC-775010445D13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6418"/>
            <a:ext cx="480407" cy="477015"/>
          </a:xfrm>
          <a:prstGeom prst="rect">
            <a:avLst/>
          </a:prstGeom>
        </p:spPr>
      </p:pic>
      <p:pic>
        <p:nvPicPr>
          <p:cNvPr id="360" name="図 359" descr="ロゴ&#10;&#10;自動的に生成された説明">
            <a:extLst>
              <a:ext uri="{FF2B5EF4-FFF2-40B4-BE49-F238E27FC236}">
                <a16:creationId xmlns:a16="http://schemas.microsoft.com/office/drawing/2014/main" id="{C6214B94-1EBF-476A-1535-BA7CA259C456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0741"/>
            <a:ext cx="480406" cy="468371"/>
          </a:xfrm>
          <a:prstGeom prst="rect">
            <a:avLst/>
          </a:prstGeom>
        </p:spPr>
      </p:pic>
      <p:pic>
        <p:nvPicPr>
          <p:cNvPr id="361" name="図 360" descr="ロゴ&#10;&#10;自動的に生成された説明">
            <a:extLst>
              <a:ext uri="{FF2B5EF4-FFF2-40B4-BE49-F238E27FC236}">
                <a16:creationId xmlns:a16="http://schemas.microsoft.com/office/drawing/2014/main" id="{3A02061C-84DA-0C0F-75CC-4D73EE7B83F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1481"/>
            <a:ext cx="480406" cy="468371"/>
          </a:xfrm>
          <a:prstGeom prst="rect">
            <a:avLst/>
          </a:prstGeom>
        </p:spPr>
      </p:pic>
      <p:pic>
        <p:nvPicPr>
          <p:cNvPr id="362" name="図 361" descr="ロゴ, アイコン&#10;&#10;自動的に生成された説明">
            <a:extLst>
              <a:ext uri="{FF2B5EF4-FFF2-40B4-BE49-F238E27FC236}">
                <a16:creationId xmlns:a16="http://schemas.microsoft.com/office/drawing/2014/main" id="{3F7ACD51-41B2-0500-52EF-470C91FE98D6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7418"/>
            <a:ext cx="495137" cy="456670"/>
          </a:xfrm>
          <a:prstGeom prst="rect">
            <a:avLst/>
          </a:prstGeom>
        </p:spPr>
      </p:pic>
      <p:pic>
        <p:nvPicPr>
          <p:cNvPr id="363" name="図 362" descr="ロゴ&#10;&#10;自動的に生成された説明">
            <a:extLst>
              <a:ext uri="{FF2B5EF4-FFF2-40B4-BE49-F238E27FC236}">
                <a16:creationId xmlns:a16="http://schemas.microsoft.com/office/drawing/2014/main" id="{D2C3ACD6-EF26-EF2E-ABAB-0EEF749F37B8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2736"/>
            <a:ext cx="480406" cy="468371"/>
          </a:xfrm>
          <a:prstGeom prst="rect">
            <a:avLst/>
          </a:prstGeom>
        </p:spPr>
      </p:pic>
      <p:pic>
        <p:nvPicPr>
          <p:cNvPr id="364" name="図 363" descr="ロゴ&#10;&#10;自動的に生成された説明">
            <a:extLst>
              <a:ext uri="{FF2B5EF4-FFF2-40B4-BE49-F238E27FC236}">
                <a16:creationId xmlns:a16="http://schemas.microsoft.com/office/drawing/2014/main" id="{B51BE73F-6447-1157-8479-5429FAD32AED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3268"/>
            <a:ext cx="495136" cy="460159"/>
          </a:xfrm>
          <a:prstGeom prst="rect">
            <a:avLst/>
          </a:prstGeom>
        </p:spPr>
      </p:pic>
      <p:pic>
        <p:nvPicPr>
          <p:cNvPr id="365" name="図 364" descr="ロゴ, アイコン&#10;&#10;自動的に生成された説明">
            <a:extLst>
              <a:ext uri="{FF2B5EF4-FFF2-40B4-BE49-F238E27FC236}">
                <a16:creationId xmlns:a16="http://schemas.microsoft.com/office/drawing/2014/main" id="{9A2C918C-68C6-84C3-B9EC-00C136A09EEF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9343"/>
            <a:ext cx="495136" cy="460159"/>
          </a:xfrm>
          <a:prstGeom prst="rect">
            <a:avLst/>
          </a:prstGeom>
        </p:spPr>
      </p:pic>
      <p:pic>
        <p:nvPicPr>
          <p:cNvPr id="366" name="図 365" descr="ロゴ, アイコン&#10;&#10;自動的に生成された説明">
            <a:extLst>
              <a:ext uri="{FF2B5EF4-FFF2-40B4-BE49-F238E27FC236}">
                <a16:creationId xmlns:a16="http://schemas.microsoft.com/office/drawing/2014/main" id="{73256FE0-8E9C-7B0C-4219-458C3884822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5662"/>
            <a:ext cx="442084" cy="478686"/>
          </a:xfrm>
          <a:prstGeom prst="rect">
            <a:avLst/>
          </a:prstGeom>
        </p:spPr>
      </p:pic>
      <p:pic>
        <p:nvPicPr>
          <p:cNvPr id="367" name="図 366" descr="ロゴ&#10;&#10;自動的に生成された説明">
            <a:extLst>
              <a:ext uri="{FF2B5EF4-FFF2-40B4-BE49-F238E27FC236}">
                <a16:creationId xmlns:a16="http://schemas.microsoft.com/office/drawing/2014/main" id="{1AFE5754-19E4-EC95-F465-4D2D9867AE4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61338"/>
            <a:ext cx="469168" cy="460159"/>
          </a:xfrm>
          <a:prstGeom prst="rect">
            <a:avLst/>
          </a:prstGeom>
        </p:spPr>
      </p:pic>
      <p:pic>
        <p:nvPicPr>
          <p:cNvPr id="368" name="図 367" descr="ロゴ, アイコン&#10;&#10;自動的に生成された説明">
            <a:extLst>
              <a:ext uri="{FF2B5EF4-FFF2-40B4-BE49-F238E27FC236}">
                <a16:creationId xmlns:a16="http://schemas.microsoft.com/office/drawing/2014/main" id="{F8EB491B-C429-E602-EEE8-A222B5A413F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5662"/>
            <a:ext cx="529484" cy="478685"/>
          </a:xfrm>
          <a:prstGeom prst="rect">
            <a:avLst/>
          </a:prstGeom>
        </p:spPr>
      </p:pic>
      <p:pic>
        <p:nvPicPr>
          <p:cNvPr id="369" name="図 368" descr="ロゴ, アイコン&#10;&#10;自動的に生成された説明">
            <a:extLst>
              <a:ext uri="{FF2B5EF4-FFF2-40B4-BE49-F238E27FC236}">
                <a16:creationId xmlns:a16="http://schemas.microsoft.com/office/drawing/2014/main" id="{95F4AC56-1D23-ABBD-2C11-31DCA82F835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32522"/>
            <a:ext cx="463611" cy="478684"/>
          </a:xfrm>
          <a:prstGeom prst="rect">
            <a:avLst/>
          </a:prstGeom>
        </p:spPr>
      </p:pic>
      <p:pic>
        <p:nvPicPr>
          <p:cNvPr id="370" name="図 369" descr="アイコン&#10;&#10;自動的に生成された説明">
            <a:extLst>
              <a:ext uri="{FF2B5EF4-FFF2-40B4-BE49-F238E27FC236}">
                <a16:creationId xmlns:a16="http://schemas.microsoft.com/office/drawing/2014/main" id="{B2ED582C-B1C0-2533-C345-E52E039F51E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5662"/>
            <a:ext cx="450673" cy="478685"/>
          </a:xfrm>
          <a:prstGeom prst="rect">
            <a:avLst/>
          </a:prstGeom>
        </p:spPr>
      </p:pic>
      <p:pic>
        <p:nvPicPr>
          <p:cNvPr id="371" name="図 370" descr="ロゴ, アイコン&#10;&#10;自動的に生成された説明">
            <a:extLst>
              <a:ext uri="{FF2B5EF4-FFF2-40B4-BE49-F238E27FC236}">
                <a16:creationId xmlns:a16="http://schemas.microsoft.com/office/drawing/2014/main" id="{B7D08B55-1A8D-100C-AF28-D839486B1035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9238"/>
            <a:ext cx="463611" cy="478684"/>
          </a:xfrm>
          <a:prstGeom prst="rect">
            <a:avLst/>
          </a:prstGeom>
        </p:spPr>
      </p:pic>
      <p:pic>
        <p:nvPicPr>
          <p:cNvPr id="372" name="図 371" descr="アイコン&#10;&#10;自動的に生成された説明">
            <a:extLst>
              <a:ext uri="{FF2B5EF4-FFF2-40B4-BE49-F238E27FC236}">
                <a16:creationId xmlns:a16="http://schemas.microsoft.com/office/drawing/2014/main" id="{8DB9AD24-13A7-8E09-0760-E3F80BDEF7D3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32522"/>
            <a:ext cx="463611" cy="478685"/>
          </a:xfrm>
          <a:prstGeom prst="rect">
            <a:avLst/>
          </a:prstGeom>
        </p:spPr>
      </p:pic>
      <p:pic>
        <p:nvPicPr>
          <p:cNvPr id="373" name="図 372" descr="ロゴ, アイコン&#10;&#10;自動的に生成された説明">
            <a:extLst>
              <a:ext uri="{FF2B5EF4-FFF2-40B4-BE49-F238E27FC236}">
                <a16:creationId xmlns:a16="http://schemas.microsoft.com/office/drawing/2014/main" id="{2E930F3A-BA9F-AD1E-6781-7F6332CBAA0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9238"/>
            <a:ext cx="463611" cy="478684"/>
          </a:xfrm>
          <a:prstGeom prst="rect">
            <a:avLst/>
          </a:prstGeom>
        </p:spPr>
      </p:pic>
      <p:pic>
        <p:nvPicPr>
          <p:cNvPr id="374" name="図 373" descr="ロゴ, アイコン&#10;&#10;自動的に生成された説明">
            <a:extLst>
              <a:ext uri="{FF2B5EF4-FFF2-40B4-BE49-F238E27FC236}">
                <a16:creationId xmlns:a16="http://schemas.microsoft.com/office/drawing/2014/main" id="{FF4B8248-3E3B-95F7-7734-204ACB284908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32523"/>
            <a:ext cx="484743" cy="478685"/>
          </a:xfrm>
          <a:prstGeom prst="rect">
            <a:avLst/>
          </a:prstGeom>
        </p:spPr>
      </p:pic>
      <p:pic>
        <p:nvPicPr>
          <p:cNvPr id="375" name="図 374" descr="ロゴ&#10;&#10;自動的に生成された説明">
            <a:extLst>
              <a:ext uri="{FF2B5EF4-FFF2-40B4-BE49-F238E27FC236}">
                <a16:creationId xmlns:a16="http://schemas.microsoft.com/office/drawing/2014/main" id="{8FE091A2-2541-A815-594C-ABF86E665061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7097"/>
            <a:ext cx="495138" cy="434109"/>
          </a:xfrm>
          <a:prstGeom prst="rect">
            <a:avLst/>
          </a:prstGeom>
        </p:spPr>
      </p:pic>
      <p:pic>
        <p:nvPicPr>
          <p:cNvPr id="376" name="図 375" descr="ロゴ&#10;&#10;自動的に生成された説明">
            <a:extLst>
              <a:ext uri="{FF2B5EF4-FFF2-40B4-BE49-F238E27FC236}">
                <a16:creationId xmlns:a16="http://schemas.microsoft.com/office/drawing/2014/main" id="{9B60FBBF-F308-C903-79AB-F9CB15CC28F2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7097"/>
            <a:ext cx="495137" cy="434109"/>
          </a:xfrm>
          <a:prstGeom prst="rect">
            <a:avLst/>
          </a:prstGeom>
        </p:spPr>
      </p:pic>
      <p:pic>
        <p:nvPicPr>
          <p:cNvPr id="377" name="図 376" descr="ロゴ&#10;&#10;自動的に生成された説明">
            <a:extLst>
              <a:ext uri="{FF2B5EF4-FFF2-40B4-BE49-F238E27FC236}">
                <a16:creationId xmlns:a16="http://schemas.microsoft.com/office/drawing/2014/main" id="{ADB87D9D-97AE-56FF-108B-AEDF53166FC5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80424"/>
            <a:ext cx="495137" cy="453183"/>
          </a:xfrm>
          <a:prstGeom prst="rect">
            <a:avLst/>
          </a:prstGeom>
        </p:spPr>
      </p:pic>
      <p:pic>
        <p:nvPicPr>
          <p:cNvPr id="378" name="図 377" descr="ロゴ&#10;&#10;自動的に生成された説明">
            <a:extLst>
              <a:ext uri="{FF2B5EF4-FFF2-40B4-BE49-F238E27FC236}">
                <a16:creationId xmlns:a16="http://schemas.microsoft.com/office/drawing/2014/main" id="{E4769E0B-43FC-4F91-4A98-A0DAFBEAB088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7990"/>
            <a:ext cx="495136" cy="456670"/>
          </a:xfrm>
          <a:prstGeom prst="rect">
            <a:avLst/>
          </a:prstGeom>
        </p:spPr>
      </p:pic>
      <p:pic>
        <p:nvPicPr>
          <p:cNvPr id="379" name="図 378" descr="ロゴ&#10;&#10;自動的に生成された説明">
            <a:extLst>
              <a:ext uri="{FF2B5EF4-FFF2-40B4-BE49-F238E27FC236}">
                <a16:creationId xmlns:a16="http://schemas.microsoft.com/office/drawing/2014/main" id="{865947DE-07A2-F366-FAF9-6EB69314546A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60913"/>
            <a:ext cx="480407" cy="477015"/>
          </a:xfrm>
          <a:prstGeom prst="rect">
            <a:avLst/>
          </a:prstGeom>
        </p:spPr>
      </p:pic>
      <p:pic>
        <p:nvPicPr>
          <p:cNvPr id="380" name="図 379" descr="ロゴ&#10;&#10;自動的に生成された説明">
            <a:extLst>
              <a:ext uri="{FF2B5EF4-FFF2-40B4-BE49-F238E27FC236}">
                <a16:creationId xmlns:a16="http://schemas.microsoft.com/office/drawing/2014/main" id="{CE3A4ADC-63FD-BF13-F51E-22D7C05D1D11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5236"/>
            <a:ext cx="480406" cy="468371"/>
          </a:xfrm>
          <a:prstGeom prst="rect">
            <a:avLst/>
          </a:prstGeom>
        </p:spPr>
      </p:pic>
      <p:pic>
        <p:nvPicPr>
          <p:cNvPr id="381" name="図 380" descr="ロゴ&#10;&#10;自動的に生成された説明">
            <a:extLst>
              <a:ext uri="{FF2B5EF4-FFF2-40B4-BE49-F238E27FC236}">
                <a16:creationId xmlns:a16="http://schemas.microsoft.com/office/drawing/2014/main" id="{58374299-420F-941B-D2CB-246A2FBCF53E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5976"/>
            <a:ext cx="480406" cy="468371"/>
          </a:xfrm>
          <a:prstGeom prst="rect">
            <a:avLst/>
          </a:prstGeom>
        </p:spPr>
      </p:pic>
      <p:pic>
        <p:nvPicPr>
          <p:cNvPr id="382" name="図 381" descr="ロゴ, アイコン&#10;&#10;自動的に生成された説明">
            <a:extLst>
              <a:ext uri="{FF2B5EF4-FFF2-40B4-BE49-F238E27FC236}">
                <a16:creationId xmlns:a16="http://schemas.microsoft.com/office/drawing/2014/main" id="{2DB0EBE5-2644-79AA-13C4-13C5CD7A353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71913"/>
            <a:ext cx="495137" cy="456670"/>
          </a:xfrm>
          <a:prstGeom prst="rect">
            <a:avLst/>
          </a:prstGeom>
        </p:spPr>
      </p:pic>
      <p:pic>
        <p:nvPicPr>
          <p:cNvPr id="383" name="図 382" descr="ロゴ&#10;&#10;自動的に生成された説明">
            <a:extLst>
              <a:ext uri="{FF2B5EF4-FFF2-40B4-BE49-F238E27FC236}">
                <a16:creationId xmlns:a16="http://schemas.microsoft.com/office/drawing/2014/main" id="{EA170636-A0BA-6EAB-EEF3-2419FAEC35FC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7231"/>
            <a:ext cx="480406" cy="468371"/>
          </a:xfrm>
          <a:prstGeom prst="rect">
            <a:avLst/>
          </a:prstGeom>
        </p:spPr>
      </p:pic>
      <p:pic>
        <p:nvPicPr>
          <p:cNvPr id="384" name="図 383" descr="ロゴ&#10;&#10;自動的に生成された説明">
            <a:extLst>
              <a:ext uri="{FF2B5EF4-FFF2-40B4-BE49-F238E27FC236}">
                <a16:creationId xmlns:a16="http://schemas.microsoft.com/office/drawing/2014/main" id="{28B56D3B-1D34-251C-97DE-24CE5CB0B3A5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7763"/>
            <a:ext cx="495136" cy="460159"/>
          </a:xfrm>
          <a:prstGeom prst="rect">
            <a:avLst/>
          </a:prstGeom>
        </p:spPr>
      </p:pic>
      <p:pic>
        <p:nvPicPr>
          <p:cNvPr id="385" name="図 384" descr="ロゴ, アイコン&#10;&#10;自動的に生成された説明">
            <a:extLst>
              <a:ext uri="{FF2B5EF4-FFF2-40B4-BE49-F238E27FC236}">
                <a16:creationId xmlns:a16="http://schemas.microsoft.com/office/drawing/2014/main" id="{F1E57B5F-1BBD-6DDD-A0E4-F6A161257F1D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56900"/>
            <a:ext cx="495136" cy="460159"/>
          </a:xfrm>
          <a:prstGeom prst="rect">
            <a:avLst/>
          </a:prstGeom>
        </p:spPr>
      </p:pic>
      <p:pic>
        <p:nvPicPr>
          <p:cNvPr id="386" name="図 385" descr="ロゴ, アイコン&#10;&#10;自動的に生成された説明">
            <a:extLst>
              <a:ext uri="{FF2B5EF4-FFF2-40B4-BE49-F238E27FC236}">
                <a16:creationId xmlns:a16="http://schemas.microsoft.com/office/drawing/2014/main" id="{FD11AB9C-8E4D-C936-282E-76E3C27066B0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3219"/>
            <a:ext cx="442084" cy="478686"/>
          </a:xfrm>
          <a:prstGeom prst="rect">
            <a:avLst/>
          </a:prstGeom>
        </p:spPr>
      </p:pic>
      <p:pic>
        <p:nvPicPr>
          <p:cNvPr id="387" name="図 386" descr="ロゴ&#10;&#10;自動的に生成された説明">
            <a:extLst>
              <a:ext uri="{FF2B5EF4-FFF2-40B4-BE49-F238E27FC236}">
                <a16:creationId xmlns:a16="http://schemas.microsoft.com/office/drawing/2014/main" id="{2739B17C-C16C-7CE3-A597-4DEDA5E59D68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48895"/>
            <a:ext cx="469168" cy="460159"/>
          </a:xfrm>
          <a:prstGeom prst="rect">
            <a:avLst/>
          </a:prstGeom>
        </p:spPr>
      </p:pic>
      <p:pic>
        <p:nvPicPr>
          <p:cNvPr id="388" name="図 387" descr="ロゴ, アイコン&#10;&#10;自動的に生成された説明">
            <a:extLst>
              <a:ext uri="{FF2B5EF4-FFF2-40B4-BE49-F238E27FC236}">
                <a16:creationId xmlns:a16="http://schemas.microsoft.com/office/drawing/2014/main" id="{5C53B086-A0FC-3806-FDD6-32172DDA7107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3219"/>
            <a:ext cx="529484" cy="478685"/>
          </a:xfrm>
          <a:prstGeom prst="rect">
            <a:avLst/>
          </a:prstGeom>
        </p:spPr>
      </p:pic>
      <p:pic>
        <p:nvPicPr>
          <p:cNvPr id="389" name="図 388" descr="ロゴ, アイコン&#10;&#10;自動的に生成された説明">
            <a:extLst>
              <a:ext uri="{FF2B5EF4-FFF2-40B4-BE49-F238E27FC236}">
                <a16:creationId xmlns:a16="http://schemas.microsoft.com/office/drawing/2014/main" id="{A7C2A67B-723D-D379-B093-24010FA2662A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0079"/>
            <a:ext cx="463611" cy="478684"/>
          </a:xfrm>
          <a:prstGeom prst="rect">
            <a:avLst/>
          </a:prstGeom>
        </p:spPr>
      </p:pic>
      <p:pic>
        <p:nvPicPr>
          <p:cNvPr id="390" name="図 389" descr="アイコン&#10;&#10;自動的に生成された説明">
            <a:extLst>
              <a:ext uri="{FF2B5EF4-FFF2-40B4-BE49-F238E27FC236}">
                <a16:creationId xmlns:a16="http://schemas.microsoft.com/office/drawing/2014/main" id="{48EBC841-1493-F44A-9B15-435DE3CFBDDE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3219"/>
            <a:ext cx="450673" cy="478685"/>
          </a:xfrm>
          <a:prstGeom prst="rect">
            <a:avLst/>
          </a:prstGeom>
        </p:spPr>
      </p:pic>
      <p:pic>
        <p:nvPicPr>
          <p:cNvPr id="391" name="図 390" descr="ロゴ, アイコン&#10;&#10;自動的に生成された説明">
            <a:extLst>
              <a:ext uri="{FF2B5EF4-FFF2-40B4-BE49-F238E27FC236}">
                <a16:creationId xmlns:a16="http://schemas.microsoft.com/office/drawing/2014/main" id="{8D680DC1-8415-C898-B148-1913770F289F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26795"/>
            <a:ext cx="463611" cy="478684"/>
          </a:xfrm>
          <a:prstGeom prst="rect">
            <a:avLst/>
          </a:prstGeom>
        </p:spPr>
      </p:pic>
      <p:pic>
        <p:nvPicPr>
          <p:cNvPr id="392" name="図 391" descr="アイコン&#10;&#10;自動的に生成された説明">
            <a:extLst>
              <a:ext uri="{FF2B5EF4-FFF2-40B4-BE49-F238E27FC236}">
                <a16:creationId xmlns:a16="http://schemas.microsoft.com/office/drawing/2014/main" id="{0A71E6A1-A2FF-24C4-3849-6801F0E8BE47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0079"/>
            <a:ext cx="463611" cy="478685"/>
          </a:xfrm>
          <a:prstGeom prst="rect">
            <a:avLst/>
          </a:prstGeom>
        </p:spPr>
      </p:pic>
      <p:pic>
        <p:nvPicPr>
          <p:cNvPr id="393" name="図 392" descr="ロゴ, アイコン&#10;&#10;自動的に生成された説明">
            <a:extLst>
              <a:ext uri="{FF2B5EF4-FFF2-40B4-BE49-F238E27FC236}">
                <a16:creationId xmlns:a16="http://schemas.microsoft.com/office/drawing/2014/main" id="{6C21FA05-491E-A271-CE19-49C5966D3D1C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26795"/>
            <a:ext cx="463611" cy="478684"/>
          </a:xfrm>
          <a:prstGeom prst="rect">
            <a:avLst/>
          </a:prstGeom>
        </p:spPr>
      </p:pic>
      <p:pic>
        <p:nvPicPr>
          <p:cNvPr id="394" name="図 393" descr="ロゴ, アイコン&#10;&#10;自動的に生成された説明">
            <a:extLst>
              <a:ext uri="{FF2B5EF4-FFF2-40B4-BE49-F238E27FC236}">
                <a16:creationId xmlns:a16="http://schemas.microsoft.com/office/drawing/2014/main" id="{06FA0A14-81AB-D0C9-2F81-3CD14BD9D5F2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0080"/>
            <a:ext cx="484743" cy="478685"/>
          </a:xfrm>
          <a:prstGeom prst="rect">
            <a:avLst/>
          </a:prstGeom>
        </p:spPr>
      </p:pic>
      <p:pic>
        <p:nvPicPr>
          <p:cNvPr id="395" name="図 394" descr="ロゴ&#10;&#10;自動的に生成された説明">
            <a:extLst>
              <a:ext uri="{FF2B5EF4-FFF2-40B4-BE49-F238E27FC236}">
                <a16:creationId xmlns:a16="http://schemas.microsoft.com/office/drawing/2014/main" id="{28134556-48F8-E0A0-1E9D-C51F79AB026F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4654"/>
            <a:ext cx="495138" cy="434109"/>
          </a:xfrm>
          <a:prstGeom prst="rect">
            <a:avLst/>
          </a:prstGeom>
        </p:spPr>
      </p:pic>
      <p:pic>
        <p:nvPicPr>
          <p:cNvPr id="396" name="図 395" descr="ロゴ&#10;&#10;自動的に生成された説明">
            <a:extLst>
              <a:ext uri="{FF2B5EF4-FFF2-40B4-BE49-F238E27FC236}">
                <a16:creationId xmlns:a16="http://schemas.microsoft.com/office/drawing/2014/main" id="{31A1BBD3-9753-8861-8BBB-99A86B02A9EE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4654"/>
            <a:ext cx="495137" cy="434109"/>
          </a:xfrm>
          <a:prstGeom prst="rect">
            <a:avLst/>
          </a:prstGeom>
        </p:spPr>
      </p:pic>
      <p:pic>
        <p:nvPicPr>
          <p:cNvPr id="417" name="図 416" descr="ロゴ&#10;&#10;自動的に生成された説明">
            <a:extLst>
              <a:ext uri="{FF2B5EF4-FFF2-40B4-BE49-F238E27FC236}">
                <a16:creationId xmlns:a16="http://schemas.microsoft.com/office/drawing/2014/main" id="{D948C038-CFF0-9142-60EF-C88A922115C5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67981"/>
            <a:ext cx="495137" cy="453183"/>
          </a:xfrm>
          <a:prstGeom prst="rect">
            <a:avLst/>
          </a:prstGeom>
        </p:spPr>
      </p:pic>
      <p:pic>
        <p:nvPicPr>
          <p:cNvPr id="418" name="図 417" descr="ロゴ&#10;&#10;自動的に生成された説明">
            <a:extLst>
              <a:ext uri="{FF2B5EF4-FFF2-40B4-BE49-F238E27FC236}">
                <a16:creationId xmlns:a16="http://schemas.microsoft.com/office/drawing/2014/main" id="{BB5B8FCE-B588-DABA-F7D0-04C18F86DCC2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65547"/>
            <a:ext cx="495136" cy="456670"/>
          </a:xfrm>
          <a:prstGeom prst="rect">
            <a:avLst/>
          </a:prstGeom>
        </p:spPr>
      </p:pic>
      <p:pic>
        <p:nvPicPr>
          <p:cNvPr id="419" name="図 418" descr="ロゴ&#10;&#10;自動的に生成された説明">
            <a:extLst>
              <a:ext uri="{FF2B5EF4-FFF2-40B4-BE49-F238E27FC236}">
                <a16:creationId xmlns:a16="http://schemas.microsoft.com/office/drawing/2014/main" id="{3B9DAF5F-693F-729B-5EFC-FC88B8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48470"/>
            <a:ext cx="480407" cy="477015"/>
          </a:xfrm>
          <a:prstGeom prst="rect">
            <a:avLst/>
          </a:prstGeom>
        </p:spPr>
      </p:pic>
      <p:pic>
        <p:nvPicPr>
          <p:cNvPr id="420" name="図 419" descr="ロゴ&#10;&#10;自動的に生成された説明">
            <a:extLst>
              <a:ext uri="{FF2B5EF4-FFF2-40B4-BE49-F238E27FC236}">
                <a16:creationId xmlns:a16="http://schemas.microsoft.com/office/drawing/2014/main" id="{9EFB17DA-D9A0-3972-2838-9033C46BDF97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2793"/>
            <a:ext cx="480406" cy="468371"/>
          </a:xfrm>
          <a:prstGeom prst="rect">
            <a:avLst/>
          </a:prstGeom>
        </p:spPr>
      </p:pic>
      <p:pic>
        <p:nvPicPr>
          <p:cNvPr id="421" name="図 420" descr="ロゴ&#10;&#10;自動的に生成された説明">
            <a:extLst>
              <a:ext uri="{FF2B5EF4-FFF2-40B4-BE49-F238E27FC236}">
                <a16:creationId xmlns:a16="http://schemas.microsoft.com/office/drawing/2014/main" id="{8754B47F-7AF0-A51F-1047-1F093F58E3AB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3533"/>
            <a:ext cx="480406" cy="468371"/>
          </a:xfrm>
          <a:prstGeom prst="rect">
            <a:avLst/>
          </a:prstGeom>
        </p:spPr>
      </p:pic>
      <p:pic>
        <p:nvPicPr>
          <p:cNvPr id="422" name="図 421" descr="ロゴ, アイコン&#10;&#10;自動的に生成された説明">
            <a:extLst>
              <a:ext uri="{FF2B5EF4-FFF2-40B4-BE49-F238E27FC236}">
                <a16:creationId xmlns:a16="http://schemas.microsoft.com/office/drawing/2014/main" id="{2CF66FBB-421E-96CC-2002-9484026B6FCB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59470"/>
            <a:ext cx="495137" cy="456670"/>
          </a:xfrm>
          <a:prstGeom prst="rect">
            <a:avLst/>
          </a:prstGeom>
        </p:spPr>
      </p:pic>
      <p:pic>
        <p:nvPicPr>
          <p:cNvPr id="423" name="図 422" descr="ロゴ&#10;&#10;自動的に生成された説明">
            <a:extLst>
              <a:ext uri="{FF2B5EF4-FFF2-40B4-BE49-F238E27FC236}">
                <a16:creationId xmlns:a16="http://schemas.microsoft.com/office/drawing/2014/main" id="{146A9613-2751-4D9B-7A26-C29B05EA4301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4788"/>
            <a:ext cx="480406" cy="468371"/>
          </a:xfrm>
          <a:prstGeom prst="rect">
            <a:avLst/>
          </a:prstGeom>
        </p:spPr>
      </p:pic>
      <p:pic>
        <p:nvPicPr>
          <p:cNvPr id="424" name="図 423" descr="ロゴ&#10;&#10;自動的に生成された説明">
            <a:extLst>
              <a:ext uri="{FF2B5EF4-FFF2-40B4-BE49-F238E27FC236}">
                <a16:creationId xmlns:a16="http://schemas.microsoft.com/office/drawing/2014/main" id="{2B8E8BA5-9651-E147-DFD7-E904162E8D64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5320"/>
            <a:ext cx="495136" cy="460159"/>
          </a:xfrm>
          <a:prstGeom prst="rect">
            <a:avLst/>
          </a:prstGeom>
        </p:spPr>
      </p:pic>
      <p:pic>
        <p:nvPicPr>
          <p:cNvPr id="425" name="図 424" descr="ロゴ, アイコン&#10;&#10;自動的に生成された説明">
            <a:extLst>
              <a:ext uri="{FF2B5EF4-FFF2-40B4-BE49-F238E27FC236}">
                <a16:creationId xmlns:a16="http://schemas.microsoft.com/office/drawing/2014/main" id="{3586C6C7-C830-5DC9-A0BE-49B519F8090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1395"/>
            <a:ext cx="495136" cy="460159"/>
          </a:xfrm>
          <a:prstGeom prst="rect">
            <a:avLst/>
          </a:prstGeom>
        </p:spPr>
      </p:pic>
      <p:pic>
        <p:nvPicPr>
          <p:cNvPr id="426" name="図 425" descr="ロゴ, アイコン&#10;&#10;自動的に生成された説明">
            <a:extLst>
              <a:ext uri="{FF2B5EF4-FFF2-40B4-BE49-F238E27FC236}">
                <a16:creationId xmlns:a16="http://schemas.microsoft.com/office/drawing/2014/main" id="{C81AAA7D-B914-E899-96AB-4749F0A2949A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7714"/>
            <a:ext cx="442084" cy="478686"/>
          </a:xfrm>
          <a:prstGeom prst="rect">
            <a:avLst/>
          </a:prstGeom>
        </p:spPr>
      </p:pic>
      <p:pic>
        <p:nvPicPr>
          <p:cNvPr id="427" name="図 426" descr="ロゴ&#10;&#10;自動的に生成された説明">
            <a:extLst>
              <a:ext uri="{FF2B5EF4-FFF2-40B4-BE49-F238E27FC236}">
                <a16:creationId xmlns:a16="http://schemas.microsoft.com/office/drawing/2014/main" id="{F00FF5F0-6135-F148-5769-1CC58178390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3390"/>
            <a:ext cx="469168" cy="460159"/>
          </a:xfrm>
          <a:prstGeom prst="rect">
            <a:avLst/>
          </a:prstGeom>
        </p:spPr>
      </p:pic>
      <p:pic>
        <p:nvPicPr>
          <p:cNvPr id="428" name="図 427" descr="ロゴ, アイコン&#10;&#10;自動的に生成された説明">
            <a:extLst>
              <a:ext uri="{FF2B5EF4-FFF2-40B4-BE49-F238E27FC236}">
                <a16:creationId xmlns:a16="http://schemas.microsoft.com/office/drawing/2014/main" id="{ED727BAD-21BB-D088-2250-69206FA2C29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7714"/>
            <a:ext cx="529484" cy="478685"/>
          </a:xfrm>
          <a:prstGeom prst="rect">
            <a:avLst/>
          </a:prstGeom>
        </p:spPr>
      </p:pic>
      <p:pic>
        <p:nvPicPr>
          <p:cNvPr id="429" name="図 428" descr="ロゴ, アイコン&#10;&#10;自動的に生成された説明">
            <a:extLst>
              <a:ext uri="{FF2B5EF4-FFF2-40B4-BE49-F238E27FC236}">
                <a16:creationId xmlns:a16="http://schemas.microsoft.com/office/drawing/2014/main" id="{D8A181B1-0A5C-E3E9-4B4A-535E78151C7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4574"/>
            <a:ext cx="463611" cy="478684"/>
          </a:xfrm>
          <a:prstGeom prst="rect">
            <a:avLst/>
          </a:prstGeom>
        </p:spPr>
      </p:pic>
      <p:pic>
        <p:nvPicPr>
          <p:cNvPr id="430" name="図 429" descr="アイコン&#10;&#10;自動的に生成された説明">
            <a:extLst>
              <a:ext uri="{FF2B5EF4-FFF2-40B4-BE49-F238E27FC236}">
                <a16:creationId xmlns:a16="http://schemas.microsoft.com/office/drawing/2014/main" id="{07B3857D-5BC0-F5CD-590F-15D7BB2A22D8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7714"/>
            <a:ext cx="450673" cy="478685"/>
          </a:xfrm>
          <a:prstGeom prst="rect">
            <a:avLst/>
          </a:prstGeom>
        </p:spPr>
      </p:pic>
      <p:pic>
        <p:nvPicPr>
          <p:cNvPr id="431" name="図 430" descr="ロゴ, アイコン&#10;&#10;自動的に生成された説明">
            <a:extLst>
              <a:ext uri="{FF2B5EF4-FFF2-40B4-BE49-F238E27FC236}">
                <a16:creationId xmlns:a16="http://schemas.microsoft.com/office/drawing/2014/main" id="{067A58B1-5144-5380-DDAA-C8772500CD4A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1290"/>
            <a:ext cx="463611" cy="478684"/>
          </a:xfrm>
          <a:prstGeom prst="rect">
            <a:avLst/>
          </a:prstGeom>
        </p:spPr>
      </p:pic>
      <p:pic>
        <p:nvPicPr>
          <p:cNvPr id="432" name="図 431" descr="アイコン&#10;&#10;自動的に生成された説明">
            <a:extLst>
              <a:ext uri="{FF2B5EF4-FFF2-40B4-BE49-F238E27FC236}">
                <a16:creationId xmlns:a16="http://schemas.microsoft.com/office/drawing/2014/main" id="{E63EE10E-4A15-23A1-6DF3-E244C0B33524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4574"/>
            <a:ext cx="463611" cy="478685"/>
          </a:xfrm>
          <a:prstGeom prst="rect">
            <a:avLst/>
          </a:prstGeom>
        </p:spPr>
      </p:pic>
      <p:pic>
        <p:nvPicPr>
          <p:cNvPr id="433" name="図 432" descr="ロゴ, アイコン&#10;&#10;自動的に生成された説明">
            <a:extLst>
              <a:ext uri="{FF2B5EF4-FFF2-40B4-BE49-F238E27FC236}">
                <a16:creationId xmlns:a16="http://schemas.microsoft.com/office/drawing/2014/main" id="{B4FE4664-1A94-4ECC-D2D5-8CC4C2048E3D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1290"/>
            <a:ext cx="463611" cy="478684"/>
          </a:xfrm>
          <a:prstGeom prst="rect">
            <a:avLst/>
          </a:prstGeom>
        </p:spPr>
      </p:pic>
      <p:pic>
        <p:nvPicPr>
          <p:cNvPr id="434" name="図 433" descr="ロゴ, アイコン&#10;&#10;自動的に生成された説明">
            <a:extLst>
              <a:ext uri="{FF2B5EF4-FFF2-40B4-BE49-F238E27FC236}">
                <a16:creationId xmlns:a16="http://schemas.microsoft.com/office/drawing/2014/main" id="{8294701B-6543-A690-AEAF-08874284A0A7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4575"/>
            <a:ext cx="484743" cy="478685"/>
          </a:xfrm>
          <a:prstGeom prst="rect">
            <a:avLst/>
          </a:prstGeom>
        </p:spPr>
      </p:pic>
      <p:pic>
        <p:nvPicPr>
          <p:cNvPr id="435" name="図 434" descr="ロゴ&#10;&#10;自動的に生成された説明">
            <a:extLst>
              <a:ext uri="{FF2B5EF4-FFF2-40B4-BE49-F238E27FC236}">
                <a16:creationId xmlns:a16="http://schemas.microsoft.com/office/drawing/2014/main" id="{8ED9A90F-500A-479F-6D93-91FA4BD0A97C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9149"/>
            <a:ext cx="495138" cy="434109"/>
          </a:xfrm>
          <a:prstGeom prst="rect">
            <a:avLst/>
          </a:prstGeom>
        </p:spPr>
      </p:pic>
      <p:pic>
        <p:nvPicPr>
          <p:cNvPr id="436" name="図 435" descr="ロゴ&#10;&#10;自動的に生成された説明">
            <a:extLst>
              <a:ext uri="{FF2B5EF4-FFF2-40B4-BE49-F238E27FC236}">
                <a16:creationId xmlns:a16="http://schemas.microsoft.com/office/drawing/2014/main" id="{3C16D642-864F-E38F-F6D2-B62EC04C433C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9149"/>
            <a:ext cx="495137" cy="434109"/>
          </a:xfrm>
          <a:prstGeom prst="rect">
            <a:avLst/>
          </a:prstGeom>
        </p:spPr>
      </p:pic>
      <p:pic>
        <p:nvPicPr>
          <p:cNvPr id="437" name="図 436" descr="ロゴ&#10;&#10;自動的に生成された説明">
            <a:extLst>
              <a:ext uri="{FF2B5EF4-FFF2-40B4-BE49-F238E27FC236}">
                <a16:creationId xmlns:a16="http://schemas.microsoft.com/office/drawing/2014/main" id="{D89B10AE-C208-251C-981B-5A02B0C5BFA7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2476"/>
            <a:ext cx="495137" cy="453183"/>
          </a:xfrm>
          <a:prstGeom prst="rect">
            <a:avLst/>
          </a:prstGeom>
        </p:spPr>
      </p:pic>
      <p:pic>
        <p:nvPicPr>
          <p:cNvPr id="438" name="図 437" descr="ロゴ&#10;&#10;自動的に生成された説明">
            <a:extLst>
              <a:ext uri="{FF2B5EF4-FFF2-40B4-BE49-F238E27FC236}">
                <a16:creationId xmlns:a16="http://schemas.microsoft.com/office/drawing/2014/main" id="{1689A283-8790-B204-ED0B-E633487C4F68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0042"/>
            <a:ext cx="495136" cy="456670"/>
          </a:xfrm>
          <a:prstGeom prst="rect">
            <a:avLst/>
          </a:prstGeom>
        </p:spPr>
      </p:pic>
      <p:pic>
        <p:nvPicPr>
          <p:cNvPr id="439" name="図 438" descr="ロゴ&#10;&#10;自動的に生成された説明">
            <a:extLst>
              <a:ext uri="{FF2B5EF4-FFF2-40B4-BE49-F238E27FC236}">
                <a16:creationId xmlns:a16="http://schemas.microsoft.com/office/drawing/2014/main" id="{A3A51D1E-741F-CB87-F0CF-8272646AF9C2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2965"/>
            <a:ext cx="480407" cy="477015"/>
          </a:xfrm>
          <a:prstGeom prst="rect">
            <a:avLst/>
          </a:prstGeom>
        </p:spPr>
      </p:pic>
      <p:pic>
        <p:nvPicPr>
          <p:cNvPr id="440" name="図 439" descr="ロゴ&#10;&#10;自動的に生成された説明">
            <a:extLst>
              <a:ext uri="{FF2B5EF4-FFF2-40B4-BE49-F238E27FC236}">
                <a16:creationId xmlns:a16="http://schemas.microsoft.com/office/drawing/2014/main" id="{3F416547-D5C8-0BFA-C91D-46EDF56306C8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7288"/>
            <a:ext cx="480406" cy="468371"/>
          </a:xfrm>
          <a:prstGeom prst="rect">
            <a:avLst/>
          </a:prstGeom>
        </p:spPr>
      </p:pic>
      <p:pic>
        <p:nvPicPr>
          <p:cNvPr id="441" name="図 440" descr="ロゴ&#10;&#10;自動的に生成された説明">
            <a:extLst>
              <a:ext uri="{FF2B5EF4-FFF2-40B4-BE49-F238E27FC236}">
                <a16:creationId xmlns:a16="http://schemas.microsoft.com/office/drawing/2014/main" id="{E499F072-F17A-50D3-17D8-95E35F80C96A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8028"/>
            <a:ext cx="480406" cy="468371"/>
          </a:xfrm>
          <a:prstGeom prst="rect">
            <a:avLst/>
          </a:prstGeom>
        </p:spPr>
      </p:pic>
      <p:pic>
        <p:nvPicPr>
          <p:cNvPr id="442" name="図 441" descr="ロゴ, アイコン&#10;&#10;自動的に生成された説明">
            <a:extLst>
              <a:ext uri="{FF2B5EF4-FFF2-40B4-BE49-F238E27FC236}">
                <a16:creationId xmlns:a16="http://schemas.microsoft.com/office/drawing/2014/main" id="{E717169F-2F0D-4963-E02F-9A23CA56CBAF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3965"/>
            <a:ext cx="495137" cy="456670"/>
          </a:xfrm>
          <a:prstGeom prst="rect">
            <a:avLst/>
          </a:prstGeom>
        </p:spPr>
      </p:pic>
      <p:pic>
        <p:nvPicPr>
          <p:cNvPr id="443" name="図 442" descr="ロゴ&#10;&#10;自動的に生成された説明">
            <a:extLst>
              <a:ext uri="{FF2B5EF4-FFF2-40B4-BE49-F238E27FC236}">
                <a16:creationId xmlns:a16="http://schemas.microsoft.com/office/drawing/2014/main" id="{929FC7ED-4993-32B5-5CCE-3EF354619FB9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9283"/>
            <a:ext cx="480406" cy="468371"/>
          </a:xfrm>
          <a:prstGeom prst="rect">
            <a:avLst/>
          </a:prstGeom>
        </p:spPr>
      </p:pic>
      <p:pic>
        <p:nvPicPr>
          <p:cNvPr id="444" name="図 443" descr="ロゴ&#10;&#10;自動的に生成された説明">
            <a:extLst>
              <a:ext uri="{FF2B5EF4-FFF2-40B4-BE49-F238E27FC236}">
                <a16:creationId xmlns:a16="http://schemas.microsoft.com/office/drawing/2014/main" id="{60224166-0E46-7D2D-EB97-679A105282E1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9815"/>
            <a:ext cx="495136" cy="460159"/>
          </a:xfrm>
          <a:prstGeom prst="rect">
            <a:avLst/>
          </a:prstGeom>
        </p:spPr>
      </p:pic>
      <p:pic>
        <p:nvPicPr>
          <p:cNvPr id="445" name="図 444" descr="ロゴ, アイコン&#10;&#10;自動的に生成された説明">
            <a:extLst>
              <a:ext uri="{FF2B5EF4-FFF2-40B4-BE49-F238E27FC236}">
                <a16:creationId xmlns:a16="http://schemas.microsoft.com/office/drawing/2014/main" id="{AC76F313-8FBF-AE3D-378E-5DDEDC38A3C9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1473"/>
            <a:ext cx="495136" cy="460159"/>
          </a:xfrm>
          <a:prstGeom prst="rect">
            <a:avLst/>
          </a:prstGeom>
        </p:spPr>
      </p:pic>
      <p:pic>
        <p:nvPicPr>
          <p:cNvPr id="446" name="図 445" descr="ロゴ, アイコン&#10;&#10;自動的に生成された説明">
            <a:extLst>
              <a:ext uri="{FF2B5EF4-FFF2-40B4-BE49-F238E27FC236}">
                <a16:creationId xmlns:a16="http://schemas.microsoft.com/office/drawing/2014/main" id="{9A9D0B0A-325C-273C-866E-002B660F6307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37792"/>
            <a:ext cx="442084" cy="478686"/>
          </a:xfrm>
          <a:prstGeom prst="rect">
            <a:avLst/>
          </a:prstGeom>
        </p:spPr>
      </p:pic>
      <p:pic>
        <p:nvPicPr>
          <p:cNvPr id="576" name="図 575" descr="ロゴ&#10;&#10;自動的に生成された説明">
            <a:extLst>
              <a:ext uri="{FF2B5EF4-FFF2-40B4-BE49-F238E27FC236}">
                <a16:creationId xmlns:a16="http://schemas.microsoft.com/office/drawing/2014/main" id="{8E80CB9D-B3F8-16A6-9ADD-441567CC42A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3468"/>
            <a:ext cx="469168" cy="460159"/>
          </a:xfrm>
          <a:prstGeom prst="rect">
            <a:avLst/>
          </a:prstGeom>
        </p:spPr>
      </p:pic>
      <p:pic>
        <p:nvPicPr>
          <p:cNvPr id="577" name="図 576" descr="ロゴ, アイコン&#10;&#10;自動的に生成された説明">
            <a:extLst>
              <a:ext uri="{FF2B5EF4-FFF2-40B4-BE49-F238E27FC236}">
                <a16:creationId xmlns:a16="http://schemas.microsoft.com/office/drawing/2014/main" id="{2968CE8E-0B88-272F-FD3E-2EC54190110A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37792"/>
            <a:ext cx="529484" cy="478685"/>
          </a:xfrm>
          <a:prstGeom prst="rect">
            <a:avLst/>
          </a:prstGeom>
        </p:spPr>
      </p:pic>
      <p:pic>
        <p:nvPicPr>
          <p:cNvPr id="578" name="図 577" descr="ロゴ, アイコン&#10;&#10;自動的に生成された説明">
            <a:extLst>
              <a:ext uri="{FF2B5EF4-FFF2-40B4-BE49-F238E27FC236}">
                <a16:creationId xmlns:a16="http://schemas.microsoft.com/office/drawing/2014/main" id="{CBB86EB8-9DFB-418F-6C57-D6B346027DA3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4652"/>
            <a:ext cx="463611" cy="478684"/>
          </a:xfrm>
          <a:prstGeom prst="rect">
            <a:avLst/>
          </a:prstGeom>
        </p:spPr>
      </p:pic>
      <p:pic>
        <p:nvPicPr>
          <p:cNvPr id="579" name="図 578" descr="アイコン&#10;&#10;自動的に生成された説明">
            <a:extLst>
              <a:ext uri="{FF2B5EF4-FFF2-40B4-BE49-F238E27FC236}">
                <a16:creationId xmlns:a16="http://schemas.microsoft.com/office/drawing/2014/main" id="{5C7A7527-D961-BA1F-D237-BB634872A7B4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37792"/>
            <a:ext cx="450673" cy="478685"/>
          </a:xfrm>
          <a:prstGeom prst="rect">
            <a:avLst/>
          </a:prstGeom>
        </p:spPr>
      </p:pic>
      <p:pic>
        <p:nvPicPr>
          <p:cNvPr id="580" name="図 579" descr="ロゴ, アイコン&#10;&#10;自動的に生成された説明">
            <a:extLst>
              <a:ext uri="{FF2B5EF4-FFF2-40B4-BE49-F238E27FC236}">
                <a16:creationId xmlns:a16="http://schemas.microsoft.com/office/drawing/2014/main" id="{3AAA6B8A-C6DB-0870-92EA-F5B9ED901EB3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1368"/>
            <a:ext cx="463611" cy="478684"/>
          </a:xfrm>
          <a:prstGeom prst="rect">
            <a:avLst/>
          </a:prstGeom>
        </p:spPr>
      </p:pic>
      <p:pic>
        <p:nvPicPr>
          <p:cNvPr id="581" name="図 580" descr="アイコン&#10;&#10;自動的に生成された説明">
            <a:extLst>
              <a:ext uri="{FF2B5EF4-FFF2-40B4-BE49-F238E27FC236}">
                <a16:creationId xmlns:a16="http://schemas.microsoft.com/office/drawing/2014/main" id="{E9A2FF7E-BACF-D949-1FC1-95437D0B25D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4652"/>
            <a:ext cx="463611" cy="478685"/>
          </a:xfrm>
          <a:prstGeom prst="rect">
            <a:avLst/>
          </a:prstGeom>
        </p:spPr>
      </p:pic>
      <p:pic>
        <p:nvPicPr>
          <p:cNvPr id="582" name="図 581" descr="ロゴ, アイコン&#10;&#10;自動的に生成された説明">
            <a:extLst>
              <a:ext uri="{FF2B5EF4-FFF2-40B4-BE49-F238E27FC236}">
                <a16:creationId xmlns:a16="http://schemas.microsoft.com/office/drawing/2014/main" id="{3C9E32D2-74C5-B9ED-93CF-47C67EEAA8A0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1368"/>
            <a:ext cx="463611" cy="478684"/>
          </a:xfrm>
          <a:prstGeom prst="rect">
            <a:avLst/>
          </a:prstGeom>
        </p:spPr>
      </p:pic>
      <p:pic>
        <p:nvPicPr>
          <p:cNvPr id="583" name="図 582" descr="ロゴ, アイコン&#10;&#10;自動的に生成された説明">
            <a:extLst>
              <a:ext uri="{FF2B5EF4-FFF2-40B4-BE49-F238E27FC236}">
                <a16:creationId xmlns:a16="http://schemas.microsoft.com/office/drawing/2014/main" id="{A88D8636-62CE-B5BC-B6C1-7354B2F654F7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4653"/>
            <a:ext cx="484743" cy="478685"/>
          </a:xfrm>
          <a:prstGeom prst="rect">
            <a:avLst/>
          </a:prstGeom>
        </p:spPr>
      </p:pic>
      <p:pic>
        <p:nvPicPr>
          <p:cNvPr id="584" name="図 583" descr="ロゴ&#10;&#10;自動的に生成された説明">
            <a:extLst>
              <a:ext uri="{FF2B5EF4-FFF2-40B4-BE49-F238E27FC236}">
                <a16:creationId xmlns:a16="http://schemas.microsoft.com/office/drawing/2014/main" id="{7FDC9D77-3E45-68CF-2AF3-EF7B4C07C91C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69227"/>
            <a:ext cx="495138" cy="434109"/>
          </a:xfrm>
          <a:prstGeom prst="rect">
            <a:avLst/>
          </a:prstGeom>
        </p:spPr>
      </p:pic>
      <p:pic>
        <p:nvPicPr>
          <p:cNvPr id="585" name="図 584" descr="ロゴ&#10;&#10;自動的に生成された説明">
            <a:extLst>
              <a:ext uri="{FF2B5EF4-FFF2-40B4-BE49-F238E27FC236}">
                <a16:creationId xmlns:a16="http://schemas.microsoft.com/office/drawing/2014/main" id="{B2508E31-6C7D-E55E-4CA6-D03842DB8664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69227"/>
            <a:ext cx="495137" cy="434109"/>
          </a:xfrm>
          <a:prstGeom prst="rect">
            <a:avLst/>
          </a:prstGeom>
        </p:spPr>
      </p:pic>
      <p:pic>
        <p:nvPicPr>
          <p:cNvPr id="586" name="図 585" descr="ロゴ&#10;&#10;自動的に生成された説明">
            <a:extLst>
              <a:ext uri="{FF2B5EF4-FFF2-40B4-BE49-F238E27FC236}">
                <a16:creationId xmlns:a16="http://schemas.microsoft.com/office/drawing/2014/main" id="{A16FBA52-88F8-9DDE-C715-149E00607C0A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2554"/>
            <a:ext cx="495137" cy="453183"/>
          </a:xfrm>
          <a:prstGeom prst="rect">
            <a:avLst/>
          </a:prstGeom>
        </p:spPr>
      </p:pic>
      <p:pic>
        <p:nvPicPr>
          <p:cNvPr id="587" name="図 586" descr="ロゴ&#10;&#10;自動的に生成された説明">
            <a:extLst>
              <a:ext uri="{FF2B5EF4-FFF2-40B4-BE49-F238E27FC236}">
                <a16:creationId xmlns:a16="http://schemas.microsoft.com/office/drawing/2014/main" id="{F416273F-DE49-0BB7-62A8-8DFDDBCA2F86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0120"/>
            <a:ext cx="495136" cy="456670"/>
          </a:xfrm>
          <a:prstGeom prst="rect">
            <a:avLst/>
          </a:prstGeom>
        </p:spPr>
      </p:pic>
      <p:pic>
        <p:nvPicPr>
          <p:cNvPr id="588" name="図 587" descr="ロゴ&#10;&#10;自動的に生成された説明">
            <a:extLst>
              <a:ext uri="{FF2B5EF4-FFF2-40B4-BE49-F238E27FC236}">
                <a16:creationId xmlns:a16="http://schemas.microsoft.com/office/drawing/2014/main" id="{4FD7A9BE-8404-7BF5-E63E-4D4CDA35CEE3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3043"/>
            <a:ext cx="480407" cy="477015"/>
          </a:xfrm>
          <a:prstGeom prst="rect">
            <a:avLst/>
          </a:prstGeom>
        </p:spPr>
      </p:pic>
      <p:pic>
        <p:nvPicPr>
          <p:cNvPr id="589" name="図 588" descr="ロゴ&#10;&#10;自動的に生成された説明">
            <a:extLst>
              <a:ext uri="{FF2B5EF4-FFF2-40B4-BE49-F238E27FC236}">
                <a16:creationId xmlns:a16="http://schemas.microsoft.com/office/drawing/2014/main" id="{6A119406-A297-F5B0-A39A-BEF0D90A7B5D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57366"/>
            <a:ext cx="480406" cy="468371"/>
          </a:xfrm>
          <a:prstGeom prst="rect">
            <a:avLst/>
          </a:prstGeom>
        </p:spPr>
      </p:pic>
      <p:pic>
        <p:nvPicPr>
          <p:cNvPr id="590" name="図 589" descr="ロゴ&#10;&#10;自動的に生成された説明">
            <a:extLst>
              <a:ext uri="{FF2B5EF4-FFF2-40B4-BE49-F238E27FC236}">
                <a16:creationId xmlns:a16="http://schemas.microsoft.com/office/drawing/2014/main" id="{DA8EF86D-C99A-CF5A-A1F2-D4AEA2E2AD71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48106"/>
            <a:ext cx="480406" cy="468371"/>
          </a:xfrm>
          <a:prstGeom prst="rect">
            <a:avLst/>
          </a:prstGeom>
        </p:spPr>
      </p:pic>
      <p:pic>
        <p:nvPicPr>
          <p:cNvPr id="591" name="図 590" descr="ロゴ, アイコン&#10;&#10;自動的に生成された説明">
            <a:extLst>
              <a:ext uri="{FF2B5EF4-FFF2-40B4-BE49-F238E27FC236}">
                <a16:creationId xmlns:a16="http://schemas.microsoft.com/office/drawing/2014/main" id="{08A71C47-67A1-D0F4-95F2-028C445DDAE3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4043"/>
            <a:ext cx="495137" cy="456670"/>
          </a:xfrm>
          <a:prstGeom prst="rect">
            <a:avLst/>
          </a:prstGeom>
        </p:spPr>
      </p:pic>
      <p:pic>
        <p:nvPicPr>
          <p:cNvPr id="592" name="図 591" descr="ロゴ&#10;&#10;自動的に生成された説明">
            <a:extLst>
              <a:ext uri="{FF2B5EF4-FFF2-40B4-BE49-F238E27FC236}">
                <a16:creationId xmlns:a16="http://schemas.microsoft.com/office/drawing/2014/main" id="{8A35351C-3199-7A8F-0D6E-7F6768AC4063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49361"/>
            <a:ext cx="480406" cy="468371"/>
          </a:xfrm>
          <a:prstGeom prst="rect">
            <a:avLst/>
          </a:prstGeom>
        </p:spPr>
      </p:pic>
      <p:pic>
        <p:nvPicPr>
          <p:cNvPr id="593" name="図 592" descr="ロゴ&#10;&#10;自動的に生成された説明">
            <a:extLst>
              <a:ext uri="{FF2B5EF4-FFF2-40B4-BE49-F238E27FC236}">
                <a16:creationId xmlns:a16="http://schemas.microsoft.com/office/drawing/2014/main" id="{8984D8B1-1192-5204-8033-24D481BF966E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49893"/>
            <a:ext cx="495136" cy="460159"/>
          </a:xfrm>
          <a:prstGeom prst="rect">
            <a:avLst/>
          </a:prstGeom>
        </p:spPr>
      </p:pic>
      <p:pic>
        <p:nvPicPr>
          <p:cNvPr id="594" name="図 593" descr="ロゴ, アイコン&#10;&#10;自動的に生成された説明">
            <a:extLst>
              <a:ext uri="{FF2B5EF4-FFF2-40B4-BE49-F238E27FC236}">
                <a16:creationId xmlns:a16="http://schemas.microsoft.com/office/drawing/2014/main" id="{92C0DE63-5F71-D067-A7CF-5341F1C2FBC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t="1" r="5621" b="11926"/>
          <a:stretch/>
        </p:blipFill>
        <p:spPr>
          <a:xfrm>
            <a:off x="585310" y="6265968"/>
            <a:ext cx="495136" cy="460159"/>
          </a:xfrm>
          <a:prstGeom prst="rect">
            <a:avLst/>
          </a:prstGeom>
        </p:spPr>
      </p:pic>
      <p:pic>
        <p:nvPicPr>
          <p:cNvPr id="595" name="図 594" descr="ロゴ, アイコン&#10;&#10;自動的に生成された説明">
            <a:extLst>
              <a:ext uri="{FF2B5EF4-FFF2-40B4-BE49-F238E27FC236}">
                <a16:creationId xmlns:a16="http://schemas.microsoft.com/office/drawing/2014/main" id="{E4F7D417-8FAA-3D0A-78B9-78D79FF43C76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4303" b="8382"/>
          <a:stretch/>
        </p:blipFill>
        <p:spPr>
          <a:xfrm>
            <a:off x="1142528" y="6242287"/>
            <a:ext cx="442084" cy="478686"/>
          </a:xfrm>
          <a:prstGeom prst="rect">
            <a:avLst/>
          </a:prstGeom>
        </p:spPr>
      </p:pic>
      <p:pic>
        <p:nvPicPr>
          <p:cNvPr id="596" name="図 595" descr="ロゴ&#10;&#10;自動的に生成された説明">
            <a:extLst>
              <a:ext uri="{FF2B5EF4-FFF2-40B4-BE49-F238E27FC236}">
                <a16:creationId xmlns:a16="http://schemas.microsoft.com/office/drawing/2014/main" id="{4659E9FF-5569-41E2-4232-1BB8A7DC6DB7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5" t="1" r="13136" b="11926"/>
          <a:stretch/>
        </p:blipFill>
        <p:spPr>
          <a:xfrm>
            <a:off x="1626506" y="6257963"/>
            <a:ext cx="469168" cy="460159"/>
          </a:xfrm>
          <a:prstGeom prst="rect">
            <a:avLst/>
          </a:prstGeom>
        </p:spPr>
      </p:pic>
      <p:pic>
        <p:nvPicPr>
          <p:cNvPr id="597" name="図 596" descr="ロゴ, アイコン&#10;&#10;自動的に生成された説明">
            <a:extLst>
              <a:ext uri="{FF2B5EF4-FFF2-40B4-BE49-F238E27FC236}">
                <a16:creationId xmlns:a16="http://schemas.microsoft.com/office/drawing/2014/main" id="{DF533FEB-E19A-23EC-D457-78C72DB32F03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b="8382"/>
          <a:stretch/>
        </p:blipFill>
        <p:spPr>
          <a:xfrm>
            <a:off x="2180916" y="6242287"/>
            <a:ext cx="529484" cy="478685"/>
          </a:xfrm>
          <a:prstGeom prst="rect">
            <a:avLst/>
          </a:prstGeom>
        </p:spPr>
      </p:pic>
      <p:pic>
        <p:nvPicPr>
          <p:cNvPr id="598" name="図 597" descr="ロゴ, アイコン&#10;&#10;自動的に生成された説明">
            <a:extLst>
              <a:ext uri="{FF2B5EF4-FFF2-40B4-BE49-F238E27FC236}">
                <a16:creationId xmlns:a16="http://schemas.microsoft.com/office/drawing/2014/main" id="{A3EA1EAE-2750-3EEA-53D4-247E747BFA15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0" r="12933" b="8382"/>
          <a:stretch/>
        </p:blipFill>
        <p:spPr>
          <a:xfrm>
            <a:off x="2671315" y="6229147"/>
            <a:ext cx="463611" cy="478684"/>
          </a:xfrm>
          <a:prstGeom prst="rect">
            <a:avLst/>
          </a:prstGeom>
        </p:spPr>
      </p:pic>
      <p:pic>
        <p:nvPicPr>
          <p:cNvPr id="599" name="図 598" descr="アイコン&#10;&#10;自動的に生成された説明">
            <a:extLst>
              <a:ext uri="{FF2B5EF4-FFF2-40B4-BE49-F238E27FC236}">
                <a16:creationId xmlns:a16="http://schemas.microsoft.com/office/drawing/2014/main" id="{7FA38B98-0B12-2C24-81FF-977453821F71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2898" b="8382"/>
          <a:stretch/>
        </p:blipFill>
        <p:spPr>
          <a:xfrm>
            <a:off x="3247883" y="6242287"/>
            <a:ext cx="450673" cy="478685"/>
          </a:xfrm>
          <a:prstGeom prst="rect">
            <a:avLst/>
          </a:prstGeom>
        </p:spPr>
      </p:pic>
      <p:pic>
        <p:nvPicPr>
          <p:cNvPr id="600" name="図 599" descr="ロゴ, アイコン&#10;&#10;自動的に生成された説明">
            <a:extLst>
              <a:ext uri="{FF2B5EF4-FFF2-40B4-BE49-F238E27FC236}">
                <a16:creationId xmlns:a16="http://schemas.microsoft.com/office/drawing/2014/main" id="{A3ED925F-5CE4-72A5-9908-DB02AF7CB9F9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0" r="10781" b="8382"/>
          <a:stretch/>
        </p:blipFill>
        <p:spPr>
          <a:xfrm>
            <a:off x="3795598" y="6235863"/>
            <a:ext cx="463611" cy="478684"/>
          </a:xfrm>
          <a:prstGeom prst="rect">
            <a:avLst/>
          </a:prstGeom>
        </p:spPr>
      </p:pic>
      <p:pic>
        <p:nvPicPr>
          <p:cNvPr id="601" name="図 600" descr="アイコン&#10;&#10;自動的に生成された説明">
            <a:extLst>
              <a:ext uri="{FF2B5EF4-FFF2-40B4-BE49-F238E27FC236}">
                <a16:creationId xmlns:a16="http://schemas.microsoft.com/office/drawing/2014/main" id="{5BC23394-2B50-46A2-FD59-B1D4ECA9D309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2"/>
          <a:stretch/>
        </p:blipFill>
        <p:spPr>
          <a:xfrm>
            <a:off x="4341031" y="6229147"/>
            <a:ext cx="463611" cy="478685"/>
          </a:xfrm>
          <a:prstGeom prst="rect">
            <a:avLst/>
          </a:prstGeom>
        </p:spPr>
      </p:pic>
      <p:pic>
        <p:nvPicPr>
          <p:cNvPr id="602" name="図 601" descr="ロゴ, アイコン&#10;&#10;自動的に生成された説明">
            <a:extLst>
              <a:ext uri="{FF2B5EF4-FFF2-40B4-BE49-F238E27FC236}">
                <a16:creationId xmlns:a16="http://schemas.microsoft.com/office/drawing/2014/main" id="{3A34484E-4230-A252-8EE8-DF35CD178714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10807" b="8383"/>
          <a:stretch/>
        </p:blipFill>
        <p:spPr>
          <a:xfrm>
            <a:off x="4886845" y="6235863"/>
            <a:ext cx="463611" cy="478684"/>
          </a:xfrm>
          <a:prstGeom prst="rect">
            <a:avLst/>
          </a:prstGeom>
        </p:spPr>
      </p:pic>
      <p:pic>
        <p:nvPicPr>
          <p:cNvPr id="603" name="図 602" descr="ロゴ, アイコン&#10;&#10;自動的に生成された説明">
            <a:extLst>
              <a:ext uri="{FF2B5EF4-FFF2-40B4-BE49-F238E27FC236}">
                <a16:creationId xmlns:a16="http://schemas.microsoft.com/office/drawing/2014/main" id="{08050DAE-FBAE-542E-2DF0-71FDB1714CF1}"/>
              </a:ext>
            </a:extLst>
          </p:cNvPr>
          <p:cNvPicPr>
            <a:picLocks noChangeAspect="1"/>
          </p:cNvPicPr>
          <p:nvPr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7" r="7340" b="8382"/>
          <a:stretch/>
        </p:blipFill>
        <p:spPr>
          <a:xfrm>
            <a:off x="5408158" y="6229148"/>
            <a:ext cx="484743" cy="478685"/>
          </a:xfrm>
          <a:prstGeom prst="rect">
            <a:avLst/>
          </a:prstGeom>
        </p:spPr>
      </p:pic>
      <p:pic>
        <p:nvPicPr>
          <p:cNvPr id="604" name="図 603" descr="ロゴ&#10;&#10;自動的に生成された説明">
            <a:extLst>
              <a:ext uri="{FF2B5EF4-FFF2-40B4-BE49-F238E27FC236}">
                <a16:creationId xmlns:a16="http://schemas.microsoft.com/office/drawing/2014/main" id="{0894936C-E2FC-7EE6-03C9-B64FB23F54A6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1" t="1" r="11492" b="16912"/>
          <a:stretch/>
        </p:blipFill>
        <p:spPr>
          <a:xfrm>
            <a:off x="6125738" y="6273722"/>
            <a:ext cx="495138" cy="434109"/>
          </a:xfrm>
          <a:prstGeom prst="rect">
            <a:avLst/>
          </a:prstGeom>
        </p:spPr>
      </p:pic>
      <p:pic>
        <p:nvPicPr>
          <p:cNvPr id="605" name="図 604" descr="ロゴ&#10;&#10;自動的に生成された説明">
            <a:extLst>
              <a:ext uri="{FF2B5EF4-FFF2-40B4-BE49-F238E27FC236}">
                <a16:creationId xmlns:a16="http://schemas.microsoft.com/office/drawing/2014/main" id="{F039D2A5-43A9-DFAD-DDE8-FC8D803DD2FF}"/>
              </a:ext>
            </a:extLst>
          </p:cNvPr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7" r="11196" b="16914"/>
          <a:stretch/>
        </p:blipFill>
        <p:spPr>
          <a:xfrm>
            <a:off x="6695454" y="6273722"/>
            <a:ext cx="495137" cy="434109"/>
          </a:xfrm>
          <a:prstGeom prst="rect">
            <a:avLst/>
          </a:prstGeom>
        </p:spPr>
      </p:pic>
      <p:pic>
        <p:nvPicPr>
          <p:cNvPr id="606" name="図 605" descr="ロゴ&#10;&#10;自動的に生成された説明">
            <a:extLst>
              <a:ext uri="{FF2B5EF4-FFF2-40B4-BE49-F238E27FC236}">
                <a16:creationId xmlns:a16="http://schemas.microsoft.com/office/drawing/2014/main" id="{7087E0A3-2587-DDA8-1908-40768E6A58F3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8" r="6346" b="13263"/>
          <a:stretch/>
        </p:blipFill>
        <p:spPr>
          <a:xfrm>
            <a:off x="7314540" y="6277049"/>
            <a:ext cx="495137" cy="453183"/>
          </a:xfrm>
          <a:prstGeom prst="rect">
            <a:avLst/>
          </a:prstGeom>
        </p:spPr>
      </p:pic>
      <p:pic>
        <p:nvPicPr>
          <p:cNvPr id="607" name="図 606" descr="ロゴ&#10;&#10;自動的に生成された説明">
            <a:extLst>
              <a:ext uri="{FF2B5EF4-FFF2-40B4-BE49-F238E27FC236}">
                <a16:creationId xmlns:a16="http://schemas.microsoft.com/office/drawing/2014/main" id="{04E81F00-E788-E936-DC83-7244FD45BA68}"/>
              </a:ext>
            </a:extLst>
          </p:cNvPr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r="7007" b="12595"/>
          <a:stretch/>
        </p:blipFill>
        <p:spPr>
          <a:xfrm>
            <a:off x="7827853" y="6274615"/>
            <a:ext cx="495136" cy="456670"/>
          </a:xfrm>
          <a:prstGeom prst="rect">
            <a:avLst/>
          </a:prstGeom>
        </p:spPr>
      </p:pic>
      <p:pic>
        <p:nvPicPr>
          <p:cNvPr id="608" name="図 607" descr="ロゴ&#10;&#10;自動的に生成された説明">
            <a:extLst>
              <a:ext uri="{FF2B5EF4-FFF2-40B4-BE49-F238E27FC236}">
                <a16:creationId xmlns:a16="http://schemas.microsoft.com/office/drawing/2014/main" id="{38E3B5D1-D4B6-1088-8281-1661AA45DFCC}"/>
              </a:ext>
            </a:extLst>
          </p:cNvPr>
          <p:cNvPicPr>
            <a:picLocks noChangeAspect="1"/>
          </p:cNvPicPr>
          <p:nvPr/>
        </p:nvPicPr>
        <p:blipFill rotWithShape="1"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0" r="9334" b="8701"/>
          <a:stretch/>
        </p:blipFill>
        <p:spPr>
          <a:xfrm>
            <a:off x="8383280" y="6257538"/>
            <a:ext cx="480407" cy="477015"/>
          </a:xfrm>
          <a:prstGeom prst="rect">
            <a:avLst/>
          </a:prstGeom>
        </p:spPr>
      </p:pic>
      <p:pic>
        <p:nvPicPr>
          <p:cNvPr id="609" name="図 608" descr="ロゴ&#10;&#10;自動的に生成された説明">
            <a:extLst>
              <a:ext uri="{FF2B5EF4-FFF2-40B4-BE49-F238E27FC236}">
                <a16:creationId xmlns:a16="http://schemas.microsoft.com/office/drawing/2014/main" id="{F8D8DF9F-BA78-9FB8-20AF-4EA6B0557D3A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8" r="5550" b="10356"/>
          <a:stretch/>
        </p:blipFill>
        <p:spPr>
          <a:xfrm>
            <a:off x="8915775" y="6261861"/>
            <a:ext cx="480406" cy="468371"/>
          </a:xfrm>
          <a:prstGeom prst="rect">
            <a:avLst/>
          </a:prstGeom>
        </p:spPr>
      </p:pic>
      <p:pic>
        <p:nvPicPr>
          <p:cNvPr id="610" name="図 609" descr="ロゴ&#10;&#10;自動的に生成された説明">
            <a:extLst>
              <a:ext uri="{FF2B5EF4-FFF2-40B4-BE49-F238E27FC236}">
                <a16:creationId xmlns:a16="http://schemas.microsoft.com/office/drawing/2014/main" id="{A41401FC-51AB-5857-5604-B20FA5A20FBC}"/>
              </a:ext>
            </a:extLst>
          </p:cNvPr>
          <p:cNvPicPr>
            <a:picLocks noChangeAspect="1"/>
          </p:cNvPicPr>
          <p:nvPr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r="11399" b="10356"/>
          <a:stretch/>
        </p:blipFill>
        <p:spPr>
          <a:xfrm>
            <a:off x="9479405" y="6252601"/>
            <a:ext cx="480406" cy="468371"/>
          </a:xfrm>
          <a:prstGeom prst="rect">
            <a:avLst/>
          </a:prstGeom>
        </p:spPr>
      </p:pic>
      <p:pic>
        <p:nvPicPr>
          <p:cNvPr id="611" name="図 610" descr="ロゴ, アイコン&#10;&#10;自動的に生成された説明">
            <a:extLst>
              <a:ext uri="{FF2B5EF4-FFF2-40B4-BE49-F238E27FC236}">
                <a16:creationId xmlns:a16="http://schemas.microsoft.com/office/drawing/2014/main" id="{B27DE987-E402-B379-39B3-4FBEBA8FEC07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r="7657" b="12595"/>
          <a:stretch/>
        </p:blipFill>
        <p:spPr>
          <a:xfrm>
            <a:off x="9996163" y="6268538"/>
            <a:ext cx="495137" cy="456670"/>
          </a:xfrm>
          <a:prstGeom prst="rect">
            <a:avLst/>
          </a:prstGeom>
        </p:spPr>
      </p:pic>
      <p:pic>
        <p:nvPicPr>
          <p:cNvPr id="612" name="図 611" descr="ロゴ&#10;&#10;自動的に生成された説明">
            <a:extLst>
              <a:ext uri="{FF2B5EF4-FFF2-40B4-BE49-F238E27FC236}">
                <a16:creationId xmlns:a16="http://schemas.microsoft.com/office/drawing/2014/main" id="{F180E8B7-8103-5417-BB52-884D283CA6E8}"/>
              </a:ext>
            </a:extLst>
          </p:cNvPr>
          <p:cNvPicPr>
            <a:picLocks noChangeAspect="1"/>
          </p:cNvPicPr>
          <p:nvPr/>
        </p:nvPicPr>
        <p:blipFill rotWithShape="1"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8" r="10706" b="10356"/>
          <a:stretch/>
        </p:blipFill>
        <p:spPr>
          <a:xfrm>
            <a:off x="10491300" y="6253856"/>
            <a:ext cx="480406" cy="468371"/>
          </a:xfrm>
          <a:prstGeom prst="rect">
            <a:avLst/>
          </a:prstGeom>
        </p:spPr>
      </p:pic>
      <p:pic>
        <p:nvPicPr>
          <p:cNvPr id="613" name="図 612" descr="ロゴ&#10;&#10;自動的に生成された説明">
            <a:extLst>
              <a:ext uri="{FF2B5EF4-FFF2-40B4-BE49-F238E27FC236}">
                <a16:creationId xmlns:a16="http://schemas.microsoft.com/office/drawing/2014/main" id="{7A337251-761F-70BC-04CF-8B953B2D444A}"/>
              </a:ext>
            </a:extLst>
          </p:cNvPr>
          <p:cNvPicPr>
            <a:picLocks noChangeAspect="1"/>
          </p:cNvPicPr>
          <p:nvPr/>
        </p:nvPicPr>
        <p:blipFill rotWithShape="1"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7" t="-1" r="13117" b="11929"/>
          <a:stretch/>
        </p:blipFill>
        <p:spPr>
          <a:xfrm>
            <a:off x="10971706" y="6254388"/>
            <a:ext cx="495136" cy="46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6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03BED74-51EF-6660-D2C1-A6C94E6B7919}"/>
              </a:ext>
            </a:extLst>
          </p:cNvPr>
          <p:cNvSpPr/>
          <p:nvPr/>
        </p:nvSpPr>
        <p:spPr>
          <a:xfrm>
            <a:off x="497721" y="3925282"/>
            <a:ext cx="8742765" cy="2764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7D1C29B2-5679-B592-F131-02A76C5395A7}"/>
              </a:ext>
            </a:extLst>
          </p:cNvPr>
          <p:cNvSpPr txBox="1"/>
          <p:nvPr/>
        </p:nvSpPr>
        <p:spPr>
          <a:xfrm>
            <a:off x="48" y="3925282"/>
            <a:ext cx="492443" cy="2764764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000">
                <a:solidFill>
                  <a:srgbClr val="00B05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ファイル共有の方法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190A4D3-E9A1-AA85-8687-8D25C839382C}"/>
              </a:ext>
            </a:extLst>
          </p:cNvPr>
          <p:cNvSpPr/>
          <p:nvPr/>
        </p:nvSpPr>
        <p:spPr>
          <a:xfrm>
            <a:off x="497796" y="1103658"/>
            <a:ext cx="11460524" cy="2625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FE0E7F-AF9A-C9FE-0D7F-393910556542}"/>
              </a:ext>
            </a:extLst>
          </p:cNvPr>
          <p:cNvSpPr txBox="1"/>
          <p:nvPr/>
        </p:nvSpPr>
        <p:spPr>
          <a:xfrm>
            <a:off x="202475" y="192265"/>
            <a:ext cx="11789962" cy="646331"/>
          </a:xfrm>
          <a:prstGeom prst="rect">
            <a:avLst/>
          </a:prstGeom>
          <a:noFill/>
          <a:ln>
            <a:noFill/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オフィス</a:t>
            </a:r>
            <a:r>
              <a:rPr kumimoji="1"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アプリを</a:t>
            </a:r>
            <a:r>
              <a:rPr kumimoji="1" lang="ja-JP" altLang="en-US" sz="36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用いたポジショニングマップの</a:t>
            </a:r>
            <a:r>
              <a:rPr lang="ja-JP" altLang="en-US" sz="3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活用</a:t>
            </a:r>
            <a:endParaRPr kumimoji="1" lang="ja-JP" altLang="en-US" sz="3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FA4B9076-B249-1CCE-5E01-F9D63D65E4C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3020" b="41486"/>
          <a:stretch/>
        </p:blipFill>
        <p:spPr>
          <a:xfrm>
            <a:off x="866957" y="1623899"/>
            <a:ext cx="3143727" cy="1896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E81D6980-4AFC-6141-C7E6-9540E7EEF532}"/>
              </a:ext>
            </a:extLst>
          </p:cNvPr>
          <p:cNvSpPr/>
          <p:nvPr/>
        </p:nvSpPr>
        <p:spPr>
          <a:xfrm>
            <a:off x="764091" y="2032064"/>
            <a:ext cx="1146034" cy="67241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6537732-1FCF-6AE4-BFC1-B11D5D8A3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71" y="1595240"/>
            <a:ext cx="2591849" cy="1938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DC5B343-6F82-6598-1A46-BBA5546B62F2}"/>
              </a:ext>
            </a:extLst>
          </p:cNvPr>
          <p:cNvSpPr txBox="1"/>
          <p:nvPr/>
        </p:nvSpPr>
        <p:spPr>
          <a:xfrm>
            <a:off x="2135024" y="2806684"/>
            <a:ext cx="1692611" cy="584775"/>
          </a:xfrm>
          <a:prstGeom prst="wedgeRectCallout">
            <a:avLst>
              <a:gd name="adj1" fmla="val -63555"/>
              <a:gd name="adj2" fmla="val -59763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使いたい</a:t>
            </a:r>
            <a:r>
              <a:rPr kumimoji="1"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シートを選択</a:t>
            </a: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3EFE3C0D-24CE-89BA-7621-204DC676597F}"/>
              </a:ext>
            </a:extLst>
          </p:cNvPr>
          <p:cNvCxnSpPr>
            <a:cxnSpLocks/>
          </p:cNvCxnSpPr>
          <p:nvPr/>
        </p:nvCxnSpPr>
        <p:spPr>
          <a:xfrm flipV="1">
            <a:off x="5308978" y="2757830"/>
            <a:ext cx="147303" cy="243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図 16">
            <a:extLst>
              <a:ext uri="{FF2B5EF4-FFF2-40B4-BE49-F238E27FC236}">
                <a16:creationId xmlns:a16="http://schemas.microsoft.com/office/drawing/2014/main" id="{787EAB62-4D80-0D70-6973-BB2E063C2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696" y="1572136"/>
            <a:ext cx="3897213" cy="1970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1C8382B-A70C-2422-4A3C-01918171695C}"/>
              </a:ext>
            </a:extLst>
          </p:cNvPr>
          <p:cNvSpPr txBox="1"/>
          <p:nvPr/>
        </p:nvSpPr>
        <p:spPr>
          <a:xfrm>
            <a:off x="5808127" y="2285955"/>
            <a:ext cx="1624408" cy="584775"/>
          </a:xfrm>
          <a:prstGeom prst="wedgeRectCallout">
            <a:avLst>
              <a:gd name="adj1" fmla="val -63176"/>
              <a:gd name="adj2" fmla="val 18512"/>
            </a:avLst>
          </a:prstGeom>
          <a:solidFill>
            <a:srgbClr val="FFC00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番号をドラッグして移動</a:t>
            </a:r>
            <a:endParaRPr lang="ja-JP" altLang="en-US" sz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E1FBD63-9DF1-A328-61A2-125FCC527657}"/>
              </a:ext>
            </a:extLst>
          </p:cNvPr>
          <p:cNvSpPr txBox="1"/>
          <p:nvPr/>
        </p:nvSpPr>
        <p:spPr>
          <a:xfrm>
            <a:off x="1257926" y="1199276"/>
            <a:ext cx="2132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シートの選択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0073E1C-A51E-B89A-C85F-B8E05B60383E}"/>
              </a:ext>
            </a:extLst>
          </p:cNvPr>
          <p:cNvSpPr txBox="1"/>
          <p:nvPr/>
        </p:nvSpPr>
        <p:spPr>
          <a:xfrm>
            <a:off x="4590619" y="1243336"/>
            <a:ext cx="3104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番号カードの利用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1A2E85DB-9CD2-2332-503A-E22748D4EFA4}"/>
              </a:ext>
            </a:extLst>
          </p:cNvPr>
          <p:cNvSpPr txBox="1"/>
          <p:nvPr/>
        </p:nvSpPr>
        <p:spPr>
          <a:xfrm>
            <a:off x="8257883" y="1238783"/>
            <a:ext cx="3258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背景シートの変更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13109E21-6FAB-CFF3-3DAF-B9EFB43FEA10}"/>
              </a:ext>
            </a:extLst>
          </p:cNvPr>
          <p:cNvSpPr txBox="1"/>
          <p:nvPr/>
        </p:nvSpPr>
        <p:spPr>
          <a:xfrm>
            <a:off x="-5804" y="1151668"/>
            <a:ext cx="492443" cy="23462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ボードの</a:t>
            </a:r>
            <a:r>
              <a:rPr kumimoji="1" lang="ja-JP" altLang="en-US" sz="2000">
                <a:solidFill>
                  <a:srgbClr val="0070C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使い方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56C40DC-1D8D-C0A6-9F6E-4C0C152FA963}"/>
              </a:ext>
            </a:extLst>
          </p:cNvPr>
          <p:cNvSpPr txBox="1"/>
          <p:nvPr/>
        </p:nvSpPr>
        <p:spPr>
          <a:xfrm>
            <a:off x="445047" y="3961360"/>
            <a:ext cx="20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右上の共有ボタン</a:t>
            </a:r>
          </a:p>
        </p:txBody>
      </p:sp>
      <p:pic>
        <p:nvPicPr>
          <p:cNvPr id="34" name="図 33">
            <a:extLst>
              <a:ext uri="{FF2B5EF4-FFF2-40B4-BE49-F238E27FC236}">
                <a16:creationId xmlns:a16="http://schemas.microsoft.com/office/drawing/2014/main" id="{2B277BD8-2902-35CA-879B-5534A5D5E3A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26" t="10946"/>
          <a:stretch/>
        </p:blipFill>
        <p:spPr>
          <a:xfrm>
            <a:off x="870086" y="4562959"/>
            <a:ext cx="1430502" cy="1913788"/>
          </a:xfrm>
          <a:prstGeom prst="rect">
            <a:avLst/>
          </a:prstGeom>
        </p:spPr>
      </p:pic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132BBA0D-318D-3957-8129-D62ABB88B082}"/>
              </a:ext>
            </a:extLst>
          </p:cNvPr>
          <p:cNvSpPr/>
          <p:nvPr/>
        </p:nvSpPr>
        <p:spPr>
          <a:xfrm>
            <a:off x="1649328" y="4607845"/>
            <a:ext cx="411971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36" name="四角形: 角を丸くする 35">
            <a:extLst>
              <a:ext uri="{FF2B5EF4-FFF2-40B4-BE49-F238E27FC236}">
                <a16:creationId xmlns:a16="http://schemas.microsoft.com/office/drawing/2014/main" id="{9C5CDF6E-86D1-BE6E-0379-3AEC1F677328}"/>
              </a:ext>
            </a:extLst>
          </p:cNvPr>
          <p:cNvSpPr/>
          <p:nvPr/>
        </p:nvSpPr>
        <p:spPr>
          <a:xfrm>
            <a:off x="1362512" y="4786269"/>
            <a:ext cx="514637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38" name="図 37">
            <a:extLst>
              <a:ext uri="{FF2B5EF4-FFF2-40B4-BE49-F238E27FC236}">
                <a16:creationId xmlns:a16="http://schemas.microsoft.com/office/drawing/2014/main" id="{ACBA033A-4F3F-2FE7-7965-46E212FA82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5401" y="4327789"/>
            <a:ext cx="1285279" cy="2107079"/>
          </a:xfrm>
          <a:prstGeom prst="rect">
            <a:avLst/>
          </a:prstGeom>
        </p:spPr>
      </p:pic>
      <p:sp>
        <p:nvSpPr>
          <p:cNvPr id="39" name="四角形: 角を丸くする 38">
            <a:extLst>
              <a:ext uri="{FF2B5EF4-FFF2-40B4-BE49-F238E27FC236}">
                <a16:creationId xmlns:a16="http://schemas.microsoft.com/office/drawing/2014/main" id="{40E2CD16-1039-DBB6-65C3-0A26C2A37FCB}"/>
              </a:ext>
            </a:extLst>
          </p:cNvPr>
          <p:cNvSpPr/>
          <p:nvPr/>
        </p:nvSpPr>
        <p:spPr>
          <a:xfrm>
            <a:off x="2975401" y="4866309"/>
            <a:ext cx="1285279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0" name="四角形: 角を丸くする 39">
            <a:extLst>
              <a:ext uri="{FF2B5EF4-FFF2-40B4-BE49-F238E27FC236}">
                <a16:creationId xmlns:a16="http://schemas.microsoft.com/office/drawing/2014/main" id="{2B646E98-6A30-50BB-8C91-A683DB1B0FAF}"/>
              </a:ext>
            </a:extLst>
          </p:cNvPr>
          <p:cNvSpPr/>
          <p:nvPr/>
        </p:nvSpPr>
        <p:spPr>
          <a:xfrm>
            <a:off x="2975401" y="5125070"/>
            <a:ext cx="1285279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2ADD4CA8-917A-AA4E-294A-80D99375CCCB}"/>
              </a:ext>
            </a:extLst>
          </p:cNvPr>
          <p:cNvSpPr txBox="1"/>
          <p:nvPr/>
        </p:nvSpPr>
        <p:spPr>
          <a:xfrm>
            <a:off x="2726342" y="3971552"/>
            <a:ext cx="2056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クラウド上</a:t>
            </a:r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へ保存</a:t>
            </a:r>
            <a:endParaRPr kumimoji="1" lang="ja-JP" altLang="en-US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8E715FAC-E0B7-D2C0-228D-70AAF6A296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7658" y="4350482"/>
            <a:ext cx="1133742" cy="1081451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4C662B56-6872-2656-0A1F-781EA3A888A2}"/>
              </a:ext>
            </a:extLst>
          </p:cNvPr>
          <p:cNvSpPr txBox="1"/>
          <p:nvPr/>
        </p:nvSpPr>
        <p:spPr>
          <a:xfrm>
            <a:off x="5006590" y="3953216"/>
            <a:ext cx="1725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設定の確認</a:t>
            </a:r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149076C8-E9A4-DE52-BC75-2E58BB7C129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6642" y="4861644"/>
            <a:ext cx="1285279" cy="1689073"/>
          </a:xfrm>
          <a:prstGeom prst="rect">
            <a:avLst/>
          </a:prstGeom>
        </p:spPr>
      </p:pic>
      <p:sp>
        <p:nvSpPr>
          <p:cNvPr id="47" name="四角形: 角を丸くする 46">
            <a:extLst>
              <a:ext uri="{FF2B5EF4-FFF2-40B4-BE49-F238E27FC236}">
                <a16:creationId xmlns:a16="http://schemas.microsoft.com/office/drawing/2014/main" id="{1ACE298B-FEB5-E0F3-C95A-7A4D2DF03AA9}"/>
              </a:ext>
            </a:extLst>
          </p:cNvPr>
          <p:cNvSpPr/>
          <p:nvPr/>
        </p:nvSpPr>
        <p:spPr>
          <a:xfrm>
            <a:off x="5102680" y="5093436"/>
            <a:ext cx="353601" cy="303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8" name="四角形: 角を丸くする 47">
            <a:extLst>
              <a:ext uri="{FF2B5EF4-FFF2-40B4-BE49-F238E27FC236}">
                <a16:creationId xmlns:a16="http://schemas.microsoft.com/office/drawing/2014/main" id="{8D109140-7841-D869-4813-BA36EF76CB40}"/>
              </a:ext>
            </a:extLst>
          </p:cNvPr>
          <p:cNvSpPr/>
          <p:nvPr/>
        </p:nvSpPr>
        <p:spPr>
          <a:xfrm>
            <a:off x="5627200" y="5263343"/>
            <a:ext cx="1285279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49" name="四角形: 角を丸くする 48">
            <a:extLst>
              <a:ext uri="{FF2B5EF4-FFF2-40B4-BE49-F238E27FC236}">
                <a16:creationId xmlns:a16="http://schemas.microsoft.com/office/drawing/2014/main" id="{97E10B36-BA20-55F9-10CF-4A30E97B3ABF}"/>
              </a:ext>
            </a:extLst>
          </p:cNvPr>
          <p:cNvSpPr/>
          <p:nvPr/>
        </p:nvSpPr>
        <p:spPr>
          <a:xfrm>
            <a:off x="6171666" y="6295911"/>
            <a:ext cx="448665" cy="17842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pic>
        <p:nvPicPr>
          <p:cNvPr id="50" name="図 49">
            <a:extLst>
              <a:ext uri="{FF2B5EF4-FFF2-40B4-BE49-F238E27FC236}">
                <a16:creationId xmlns:a16="http://schemas.microsoft.com/office/drawing/2014/main" id="{C6A53F3D-FC65-B751-83EA-5355FE96B4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80756" y="4314979"/>
            <a:ext cx="1690256" cy="1596022"/>
          </a:xfrm>
          <a:prstGeom prst="rect">
            <a:avLst/>
          </a:prstGeom>
        </p:spPr>
      </p:pic>
      <p:sp>
        <p:nvSpPr>
          <p:cNvPr id="51" name="四角形: 角を丸くする 50">
            <a:extLst>
              <a:ext uri="{FF2B5EF4-FFF2-40B4-BE49-F238E27FC236}">
                <a16:creationId xmlns:a16="http://schemas.microsoft.com/office/drawing/2014/main" id="{CB2FAF5A-23A8-8B39-9AF7-67D053F660BE}"/>
              </a:ext>
            </a:extLst>
          </p:cNvPr>
          <p:cNvSpPr/>
          <p:nvPr/>
        </p:nvSpPr>
        <p:spPr>
          <a:xfrm>
            <a:off x="7712500" y="5488404"/>
            <a:ext cx="833125" cy="3693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33BC795D-6BB6-76F1-8CE0-8A958D69310E}"/>
              </a:ext>
            </a:extLst>
          </p:cNvPr>
          <p:cNvSpPr txBox="1"/>
          <p:nvPr/>
        </p:nvSpPr>
        <p:spPr>
          <a:xfrm>
            <a:off x="6807426" y="3954482"/>
            <a:ext cx="2485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リンクのコピー＆配付</a:t>
            </a:r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886B3249-2A88-D51A-F29E-20AC33377F32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5456281" y="5244992"/>
            <a:ext cx="149803" cy="1049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8F4D9347-71C6-4851-985B-999213D308DA}"/>
              </a:ext>
            </a:extLst>
          </p:cNvPr>
          <p:cNvCxnSpPr>
            <a:cxnSpLocks/>
            <a:stCxn id="48" idx="2"/>
            <a:endCxn id="49" idx="0"/>
          </p:cNvCxnSpPr>
          <p:nvPr/>
        </p:nvCxnSpPr>
        <p:spPr>
          <a:xfrm>
            <a:off x="6269840" y="5441767"/>
            <a:ext cx="126159" cy="85414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C03CBCD-03AF-171D-0464-8D54D70D99D7}"/>
              </a:ext>
            </a:extLst>
          </p:cNvPr>
          <p:cNvSpPr/>
          <p:nvPr/>
        </p:nvSpPr>
        <p:spPr>
          <a:xfrm>
            <a:off x="4886718" y="4013694"/>
            <a:ext cx="144530" cy="25061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8FD8E32B-6F6D-DC23-A4DC-43BA8AC27359}"/>
              </a:ext>
            </a:extLst>
          </p:cNvPr>
          <p:cNvSpPr/>
          <p:nvPr/>
        </p:nvSpPr>
        <p:spPr>
          <a:xfrm>
            <a:off x="6687356" y="4007536"/>
            <a:ext cx="144530" cy="256769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6037FB8F-92DF-51A8-DF3F-1E30E5CFFC54}"/>
              </a:ext>
            </a:extLst>
          </p:cNvPr>
          <p:cNvCxnSpPr>
            <a:cxnSpLocks/>
            <a:stCxn id="51" idx="2"/>
            <a:endCxn id="1026" idx="3"/>
          </p:cNvCxnSpPr>
          <p:nvPr/>
        </p:nvCxnSpPr>
        <p:spPr>
          <a:xfrm flipH="1">
            <a:off x="7515898" y="5857736"/>
            <a:ext cx="613165" cy="4137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QRコードを撮影している人のイラスト">
            <a:extLst>
              <a:ext uri="{FF2B5EF4-FFF2-40B4-BE49-F238E27FC236}">
                <a16:creationId xmlns:a16="http://schemas.microsoft.com/office/drawing/2014/main" id="{34EBD0AC-CF2C-1194-29C9-E5E3022FA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0" t="41147" r="62110" b="23769"/>
          <a:stretch/>
        </p:blipFill>
        <p:spPr bwMode="auto">
          <a:xfrm>
            <a:off x="7134687" y="5975728"/>
            <a:ext cx="381211" cy="59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401655BE-670F-0342-FFD1-0CFC4E25D2FA}"/>
              </a:ext>
            </a:extLst>
          </p:cNvPr>
          <p:cNvCxnSpPr>
            <a:cxnSpLocks/>
            <a:stCxn id="51" idx="2"/>
            <a:endCxn id="54" idx="1"/>
          </p:cNvCxnSpPr>
          <p:nvPr/>
        </p:nvCxnSpPr>
        <p:spPr>
          <a:xfrm>
            <a:off x="8129063" y="5857736"/>
            <a:ext cx="344583" cy="30077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図 53">
            <a:extLst>
              <a:ext uri="{FF2B5EF4-FFF2-40B4-BE49-F238E27FC236}">
                <a16:creationId xmlns:a16="http://schemas.microsoft.com/office/drawing/2014/main" id="{637A31C4-3E9E-907C-CFE8-F5CF77264C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73646" y="5931901"/>
            <a:ext cx="676762" cy="453222"/>
          </a:xfrm>
          <a:prstGeom prst="rect">
            <a:avLst/>
          </a:prstGeom>
        </p:spPr>
      </p:pic>
      <p:sp>
        <p:nvSpPr>
          <p:cNvPr id="1024" name="テキスト ボックス 1023">
            <a:extLst>
              <a:ext uri="{FF2B5EF4-FFF2-40B4-BE49-F238E27FC236}">
                <a16:creationId xmlns:a16="http://schemas.microsoft.com/office/drawing/2014/main" id="{C59F5829-0A69-99CA-8FE6-B3A1FDDCB043}"/>
              </a:ext>
            </a:extLst>
          </p:cNvPr>
          <p:cNvSpPr txBox="1"/>
          <p:nvPr/>
        </p:nvSpPr>
        <p:spPr>
          <a:xfrm>
            <a:off x="7459920" y="6192541"/>
            <a:ext cx="6363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二次元</a:t>
            </a:r>
            <a:endParaRPr kumimoji="1" lang="en-US" altLang="ja-JP" sz="1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コード</a:t>
            </a:r>
            <a:endParaRPr kumimoji="1" lang="en-US" altLang="ja-JP" sz="1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ctr"/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で配付</a:t>
            </a:r>
          </a:p>
        </p:txBody>
      </p:sp>
      <p:sp>
        <p:nvSpPr>
          <p:cNvPr id="1025" name="テキスト ボックス 1024">
            <a:extLst>
              <a:ext uri="{FF2B5EF4-FFF2-40B4-BE49-F238E27FC236}">
                <a16:creationId xmlns:a16="http://schemas.microsoft.com/office/drawing/2014/main" id="{113C5DBD-6994-9772-FC17-A2A7972CF142}"/>
              </a:ext>
            </a:extLst>
          </p:cNvPr>
          <p:cNvSpPr txBox="1"/>
          <p:nvPr/>
        </p:nvSpPr>
        <p:spPr>
          <a:xfrm>
            <a:off x="8257883" y="6350662"/>
            <a:ext cx="99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Web</a:t>
            </a:r>
            <a:r>
              <a:rPr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掲示板にリンク貼付け</a:t>
            </a:r>
            <a:endParaRPr kumimoji="1" lang="ja-JP" altLang="en-US" sz="100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0" name="テキスト ボックス 1029">
            <a:extLst>
              <a:ext uri="{FF2B5EF4-FFF2-40B4-BE49-F238E27FC236}">
                <a16:creationId xmlns:a16="http://schemas.microsoft.com/office/drawing/2014/main" id="{FCF2FFA6-952C-9B83-0806-7268B13D3DDC}"/>
              </a:ext>
            </a:extLst>
          </p:cNvPr>
          <p:cNvSpPr txBox="1"/>
          <p:nvPr/>
        </p:nvSpPr>
        <p:spPr>
          <a:xfrm>
            <a:off x="4532996" y="5673070"/>
            <a:ext cx="953237" cy="749812"/>
          </a:xfrm>
          <a:prstGeom prst="wedgeRectCallout">
            <a:avLst>
              <a:gd name="adj1" fmla="val 69682"/>
              <a:gd name="adj2" fmla="val -78866"/>
            </a:avLst>
          </a:prstGeom>
          <a:solidFill>
            <a:srgbClr val="FFC000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kumimoji="1" lang="ja-JP" altLang="en-US" sz="11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「すべてのユーザー」や「組織内」等を選択</a:t>
            </a:r>
          </a:p>
        </p:txBody>
      </p:sp>
      <p:sp>
        <p:nvSpPr>
          <p:cNvPr id="1031" name="正方形/長方形 1030">
            <a:extLst>
              <a:ext uri="{FF2B5EF4-FFF2-40B4-BE49-F238E27FC236}">
                <a16:creationId xmlns:a16="http://schemas.microsoft.com/office/drawing/2014/main" id="{25BBCA92-E84A-A438-9B1B-5FE5FFF457A7}"/>
              </a:ext>
            </a:extLst>
          </p:cNvPr>
          <p:cNvSpPr/>
          <p:nvPr/>
        </p:nvSpPr>
        <p:spPr>
          <a:xfrm>
            <a:off x="9795510" y="3925282"/>
            <a:ext cx="2162810" cy="27647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32" name="テキスト ボックス 1031">
            <a:extLst>
              <a:ext uri="{FF2B5EF4-FFF2-40B4-BE49-F238E27FC236}">
                <a16:creationId xmlns:a16="http://schemas.microsoft.com/office/drawing/2014/main" id="{F5463FA0-373F-FEF5-16EA-1E3D52082F90}"/>
              </a:ext>
            </a:extLst>
          </p:cNvPr>
          <p:cNvSpPr txBox="1"/>
          <p:nvPr/>
        </p:nvSpPr>
        <p:spPr>
          <a:xfrm>
            <a:off x="9296583" y="4174011"/>
            <a:ext cx="492443" cy="2516035"/>
          </a:xfrm>
          <a:prstGeom prst="rect">
            <a:avLst/>
          </a:prstGeom>
          <a:noFill/>
          <a:ln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accent5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チームズでの共有</a:t>
            </a:r>
            <a:endParaRPr kumimoji="1" lang="ja-JP" altLang="en-US" sz="2000">
              <a:solidFill>
                <a:schemeClr val="accent5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33" name="テキスト ボックス 1032">
            <a:extLst>
              <a:ext uri="{FF2B5EF4-FFF2-40B4-BE49-F238E27FC236}">
                <a16:creationId xmlns:a16="http://schemas.microsoft.com/office/drawing/2014/main" id="{00CC4B26-A30A-2705-A018-B1D27273DCD8}"/>
              </a:ext>
            </a:extLst>
          </p:cNvPr>
          <p:cNvSpPr txBox="1"/>
          <p:nvPr/>
        </p:nvSpPr>
        <p:spPr>
          <a:xfrm>
            <a:off x="9914316" y="3951254"/>
            <a:ext cx="1963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ファイルを投稿</a:t>
            </a:r>
          </a:p>
        </p:txBody>
      </p:sp>
      <p:pic>
        <p:nvPicPr>
          <p:cNvPr id="1035" name="図 1034">
            <a:extLst>
              <a:ext uri="{FF2B5EF4-FFF2-40B4-BE49-F238E27FC236}">
                <a16:creationId xmlns:a16="http://schemas.microsoft.com/office/drawing/2014/main" id="{B56EC14B-CA2C-7ADA-EC8D-A4BBE611F43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26659"/>
          <a:stretch/>
        </p:blipFill>
        <p:spPr>
          <a:xfrm>
            <a:off x="9914228" y="4330692"/>
            <a:ext cx="1934910" cy="1958729"/>
          </a:xfrm>
          <a:prstGeom prst="rect">
            <a:avLst/>
          </a:prstGeom>
        </p:spPr>
      </p:pic>
      <p:sp>
        <p:nvSpPr>
          <p:cNvPr id="1036" name="四角形: 角を丸くする 1035">
            <a:extLst>
              <a:ext uri="{FF2B5EF4-FFF2-40B4-BE49-F238E27FC236}">
                <a16:creationId xmlns:a16="http://schemas.microsoft.com/office/drawing/2014/main" id="{20EBD9BE-E040-473B-185C-19036CAE0DFA}"/>
              </a:ext>
            </a:extLst>
          </p:cNvPr>
          <p:cNvSpPr/>
          <p:nvPr/>
        </p:nvSpPr>
        <p:spPr>
          <a:xfrm>
            <a:off x="10344047" y="6114539"/>
            <a:ext cx="408050" cy="18466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037" name="直線矢印コネクタ 1036">
            <a:extLst>
              <a:ext uri="{FF2B5EF4-FFF2-40B4-BE49-F238E27FC236}">
                <a16:creationId xmlns:a16="http://schemas.microsoft.com/office/drawing/2014/main" id="{5A9B6117-6791-46A8-3DE4-0315B1978F85}"/>
              </a:ext>
            </a:extLst>
          </p:cNvPr>
          <p:cNvCxnSpPr>
            <a:cxnSpLocks/>
            <a:stCxn id="1036" idx="0"/>
            <a:endCxn id="1040" idx="2"/>
          </p:cNvCxnSpPr>
          <p:nvPr/>
        </p:nvCxnSpPr>
        <p:spPr>
          <a:xfrm flipV="1">
            <a:off x="10548072" y="5857736"/>
            <a:ext cx="286085" cy="25680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0" name="四角形: 角を丸くする 1039">
            <a:extLst>
              <a:ext uri="{FF2B5EF4-FFF2-40B4-BE49-F238E27FC236}">
                <a16:creationId xmlns:a16="http://schemas.microsoft.com/office/drawing/2014/main" id="{C0583FD1-9983-8C0B-D14C-A632135F2C11}"/>
              </a:ext>
            </a:extLst>
          </p:cNvPr>
          <p:cNvSpPr/>
          <p:nvPr/>
        </p:nvSpPr>
        <p:spPr>
          <a:xfrm>
            <a:off x="10596449" y="5574976"/>
            <a:ext cx="475416" cy="2827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1041" name="四角形: 角を丸くする 1040">
            <a:extLst>
              <a:ext uri="{FF2B5EF4-FFF2-40B4-BE49-F238E27FC236}">
                <a16:creationId xmlns:a16="http://schemas.microsoft.com/office/drawing/2014/main" id="{DA8869FE-56DD-409A-7D55-8B2327FAD8C0}"/>
              </a:ext>
            </a:extLst>
          </p:cNvPr>
          <p:cNvSpPr/>
          <p:nvPr/>
        </p:nvSpPr>
        <p:spPr>
          <a:xfrm>
            <a:off x="11269342" y="5769621"/>
            <a:ext cx="357548" cy="22909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1042" name="直線矢印コネクタ 1041">
            <a:extLst>
              <a:ext uri="{FF2B5EF4-FFF2-40B4-BE49-F238E27FC236}">
                <a16:creationId xmlns:a16="http://schemas.microsoft.com/office/drawing/2014/main" id="{481B356B-CB61-CBB6-D2F5-00CB3B397D7A}"/>
              </a:ext>
            </a:extLst>
          </p:cNvPr>
          <p:cNvCxnSpPr>
            <a:cxnSpLocks/>
            <a:stCxn id="1040" idx="3"/>
            <a:endCxn id="1041" idx="1"/>
          </p:cNvCxnSpPr>
          <p:nvPr/>
        </p:nvCxnSpPr>
        <p:spPr>
          <a:xfrm>
            <a:off x="11071865" y="5716356"/>
            <a:ext cx="197477" cy="16781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5" name="テキスト ボックス 1044">
            <a:extLst>
              <a:ext uri="{FF2B5EF4-FFF2-40B4-BE49-F238E27FC236}">
                <a16:creationId xmlns:a16="http://schemas.microsoft.com/office/drawing/2014/main" id="{56E4B27A-3858-2F2B-D7FA-1BEC0E3A17AB}"/>
              </a:ext>
            </a:extLst>
          </p:cNvPr>
          <p:cNvSpPr txBox="1"/>
          <p:nvPr/>
        </p:nvSpPr>
        <p:spPr>
          <a:xfrm>
            <a:off x="9786942" y="6294989"/>
            <a:ext cx="220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Microsoft Teams</a:t>
            </a:r>
            <a:r>
              <a:rPr kumimoji="1" lang="ja-JP" altLang="en-US" sz="100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に投稿した時点でそのチーム内の人と共有可能</a:t>
            </a:r>
          </a:p>
        </p:txBody>
      </p:sp>
      <p:pic>
        <p:nvPicPr>
          <p:cNvPr id="26" name="Picture 2" descr="Microsoft Teamsのチャットボット「Teams bot」を活用して業務効率化 - goo AI x DESIGN(エーアイクロスデザイン)">
            <a:extLst>
              <a:ext uri="{FF2B5EF4-FFF2-40B4-BE49-F238E27FC236}">
                <a16:creationId xmlns:a16="http://schemas.microsoft.com/office/drawing/2014/main" id="{CE28F5A4-9139-6F3B-D460-68F7DF1B5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15417" r="68229" b="19878"/>
          <a:stretch/>
        </p:blipFill>
        <p:spPr bwMode="auto">
          <a:xfrm>
            <a:off x="9296583" y="3930581"/>
            <a:ext cx="456596" cy="400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矢印: 右 29">
            <a:extLst>
              <a:ext uri="{FF2B5EF4-FFF2-40B4-BE49-F238E27FC236}">
                <a16:creationId xmlns:a16="http://schemas.microsoft.com/office/drawing/2014/main" id="{9D74FB82-86AB-782D-7327-833C23C67293}"/>
              </a:ext>
            </a:extLst>
          </p:cNvPr>
          <p:cNvSpPr/>
          <p:nvPr/>
        </p:nvSpPr>
        <p:spPr>
          <a:xfrm>
            <a:off x="2607626" y="4007536"/>
            <a:ext cx="144530" cy="250612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2" name="図 31">
            <a:extLst>
              <a:ext uri="{FF2B5EF4-FFF2-40B4-BE49-F238E27FC236}">
                <a16:creationId xmlns:a16="http://schemas.microsoft.com/office/drawing/2014/main" id="{10C95F4D-D327-3EB7-6782-205A8C90AE3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195" t="-3298" r="76965" b="92897"/>
          <a:stretch/>
        </p:blipFill>
        <p:spPr>
          <a:xfrm>
            <a:off x="8142677" y="1411490"/>
            <a:ext cx="913450" cy="488238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5C44459F-5514-E587-B3A0-1C1D87727E29}"/>
              </a:ext>
            </a:extLst>
          </p:cNvPr>
          <p:cNvCxnSpPr>
            <a:cxnSpLocks/>
            <a:stCxn id="32" idx="6"/>
            <a:endCxn id="55" idx="2"/>
          </p:cNvCxnSpPr>
          <p:nvPr/>
        </p:nvCxnSpPr>
        <p:spPr>
          <a:xfrm flipV="1">
            <a:off x="9056127" y="1629141"/>
            <a:ext cx="2100918" cy="2646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図 54">
            <a:extLst>
              <a:ext uri="{FF2B5EF4-FFF2-40B4-BE49-F238E27FC236}">
                <a16:creationId xmlns:a16="http://schemas.microsoft.com/office/drawing/2014/main" id="{B87874EA-5668-ED73-61F7-A9B4A300CAC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5831" r="5880" b="78780"/>
          <a:stretch/>
        </p:blipFill>
        <p:spPr>
          <a:xfrm>
            <a:off x="11157045" y="1281431"/>
            <a:ext cx="537160" cy="69542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32F29744-37B8-FBE8-97E6-815A16B6651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1648" t="41400" b="33818"/>
          <a:stretch/>
        </p:blipFill>
        <p:spPr>
          <a:xfrm>
            <a:off x="10886588" y="2258103"/>
            <a:ext cx="1059461" cy="7235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0" name="四角形: 角を丸くする 59">
            <a:extLst>
              <a:ext uri="{FF2B5EF4-FFF2-40B4-BE49-F238E27FC236}">
                <a16:creationId xmlns:a16="http://schemas.microsoft.com/office/drawing/2014/main" id="{8EA10C29-471B-0032-9E91-A6BBCF7E5B86}"/>
              </a:ext>
            </a:extLst>
          </p:cNvPr>
          <p:cNvSpPr/>
          <p:nvPr/>
        </p:nvSpPr>
        <p:spPr>
          <a:xfrm>
            <a:off x="11071865" y="2306129"/>
            <a:ext cx="989321" cy="19823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sp>
        <p:nvSpPr>
          <p:cNvPr id="61" name="四角形: 角を丸くする 60">
            <a:extLst>
              <a:ext uri="{FF2B5EF4-FFF2-40B4-BE49-F238E27FC236}">
                <a16:creationId xmlns:a16="http://schemas.microsoft.com/office/drawing/2014/main" id="{1A90C20A-CD73-CA96-743B-43FE3F0BAD0A}"/>
              </a:ext>
            </a:extLst>
          </p:cNvPr>
          <p:cNvSpPr/>
          <p:nvPr/>
        </p:nvSpPr>
        <p:spPr>
          <a:xfrm>
            <a:off x="11067568" y="2671602"/>
            <a:ext cx="989321" cy="26111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800"/>
          </a:p>
        </p:txBody>
      </p: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13C4073B-CE7D-59E6-F1A9-7658752100F9}"/>
              </a:ext>
            </a:extLst>
          </p:cNvPr>
          <p:cNvCxnSpPr>
            <a:cxnSpLocks/>
            <a:stCxn id="55" idx="4"/>
            <a:endCxn id="60" idx="0"/>
          </p:cNvCxnSpPr>
          <p:nvPr/>
        </p:nvCxnSpPr>
        <p:spPr>
          <a:xfrm>
            <a:off x="11425625" y="1976851"/>
            <a:ext cx="140901" cy="329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直線矢印コネクタ 1028">
            <a:extLst>
              <a:ext uri="{FF2B5EF4-FFF2-40B4-BE49-F238E27FC236}">
                <a16:creationId xmlns:a16="http://schemas.microsoft.com/office/drawing/2014/main" id="{6217782E-3D6F-410C-425F-FEA4E138DF3B}"/>
              </a:ext>
            </a:extLst>
          </p:cNvPr>
          <p:cNvCxnSpPr>
            <a:cxnSpLocks/>
            <a:stCxn id="60" idx="2"/>
          </p:cNvCxnSpPr>
          <p:nvPr/>
        </p:nvCxnSpPr>
        <p:spPr>
          <a:xfrm>
            <a:off x="11566526" y="2504364"/>
            <a:ext cx="0" cy="2001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9E48139F-353E-7B1E-973C-A77E1720D95E}"/>
              </a:ext>
            </a:extLst>
          </p:cNvPr>
          <p:cNvSpPr txBox="1"/>
          <p:nvPr/>
        </p:nvSpPr>
        <p:spPr>
          <a:xfrm>
            <a:off x="8655664" y="2313798"/>
            <a:ext cx="2100918" cy="584775"/>
          </a:xfrm>
          <a:prstGeom prst="wedgeRectCallout">
            <a:avLst>
              <a:gd name="adj1" fmla="val 62326"/>
              <a:gd name="adj2" fmla="val -6635"/>
            </a:avLst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【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背景の書式設定</a:t>
            </a:r>
            <a:r>
              <a:rPr lang="en-US" altLang="ja-JP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】</a:t>
            </a:r>
            <a:r>
              <a:rPr lang="ja-JP" altLang="en-US" sz="16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から画像を挿入</a:t>
            </a:r>
            <a:endParaRPr kumimoji="1" lang="ja-JP" altLang="en-US" sz="16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954254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102</Words>
  <Application>Microsoft Office PowerPoint</Application>
  <PresentationFormat>ワイド画面</PresentationFormat>
  <Paragraphs>22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9" baseType="lpstr">
      <vt:lpstr>UD デジタル 教科書体 NP-B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松永 豊</dc:creator>
  <cp:lastModifiedBy>松永 豊</cp:lastModifiedBy>
  <cp:revision>1</cp:revision>
  <dcterms:created xsi:type="dcterms:W3CDTF">2024-06-04T05:52:12Z</dcterms:created>
  <dcterms:modified xsi:type="dcterms:W3CDTF">2024-11-21T00:22:32Z</dcterms:modified>
</cp:coreProperties>
</file>