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7" r:id="rId2"/>
    <p:sldId id="278" r:id="rId3"/>
    <p:sldId id="279" r:id="rId4"/>
    <p:sldId id="280" r:id="rId5"/>
    <p:sldId id="26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940E56-0B9F-1AE6-99E8-401B1162B109}" name="ゲスト ユーザー" initials="ゲユ" userId="S::urn:spo:anon#98a1f0fc002471b830718e88f287445b7601a8fbdaba1d540dfcf834a017c085::" providerId="AD"/>
  <p188:author id="{8F60E359-EFA5-79D5-6DBC-FF7EEA7D6A42}" name="ゲスト ユーザー" initials="ゲユ" userId="S::urn:spo:anon#39620b3530798ac57fff634dfc9aec6a81d673d3b6be91de8ad011780e219d89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274A47-37A3-4CCB-A39E-E382ED3B380F}" v="2" dt="2024-11-19T00:50:49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9" autoAdjust="0"/>
  </p:normalViewPr>
  <p:slideViewPr>
    <p:cSldViewPr snapToGrid="0">
      <p:cViewPr varScale="1">
        <p:scale>
          <a:sx n="117" d="100"/>
          <a:sy n="117" d="100"/>
        </p:scale>
        <p:origin x="6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ゲスト ユーザー" userId="S::urn:spo:anon#98a1f0fc002471b830718e88f287445b7601a8fbdaba1d540dfcf834a017c085::" providerId="AD" clId="Web-{981E45F0-AB9B-A5A8-7A58-F4D43B9CBB0A}"/>
    <pc:docChg chg="modSld">
      <pc:chgData name="ゲスト ユーザー" userId="S::urn:spo:anon#98a1f0fc002471b830718e88f287445b7601a8fbdaba1d540dfcf834a017c085::" providerId="AD" clId="Web-{981E45F0-AB9B-A5A8-7A58-F4D43B9CBB0A}" dt="2024-08-19T01:08:06.812" v="3" actId="1076"/>
      <pc:docMkLst>
        <pc:docMk/>
      </pc:docMkLst>
      <pc:sldChg chg="modSp">
        <pc:chgData name="ゲスト ユーザー" userId="S::urn:spo:anon#98a1f0fc002471b830718e88f287445b7601a8fbdaba1d540dfcf834a017c085::" providerId="AD" clId="Web-{981E45F0-AB9B-A5A8-7A58-F4D43B9CBB0A}" dt="2024-08-19T01:08:06.812" v="3" actId="1076"/>
        <pc:sldMkLst>
          <pc:docMk/>
          <pc:sldMk cId="3526635516" sldId="257"/>
        </pc:sldMkLst>
        <pc:picChg chg="mod">
          <ac:chgData name="ゲスト ユーザー" userId="S::urn:spo:anon#98a1f0fc002471b830718e88f287445b7601a8fbdaba1d540dfcf834a017c085::" providerId="AD" clId="Web-{981E45F0-AB9B-A5A8-7A58-F4D43B9CBB0A}" dt="2024-08-19T01:08:06.812" v="3" actId="1076"/>
          <ac:picMkLst>
            <pc:docMk/>
            <pc:sldMk cId="3526635516" sldId="257"/>
            <ac:picMk id="304" creationId="{CDE83ED9-F3BA-B573-595F-8C3E0EA034A0}"/>
          </ac:picMkLst>
        </pc:picChg>
      </pc:sldChg>
    </pc:docChg>
  </pc:docChgLst>
  <pc:docChgLst>
    <pc:chgData name="ゲスト ユーザー" userId="S::urn:spo:anon#98a1f0fc002471b830718e88f287445b7601a8fbdaba1d540dfcf834a017c085::" providerId="AD" clId="Web-{94EC3E46-7499-F78B-7848-9E88A5549139}"/>
    <pc:docChg chg="modSld">
      <pc:chgData name="ゲスト ユーザー" userId="S::urn:spo:anon#98a1f0fc002471b830718e88f287445b7601a8fbdaba1d540dfcf834a017c085::" providerId="AD" clId="Web-{94EC3E46-7499-F78B-7848-9E88A5549139}" dt="2024-08-19T01:08:17.692" v="3" actId="1076"/>
      <pc:docMkLst>
        <pc:docMk/>
      </pc:docMkLst>
    </pc:docChg>
  </pc:docChgLst>
  <pc:docChgLst>
    <pc:chgData name="ゲスト ユーザー" userId="S::urn:spo:anon#98a1f0fc002471b830718e88f287445b7601a8fbdaba1d540dfcf834a017c085::" providerId="AD" clId="Web-{289205C2-5B82-FBFF-7135-E0255E345C9C}"/>
    <pc:docChg chg="modSld">
      <pc:chgData name="ゲスト ユーザー" userId="S::urn:spo:anon#98a1f0fc002471b830718e88f287445b7601a8fbdaba1d540dfcf834a017c085::" providerId="AD" clId="Web-{289205C2-5B82-FBFF-7135-E0255E345C9C}" dt="2024-08-19T01:41:19.184" v="11" actId="1076"/>
      <pc:docMkLst>
        <pc:docMk/>
      </pc:docMkLst>
      <pc:sldChg chg="modSp">
        <pc:chgData name="ゲスト ユーザー" userId="S::urn:spo:anon#98a1f0fc002471b830718e88f287445b7601a8fbdaba1d540dfcf834a017c085::" providerId="AD" clId="Web-{289205C2-5B82-FBFF-7135-E0255E345C9C}" dt="2024-08-19T01:41:19.184" v="11" actId="1076"/>
        <pc:sldMkLst>
          <pc:docMk/>
          <pc:sldMk cId="1772953423" sldId="276"/>
        </pc:sldMkLst>
        <pc:spChg chg="mod">
          <ac:chgData name="ゲスト ユーザー" userId="S::urn:spo:anon#98a1f0fc002471b830718e88f287445b7601a8fbdaba1d540dfcf834a017c085::" providerId="AD" clId="Web-{289205C2-5B82-FBFF-7135-E0255E345C9C}" dt="2024-08-19T01:41:19.184" v="11" actId="1076"/>
          <ac:spMkLst>
            <pc:docMk/>
            <pc:sldMk cId="1772953423" sldId="276"/>
            <ac:spMk id="156" creationId="{93769004-9E91-8BD3-7C1E-6FDA0ABABF13}"/>
          </ac:spMkLst>
        </pc:spChg>
        <pc:spChg chg="mod">
          <ac:chgData name="ゲスト ユーザー" userId="S::urn:spo:anon#98a1f0fc002471b830718e88f287445b7601a8fbdaba1d540dfcf834a017c085::" providerId="AD" clId="Web-{289205C2-5B82-FBFF-7135-E0255E345C9C}" dt="2024-08-19T01:35:08.375" v="9" actId="20577"/>
          <ac:spMkLst>
            <pc:docMk/>
            <pc:sldMk cId="1772953423" sldId="276"/>
            <ac:spMk id="157" creationId="{6389AB58-7468-542F-7D24-F0A6B2BEBC11}"/>
          </ac:spMkLst>
        </pc:spChg>
        <pc:spChg chg="mod">
          <ac:chgData name="ゲスト ユーザー" userId="S::urn:spo:anon#98a1f0fc002471b830718e88f287445b7601a8fbdaba1d540dfcf834a017c085::" providerId="AD" clId="Web-{289205C2-5B82-FBFF-7135-E0255E345C9C}" dt="2024-08-19T01:34:10.842" v="5" actId="20577"/>
          <ac:spMkLst>
            <pc:docMk/>
            <pc:sldMk cId="1772953423" sldId="276"/>
            <ac:spMk id="158" creationId="{AEB87936-C50A-8F61-7011-25BBF7F683ED}"/>
          </ac:spMkLst>
        </pc:spChg>
        <pc:spChg chg="mod">
          <ac:chgData name="ゲスト ユーザー" userId="S::urn:spo:anon#98a1f0fc002471b830718e88f287445b7601a8fbdaba1d540dfcf834a017c085::" providerId="AD" clId="Web-{289205C2-5B82-FBFF-7135-E0255E345C9C}" dt="2024-08-19T01:41:09.668" v="10" actId="1076"/>
          <ac:spMkLst>
            <pc:docMk/>
            <pc:sldMk cId="1772953423" sldId="276"/>
            <ac:spMk id="159" creationId="{902562F4-B09F-0585-69F5-3C618D041B33}"/>
          </ac:spMkLst>
        </pc:spChg>
      </pc:sldChg>
    </pc:docChg>
  </pc:docChgLst>
  <pc:docChgLst>
    <pc:chgData name="ゲスト ユーザー" userId="S::urn:spo:anon#f83b0e43c7286893c254c37a950fbc0c096dabd9098d1ac9d1adac018a77c055::" providerId="AD" clId="Web-{87854E53-516E-5857-AD1C-2994A743196A}"/>
    <pc:docChg chg="modSld">
      <pc:chgData name="ゲスト ユーザー" userId="S::urn:spo:anon#f83b0e43c7286893c254c37a950fbc0c096dabd9098d1ac9d1adac018a77c055::" providerId="AD" clId="Web-{87854E53-516E-5857-AD1C-2994A743196A}" dt="2024-06-17T23:36:52.383" v="2"/>
      <pc:docMkLst>
        <pc:docMk/>
      </pc:docMkLst>
    </pc:docChg>
  </pc:docChgLst>
  <pc:docChgLst>
    <pc:chgData name="ゲスト ユーザー" userId="S::urn:spo:anon#98a1f0fc002471b830718e88f287445b7601a8fbdaba1d540dfcf834a017c085::" providerId="AD" clId="Web-{065F1D9D-79D9-BECC-DD78-34F4AA93DDB5}"/>
    <pc:docChg chg="modSld">
      <pc:chgData name="ゲスト ユーザー" userId="S::urn:spo:anon#98a1f0fc002471b830718e88f287445b7601a8fbdaba1d540dfcf834a017c085::" providerId="AD" clId="Web-{065F1D9D-79D9-BECC-DD78-34F4AA93DDB5}" dt="2024-08-19T01:38:12.138" v="18" actId="1076"/>
      <pc:docMkLst>
        <pc:docMk/>
      </pc:docMkLst>
      <pc:sldChg chg="modSp">
        <pc:chgData name="ゲスト ユーザー" userId="S::urn:spo:anon#98a1f0fc002471b830718e88f287445b7601a8fbdaba1d540dfcf834a017c085::" providerId="AD" clId="Web-{065F1D9D-79D9-BECC-DD78-34F4AA93DDB5}" dt="2024-08-19T01:38:12.138" v="18" actId="1076"/>
        <pc:sldMkLst>
          <pc:docMk/>
          <pc:sldMk cId="354184055" sldId="275"/>
        </pc:sldMkLst>
        <pc:spChg chg="mod">
          <ac:chgData name="ゲスト ユーザー" userId="S::urn:spo:anon#98a1f0fc002471b830718e88f287445b7601a8fbdaba1d540dfcf834a017c085::" providerId="AD" clId="Web-{065F1D9D-79D9-BECC-DD78-34F4AA93DDB5}" dt="2024-08-19T01:38:12.138" v="18" actId="1076"/>
          <ac:spMkLst>
            <pc:docMk/>
            <pc:sldMk cId="354184055" sldId="275"/>
            <ac:spMk id="150" creationId="{AB36BAB4-7A1E-56DB-6004-BD8F065386EC}"/>
          </ac:spMkLst>
        </pc:spChg>
        <pc:spChg chg="mod">
          <ac:chgData name="ゲスト ユーザー" userId="S::urn:spo:anon#98a1f0fc002471b830718e88f287445b7601a8fbdaba1d540dfcf834a017c085::" providerId="AD" clId="Web-{065F1D9D-79D9-BECC-DD78-34F4AA93DDB5}" dt="2024-08-19T01:35:24.853" v="17" actId="1076"/>
          <ac:spMkLst>
            <pc:docMk/>
            <pc:sldMk cId="354184055" sldId="275"/>
            <ac:spMk id="154" creationId="{1C478BFD-4504-1409-15BD-1EE0B8F2E7EE}"/>
          </ac:spMkLst>
        </pc:spChg>
        <pc:spChg chg="mod">
          <ac:chgData name="ゲスト ユーザー" userId="S::urn:spo:anon#98a1f0fc002471b830718e88f287445b7601a8fbdaba1d540dfcf834a017c085::" providerId="AD" clId="Web-{065F1D9D-79D9-BECC-DD78-34F4AA93DDB5}" dt="2024-08-19T01:35:00.696" v="16" actId="20577"/>
          <ac:spMkLst>
            <pc:docMk/>
            <pc:sldMk cId="354184055" sldId="275"/>
            <ac:spMk id="155" creationId="{335E4DC5-B5FC-2398-F81E-82F6DFF921B5}"/>
          </ac:spMkLst>
        </pc:spChg>
        <pc:spChg chg="mod">
          <ac:chgData name="ゲスト ユーザー" userId="S::urn:spo:anon#98a1f0fc002471b830718e88f287445b7601a8fbdaba1d540dfcf834a017c085::" providerId="AD" clId="Web-{065F1D9D-79D9-BECC-DD78-34F4AA93DDB5}" dt="2024-08-19T01:33:42.944" v="3" actId="14100"/>
          <ac:spMkLst>
            <pc:docMk/>
            <pc:sldMk cId="354184055" sldId="275"/>
            <ac:spMk id="157" creationId="{6389AB58-7468-542F-7D24-F0A6B2BEBC11}"/>
          </ac:spMkLst>
        </pc:spChg>
        <pc:spChg chg="mod">
          <ac:chgData name="ゲスト ユーザー" userId="S::urn:spo:anon#98a1f0fc002471b830718e88f287445b7601a8fbdaba1d540dfcf834a017c085::" providerId="AD" clId="Web-{065F1D9D-79D9-BECC-DD78-34F4AA93DDB5}" dt="2024-08-19T01:32:41.067" v="1" actId="1076"/>
          <ac:spMkLst>
            <pc:docMk/>
            <pc:sldMk cId="354184055" sldId="275"/>
            <ac:spMk id="158" creationId="{AEB87936-C50A-8F61-7011-25BBF7F683ED}"/>
          </ac:spMkLst>
        </pc:spChg>
        <pc:spChg chg="mod">
          <ac:chgData name="ゲスト ユーザー" userId="S::urn:spo:anon#98a1f0fc002471b830718e88f287445b7601a8fbdaba1d540dfcf834a017c085::" providerId="AD" clId="Web-{065F1D9D-79D9-BECC-DD78-34F4AA93DDB5}" dt="2024-08-19T01:32:18.738" v="0" actId="1076"/>
          <ac:spMkLst>
            <pc:docMk/>
            <pc:sldMk cId="354184055" sldId="275"/>
            <ac:spMk id="159" creationId="{902562F4-B09F-0585-69F5-3C618D041B33}"/>
          </ac:spMkLst>
        </pc:spChg>
      </pc:sldChg>
    </pc:docChg>
  </pc:docChgLst>
  <pc:docChgLst>
    <pc:chgData clId="Web-{F8A637C9-4A24-6708-DB0C-6FF4A823C998}"/>
    <pc:docChg chg="modSld">
      <pc:chgData name="" userId="" providerId="" clId="Web-{F8A637C9-4A24-6708-DB0C-6FF4A823C998}" dt="2024-08-19T01:07:56.421" v="1" actId="1076"/>
      <pc:docMkLst>
        <pc:docMk/>
      </pc:docMkLst>
      <pc:sldChg chg="modSp">
        <pc:chgData name="" userId="" providerId="" clId="Web-{F8A637C9-4A24-6708-DB0C-6FF4A823C998}" dt="2024-08-19T01:07:56.421" v="1" actId="1076"/>
        <pc:sldMkLst>
          <pc:docMk/>
          <pc:sldMk cId="3526635516" sldId="257"/>
        </pc:sldMkLst>
        <pc:picChg chg="mod">
          <ac:chgData name="" userId="" providerId="" clId="Web-{F8A637C9-4A24-6708-DB0C-6FF4A823C998}" dt="2024-08-19T01:07:56.421" v="1" actId="1076"/>
          <ac:picMkLst>
            <pc:docMk/>
            <pc:sldMk cId="3526635516" sldId="257"/>
            <ac:picMk id="298" creationId="{14195978-D45C-0912-7BE8-B8BEB3F46C10}"/>
          </ac:picMkLst>
        </pc:picChg>
      </pc:sldChg>
    </pc:docChg>
  </pc:docChgLst>
  <pc:docChgLst>
    <pc:chgData name="松永 豊" userId="0f47802c-55e8-44c5-9ad5-0765a8f03ca5" providerId="ADAL" clId="{36CB3ED4-CEF2-41A0-AFF8-BC34D4B3D84F}"/>
    <pc:docChg chg="custSel delSld modSld">
      <pc:chgData name="松永 豊" userId="0f47802c-55e8-44c5-9ad5-0765a8f03ca5" providerId="ADAL" clId="{36CB3ED4-CEF2-41A0-AFF8-BC34D4B3D84F}" dt="2024-07-11T03:40:27.456" v="72" actId="20577"/>
      <pc:docMkLst>
        <pc:docMk/>
      </pc:docMkLst>
      <pc:sldChg chg="modSp mod">
        <pc:chgData name="松永 豊" userId="0f47802c-55e8-44c5-9ad5-0765a8f03ca5" providerId="ADAL" clId="{36CB3ED4-CEF2-41A0-AFF8-BC34D4B3D84F}" dt="2024-07-11T03:40:13.562" v="53" actId="20577"/>
        <pc:sldMkLst>
          <pc:docMk/>
          <pc:sldMk cId="1957244804" sldId="266"/>
        </pc:sldMkLst>
        <pc:spChg chg="mod">
          <ac:chgData name="松永 豊" userId="0f47802c-55e8-44c5-9ad5-0765a8f03ca5" providerId="ADAL" clId="{36CB3ED4-CEF2-41A0-AFF8-BC34D4B3D84F}" dt="2024-07-11T03:40:13.562" v="53" actId="20577"/>
          <ac:spMkLst>
            <pc:docMk/>
            <pc:sldMk cId="1957244804" sldId="266"/>
            <ac:spMk id="4" creationId="{CA1E59D0-4429-1905-D260-F9B9435E0D89}"/>
          </ac:spMkLst>
        </pc:spChg>
      </pc:sldChg>
      <pc:sldChg chg="delSp mod">
        <pc:chgData name="松永 豊" userId="0f47802c-55e8-44c5-9ad5-0765a8f03ca5" providerId="ADAL" clId="{36CB3ED4-CEF2-41A0-AFF8-BC34D4B3D84F}" dt="2024-07-11T03:36:42.092" v="4" actId="478"/>
        <pc:sldMkLst>
          <pc:docMk/>
          <pc:sldMk cId="3233312802" sldId="272"/>
        </pc:sldMkLst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3" creationId="{AE603696-AB40-8740-0167-786029544BB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5" creationId="{9F8B54F9-3981-88C6-D2B4-0B41D2C0C33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7" creationId="{7E674A65-1EFE-0774-2E34-CD29A511416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9" creationId="{3F7DACA9-C1A6-952C-EC84-E32E6EB6E2F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91" creationId="{80022DEA-E878-CAE5-8059-F1AD8E6E66B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3" creationId="{6EE5359D-6C63-B7DB-E1C2-E72997036FD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5" creationId="{27794F96-D076-942F-AA80-E619FE37C95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7" creationId="{77D78BF6-5ABD-1C17-5EA4-CBD1D10A646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9" creationId="{3177CBF4-D1AF-C670-D09A-D5E18805440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1" creationId="{A8762B07-BE7F-D844-E43A-DA0F9BEF877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3" creationId="{51336150-B047-BB67-1654-1B5CA923422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5" creationId="{692007B2-F81E-4497-B226-28FF2748EEF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7" creationId="{FADC1045-0822-5644-EAA1-EAA0A51D5D6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9" creationId="{F55FC947-7A8C-E754-D2D6-E39CF959EC5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11" creationId="{4AB2D2D0-6F0C-2B0C-994D-DDE02F673006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347" creationId="{1AD0827A-AFBD-8B15-C52F-71410B71F252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349" creationId="{02EFE5F1-7425-1FE7-F7CD-2691E64A5469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351" creationId="{5600F76A-E4FE-29FC-8C1C-00AA08A2C20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3" creationId="{63AF9AF0-1DD7-7239-5D98-E7D485ADE8D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5" creationId="{7F021B27-D0BA-6C28-DC20-C24E9904BB0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7" creationId="{018F775E-35B5-3DBD-50C4-DC73C5BB079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9" creationId="{B9E6CED9-A584-F175-4E04-D6547DECD15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1" creationId="{F9A0215F-2A48-AAD4-548F-8FDC6C03822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3" creationId="{DAD877C7-DF5B-3A1C-F8CE-38396F2586CC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5" creationId="{4ABE5BE4-0CA2-AED0-B293-3372E9D5AFF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7" creationId="{5AE1927C-E69A-C7E7-2605-91D073928F0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9" creationId="{BF15C25F-F271-AD7E-E71B-09896BC3CE5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71" creationId="{BCCBCE66-B848-80EE-3564-D1B36CFEF05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3" creationId="{9AF89B54-6972-75E8-3403-DB1C40D0824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5" creationId="{076CD2BA-A321-F6FC-3E9E-CAB7031766D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7" creationId="{5E887A07-F33E-A740-9946-92423469154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9" creationId="{3820C1D2-1574-EBD4-BBD2-2E6331EEB2A2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1" creationId="{740CCCD9-D1B1-2E72-9FC0-28EECA970C4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2" creationId="{0B28F3F0-C986-B8EA-56C5-362CFA179B2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3" creationId="{2C5C7746-3DF8-4C8C-0711-B2C4CAFFACA8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4" creationId="{28FAF801-3D7C-0342-2701-6942EDE7F306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5" creationId="{7268C1CB-2847-E32D-D65E-518F80A68D4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6" creationId="{30830AE5-5580-274B-19C1-7308CFD9201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87" creationId="{5DE5F823-6C91-4D01-0765-045D1E2BE5A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88" creationId="{70590195-A92C-CD42-CEA8-71A36BADED4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89" creationId="{1A9BA3FE-66FF-0AD4-1446-C426DA52321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0" creationId="{78F074CC-67C1-1078-61F7-362E4090BE5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1" creationId="{771DE3CC-9CB3-7E93-39D9-12A254E7290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2" creationId="{DFFD0B25-92DF-D7DC-6483-CF13314FED7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3" creationId="{CD1E59C1-CF48-DFAA-9A4E-CFC92E625FF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4" creationId="{2C040B82-EA57-9D5D-F798-5CE2679A444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5" creationId="{15ECBAD2-FDD9-F1FA-BB2E-985A509315B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6" creationId="{8E9C634C-86DC-BFA7-88D7-7BA7E906772B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14" creationId="{A17E19A1-8D2E-4896-1327-02E61E499B7E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15" creationId="{A05F863E-5FF5-C66C-893B-6F2C849CDF68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16" creationId="{86DA3EE3-6F6B-3BAC-E007-1EF4BC7397B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17" creationId="{E3FDBE3D-BE80-B2BE-6502-3AD2E2DEB36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18" creationId="{8ACB7AA4-2987-AEE3-951D-4314089F273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19" creationId="{2FF4EF66-D6EF-CFA1-E050-5506B152F26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0" creationId="{587F52C6-C534-DC44-3A8E-11297F2DFDB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1" creationId="{15FA0C9C-DA3C-2D6F-B9A2-4E149ADE395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2" creationId="{259F27B9-80B0-0CFF-1448-A28C1CE2AF1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3" creationId="{674963C5-E8C0-E187-8675-65D66A36F15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4" creationId="{5659818D-0FEB-849D-E460-D6F82D4DE83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5" creationId="{BAABF8E9-EA38-A62F-98F4-3521A1963B0C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6" creationId="{C0BC2778-E457-D59E-6E87-8D177B82EBA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27" creationId="{50BD2948-CA4B-8D91-B870-F7435D170C9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28" creationId="{F7D49450-9778-C737-F051-461C8B9B924B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29" creationId="{6DCC5AF8-92E2-BC38-D255-9AB8975E97B6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0" creationId="{7BDECF3B-F2E9-FFEA-9B66-0FF9B1264B0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1" creationId="{177803D8-C0DC-49D4-4948-AE8D1108B3FF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2" creationId="{2B0012CA-3EEE-56B9-7292-7A06946FEA7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3" creationId="{39566F14-A5DF-F44E-45B3-EA1947DD6059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4" creationId="{78C3802E-EEC6-10B1-47E0-D8B21B24639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5" creationId="{91DAD68C-AC03-0A6D-5CEC-B63B064CAB7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6" creationId="{D1F01F8A-F4D1-3E3B-38DD-7AA83A5D085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37" creationId="{CC0B6311-7BA6-404F-AFEF-38F3939C1235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38" creationId="{0C665FD4-1BB0-06DD-4D88-7308AAFF566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39" creationId="{FB398D02-28D7-A559-E803-62CB67C4BC1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0" creationId="{5D686607-3B70-1D2F-52CF-445873F2239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1" creationId="{88C8933B-EDBD-989C-660C-BA7E8C07B94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2" creationId="{65FC07B9-5025-3586-B653-4C25BE2817D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3" creationId="{0EB42F74-F8A2-AF6E-93D5-BFD9C0CEA68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4" creationId="{4F38447F-BD3A-19F7-5682-8FFFD78DA94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5" creationId="{5D5A0E93-82EA-18CA-F4E6-0BD89A39E91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6" creationId="{6BC90A90-0D61-BBE2-1AA2-E82D00ABB953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64" creationId="{ACC33894-700A-C881-C6BC-28666B07CB88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65" creationId="{67D939B4-0C6D-B0C9-DEF9-502657B7D13B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66" creationId="{E930A689-153B-DA43-AC1D-32EE22276B7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67" creationId="{675D8C4D-FB0D-1128-D3BE-B923060A796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68" creationId="{D515CDF4-A76D-0D9F-BD71-A8D4EBC2EBB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69" creationId="{DDFFA3F1-8010-CFE4-2992-5F0639AC846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0" creationId="{C76C387F-E958-EB44-38BE-6BF434EAF4E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1" creationId="{06F91D20-09BF-FDCC-F02B-1EE29DB9004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2" creationId="{5AA855EB-02C1-3270-B9E2-EB9D4451BD2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3" creationId="{1497F53D-8DD6-A18A-D5A2-79CAB45081A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4" creationId="{AFD9EA3D-E5A5-D938-107C-4618D750A9C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5" creationId="{ED2E1D7F-EF07-1B73-54A5-BC7699962BA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6" creationId="{CC5D1C3F-7BAE-785A-D387-61EE97BA2DA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77" creationId="{568B943E-C04D-1624-DD3C-9EDD032F667B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78" creationId="{17A76C6D-1115-2E05-AB12-398342EAFD68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79" creationId="{8FBD45E2-411E-8AA7-5101-5B664FE3557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0" creationId="{D78F0B34-DEE7-DAD3-778A-B80BAE91DE4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1" creationId="{A368FADD-6EBE-1F66-795D-8DE9C398631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2" creationId="{3F1B2CF5-C804-2CCB-0489-9B2374D3E2E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3" creationId="{13911945-F0DF-7578-5766-29C90927B95F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4" creationId="{EC77DBD5-ECBB-5026-1EFC-70B226329DEF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5" creationId="{2502114C-4003-10B9-FC7B-786C8CB1B59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6" creationId="{AC90AE3F-0CD1-FBDA-E382-20F2D055AF8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87" creationId="{5DDC9FFE-72D0-319C-73B9-13709F5991D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88" creationId="{7A41C439-4960-66AB-9426-A6E8FFAA3D6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89" creationId="{62839024-6301-4EA4-9720-24F2D2B64E8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0" creationId="{ECE51A39-2116-8A26-2902-735184AC1CA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1" creationId="{054ADDCF-A42C-6EDF-DE6D-84DE15BB7C0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2" creationId="{CB8D58C7-CACD-CF70-9545-4D2DBB42D11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3" creationId="{F213D4F3-08FF-8079-F840-3E832BD9E37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4" creationId="{A4E60881-4D5F-F786-2A06-70F6856239B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5" creationId="{8CA30884-5C82-8095-541F-41A4DBC239F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6" creationId="{ABCD54AE-93C6-002F-BA62-84D0F0C5F9EC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14" creationId="{63BAE5DD-262D-554D-E2FC-027F81A18C01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15" creationId="{FD30B908-CEAB-FA8E-5EE2-0F79186837EB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16" creationId="{AA7A640B-7FE7-E50F-78E0-FA68E9EA833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17" creationId="{866E9E01-9713-E523-50F2-6D38B20C305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18" creationId="{8A4C67ED-32A6-5BB2-AFF0-EEF8A6F04EF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19" creationId="{61E68243-8513-752B-8E19-CBCC04A5909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0" creationId="{E6D40E5C-C0C5-909C-E838-397E6451EC8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1" creationId="{D130B283-8387-8CE4-66D6-9E354B011585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2" creationId="{3EAA8E95-0D41-1425-8744-D18E0BF02C6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3" creationId="{7F7C0C06-2DA5-433E-FA33-523581E31BE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4" creationId="{1512687F-050F-A44E-B61C-EE458E773A2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5" creationId="{15502DF6-4201-CE61-5188-01B27D42D1D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6" creationId="{1E122218-B2C7-7A61-18AA-7F8E73BEA7C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27" creationId="{60B26D66-54AC-F739-53E4-170DEF39064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28" creationId="{87343EC0-DE30-F44F-C166-03F9EF2DAA76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29" creationId="{52118C6C-9F83-F2A4-D919-7A8D9B9AFA7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0" creationId="{04BBFA1A-B777-4F44-911C-3F88F2299EE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1" creationId="{497528D0-418D-BE04-639D-9CC3EC8F2EF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2" creationId="{16BFE6BD-5439-731D-89DE-27DAC5BFA18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3" creationId="{866CAC0C-382D-AF75-FF26-2D8433E4C50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4" creationId="{52029B00-8D30-9708-D99A-C45E587EFDA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5" creationId="{03AC4167-E63D-15A4-994A-65631E570B12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6" creationId="{D109AB8D-FC61-31F7-96E6-70F9C5AB109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37" creationId="{CAF38949-7E05-C1C2-A013-52940419D2D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38" creationId="{EC3CE71F-8819-088B-1876-BA2F9AE94095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39" creationId="{DF00077A-69B9-FCF3-DD13-4421E332FC9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0" creationId="{22194E04-1A97-5FCF-6CC8-872FBA0FD66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1" creationId="{856DE614-4EE1-AADC-691F-4933E77D0FF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2" creationId="{3FE08469-78E0-0EFC-5916-856D30041B2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3" creationId="{6093B2D9-37D7-2060-6598-FDD2D1504C8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4" creationId="{30810930-EAE0-3CBD-889A-6B494829972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5" creationId="{CE9F8B4F-E05C-5EF0-68B7-794F3407725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6" creationId="{9AC2FD3D-6404-381B-C897-99886ED70232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64" creationId="{14A55FE0-15ED-5176-3BE8-88782DCF5290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65" creationId="{34F9DB37-F31D-263B-9CB3-267BC3ACC7B0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66" creationId="{0574E1EB-CB07-719F-35D6-59FD0140C4CC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67" creationId="{B3D65BE9-0F86-254A-E294-F3E0F46E4A7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68" creationId="{666422BC-793F-A991-D80C-7E3E922F69F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69" creationId="{D8CE9BCA-DA01-B998-4958-DFF74AA053D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0" creationId="{C950D3C2-8561-0DED-4AAE-3D11B24E615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1" creationId="{03845DF4-6917-FC56-D479-AA0D57EFBC0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2" creationId="{E0B5F37C-DDCB-E38D-C65F-442207D18F9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3" creationId="{03C22DDB-5E6D-1662-A250-6C98B3A6709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4" creationId="{46BF9826-D95E-7C29-9F44-20F148EDB96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5" creationId="{76A638B2-AB18-BB80-CF10-A58ACFD3504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6" creationId="{50BD5EAE-8395-AA8C-DD7E-2D9C570E915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77" creationId="{19230A77-AC0A-B075-6CDE-9FDE03FEAF8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78" creationId="{093AE703-3EBB-22B3-F9A3-4B82DA03DD7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79" creationId="{347C5B98-1ACB-E046-4C44-9503863FBAB8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80" creationId="{B4626F1F-87A9-3895-615E-F261CA1BC029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81" creationId="{F7A9193B-441E-58E5-C387-282E22D76364}"/>
          </ac:picMkLst>
        </pc:picChg>
      </pc:sldChg>
      <pc:sldChg chg="delSp mod">
        <pc:chgData name="松永 豊" userId="0f47802c-55e8-44c5-9ad5-0765a8f03ca5" providerId="ADAL" clId="{36CB3ED4-CEF2-41A0-AFF8-BC34D4B3D84F}" dt="2024-07-11T03:36:27.795" v="1" actId="478"/>
        <pc:sldMkLst>
          <pc:docMk/>
          <pc:sldMk cId="3674271027" sldId="273"/>
        </pc:sldMkLst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3" creationId="{AE603696-AB40-8740-0167-786029544BB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5" creationId="{9F8B54F9-3981-88C6-D2B4-0B41D2C0C33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7" creationId="{7E674A65-1EFE-0774-2E34-CD29A511416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9" creationId="{3F7DACA9-C1A6-952C-EC84-E32E6EB6E2F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1" creationId="{80022DEA-E878-CAE5-8059-F1AD8E6E66B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3" creationId="{6EE5359D-6C63-B7DB-E1C2-E72997036FD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5" creationId="{27794F96-D076-942F-AA80-E619FE37C95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7" creationId="{77D78BF6-5ABD-1C17-5EA4-CBD1D10A646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9" creationId="{3177CBF4-D1AF-C670-D09A-D5E18805440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1" creationId="{A8762B07-BE7F-D844-E43A-DA0F9BEF877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3" creationId="{51336150-B047-BB67-1654-1B5CA923422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5" creationId="{692007B2-F81E-4497-B226-28FF2748EEF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7" creationId="{FADC1045-0822-5644-EAA1-EAA0A51D5D6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9" creationId="{F55FC947-7A8C-E754-D2D6-E39CF959EC5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11" creationId="{4AB2D2D0-6F0C-2B0C-994D-DDE02F673006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347" creationId="{1AD0827A-AFBD-8B15-C52F-71410B71F252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349" creationId="{02EFE5F1-7425-1FE7-F7CD-2691E64A5469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351" creationId="{5600F76A-E4FE-29FC-8C1C-00AA08A2C20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3" creationId="{63AF9AF0-1DD7-7239-5D98-E7D485ADE8D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5" creationId="{7F021B27-D0BA-6C28-DC20-C24E9904BB0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7" creationId="{018F775E-35B5-3DBD-50C4-DC73C5BB079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9" creationId="{B9E6CED9-A584-F175-4E04-D6547DECD15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1" creationId="{F9A0215F-2A48-AAD4-548F-8FDC6C03822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3" creationId="{DAD877C7-DF5B-3A1C-F8CE-38396F2586CC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5" creationId="{4ABE5BE4-0CA2-AED0-B293-3372E9D5AFF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7" creationId="{5AE1927C-E69A-C7E7-2605-91D073928F0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9" creationId="{BF15C25F-F271-AD7E-E71B-09896BC3CE5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1" creationId="{BCCBCE66-B848-80EE-3564-D1B36CFEF05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3" creationId="{9AF89B54-6972-75E8-3403-DB1C40D0824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5" creationId="{076CD2BA-A321-F6FC-3E9E-CAB7031766D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7" creationId="{5E887A07-F33E-A740-9946-92423469154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9" creationId="{3820C1D2-1574-EBD4-BBD2-2E6331EEB2A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1" creationId="{740CCCD9-D1B1-2E72-9FC0-28EECA970C4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2" creationId="{0B28F3F0-C986-B8EA-56C5-362CFA179B2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3" creationId="{2C5C7746-3DF8-4C8C-0711-B2C4CAFFACA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4" creationId="{28FAF801-3D7C-0342-2701-6942EDE7F30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5" creationId="{7268C1CB-2847-E32D-D65E-518F80A68D4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6" creationId="{30830AE5-5580-274B-19C1-7308CFD9201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7" creationId="{5DE5F823-6C91-4D01-0765-045D1E2BE5A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8" creationId="{70590195-A92C-CD42-CEA8-71A36BADED4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9" creationId="{1A9BA3FE-66FF-0AD4-1446-C426DA52321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0" creationId="{78F074CC-67C1-1078-61F7-362E4090BE5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1" creationId="{771DE3CC-9CB3-7E93-39D9-12A254E7290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2" creationId="{DFFD0B25-92DF-D7DC-6483-CF13314FED7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3" creationId="{CD1E59C1-CF48-DFAA-9A4E-CFC92E625FF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4" creationId="{2C040B82-EA57-9D5D-F798-5CE2679A444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5" creationId="{15ECBAD2-FDD9-F1FA-BB2E-985A509315B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6" creationId="{8E9C634C-86DC-BFA7-88D7-7BA7E906772B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14" creationId="{A17E19A1-8D2E-4896-1327-02E61E499B7E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15" creationId="{A05F863E-5FF5-C66C-893B-6F2C849CDF68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16" creationId="{86DA3EE3-6F6B-3BAC-E007-1EF4BC7397B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17" creationId="{E3FDBE3D-BE80-B2BE-6502-3AD2E2DEB36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18" creationId="{8ACB7AA4-2987-AEE3-951D-4314089F273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19" creationId="{2FF4EF66-D6EF-CFA1-E050-5506B152F26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0" creationId="{587F52C6-C534-DC44-3A8E-11297F2DFDB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1" creationId="{15FA0C9C-DA3C-2D6F-B9A2-4E149ADE395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2" creationId="{259F27B9-80B0-0CFF-1448-A28C1CE2AF1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3" creationId="{674963C5-E8C0-E187-8675-65D66A36F15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4" creationId="{5659818D-0FEB-849D-E460-D6F82D4DE83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5" creationId="{BAABF8E9-EA38-A62F-98F4-3521A1963B0C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6" creationId="{C0BC2778-E457-D59E-6E87-8D177B82EBA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7" creationId="{50BD2948-CA4B-8D91-B870-F7435D170C9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8" creationId="{F7D49450-9778-C737-F051-461C8B9B924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9" creationId="{6DCC5AF8-92E2-BC38-D255-9AB8975E97B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0" creationId="{7BDECF3B-F2E9-FFEA-9B66-0FF9B1264B0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1" creationId="{177803D8-C0DC-49D4-4948-AE8D1108B3F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2" creationId="{2B0012CA-3EEE-56B9-7292-7A06946FEA7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3" creationId="{39566F14-A5DF-F44E-45B3-EA1947DD605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4" creationId="{78C3802E-EEC6-10B1-47E0-D8B21B24639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5" creationId="{91DAD68C-AC03-0A6D-5CEC-B63B064CAB7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6" creationId="{D1F01F8A-F4D1-3E3B-38DD-7AA83A5D085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7" creationId="{CC0B6311-7BA6-404F-AFEF-38F3939C123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8" creationId="{0C665FD4-1BB0-06DD-4D88-7308AAFF566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9" creationId="{FB398D02-28D7-A559-E803-62CB67C4BC1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0" creationId="{5D686607-3B70-1D2F-52CF-445873F2239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1" creationId="{88C8933B-EDBD-989C-660C-BA7E8C07B94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2" creationId="{65FC07B9-5025-3586-B653-4C25BE2817D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3" creationId="{0EB42F74-F8A2-AF6E-93D5-BFD9C0CEA68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4" creationId="{4F38447F-BD3A-19F7-5682-8FFFD78DA94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5" creationId="{5D5A0E93-82EA-18CA-F4E6-0BD89A39E91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6" creationId="{6BC90A90-0D61-BBE2-1AA2-E82D00ABB953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64" creationId="{ACC33894-700A-C881-C6BC-28666B07CB88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65" creationId="{67D939B4-0C6D-B0C9-DEF9-502657B7D13B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66" creationId="{E930A689-153B-DA43-AC1D-32EE22276B7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67" creationId="{675D8C4D-FB0D-1128-D3BE-B923060A796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68" creationId="{D515CDF4-A76D-0D9F-BD71-A8D4EBC2EBB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69" creationId="{DDFFA3F1-8010-CFE4-2992-5F0639AC846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0" creationId="{C76C387F-E958-EB44-38BE-6BF434EAF4E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1" creationId="{06F91D20-09BF-FDCC-F02B-1EE29DB9004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2" creationId="{5AA855EB-02C1-3270-B9E2-EB9D4451BD2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3" creationId="{1497F53D-8DD6-A18A-D5A2-79CAB45081A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4" creationId="{AFD9EA3D-E5A5-D938-107C-4618D750A9C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5" creationId="{ED2E1D7F-EF07-1B73-54A5-BC7699962BA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6" creationId="{CC5D1C3F-7BAE-785A-D387-61EE97BA2DA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7" creationId="{568B943E-C04D-1624-DD3C-9EDD032F667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8" creationId="{17A76C6D-1115-2E05-AB12-398342EAFD6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9" creationId="{8FBD45E2-411E-8AA7-5101-5B664FE3557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0" creationId="{D78F0B34-DEE7-DAD3-778A-B80BAE91DE4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1" creationId="{A368FADD-6EBE-1F66-795D-8DE9C398631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2" creationId="{3F1B2CF5-C804-2CCB-0489-9B2374D3E2E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3" creationId="{13911945-F0DF-7578-5766-29C90927B95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4" creationId="{EC77DBD5-ECBB-5026-1EFC-70B226329DE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5" creationId="{2502114C-4003-10B9-FC7B-786C8CB1B59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6" creationId="{AC90AE3F-0CD1-FBDA-E382-20F2D055AF8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7" creationId="{5DDC9FFE-72D0-319C-73B9-13709F5991D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8" creationId="{7A41C439-4960-66AB-9426-A6E8FFAA3D6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9" creationId="{62839024-6301-4EA4-9720-24F2D2B64E8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0" creationId="{ECE51A39-2116-8A26-2902-735184AC1CA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1" creationId="{054ADDCF-A42C-6EDF-DE6D-84DE15BB7C0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2" creationId="{CB8D58C7-CACD-CF70-9545-4D2DBB42D11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3" creationId="{F213D4F3-08FF-8079-F840-3E832BD9E37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4" creationId="{A4E60881-4D5F-F786-2A06-70F6856239B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5" creationId="{8CA30884-5C82-8095-541F-41A4DBC239F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6" creationId="{ABCD54AE-93C6-002F-BA62-84D0F0C5F9EC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14" creationId="{63BAE5DD-262D-554D-E2FC-027F81A18C01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15" creationId="{FD30B908-CEAB-FA8E-5EE2-0F79186837EB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16" creationId="{AA7A640B-7FE7-E50F-78E0-FA68E9EA833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17" creationId="{866E9E01-9713-E523-50F2-6D38B20C305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18" creationId="{8A4C67ED-32A6-5BB2-AFF0-EEF8A6F04EF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19" creationId="{61E68243-8513-752B-8E19-CBCC04A5909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0" creationId="{E6D40E5C-C0C5-909C-E838-397E6451EC8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1" creationId="{D130B283-8387-8CE4-66D6-9E354B01158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2" creationId="{3EAA8E95-0D41-1425-8744-D18E0BF02C6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3" creationId="{7F7C0C06-2DA5-433E-FA33-523581E31BE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4" creationId="{1512687F-050F-A44E-B61C-EE458E773A2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5" creationId="{15502DF6-4201-CE61-5188-01B27D42D1D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6" creationId="{1E122218-B2C7-7A61-18AA-7F8E73BEA7C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7" creationId="{60B26D66-54AC-F739-53E4-170DEF39064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8" creationId="{87343EC0-DE30-F44F-C166-03F9EF2DAA7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9" creationId="{52118C6C-9F83-F2A4-D919-7A8D9B9AFA7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0" creationId="{04BBFA1A-B777-4F44-911C-3F88F2299EE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1" creationId="{497528D0-418D-BE04-639D-9CC3EC8F2EF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2" creationId="{16BFE6BD-5439-731D-89DE-27DAC5BFA18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3" creationId="{866CAC0C-382D-AF75-FF26-2D8433E4C50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4" creationId="{52029B00-8D30-9708-D99A-C45E587EFDA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5" creationId="{03AC4167-E63D-15A4-994A-65631E570B1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6" creationId="{D109AB8D-FC61-31F7-96E6-70F9C5AB109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7" creationId="{CAF38949-7E05-C1C2-A013-52940419D2D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8" creationId="{EC3CE71F-8819-088B-1876-BA2F9AE9409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9" creationId="{DF00077A-69B9-FCF3-DD13-4421E332FC9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0" creationId="{22194E04-1A97-5FCF-6CC8-872FBA0FD66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1" creationId="{856DE614-4EE1-AADC-691F-4933E77D0FF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2" creationId="{3FE08469-78E0-0EFC-5916-856D30041B2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3" creationId="{6093B2D9-37D7-2060-6598-FDD2D1504C8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4" creationId="{30810930-EAE0-3CBD-889A-6B494829972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5" creationId="{CE9F8B4F-E05C-5EF0-68B7-794F3407725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6" creationId="{9AC2FD3D-6404-381B-C897-99886ED70232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64" creationId="{14A55FE0-15ED-5176-3BE8-88782DCF5290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65" creationId="{34F9DB37-F31D-263B-9CB3-267BC3ACC7B0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66" creationId="{0574E1EB-CB07-719F-35D6-59FD0140C4CC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67" creationId="{B3D65BE9-0F86-254A-E294-F3E0F46E4A7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68" creationId="{666422BC-793F-A991-D80C-7E3E922F69F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69" creationId="{D8CE9BCA-DA01-B998-4958-DFF74AA053D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0" creationId="{C950D3C2-8561-0DED-4AAE-3D11B24E615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1" creationId="{03845DF4-6917-FC56-D479-AA0D57EFBC0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2" creationId="{E0B5F37C-DDCB-E38D-C65F-442207D18F9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3" creationId="{03C22DDB-5E6D-1662-A250-6C98B3A6709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4" creationId="{46BF9826-D95E-7C29-9F44-20F148EDB96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5" creationId="{76A638B2-AB18-BB80-CF10-A58ACFD3504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6" creationId="{50BD5EAE-8395-AA8C-DD7E-2D9C570E915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7" creationId="{19230A77-AC0A-B075-6CDE-9FDE03FEAF8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8" creationId="{093AE703-3EBB-22B3-F9A3-4B82DA03DD7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9" creationId="{347C5B98-1ACB-E046-4C44-9503863FBAB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80" creationId="{B4626F1F-87A9-3895-615E-F261CA1BC02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81" creationId="{F7A9193B-441E-58E5-C387-282E22D76364}"/>
          </ac:picMkLst>
        </pc:picChg>
      </pc:sldChg>
      <pc:sldChg chg="modSp mod">
        <pc:chgData name="松永 豊" userId="0f47802c-55e8-44c5-9ad5-0765a8f03ca5" providerId="ADAL" clId="{36CB3ED4-CEF2-41A0-AFF8-BC34D4B3D84F}" dt="2024-07-11T03:39:07.222" v="16" actId="20577"/>
        <pc:sldMkLst>
          <pc:docMk/>
          <pc:sldMk cId="3375037567" sldId="280"/>
        </pc:sldMkLst>
        <pc:spChg chg="mod">
          <ac:chgData name="松永 豊" userId="0f47802c-55e8-44c5-9ad5-0765a8f03ca5" providerId="ADAL" clId="{36CB3ED4-CEF2-41A0-AFF8-BC34D4B3D84F}" dt="2024-07-11T03:39:07.222" v="16" actId="20577"/>
          <ac:spMkLst>
            <pc:docMk/>
            <pc:sldMk cId="3375037567" sldId="280"/>
            <ac:spMk id="4" creationId="{CA1E59D0-4429-1905-D260-F9B9435E0D89}"/>
          </ac:spMkLst>
        </pc:spChg>
      </pc:sldChg>
      <pc:sldChg chg="modSp mod">
        <pc:chgData name="松永 豊" userId="0f47802c-55e8-44c5-9ad5-0765a8f03ca5" providerId="ADAL" clId="{36CB3ED4-CEF2-41A0-AFF8-BC34D4B3D84F}" dt="2024-07-11T03:39:19.111" v="24" actId="20577"/>
        <pc:sldMkLst>
          <pc:docMk/>
          <pc:sldMk cId="3730118499" sldId="281"/>
        </pc:sldMkLst>
        <pc:spChg chg="mod">
          <ac:chgData name="松永 豊" userId="0f47802c-55e8-44c5-9ad5-0765a8f03ca5" providerId="ADAL" clId="{36CB3ED4-CEF2-41A0-AFF8-BC34D4B3D84F}" dt="2024-07-11T03:39:19.111" v="24" actId="20577"/>
          <ac:spMkLst>
            <pc:docMk/>
            <pc:sldMk cId="3730118499" sldId="281"/>
            <ac:spMk id="4" creationId="{CA1E59D0-4429-1905-D260-F9B9435E0D89}"/>
          </ac:spMkLst>
        </pc:spChg>
      </pc:sldChg>
      <pc:sldChg chg="modSp mod">
        <pc:chgData name="松永 豊" userId="0f47802c-55e8-44c5-9ad5-0765a8f03ca5" providerId="ADAL" clId="{36CB3ED4-CEF2-41A0-AFF8-BC34D4B3D84F}" dt="2024-07-11T03:39:35.477" v="47" actId="20577"/>
        <pc:sldMkLst>
          <pc:docMk/>
          <pc:sldMk cId="2684022577" sldId="282"/>
        </pc:sldMkLst>
        <pc:spChg chg="mod">
          <ac:chgData name="松永 豊" userId="0f47802c-55e8-44c5-9ad5-0765a8f03ca5" providerId="ADAL" clId="{36CB3ED4-CEF2-41A0-AFF8-BC34D4B3D84F}" dt="2024-07-11T03:39:35.477" v="47" actId="20577"/>
          <ac:spMkLst>
            <pc:docMk/>
            <pc:sldMk cId="2684022577" sldId="282"/>
            <ac:spMk id="4" creationId="{CA1E59D0-4429-1905-D260-F9B9435E0D89}"/>
          </ac:spMkLst>
        </pc:spChg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3252246968" sldId="283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3959706796" sldId="284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3846361152" sldId="285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772484625" sldId="286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2468814797" sldId="287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4240198893" sldId="288"/>
        </pc:sldMkLst>
      </pc:sldChg>
      <pc:sldChg chg="modSp mod">
        <pc:chgData name="松永 豊" userId="0f47802c-55e8-44c5-9ad5-0765a8f03ca5" providerId="ADAL" clId="{36CB3ED4-CEF2-41A0-AFF8-BC34D4B3D84F}" dt="2024-07-11T03:40:20.700" v="62" actId="20577"/>
        <pc:sldMkLst>
          <pc:docMk/>
          <pc:sldMk cId="3979420602" sldId="289"/>
        </pc:sldMkLst>
        <pc:spChg chg="mod">
          <ac:chgData name="松永 豊" userId="0f47802c-55e8-44c5-9ad5-0765a8f03ca5" providerId="ADAL" clId="{36CB3ED4-CEF2-41A0-AFF8-BC34D4B3D84F}" dt="2024-07-11T03:40:20.700" v="62" actId="20577"/>
          <ac:spMkLst>
            <pc:docMk/>
            <pc:sldMk cId="3979420602" sldId="289"/>
            <ac:spMk id="4" creationId="{CA1E59D0-4429-1905-D260-F9B9435E0D89}"/>
          </ac:spMkLst>
        </pc:spChg>
      </pc:sldChg>
      <pc:sldChg chg="modSp mod">
        <pc:chgData name="松永 豊" userId="0f47802c-55e8-44c5-9ad5-0765a8f03ca5" providerId="ADAL" clId="{36CB3ED4-CEF2-41A0-AFF8-BC34D4B3D84F}" dt="2024-07-11T03:40:27.456" v="72" actId="20577"/>
        <pc:sldMkLst>
          <pc:docMk/>
          <pc:sldMk cId="659118420" sldId="290"/>
        </pc:sldMkLst>
        <pc:spChg chg="mod">
          <ac:chgData name="松永 豊" userId="0f47802c-55e8-44c5-9ad5-0765a8f03ca5" providerId="ADAL" clId="{36CB3ED4-CEF2-41A0-AFF8-BC34D4B3D84F}" dt="2024-07-11T03:40:27.456" v="72" actId="20577"/>
          <ac:spMkLst>
            <pc:docMk/>
            <pc:sldMk cId="659118420" sldId="290"/>
            <ac:spMk id="4" creationId="{CA1E59D0-4429-1905-D260-F9B9435E0D89}"/>
          </ac:spMkLst>
        </pc:spChg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1615504437" sldId="291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1139891242" sldId="292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2874017755" sldId="293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2082685714" sldId="294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2451268592" sldId="295"/>
        </pc:sldMkLst>
      </pc:sldChg>
    </pc:docChg>
  </pc:docChgLst>
  <pc:docChgLst>
    <pc:chgData name="松永 豊" userId="0f47802c-55e8-44c5-9ad5-0765a8f03ca5" providerId="ADAL" clId="{1BC9A37E-922E-467F-882C-7702879F3EC7}"/>
    <pc:docChg chg="undo redo custSel addSld delSld modSld">
      <pc:chgData name="松永 豊" userId="0f47802c-55e8-44c5-9ad5-0765a8f03ca5" providerId="ADAL" clId="{1BC9A37E-922E-467F-882C-7702879F3EC7}" dt="2024-10-08T00:34:52.535" v="771" actId="20577"/>
      <pc:docMkLst>
        <pc:docMk/>
      </pc:docMkLst>
      <pc:sldChg chg="addSp delSp modSp mod">
        <pc:chgData name="松永 豊" userId="0f47802c-55e8-44c5-9ad5-0765a8f03ca5" providerId="ADAL" clId="{1BC9A37E-922E-467F-882C-7702879F3EC7}" dt="2024-10-08T00:32:04.018" v="761" actId="732"/>
        <pc:sldMkLst>
          <pc:docMk/>
          <pc:sldMk cId="1295425486" sldId="269"/>
        </pc:sldMkLst>
        <pc:spChg chg="mod">
          <ac:chgData name="松永 豊" userId="0f47802c-55e8-44c5-9ad5-0765a8f03ca5" providerId="ADAL" clId="{1BC9A37E-922E-467F-882C-7702879F3EC7}" dt="2024-10-08T00:31:07.453" v="760" actId="20577"/>
          <ac:spMkLst>
            <pc:docMk/>
            <pc:sldMk cId="1295425486" sldId="269"/>
            <ac:spMk id="3" creationId="{1DFE0E7F-AF9A-C9FE-0D7F-393910556542}"/>
          </ac:spMkLst>
        </pc:spChg>
        <pc:spChg chg="del">
          <ac:chgData name="松永 豊" userId="0f47802c-55e8-44c5-9ad5-0765a8f03ca5" providerId="ADAL" clId="{1BC9A37E-922E-467F-882C-7702879F3EC7}" dt="2024-10-08T00:09:22.961" v="315" actId="478"/>
          <ac:spMkLst>
            <pc:docMk/>
            <pc:sldMk cId="1295425486" sldId="269"/>
            <ac:spMk id="10" creationId="{C459AD97-5E3F-B8D9-B38C-66E63D0EBBE6}"/>
          </ac:spMkLst>
        </pc:spChg>
        <pc:spChg chg="mod">
          <ac:chgData name="松永 豊" userId="0f47802c-55e8-44c5-9ad5-0765a8f03ca5" providerId="ADAL" clId="{1BC9A37E-922E-467F-882C-7702879F3EC7}" dt="2024-10-08T00:11:19.166" v="378" actId="1076"/>
          <ac:spMkLst>
            <pc:docMk/>
            <pc:sldMk cId="1295425486" sldId="269"/>
            <ac:spMk id="12" creationId="{21C8382B-A70C-2422-4A3C-01918171695C}"/>
          </ac:spMkLst>
        </pc:spChg>
        <pc:spChg chg="mod">
          <ac:chgData name="松永 豊" userId="0f47802c-55e8-44c5-9ad5-0765a8f03ca5" providerId="ADAL" clId="{1BC9A37E-922E-467F-882C-7702879F3EC7}" dt="2024-10-08T00:27:17.225" v="605" actId="1076"/>
          <ac:spMkLst>
            <pc:docMk/>
            <pc:sldMk cId="1295425486" sldId="269"/>
            <ac:spMk id="16" creationId="{380E9847-2689-3988-F329-E63282C3740A}"/>
          </ac:spMkLst>
        </pc:spChg>
        <pc:spChg chg="mod">
          <ac:chgData name="松永 豊" userId="0f47802c-55e8-44c5-9ad5-0765a8f03ca5" providerId="ADAL" clId="{1BC9A37E-922E-467F-882C-7702879F3EC7}" dt="2024-10-07T23:59:14.024" v="55" actId="20577"/>
          <ac:spMkLst>
            <pc:docMk/>
            <pc:sldMk cId="1295425486" sldId="269"/>
            <ac:spMk id="20" creationId="{90073E1C-A51E-B89A-C85F-B8E05B60383E}"/>
          </ac:spMkLst>
        </pc:spChg>
        <pc:spChg chg="mod">
          <ac:chgData name="松永 豊" userId="0f47802c-55e8-44c5-9ad5-0765a8f03ca5" providerId="ADAL" clId="{1BC9A37E-922E-467F-882C-7702879F3EC7}" dt="2024-10-08T00:28:34.276" v="681" actId="20577"/>
          <ac:spMkLst>
            <pc:docMk/>
            <pc:sldMk cId="1295425486" sldId="269"/>
            <ac:spMk id="21" creationId="{1A2E85DB-9CD2-2332-503A-E22748D4EFA4}"/>
          </ac:spMkLst>
        </pc:spChg>
        <pc:spChg chg="mod">
          <ac:chgData name="松永 豊" userId="0f47802c-55e8-44c5-9ad5-0765a8f03ca5" providerId="ADAL" clId="{1BC9A37E-922E-467F-882C-7702879F3EC7}" dt="2024-10-08T00:28:16.409" v="662" actId="14100"/>
          <ac:spMkLst>
            <pc:docMk/>
            <pc:sldMk cId="1295425486" sldId="269"/>
            <ac:spMk id="22" creationId="{9E48139F-353E-7B1E-973C-A77E1720D95E}"/>
          </ac:spMkLst>
        </pc:spChg>
        <pc:spChg chg="mod">
          <ac:chgData name="松永 豊" userId="0f47802c-55e8-44c5-9ad5-0765a8f03ca5" providerId="ADAL" clId="{1BC9A37E-922E-467F-882C-7702879F3EC7}" dt="2024-10-08T00:29:52.503" v="712" actId="20577"/>
          <ac:spMkLst>
            <pc:docMk/>
            <pc:sldMk cId="1295425486" sldId="269"/>
            <ac:spMk id="41" creationId="{2ADD4CA8-917A-AA4E-294A-80D99375CCCB}"/>
          </ac:spMkLst>
        </pc:spChg>
        <pc:picChg chg="del">
          <ac:chgData name="松永 豊" userId="0f47802c-55e8-44c5-9ad5-0765a8f03ca5" providerId="ADAL" clId="{1BC9A37E-922E-467F-882C-7702879F3EC7}" dt="2024-10-08T00:08:44.043" v="254" actId="478"/>
          <ac:picMkLst>
            <pc:docMk/>
            <pc:sldMk cId="1295425486" sldId="269"/>
            <ac:picMk id="4" creationId="{E93862E1-5459-256D-8915-12CCCC2ACC66}"/>
          </ac:picMkLst>
        </pc:picChg>
        <pc:picChg chg="del">
          <ac:chgData name="松永 豊" userId="0f47802c-55e8-44c5-9ad5-0765a8f03ca5" providerId="ADAL" clId="{1BC9A37E-922E-467F-882C-7702879F3EC7}" dt="2024-10-08T00:26:13.862" v="538" actId="478"/>
          <ac:picMkLst>
            <pc:docMk/>
            <pc:sldMk cId="1295425486" sldId="269"/>
            <ac:picMk id="13" creationId="{D6687182-5C93-8172-82F8-38540247D524}"/>
          </ac:picMkLst>
        </pc:picChg>
        <pc:picChg chg="del">
          <ac:chgData name="松永 豊" userId="0f47802c-55e8-44c5-9ad5-0765a8f03ca5" providerId="ADAL" clId="{1BC9A37E-922E-467F-882C-7702879F3EC7}" dt="2024-10-08T00:26:59.555" v="599" actId="478"/>
          <ac:picMkLst>
            <pc:docMk/>
            <pc:sldMk cId="1295425486" sldId="269"/>
            <ac:picMk id="14" creationId="{C09E60B3-86F0-645D-CD31-50DE9C1829A4}"/>
          </ac:picMkLst>
        </pc:picChg>
        <pc:picChg chg="del">
          <ac:chgData name="松永 豊" userId="0f47802c-55e8-44c5-9ad5-0765a8f03ca5" providerId="ADAL" clId="{1BC9A37E-922E-467F-882C-7702879F3EC7}" dt="2024-10-08T00:27:01.779" v="600" actId="478"/>
          <ac:picMkLst>
            <pc:docMk/>
            <pc:sldMk cId="1295425486" sldId="269"/>
            <ac:picMk id="15" creationId="{72E6165B-D681-FC48-68E5-02499E3AB7D2}"/>
          </ac:picMkLst>
        </pc:picChg>
        <pc:picChg chg="mod modCrop">
          <ac:chgData name="松永 豊" userId="0f47802c-55e8-44c5-9ad5-0765a8f03ca5" providerId="ADAL" clId="{1BC9A37E-922E-467F-882C-7702879F3EC7}" dt="2024-10-08T00:32:04.018" v="761" actId="732"/>
          <ac:picMkLst>
            <pc:docMk/>
            <pc:sldMk cId="1295425486" sldId="269"/>
            <ac:picMk id="34" creationId="{2B277BD8-2902-35CA-879B-5534A5D5E3A9}"/>
          </ac:picMkLst>
        </pc:picChg>
        <pc:picChg chg="add mod ord">
          <ac:chgData name="松永 豊" userId="0f47802c-55e8-44c5-9ad5-0765a8f03ca5" providerId="ADAL" clId="{1BC9A37E-922E-467F-882C-7702879F3EC7}" dt="2024-10-08T00:11:12.970" v="375" actId="1076"/>
          <ac:picMkLst>
            <pc:docMk/>
            <pc:sldMk cId="1295425486" sldId="269"/>
            <ac:picMk id="37" creationId="{6A235D38-82F3-8642-1FF1-C3269BB3DA44}"/>
          </ac:picMkLst>
        </pc:picChg>
        <pc:picChg chg="add del">
          <ac:chgData name="松永 豊" userId="0f47802c-55e8-44c5-9ad5-0765a8f03ca5" providerId="ADAL" clId="{1BC9A37E-922E-467F-882C-7702879F3EC7}" dt="2024-10-08T00:25:45.017" v="537" actId="22"/>
          <ac:picMkLst>
            <pc:docMk/>
            <pc:sldMk cId="1295425486" sldId="269"/>
            <ac:picMk id="45" creationId="{FEE8FAD2-1BF9-3C13-FEBC-8774BFBD5E52}"/>
          </ac:picMkLst>
        </pc:picChg>
        <pc:picChg chg="add mod ord">
          <ac:chgData name="松永 豊" userId="0f47802c-55e8-44c5-9ad5-0765a8f03ca5" providerId="ADAL" clId="{1BC9A37E-922E-467F-882C-7702879F3EC7}" dt="2024-10-08T00:27:38.130" v="612" actId="1076"/>
          <ac:picMkLst>
            <pc:docMk/>
            <pc:sldMk cId="1295425486" sldId="269"/>
            <ac:picMk id="57" creationId="{D07030DD-E909-3D06-6C77-3E138EDEDAC9}"/>
          </ac:picMkLst>
        </pc:picChg>
        <pc:picChg chg="del mod">
          <ac:chgData name="松永 豊" userId="0f47802c-55e8-44c5-9ad5-0765a8f03ca5" providerId="ADAL" clId="{1BC9A37E-922E-467F-882C-7702879F3EC7}" dt="2024-10-08T00:30:30.548" v="717" actId="478"/>
          <ac:picMkLst>
            <pc:docMk/>
            <pc:sldMk cId="1295425486" sldId="269"/>
            <ac:picMk id="1027" creationId="{9723417A-88F7-2F39-4B4E-44B32B659410}"/>
          </ac:picMkLst>
        </pc:picChg>
        <pc:cxnChg chg="mod">
          <ac:chgData name="松永 豊" userId="0f47802c-55e8-44c5-9ad5-0765a8f03ca5" providerId="ADAL" clId="{1BC9A37E-922E-467F-882C-7702879F3EC7}" dt="2024-10-08T00:11:16.589" v="376" actId="1076"/>
          <ac:cxnSpMkLst>
            <pc:docMk/>
            <pc:sldMk cId="1295425486" sldId="269"/>
            <ac:cxnSpMk id="11" creationId="{3EFE3C0D-24CE-89BA-7621-204DC676597F}"/>
          </ac:cxnSpMkLst>
        </pc:cxnChg>
        <pc:cxnChg chg="del mod">
          <ac:chgData name="松永 豊" userId="0f47802c-55e8-44c5-9ad5-0765a8f03ca5" providerId="ADAL" clId="{1BC9A37E-922E-467F-882C-7702879F3EC7}" dt="2024-10-08T00:28:23.065" v="663" actId="478"/>
          <ac:cxnSpMkLst>
            <pc:docMk/>
            <pc:sldMk cId="1295425486" sldId="269"/>
            <ac:cxnSpMk id="17" creationId="{E19DADF9-1652-DC16-1528-2164F82815C1}"/>
          </ac:cxnSpMkLst>
        </pc:cxnChg>
        <pc:cxnChg chg="mod">
          <ac:chgData name="松永 豊" userId="0f47802c-55e8-44c5-9ad5-0765a8f03ca5" providerId="ADAL" clId="{1BC9A37E-922E-467F-882C-7702879F3EC7}" dt="2024-10-08T00:27:31.059" v="610" actId="14100"/>
          <ac:cxnSpMkLst>
            <pc:docMk/>
            <pc:sldMk cId="1295425486" sldId="269"/>
            <ac:cxnSpMk id="18" creationId="{F2D268D4-F708-B6E1-9EF8-A6241B95B3DB}"/>
          </ac:cxnSpMkLst>
        </pc:cxnChg>
      </pc:sldChg>
      <pc:sldChg chg="addSp delSp modSp mod">
        <pc:chgData name="松永 豊" userId="0f47802c-55e8-44c5-9ad5-0765a8f03ca5" providerId="ADAL" clId="{1BC9A37E-922E-467F-882C-7702879F3EC7}" dt="2024-10-08T00:34:44.606" v="767" actId="20577"/>
        <pc:sldMkLst>
          <pc:docMk/>
          <pc:sldMk cId="3705155023" sldId="277"/>
        </pc:sldMkLst>
        <pc:spChg chg="mod">
          <ac:chgData name="松永 豊" userId="0f47802c-55e8-44c5-9ad5-0765a8f03ca5" providerId="ADAL" clId="{1BC9A37E-922E-467F-882C-7702879F3EC7}" dt="2024-10-08T00:34:44.606" v="767" actId="20577"/>
          <ac:spMkLst>
            <pc:docMk/>
            <pc:sldMk cId="3705155023" sldId="277"/>
            <ac:spMk id="2" creationId="{A2E08081-C90A-236F-D185-836331B14A39}"/>
          </ac:spMkLst>
        </pc:spChg>
        <pc:spChg chg="mod">
          <ac:chgData name="松永 豊" userId="0f47802c-55e8-44c5-9ad5-0765a8f03ca5" providerId="ADAL" clId="{1BC9A37E-922E-467F-882C-7702879F3EC7}" dt="2024-10-08T00:15:05.375" v="432" actId="14100"/>
          <ac:spMkLst>
            <pc:docMk/>
            <pc:sldMk cId="3705155023" sldId="277"/>
            <ac:spMk id="3" creationId="{ECD667C9-D45A-FC2A-68FD-A0DFD54405A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2" creationId="{4100D30A-5134-3903-E48A-9D70989EF9C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3" creationId="{845CA45D-AD0E-EE9F-F67B-A8FE84820E5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4" creationId="{0851ED30-0F59-0319-348E-BE0DF42EE94F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5" creationId="{8AB70D83-AE56-85BA-8DA2-BB510866467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6" creationId="{46B147AF-C36A-5C4B-25A0-926F05E84F3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7" creationId="{E1D690F3-646B-60B1-CFCA-4F4E7E6519E0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8" creationId="{536F49D4-145E-4241-6D17-29FB7AB3094A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39" creationId="{13B71C52-C97E-2223-F956-9921AACC39F2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0" creationId="{C87CC2FB-F391-8C6E-3E43-B425131F444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1" creationId="{63B1EB66-62F1-477B-D86C-57D386155A3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2" creationId="{5B8950AD-D7AE-FB17-6EA3-4C6C6352826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3" creationId="{EF88870F-32AC-B93B-CBD3-89DF15765E7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4" creationId="{18FA094B-FAB5-3075-9F10-F7A5F788964B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5" creationId="{AFED0AC4-BF89-D3C5-CA7A-B5803B58871D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6" creationId="{7B2C06C1-4F7A-CD0E-E54D-25CBDD9BB1E4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7" creationId="{1BB11F19-8A85-7927-08CF-F9C7F95AE81D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8" creationId="{4837E88F-C2B7-374E-2659-5711F922BF1F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49" creationId="{2A6479C0-337A-5ED6-6738-C2378B50813B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0" creationId="{EFFAE9DF-2540-B99E-1C4E-7DE1647BF08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1" creationId="{8875545F-8A89-3B97-2F15-B10878E7867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2" creationId="{C7C2B068-6D83-4260-D35A-60F268644BF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3" creationId="{0C41E703-CCF3-0A83-FF03-731CE3D1554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4" creationId="{8EE62ADD-06E9-3847-158A-F32C517616E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5" creationId="{7211693B-7B12-2012-414E-7C3A2A1479D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6" creationId="{79E0918A-0436-A0C3-6589-83616101AFE8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7" creationId="{5312063C-42AC-CD71-7FA9-A0AB3446CEC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8" creationId="{69A8B70A-D050-00AD-9A85-D4E77636A4F4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59" creationId="{F1B0A3AB-6E9B-5DB5-EC43-9D64BB84F67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0" creationId="{5C448DFA-466E-7F42-B1F7-283DAE87881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1" creationId="{09B84590-946C-A00F-5561-478F9FCAA6A2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2" creationId="{C600AB7E-96C5-63E0-5070-65555BF78C1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3" creationId="{F105235B-3778-6F4B-B71A-C30A7AB82294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4" creationId="{75200634-C2C3-C2E1-CD07-BAB4914B6DF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5" creationId="{0EC7880A-2B85-0FEB-4721-97849C48424A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6" creationId="{4C12A566-5210-D683-5E9A-34676E51CF0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7" creationId="{94635F61-307D-D1C0-E798-15095F00E2EF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8" creationId="{71064A8C-1137-C038-D936-58928E77DA70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69" creationId="{E18D5F9B-E711-2EC8-4582-76271ACBE46D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0" creationId="{1FA49E3C-8D61-F254-F47C-1FA06564733A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1" creationId="{22FAFB3E-BAC4-58B1-3FE1-12B58FCAB992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2" creationId="{DCCFE0DE-E637-740B-1DC4-1DDF2F5BB2D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3" creationId="{747FF27A-9B83-FBEE-E3F5-54AD1524AE7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4" creationId="{0D635DF2-985C-58FC-D947-0B5B8C695A0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5" creationId="{3256D036-E869-DEB5-6BAA-9F36A7A77A0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6" creationId="{88785569-CFB2-5E51-1E9A-21D9F7962010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7" creationId="{BE40136A-2514-8ECE-10E7-AD2D9C734F6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8" creationId="{D308EEE2-B76D-79B9-A1BD-C482DE3F6151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79" creationId="{01D4D61E-CB7B-7FD2-8A2E-BA2A706C5F3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0" creationId="{CD1A11F1-0393-8D28-65F8-28D09A6E7DCD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1" creationId="{4203A67B-DA2A-E789-15AA-504261E93B8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2" creationId="{98F8AD1A-D905-121D-29B4-438E19CA93C0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3" creationId="{6F93F298-741A-9772-19A2-930284C7984D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4" creationId="{8D705857-4E7D-0735-9685-4422B794251D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5" creationId="{B132D784-22BB-FD84-AFB3-445BE869B4F4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6" creationId="{AB4972A2-3B63-010B-3A99-6C400609D0A4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7" creationId="{EAB8DBE4-A57E-308A-E920-FA0695B1C64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8" creationId="{7936C362-1D2D-29D7-4F92-A2EF82020B5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89" creationId="{3C2D9F3A-7B06-DD01-B756-94D8AF3553E1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0" creationId="{31E1A9C3-3AEE-2D02-D522-1F62C982129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1" creationId="{4347A596-933B-4401-6980-58E470E2A37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2" creationId="{96B8B06E-FC9D-F261-BD05-21D81245FF98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3" creationId="{7FFDA341-DD4C-8DB6-B13B-C6E2DAAA542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4" creationId="{953A16ED-CB65-0A23-6069-E4A35ED6B33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5" creationId="{E0C43EBB-5A3F-1FE6-5C59-FD36FA7A58A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6" creationId="{1D6A33A0-C588-694E-EF21-1F8A34A6368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7" creationId="{CE95E465-2C3C-D79C-8C15-D44E1D70EA6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8" creationId="{EA765B2A-DE13-B87C-4A35-F59DD0EDC58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99" creationId="{72F8808D-7787-059B-12DA-41E2860E1DB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0" creationId="{10CB5264-6CDC-5AC7-B1F3-8EE8B5156C9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1" creationId="{5AAAD21A-5398-A024-3114-C178D497BF28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2" creationId="{EA2CA86A-4D07-7DBB-C43C-3E72CE11C26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3" creationId="{66B6A79D-9F5A-1AB5-ABFA-0E8FD246E8C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4" creationId="{C8421466-7FC8-C6A5-DE9B-6BC4DA6DF5B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5" creationId="{2EEC5536-8CE3-D7D8-3AED-12E47907EB0F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6" creationId="{A1097C19-F7E1-F1C5-D4D7-B23E49C68BF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7" creationId="{551381EC-827E-1A58-835E-B2FD0C1D92CB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8" creationId="{9A03B704-0F37-371F-98CC-E899D9B87B2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09" creationId="{E0B2ACAC-415F-136C-094D-B14A60E30F2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0" creationId="{75448C0A-E48D-135F-06A7-6DB800241F7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1" creationId="{66BC56CE-6156-1350-1E99-975E6B3EDB30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2" creationId="{6F5DC35F-6BC4-504E-E56E-8BC4DDFE026B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3" creationId="{E9580284-4710-0F19-13A5-AA375D267EC2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4" creationId="{DCC6BFBA-9F9A-B8D6-2E3E-AA674B5A8A0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5" creationId="{1F6A186D-CE68-07A7-EAB9-6D2BCBDAADC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6" creationId="{7E5C24E3-C7A0-5BFC-F4EE-103C0FB7FE0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7" creationId="{A95C9FD7-DDBF-C262-7D16-675117B6C6E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8" creationId="{3AE7C538-27FA-1DBB-E89F-2427773D4912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19" creationId="{5848D976-B321-8065-2C8F-21974B519AE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0" creationId="{9B30B33C-8331-1B18-6639-EB494C952AA0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1" creationId="{D01C0E00-DE39-BF99-6EA2-D7210620ADF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2" creationId="{A542007E-E373-0CFC-2A99-B4E0AB2B271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3" creationId="{1E22AD8F-CCF2-E94E-DA83-53C6A048775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4" creationId="{DEF7E1F7-57EE-6678-C0C3-E2A3420889DA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5" creationId="{CC2DA89C-4C64-FDF4-FD4E-988768D3306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6" creationId="{B75B9848-07A1-EE98-FB36-D2F316A4DA9A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7" creationId="{A3807F2D-B834-7601-7193-B68B401808C4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8" creationId="{01A615BE-ABF4-06EB-5EB6-4C39516C6A1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29" creationId="{9BF71551-82D6-18BD-91AB-F0AF78983F80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0" creationId="{04E92938-F5BC-D32D-787C-41341819241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1" creationId="{50BA66CC-8B96-8C2D-6716-480AD92A06E8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2" creationId="{3F0AF5EB-2BDC-FD97-6429-6EA0D286F59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3" creationId="{3FBEA190-DF66-9DB8-1520-EE522BB465D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4" creationId="{4E2DBA78-CDA2-AD77-A065-3B6301C0DA28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5" creationId="{9A2B44A9-4EC5-03F9-FBD1-8CA23542570F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6" creationId="{D31EBFC6-57B3-8149-267D-A7B372A51E19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7" creationId="{3EBA6BAE-D8E6-73AD-7255-825990B73A4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8" creationId="{02ED46F6-CE52-AA0A-B0C0-02F0B5CFBB5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39" creationId="{758BAA17-43C4-2B63-86F0-54D035B2C08B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0" creationId="{0329A2A7-BA38-FD9E-AC89-F9E2D1A78CC6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1" creationId="{E2E117D5-67A4-1489-CAA8-060018D3D194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2" creationId="{10C6599A-A6BA-349B-13DA-908BD8A36F9D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3" creationId="{214438DF-F206-A58C-8F3F-1482DF71E35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4" creationId="{5F6341EF-08F0-9F6F-7C93-767F11073C6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5" creationId="{D854E748-124B-9881-E391-B9D0C4B9BC51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6" creationId="{E6BE3EC3-D719-5960-F086-E8AC9290A6CB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7" creationId="{0341790A-225C-49C3-ACF1-BF35A58646DF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8" creationId="{5ACBD57F-88FC-6D26-68F5-70B69B588807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49" creationId="{B6474085-A673-A395-5B2E-9FC3CA922AF2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0" creationId="{AB36BAB4-7A1E-56DB-6004-BD8F065386EC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1" creationId="{D0CA5D4D-6C2A-AFD0-A4B5-4EB17379B6A1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2" creationId="{7540B99F-07C9-2CC5-1586-74946DD06231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3" creationId="{68B2AB1D-267F-F853-37E4-E8364465DCF2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4" creationId="{1C478BFD-4504-1409-15BD-1EE0B8F2E7EE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5" creationId="{335E4DC5-B5FC-2398-F81E-82F6DFF921B5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6" creationId="{93769004-9E91-8BD3-7C1E-6FDA0ABABF13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7" creationId="{6389AB58-7468-542F-7D24-F0A6B2BEBC11}"/>
          </ac:spMkLst>
        </pc:spChg>
        <pc:spChg chg="del">
          <ac:chgData name="松永 豊" userId="0f47802c-55e8-44c5-9ad5-0765a8f03ca5" providerId="ADAL" clId="{1BC9A37E-922E-467F-882C-7702879F3EC7}" dt="2024-10-08T00:00:30.050" v="82" actId="478"/>
          <ac:spMkLst>
            <pc:docMk/>
            <pc:sldMk cId="3705155023" sldId="277"/>
            <ac:spMk id="158" creationId="{AEB87936-C50A-8F61-7011-25BBF7F683ED}"/>
          </ac:spMkLst>
        </pc:spChg>
        <pc:spChg chg="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159" creationId="{902562F4-B09F-0585-69F5-3C618D041B33}"/>
          </ac:spMkLst>
        </pc:spChg>
        <pc:spChg chg="add mod ord">
          <ac:chgData name="松永 豊" userId="0f47802c-55e8-44c5-9ad5-0765a8f03ca5" providerId="ADAL" clId="{1BC9A37E-922E-467F-882C-7702879F3EC7}" dt="2024-10-08T00:06:39.263" v="215" actId="166"/>
          <ac:spMkLst>
            <pc:docMk/>
            <pc:sldMk cId="3705155023" sldId="277"/>
            <ac:spMk id="229" creationId="{6B5AFC5A-66EB-F01D-5804-4C3BC878CFF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0" creationId="{1494D4F5-650B-12AF-1802-4D6078A5FB9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1" creationId="{E59C8A24-3B68-4EF2-3061-48CBBFA6DCE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2" creationId="{1025E146-98D4-D5E7-C2EB-892A5ECDF03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3" creationId="{0D5C0C7F-F7B4-D666-1748-52C2B409174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4" creationId="{986459F0-8DB2-D87B-B343-8D41E9D532A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5" creationId="{704A27EC-A52D-2757-9959-6E9B32C1DAD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6" creationId="{15E7735A-E637-757D-E7EF-6696437A930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7" creationId="{A4BEE511-56A7-BAB6-D9DB-83916032A6F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8" creationId="{ADE353F1-14FC-02F2-AC7D-24435E7F24D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39" creationId="{B9BFB1EE-6F56-2D40-3E7E-A401F8AD2A6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0" creationId="{1C4AAAC4-F947-ACBE-6828-1441E832888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1" creationId="{1B2E3AE0-9036-0D02-3586-12E7DF45616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2" creationId="{9EA2641A-FA3A-2ED6-68DE-7DB2D970B58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3" creationId="{11C25A6D-77DC-1B6D-BDD9-05546ABC122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4" creationId="{0264703C-0151-5111-844E-2EC8FA08995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5" creationId="{E0E9C238-CCC4-C6DF-5766-673195CCF49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6" creationId="{0C85D4C3-71A8-273C-B3ED-D01B5BDAE28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7" creationId="{B2CAC871-6DFB-602E-8ED4-2F2C5520DA4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8" creationId="{85709535-C81D-DF10-4792-6E6205D5323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49" creationId="{7583276E-0502-B192-805B-4B8A5CC81B2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0" creationId="{782CC0B3-DF73-0E3C-2471-1F8EA21FFC3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1" creationId="{5B0FC7AD-F41A-044B-1E5A-7B251FDB0C5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2" creationId="{0923D7C5-40AA-2DEC-1AE2-45E625C7C21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3" creationId="{6B927F8F-0308-5C0C-5ADB-1882C0B3013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4" creationId="{4A76F8D2-24D2-C039-2E61-F5BA63F7EF5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5" creationId="{CE34645D-C90E-0844-4961-0D39A2F97FE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6" creationId="{C4152345-9CCA-2049-5EDB-FF97AA08360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7" creationId="{D380F134-5FA6-881E-FD7B-C8813A21BD0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8" creationId="{EE1D9D23-B341-5930-94F9-8A12A35D591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59" creationId="{45C89668-3E23-7B1D-9C1D-BBC8C1B30C33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0" creationId="{ABE9000A-53D2-C0CD-5E0B-44DEF90BB78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1" creationId="{AA52CFCF-66D8-4DC1-2526-25A62C2C808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2" creationId="{3CEA9003-2A85-803F-FE8C-D10520FD383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3" creationId="{FF01E6FF-4630-4E67-1A30-D04045B00A8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4" creationId="{0BE6F81A-0F7F-998B-A3BA-6E5799C67BA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5" creationId="{A7BC8FF4-0DEE-3EEE-8DA2-3EE73CCA1C2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6" creationId="{C94E5BF8-5696-3095-2CCE-F65ACFF781D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7" creationId="{F8981718-1EE2-1540-0F74-F63A9FBB1B7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8" creationId="{FF2F99FE-EB8F-5DD4-DC40-3A4DB7DD8AF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69" creationId="{AC55686E-4B06-E92C-B6EB-73F6FC04406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0" creationId="{71B1150E-EC52-5C15-7AB9-534310288C3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1" creationId="{0491345F-16DE-751C-E054-C4D1858329A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2" creationId="{D843D78B-EA66-8002-556C-6FD347862A6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3" creationId="{84FF8072-48BE-CD2D-F58F-B0D7C6915C2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4" creationId="{4C9AB189-44F3-9FC0-5527-6209E14A64D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5" creationId="{D9D12A58-59AB-3E3E-5B04-A6305C4239A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6" creationId="{4E0012CC-AB0B-93A2-F001-545949DFAD1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7" creationId="{BBEEE6C9-6BE7-80DE-7166-73A5FF74ADB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8" creationId="{8F786311-EBEB-A996-375C-AEDCE97101E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79" creationId="{43780B3B-D39C-7FA8-A834-007A0DE4F86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0" creationId="{61CFF2CF-2CBD-7346-E5A4-826C4D492EA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1" creationId="{446DBACD-E261-9D9A-BC60-C8676C0B40F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2" creationId="{49132025-1493-64D3-9DE5-C68B23287A5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3" creationId="{71AE9F57-AAE8-D9EA-DFF9-8BE9E89A878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4" creationId="{FD5D8B37-B51A-3179-4B33-7CF15EC8237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5" creationId="{15DED7A3-8A33-1FF4-BD7E-D35E3F7D124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6" creationId="{EFFBA81B-E6DA-D1D9-F774-6F3F7D1661B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7" creationId="{EB2DA7E3-6D06-6A46-6D4C-22FB2D34354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8" creationId="{01330876-6DE0-305A-3EBD-882C8350D6A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89" creationId="{90C409A6-6E61-929A-47F2-9B88A494FF3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0" creationId="{341F457B-E415-FB0D-3C09-9E86A986261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1" creationId="{B10C2B9D-E388-806A-B0F3-F6FBD116202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2" creationId="{6317042B-4E99-1A97-C0DB-F5DE987BF7E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3" creationId="{A8299AE0-915A-BE80-2D4D-C143503C16B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4" creationId="{61DE8220-28F9-1FB5-BC34-77CEE435703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5" creationId="{998794D6-22C6-9DFE-BF51-9D340F8C0DA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6" creationId="{AC92A641-27FB-D8B9-312E-B3739DD5CCA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7" creationId="{22A2FD47-8BDB-1B88-5270-8EBB99FD90D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8" creationId="{A84EA9B2-EE0C-0EC6-D8B7-49D8EF0CB7E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299" creationId="{0C7FAE6E-FD15-5C4B-E00F-F171ECCD0F3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0" creationId="{776CC036-C415-9CD9-1DBC-86426407278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1" creationId="{3C88A384-9373-22D3-1FA0-72E20DBCDFC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2" creationId="{FDCFCDBE-06C3-082E-66DA-0E2DF5AA8EF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3" creationId="{40F7BED1-2071-06A1-CEE8-B5F585637EB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4" creationId="{A3F26453-1AEB-0BF5-C4B8-94F060A06A8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5" creationId="{76CAAEFD-6EAF-2ACC-39B2-7D0EEEA62C9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6" creationId="{9F808667-AE10-FB20-9A71-479E781E74E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7" creationId="{1D37DFB7-693C-4A4F-EB80-C2D29497B78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8" creationId="{D7366444-93B6-0AC0-7B66-9B9618AD44F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09" creationId="{16150980-954F-449A-E9BB-6E01CB4FE91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0" creationId="{73233984-4A77-CFF8-65EC-9F6718FC5A5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1" creationId="{49F9702B-C49A-78D1-FA3A-91E8EFC0863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2" creationId="{BC96A5CB-2DD7-7785-2CCE-EF186C027EE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3" creationId="{D4B2CA97-ACB5-BA9D-2EB5-A5168F8760F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4" creationId="{55847E4E-7659-AB48-DAB7-8FF65FBA116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5" creationId="{D010BA96-1F6D-C3C1-3F93-816B5C71133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6" creationId="{1B1137B3-0FD4-A24C-0406-7CDA19C28D7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7" creationId="{6EA196D9-D349-F320-CB91-6789CAB0628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8" creationId="{2927884E-E27F-D935-64E0-4FE90141433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19" creationId="{059BEDA3-D531-CCA4-51CA-490FFF13F4D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0" creationId="{26EBE373-6908-28F0-16B8-8472E31F0CE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1" creationId="{C806CF5F-70CA-621A-E7E7-7CC1C20E966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2" creationId="{A530AF1B-2883-81BC-7610-B4CD8BA53E5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3" creationId="{BD2618BC-5634-A4CD-ECD6-EF0CA0CD0B1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4" creationId="{3C81AA3B-BBB1-F4EB-4AC7-194B0D0C721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5" creationId="{905B7B52-C35B-8107-5B0D-E46BD453F47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6" creationId="{2BD2E565-F436-C9F1-6C37-540002EAA53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7" creationId="{061591B3-4033-158A-3BEA-C57895B1886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8" creationId="{DC891F43-423B-4024-FB9A-7F71B3E6A78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29" creationId="{E8167DD3-1FEF-097D-C61D-4A97DA4737A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0" creationId="{94840665-69DB-7F1D-6C85-9D1384914BC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1" creationId="{EB6733A1-7FD5-B7D6-16F1-6A41793D88B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2" creationId="{C06C5D79-13D5-C7D2-71EA-20A1310977E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3" creationId="{FF397D70-7E90-16B3-7A04-58B122E521A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4" creationId="{12DB124E-6912-83A4-1588-789BA728262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5" creationId="{19E60322-6BC6-BCD6-CF29-CB7BB24DBAF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6" creationId="{8A6A4888-A38A-04D5-0FE2-2D5FF2A0A91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7" creationId="{8CBFCD0C-8B67-CAB3-DD9E-8F8D38E6359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8" creationId="{F99AE478-EFFB-8807-A738-A92782F25CD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39" creationId="{7FB7D82B-17CF-52CE-47F9-032633C312E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0" creationId="{B9334315-39B8-523A-6F92-57E29376170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1" creationId="{7F83DEFD-2D1B-2591-3DF5-6DB5C42BEC7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2" creationId="{5FD052EE-1CE7-A010-25DA-8F4CDA86A0C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3" creationId="{3DF2CB9A-BE88-D4CA-236E-77A76F8C9F4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4" creationId="{3CB7B7B5-BD32-4B06-1562-F314C245842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5" creationId="{0AC8121A-0A64-7F5E-2246-F2F6D5667FF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6" creationId="{FCC38F95-1E39-22B7-4682-012DC359D18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7" creationId="{C366CA52-C630-D57F-4935-5D642FC98A9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8" creationId="{D92F3F59-D43B-9E3D-954C-7849DD4259E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49" creationId="{5004F496-9C3A-259E-FA7B-CC9F57E81B4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0" creationId="{42268777-266E-11B4-3101-3CDC68AC98E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1" creationId="{05A5942D-3A91-43F5-E28B-418840FD2E5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2" creationId="{59475237-6EF8-5EAA-0136-A142BD78463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3" creationId="{09A06CE7-A66E-5DC9-12CF-834F19AF2C9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4" creationId="{2B11CDE5-982E-E4B3-B3FF-6788E1FB848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5" creationId="{03BEE564-E764-FA6B-A9A4-DE2592B1866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6" creationId="{B9A40F0A-9DD0-166B-BC23-7CD4C5480A8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7" creationId="{14B4D2F2-3F00-7B20-B2AF-9A731039A9D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8" creationId="{A0D205B3-C302-9AA7-588C-BA7183A8E2A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59" creationId="{CF8EC6E1-67E9-C6DE-E0C4-7004286C2DF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0" creationId="{426944BE-E285-65A6-F12F-29BED1A6A9C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1" creationId="{2876FE59-CF23-18B6-03B4-36F2525F4CE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2" creationId="{6389ED97-3A94-A486-2577-CFAAD17808A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3" creationId="{02411ABF-2BBF-6099-C5AF-9C866168C0B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4" creationId="{8C111A06-EE78-3BFC-FC5E-FB95AA1D4B03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5" creationId="{93256167-DDA1-6AD7-A7AA-5C2FCAAD49A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6" creationId="{2C2AE39B-843B-D33F-FFF9-0CCE612ED59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7" creationId="{3F4B135C-D641-0FA5-9D3C-4995813F1DD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8" creationId="{C96171B2-881B-9A92-8258-109EF90B1C3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69" creationId="{43EC956D-F942-FA1A-332A-491A5591989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0" creationId="{102DA181-3A26-3AB4-A8FD-32C8FBDE226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1" creationId="{FD4BD976-88FC-44E2-613E-0A89B25FA26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2" creationId="{307CD0E9-EDA3-484F-CB3A-721FF20D4F4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3" creationId="{0EF7C758-641D-FD2D-B80D-0E21F83F029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4" creationId="{15AE8A67-D78E-B0AA-0632-44883806870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5" creationId="{34DEBA84-FA68-E9A2-B286-F25A27DE5CF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6" creationId="{5E52C1C9-9C71-E8F7-A63A-A53D0D1E9DE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7" creationId="{9310D794-29A0-616A-290D-9F06E3520BB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8" creationId="{751FE911-E940-CB69-F4E1-B865D0C27E2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79" creationId="{DD8307BB-F022-CE96-2309-901C1DD71D4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0" creationId="{A67FA32F-88DC-D004-09D2-DDEAD9FAA7C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1" creationId="{F0702CE8-BD45-E20E-2610-B8BC132B38F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2" creationId="{A928983D-D53F-DFEB-87BF-97F8C495446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3" creationId="{30699F1D-3FD8-DCA3-2C7F-329A42B9DBA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4" creationId="{5CA00E3D-BA67-3591-3577-A4F626B2E12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5" creationId="{0170DD9D-819F-BA8B-A6AA-7BE0EEAD1BD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6" creationId="{CF0C231F-CA39-4796-D56D-D83EB46B7B73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7" creationId="{E44B50FB-932A-5CF4-842B-C5730D21559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8" creationId="{79ECA3F2-CCCC-549B-B255-FEA4729BDEC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89" creationId="{270ACB80-E099-697C-1792-370B40808A7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0" creationId="{EBBE38ED-81D3-9CE4-68B1-BC52C8AA1CD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1" creationId="{63748F11-ECB6-2828-F8C5-D366777C19B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2" creationId="{06981C50-A181-F2DC-0648-D0633B4855C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3" creationId="{5FAFF5EA-975C-1F1E-ED8E-CC62B147780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4" creationId="{CDBE7D51-1095-5C92-02D9-BA3B1F2DC06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5" creationId="{55086EC5-525C-AB94-1234-66581B1F794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6" creationId="{403F49B6-A761-FD39-BB2E-463A847C9C3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7" creationId="{6C40E95C-C220-E8EE-DB21-3BC5B45893E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8" creationId="{9170EC3E-92CA-5A88-0145-D9DC2C7DDC8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399" creationId="{A7EA537C-FEE6-F5FF-7092-A30BA587A73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0" creationId="{7CA5C881-BD34-32F6-5E4E-444D9AB42D1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1" creationId="{C2A7CE81-E5AE-6A21-DD38-D93305F5AD7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2" creationId="{7656821D-8ED6-C284-E8FE-A03EA05AE1F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3" creationId="{93FFD0EA-1747-E38A-1484-C3737E13938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4" creationId="{D5782E2A-176A-12FB-36A9-37085F3AD07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5" creationId="{E7C21A6A-B62E-BE4C-1B04-5DEE3608F57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6" creationId="{3663DE02-5C17-3171-4FF1-3C53E9B32C8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7" creationId="{54E420EB-7428-3615-28C9-6FF916797A6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8" creationId="{0E5374D7-E121-D530-E580-BB2F68E98AA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09" creationId="{B6B4C4C2-5A24-BF86-339A-2312FB53A39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0" creationId="{ABDA34F5-F611-C38B-A59F-7CAB5152F41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1" creationId="{13A4AC3A-0C1C-00E2-A96E-0AA6F1130C3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2" creationId="{EC668573-4AE2-9DEF-B1FB-925E75CE5A8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3" creationId="{571668A9-C673-6AB6-E41E-BC2C7D548EC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4" creationId="{F8B6E454-0D8F-801C-3DA0-4716D748DF7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5" creationId="{BDCEB977-32D6-31DA-5CA3-8D1166D317F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6" creationId="{B519E6D8-BA6E-5CBE-9255-DC8BB402FC0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7" creationId="{3CD468E0-315F-B922-D84C-622CFC3D761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8" creationId="{C24FE449-5C2A-D3B9-1BE4-5CDA8A0C7E5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19" creationId="{40C80E70-4F40-9D98-2822-C7585B7BD62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0" creationId="{D670B6EC-51BD-BEB5-A00F-8E5D998F4DF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1" creationId="{A2393343-0FDC-433C-AD28-27194C4940B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2" creationId="{C9770C73-C190-1F77-62A0-FF5731725E0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3" creationId="{3A8BFFA2-68C4-DD5B-58FD-EF29B3588AF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4" creationId="{3412A4B0-B338-C263-E0A0-255AF49F532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5" creationId="{BD7C5304-1F83-1364-3246-1ED64435CB4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6" creationId="{699470DB-EFD4-C652-477F-9246C2F0703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7" creationId="{A16570B5-4F7C-871F-4028-4BAFC75E2DA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8" creationId="{90CDDE89-30B4-BC47-2CD7-3CE91344AA1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29" creationId="{93F1AD4B-9D60-0524-7F7A-D88AC56D11B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0" creationId="{30C4C713-2E0C-5B48-5EA9-ADD46307D79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1" creationId="{E85E7E2A-154E-6585-460E-C54065C5744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2" creationId="{CA7EA5D2-5A43-64F9-DA16-2BFAC4D0A65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3" creationId="{C7702721-A046-62F9-F84C-8D5DF773467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4" creationId="{767A06AF-9619-A808-532D-2E19E109375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5" creationId="{5A608C85-330C-750B-4305-D804E4B792E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6" creationId="{91E9B1EB-6682-9827-1FBC-2BD4D2BDFBD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7" creationId="{A987A6EA-926C-4076-FDB0-B8553E4D620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8" creationId="{EEE97B00-72A1-0941-BF5B-84EAB24AED9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39" creationId="{47C1027E-BCA0-0799-BC98-69903FE3D3F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0" creationId="{731A25D3-B186-D585-82C5-D903745C7AF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1" creationId="{548A8EC8-9804-F743-2308-26AC50EB32A5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2" creationId="{D0276AE1-9A69-7AEB-DC3B-D97AA6DCD15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3" creationId="{F182CFCE-FFF6-4124-0DDC-9A559BDBC31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4" creationId="{11193AB6-CEBD-A73A-C741-F1301BFE1BEC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5" creationId="{FB8C46D7-2F16-4D66-3CB3-40EAD02B90D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6" creationId="{C663CE12-BE09-0DEB-A901-7F2836AE622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7" creationId="{C38ED952-9697-5347-F19F-A6CF5E177A7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8" creationId="{CC1F298B-EEA9-1661-3D41-0FD918925593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49" creationId="{7009875E-1CDE-884F-6B0C-61B10C64366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0" creationId="{98127261-19E4-8607-B76F-0539B77FB0D3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1" creationId="{6D2FEFA1-6973-272D-4A13-25C4F602EEE3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2" creationId="{1AED0C5F-864D-FB61-3986-B6763CFE56E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3" creationId="{9FDD66FA-4206-B54B-76F7-9E09260601A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4" creationId="{D45F64B6-A865-77FD-EAFD-E95E98ED491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5" creationId="{E9C7DFED-FDB3-5AD5-8E92-76285CDBB0A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6" creationId="{FFE63FFC-B62A-2713-E358-27838EA5CBC7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7" creationId="{D38542E3-B475-4011-7097-1F87BCEE369A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8" creationId="{65698C53-1C69-C55B-971F-1E2C516CBF7F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59" creationId="{EC1D8DC2-1206-275E-F359-C05B70CF047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0" creationId="{237FC350-3499-30F4-8C34-5C69BE83C15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1" creationId="{7B566368-2F5C-5C22-0652-CE2B154595F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2" creationId="{1DC47F0C-56DB-B8E4-E116-7521DD7AACC3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3" creationId="{33C5B019-C908-9B56-182B-0C9C8E58F1B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4" creationId="{01650ACD-2DF9-36F3-4FEA-F1913D8C0D2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5" creationId="{E9D0C989-F9CC-00EC-FDEA-474AA795B2E9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6" creationId="{BBCCFB3F-DD90-0291-64F1-F02F822CC65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7" creationId="{2F8DDC9C-CA08-AD22-9902-772275EBE40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8" creationId="{26CB2012-937D-09E7-294C-583563DD9D1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69" creationId="{C00D09CE-C2D8-980F-1FC4-460C96BACD7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0" creationId="{7EB69BA4-23DF-DD66-7D7D-91AA6C59E6C2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1" creationId="{8D5A195D-9DB1-972F-913F-14BEA4AC1E80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2" creationId="{8E47E3AC-C33D-D157-D255-44847E2B2778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3" creationId="{64D2CD04-4630-26EF-72A0-D8F0C99445F4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4" creationId="{19941565-CA98-A70A-6388-3F0F2C7919B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5" creationId="{9E3089F3-C419-047B-041C-297336E4EB4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6" creationId="{4C9A03BD-EB33-B3E6-9586-B1EDE771CD31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7" creationId="{B695B360-79E1-06C3-32FB-4670FC0FF9CB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8" creationId="{501CD821-D366-7464-AE20-8C055DF242FD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79" creationId="{D80390E6-820E-651D-792D-34FAB244542E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80" creationId="{BFBECE06-420C-7ABE-1D10-99A56F5E5C66}"/>
          </ac:spMkLst>
        </pc:spChg>
        <pc:spChg chg="add mod ord">
          <ac:chgData name="松永 豊" userId="0f47802c-55e8-44c5-9ad5-0765a8f03ca5" providerId="ADAL" clId="{1BC9A37E-922E-467F-882C-7702879F3EC7}" dt="2024-10-08T00:24:22.724" v="528" actId="167"/>
          <ac:spMkLst>
            <pc:docMk/>
            <pc:sldMk cId="3705155023" sldId="277"/>
            <ac:spMk id="481" creationId="{27A4E9C6-17F7-5E21-46B4-524972977F60}"/>
          </ac:spMkLst>
        </pc:spChg>
        <pc:spChg chg="add mod ord">
          <ac:chgData name="松永 豊" userId="0f47802c-55e8-44c5-9ad5-0765a8f03ca5" providerId="ADAL" clId="{1BC9A37E-922E-467F-882C-7702879F3EC7}" dt="2024-10-08T00:28:46.441" v="686" actId="1076"/>
          <ac:spMkLst>
            <pc:docMk/>
            <pc:sldMk cId="3705155023" sldId="277"/>
            <ac:spMk id="482" creationId="{B93FC0C8-33D8-BF0A-F647-B19CE471A2C8}"/>
          </ac:spMkLst>
        </pc:spChg>
        <pc:spChg chg="add del mod ord">
          <ac:chgData name="松永 豊" userId="0f47802c-55e8-44c5-9ad5-0765a8f03ca5" providerId="ADAL" clId="{1BC9A37E-922E-467F-882C-7702879F3EC7}" dt="2024-10-08T00:28:42.064" v="682" actId="478"/>
          <ac:spMkLst>
            <pc:docMk/>
            <pc:sldMk cId="3705155023" sldId="277"/>
            <ac:spMk id="483" creationId="{F327E983-D3A7-911D-7225-25EF3A6C83B1}"/>
          </ac:spMkLst>
        </pc:spChg>
        <pc:spChg chg="add del mod">
          <ac:chgData name="松永 豊" userId="0f47802c-55e8-44c5-9ad5-0765a8f03ca5" providerId="ADAL" clId="{1BC9A37E-922E-467F-882C-7702879F3EC7}" dt="2024-10-08T00:12:13.923" v="422" actId="478"/>
          <ac:spMkLst>
            <pc:docMk/>
            <pc:sldMk cId="3705155023" sldId="277"/>
            <ac:spMk id="484" creationId="{99E39C3B-584E-CD41-78BD-06515BDDA287}"/>
          </ac:spMkLst>
        </pc:sp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5" creationId="{0439E9E2-E32A-FC7B-A9D8-8DC87D309E66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6" creationId="{7F4073FE-986F-C4DA-14EA-382CF5BE929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7" creationId="{8F650211-5031-C215-F144-EC68EB78C073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8" creationId="{741B3B24-E2C0-FA90-2A34-CBB86C7A88B5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9" creationId="{D5B07FF6-0934-7B64-CD30-8D8F8864D1B4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0" creationId="{C0BFD6D9-5A4D-16AB-1652-DE5E803A8AC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1" creationId="{C958EA21-97ED-742D-3964-D34EF43EF86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2" creationId="{E8C70678-7B1F-9A68-D431-A3AD19AA73B8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3" creationId="{11EDAF5C-5FC4-9A5D-9545-F42763115E18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4" creationId="{81323E32-8D22-EC77-C255-D7D56076D6B7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5" creationId="{0F560C76-FD2F-716E-1AB7-75ECEB3DFA5B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" creationId="{82AC8C94-9D69-6F77-EE31-916D19A02D0C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" creationId="{A096CD67-54E4-07AC-EAB1-42472214C33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" creationId="{BAAF6CF4-33E7-513B-9B35-7B08587A60B2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" creationId="{44FAA3D3-BA72-D1F6-E062-E5B39F325577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" creationId="{FC918613-F473-6759-695B-8EDE8CF4D88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" creationId="{4BB8D965-7746-F098-91EF-70DB640937A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" creationId="{31944649-93C4-DA53-BBB7-CBA52C464BD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3" creationId="{E1D4DC82-2074-95A6-F801-A247E66FFB19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4" creationId="{6E8FC359-C69B-5B93-D24D-59BD3CB2F79F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5" creationId="{7A20242F-340B-4AD0-7167-F3B0786C8D75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6" creationId="{DDCDB4AD-06A1-DACC-DC04-606AB27EA6E9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7" creationId="{8DCA26A6-FBF9-81F6-EF99-2039BDAB931C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8" creationId="{FD170B23-1F49-D9EB-D330-21D8EDC4FB67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9" creationId="{0EC08F64-CB56-E9C2-E136-5742464E6D9E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30" creationId="{C6B989A5-8D99-A7A9-6746-5D9F402EA5CB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31" creationId="{CEFF369F-2C2A-413A-AEF2-B1E67634F6F4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0" creationId="{9C57477D-6670-6DB8-DA08-4E802ABDA69F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1" creationId="{C90974C2-BE4C-324F-2780-1D4D7F97B31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2" creationId="{1B30BB08-2730-C464-8282-8BE758C8BB79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3" creationId="{0D25C191-A5DB-4BEB-DEAD-AA87A126E644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4" creationId="{B056C068-5255-F670-D401-BBF95E0AE2CE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5" creationId="{5C8B2E72-1980-BF39-0092-0531855C8478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6" creationId="{FE4255F9-CD68-8F12-D84B-9BF282891D87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7" creationId="{45842037-4618-6305-CE50-D1F1B6A2EB1C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8" creationId="{FC2276DB-73EC-7106-FB63-DC13CD9E26A4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69" creationId="{19CBA6E5-CF7F-307E-FFAD-9DB9C4B984DE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0" creationId="{EBA08094-CBE3-EB20-6408-4EDB49CDCA63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1" creationId="{D93263B5-44BC-A3DB-097F-6BFFD56AC58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2" creationId="{09A4AC31-90B8-EEDC-F2B9-A733CFFFE355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3" creationId="{8E5F48A7-F23B-7D82-AA62-36DAEC478A6B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4" creationId="{807D8C47-4326-E5D6-EAE5-066CE0634ABF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5" creationId="{7E6A110F-7795-617D-4811-54F8B425E697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6" creationId="{EF44AE97-B1ED-7F4B-74CA-1EC8615A4FFD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7" creationId="{C48CF3F3-9F53-84FF-40CE-99ED46F3EB7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8" creationId="{18B39EE4-8695-AD2F-D725-278CDA240CC3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79" creationId="{65F96B27-0F14-0EA9-11CF-AC7777833081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0" creationId="{143EE73F-2EEE-4D91-1121-D743BE51BAA7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1" creationId="{F73A69FA-FEB1-130E-9A3C-76501396F00E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2" creationId="{A09E1BD0-A458-3BEC-3959-BC25A5BB74A4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3" creationId="{4766C322-09F8-E19B-0C91-5FDA34A3C24E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4" creationId="{39D83942-A820-8626-805C-71B8421C686B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5" creationId="{C85FCDC9-87BE-95CE-2BB6-D4A0C5B39ED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6" creationId="{FD67667A-9E3E-4329-B940-50FBB6DC2BA9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7" creationId="{55A358EE-044B-E4EA-8D51-11E43F961353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8" creationId="{CFE5E302-6712-EAC9-46B2-DAF658898313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89" creationId="{BE5ED615-5CD5-D8C3-D6AD-E053C0B8E11E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0" creationId="{8A056658-99F4-CCA1-6801-83A16DF5D52C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1" creationId="{4E6FE0E3-12C4-97DF-2523-EB460D62B29C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2" creationId="{C1F42F0E-9F51-A969-7B43-5D1CA83275DD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3" creationId="{77658859-C644-89CC-81D6-EAB355CB5DC5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4" creationId="{30CD4B62-5185-3E11-805B-56A6393A4CC1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5" creationId="{645BE8BD-ED33-6C81-93EB-0626533529BF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6" creationId="{313B0911-B113-1F95-5C49-C83ACA7AB4BB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7" creationId="{CAC70E2D-FCAA-FDFA-AE83-182C7657122B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8" creationId="{A70722E9-DDC1-B8BD-A00D-AB26B0B028A5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199" creationId="{284B8F0F-5499-53AD-969C-205CED455032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0" creationId="{5CE186FC-51C2-6E71-D0B5-67C98CB0885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1" creationId="{FA27483B-375B-1CD4-77C3-56A9827E744F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2" creationId="{85AC7BD7-5834-047E-4BFC-809128D06CF6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3" creationId="{2EC90924-9F4B-7FBD-5E6A-6755BDE18AE1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4" creationId="{F195598A-CEB0-78D9-99AF-ACED6631E40C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5" creationId="{68059B04-0357-9B65-DAB9-C3F109A4A02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6" creationId="{033A1E46-FD6E-DBA9-3443-FC96E336932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7" creationId="{F6A3D3B5-BDE5-BC51-B0CE-79058C3AC535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8" creationId="{804C486E-9A44-2FFA-68F0-BDCE4412A28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09" creationId="{57550FED-250B-91FF-8F58-A0D06166208A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0" creationId="{5859C9F4-B716-E324-FD0E-55A99316B606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1" creationId="{AAB0687C-0D82-98D4-E7CD-0A38CA47F848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2" creationId="{2623A9FA-AC72-A808-2DED-1C293AF41FA4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3" creationId="{E1414D32-284C-B4D7-12FF-0A898ED70BA8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4" creationId="{7F5705B3-68DE-33A5-28AB-A55A441F75A8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5" creationId="{958FA0B8-4E77-789E-8458-D391E1685A15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6" creationId="{AFD14FD7-3FC1-3048-07A1-296E0A256E6E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7" creationId="{8B06CE1C-504E-A206-1F00-878259176C56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8" creationId="{35B7A8B7-8ED7-9CF0-18BC-8003A7817001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19" creationId="{99DE9A80-78A7-03FC-794A-5A88A549195F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0" creationId="{54E7E65D-53BD-3BFC-6DE2-B7F32CFE5DA2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1" creationId="{71CAD15A-BE42-E307-ADDB-FF04457C07D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2" creationId="{9048FE7F-0FCA-2CF3-9E65-95FEBA888F66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3" creationId="{2BF5AC8C-B93B-A0C4-E52B-F195CDBF80D0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4" creationId="{A50F175A-C027-560C-F7F1-0E867B6E7E7B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5" creationId="{F45E8C75-3EC8-5250-8C27-8C8A444BAAFC}"/>
          </ac:picMkLst>
        </pc:picChg>
        <pc:picChg chg="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6" creationId="{663991EA-2C83-7101-60C9-7E023D9DFCB4}"/>
          </ac:picMkLst>
        </pc:picChg>
        <pc:picChg chg="mod ord">
          <ac:chgData name="松永 豊" userId="0f47802c-55e8-44c5-9ad5-0765a8f03ca5" providerId="ADAL" clId="{1BC9A37E-922E-467F-882C-7702879F3EC7}" dt="2024-10-08T00:28:58.266" v="688" actId="166"/>
          <ac:picMkLst>
            <pc:docMk/>
            <pc:sldMk cId="3705155023" sldId="277"/>
            <ac:picMk id="227" creationId="{83EE8AE3-E7A3-66EE-6368-4F648C9B095D}"/>
          </ac:picMkLst>
        </pc:picChg>
        <pc:picChg chg="del mod">
          <ac:chgData name="松永 豊" userId="0f47802c-55e8-44c5-9ad5-0765a8f03ca5" providerId="ADAL" clId="{1BC9A37E-922E-467F-882C-7702879F3EC7}" dt="2024-10-08T00:28:50.375" v="687" actId="478"/>
          <ac:picMkLst>
            <pc:docMk/>
            <pc:sldMk cId="3705155023" sldId="277"/>
            <ac:picMk id="228" creationId="{AEE3B075-BC13-F17D-3AA2-0921F86AE4CD}"/>
          </ac:picMkLst>
        </pc:picChg>
      </pc:sldChg>
      <pc:sldChg chg="modSp add mod">
        <pc:chgData name="松永 豊" userId="0f47802c-55e8-44c5-9ad5-0765a8f03ca5" providerId="ADAL" clId="{1BC9A37E-922E-467F-882C-7702879F3EC7}" dt="2024-10-08T00:34:52.535" v="771" actId="20577"/>
        <pc:sldMkLst>
          <pc:docMk/>
          <pc:sldMk cId="77557644" sldId="278"/>
        </pc:sldMkLst>
        <pc:spChg chg="mod">
          <ac:chgData name="松永 豊" userId="0f47802c-55e8-44c5-9ad5-0765a8f03ca5" providerId="ADAL" clId="{1BC9A37E-922E-467F-882C-7702879F3EC7}" dt="2024-10-08T00:34:52.535" v="771" actId="20577"/>
          <ac:spMkLst>
            <pc:docMk/>
            <pc:sldMk cId="77557644" sldId="278"/>
            <ac:spMk id="2" creationId="{A2E08081-C90A-236F-D185-836331B14A39}"/>
          </ac:spMkLst>
        </pc:spChg>
        <pc:spChg chg="mod">
          <ac:chgData name="松永 豊" userId="0f47802c-55e8-44c5-9ad5-0765a8f03ca5" providerId="ADAL" clId="{1BC9A37E-922E-467F-882C-7702879F3EC7}" dt="2024-10-08T00:15:13.849" v="434" actId="14100"/>
          <ac:spMkLst>
            <pc:docMk/>
            <pc:sldMk cId="77557644" sldId="278"/>
            <ac:spMk id="3" creationId="{ECD667C9-D45A-FC2A-68FD-A0DFD54405A3}"/>
          </ac:spMkLst>
        </pc:spChg>
        <pc:spChg chg="mod">
          <ac:chgData name="松永 豊" userId="0f47802c-55e8-44c5-9ad5-0765a8f03ca5" providerId="ADAL" clId="{1BC9A37E-922E-467F-882C-7702879F3EC7}" dt="2024-10-08T00:12:59.341" v="427" actId="207"/>
          <ac:spMkLst>
            <pc:docMk/>
            <pc:sldMk cId="77557644" sldId="278"/>
            <ac:spMk id="4" creationId="{CA1E59D0-4429-1905-D260-F9B9435E0D8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159" creationId="{902562F4-B09F-0585-69F5-3C618D041B3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0" creationId="{1494D4F5-650B-12AF-1802-4D6078A5FB9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1" creationId="{E59C8A24-3B68-4EF2-3061-48CBBFA6DCE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2" creationId="{1025E146-98D4-D5E7-C2EB-892A5ECDF03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3" creationId="{0D5C0C7F-F7B4-D666-1748-52C2B409174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4" creationId="{986459F0-8DB2-D87B-B343-8D41E9D532A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5" creationId="{704A27EC-A52D-2757-9959-6E9B32C1DAD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6" creationId="{15E7735A-E637-757D-E7EF-6696437A930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7" creationId="{A4BEE511-56A7-BAB6-D9DB-83916032A6F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8" creationId="{ADE353F1-14FC-02F2-AC7D-24435E7F24D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39" creationId="{B9BFB1EE-6F56-2D40-3E7E-A401F8AD2A6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0" creationId="{1C4AAAC4-F947-ACBE-6828-1441E832888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1" creationId="{1B2E3AE0-9036-0D02-3586-12E7DF45616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2" creationId="{9EA2641A-FA3A-2ED6-68DE-7DB2D970B58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3" creationId="{11C25A6D-77DC-1B6D-BDD9-05546ABC122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4" creationId="{0264703C-0151-5111-844E-2EC8FA08995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5" creationId="{E0E9C238-CCC4-C6DF-5766-673195CCF49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6" creationId="{0C85D4C3-71A8-273C-B3ED-D01B5BDAE28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7" creationId="{B2CAC871-6DFB-602E-8ED4-2F2C5520DA4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8" creationId="{85709535-C81D-DF10-4792-6E6205D5323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49" creationId="{7583276E-0502-B192-805B-4B8A5CC81B2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0" creationId="{782CC0B3-DF73-0E3C-2471-1F8EA21FFC3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1" creationId="{5B0FC7AD-F41A-044B-1E5A-7B251FDB0C5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2" creationId="{0923D7C5-40AA-2DEC-1AE2-45E625C7C21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3" creationId="{6B927F8F-0308-5C0C-5ADB-1882C0B3013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4" creationId="{4A76F8D2-24D2-C039-2E61-F5BA63F7EF5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5" creationId="{CE34645D-C90E-0844-4961-0D39A2F97FE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6" creationId="{C4152345-9CCA-2049-5EDB-FF97AA08360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7" creationId="{D380F134-5FA6-881E-FD7B-C8813A21BD0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8" creationId="{EE1D9D23-B341-5930-94F9-8A12A35D591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59" creationId="{45C89668-3E23-7B1D-9C1D-BBC8C1B30C3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0" creationId="{ABE9000A-53D2-C0CD-5E0B-44DEF90BB78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1" creationId="{AA52CFCF-66D8-4DC1-2526-25A62C2C808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2" creationId="{3CEA9003-2A85-803F-FE8C-D10520FD383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3" creationId="{FF01E6FF-4630-4E67-1A30-D04045B00A8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4" creationId="{0BE6F81A-0F7F-998B-A3BA-6E5799C67BA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5" creationId="{A7BC8FF4-0DEE-3EEE-8DA2-3EE73CCA1C2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6" creationId="{C94E5BF8-5696-3095-2CCE-F65ACFF781D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7" creationId="{F8981718-1EE2-1540-0F74-F63A9FBB1B7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8" creationId="{FF2F99FE-EB8F-5DD4-DC40-3A4DB7DD8AF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69" creationId="{AC55686E-4B06-E92C-B6EB-73F6FC04406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0" creationId="{71B1150E-EC52-5C15-7AB9-534310288C3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1" creationId="{0491345F-16DE-751C-E054-C4D1858329A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2" creationId="{D843D78B-EA66-8002-556C-6FD347862A6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3" creationId="{84FF8072-48BE-CD2D-F58F-B0D7C6915C2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4" creationId="{4C9AB189-44F3-9FC0-5527-6209E14A64D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5" creationId="{D9D12A58-59AB-3E3E-5B04-A6305C4239A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6" creationId="{4E0012CC-AB0B-93A2-F001-545949DFAD1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7" creationId="{BBEEE6C9-6BE7-80DE-7166-73A5FF74ADB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8" creationId="{8F786311-EBEB-A996-375C-AEDCE97101E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79" creationId="{43780B3B-D39C-7FA8-A834-007A0DE4F86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0" creationId="{61CFF2CF-2CBD-7346-E5A4-826C4D492EA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1" creationId="{446DBACD-E261-9D9A-BC60-C8676C0B40F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2" creationId="{49132025-1493-64D3-9DE5-C68B23287A5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3" creationId="{71AE9F57-AAE8-D9EA-DFF9-8BE9E89A878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4" creationId="{FD5D8B37-B51A-3179-4B33-7CF15EC8237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5" creationId="{15DED7A3-8A33-1FF4-BD7E-D35E3F7D124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6" creationId="{EFFBA81B-E6DA-D1D9-F774-6F3F7D1661B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7" creationId="{EB2DA7E3-6D06-6A46-6D4C-22FB2D34354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8" creationId="{01330876-6DE0-305A-3EBD-882C8350D6A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89" creationId="{90C409A6-6E61-929A-47F2-9B88A494FF3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0" creationId="{341F457B-E415-FB0D-3C09-9E86A986261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1" creationId="{B10C2B9D-E388-806A-B0F3-F6FBD116202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2" creationId="{6317042B-4E99-1A97-C0DB-F5DE987BF7E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3" creationId="{A8299AE0-915A-BE80-2D4D-C143503C16B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4" creationId="{61DE8220-28F9-1FB5-BC34-77CEE435703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5" creationId="{998794D6-22C6-9DFE-BF51-9D340F8C0DA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6" creationId="{AC92A641-27FB-D8B9-312E-B3739DD5CCA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7" creationId="{22A2FD47-8BDB-1B88-5270-8EBB99FD90D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8" creationId="{A84EA9B2-EE0C-0EC6-D8B7-49D8EF0CB7E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299" creationId="{0C7FAE6E-FD15-5C4B-E00F-F171ECCD0F3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0" creationId="{776CC036-C415-9CD9-1DBC-86426407278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1" creationId="{3C88A384-9373-22D3-1FA0-72E20DBCDFC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2" creationId="{FDCFCDBE-06C3-082E-66DA-0E2DF5AA8EF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3" creationId="{40F7BED1-2071-06A1-CEE8-B5F585637EB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4" creationId="{A3F26453-1AEB-0BF5-C4B8-94F060A06A8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5" creationId="{76CAAEFD-6EAF-2ACC-39B2-7D0EEEA62C9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6" creationId="{9F808667-AE10-FB20-9A71-479E781E74E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7" creationId="{1D37DFB7-693C-4A4F-EB80-C2D29497B78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8" creationId="{D7366444-93B6-0AC0-7B66-9B9618AD44F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09" creationId="{16150980-954F-449A-E9BB-6E01CB4FE91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0" creationId="{73233984-4A77-CFF8-65EC-9F6718FC5A5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1" creationId="{49F9702B-C49A-78D1-FA3A-91E8EFC0863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2" creationId="{BC96A5CB-2DD7-7785-2CCE-EF186C027EE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3" creationId="{D4B2CA97-ACB5-BA9D-2EB5-A5168F8760F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4" creationId="{55847E4E-7659-AB48-DAB7-8FF65FBA116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5" creationId="{D010BA96-1F6D-C3C1-3F93-816B5C71133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6" creationId="{1B1137B3-0FD4-A24C-0406-7CDA19C28D7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7" creationId="{6EA196D9-D349-F320-CB91-6789CAB0628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8" creationId="{2927884E-E27F-D935-64E0-4FE90141433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19" creationId="{059BEDA3-D531-CCA4-51CA-490FFF13F4D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0" creationId="{26EBE373-6908-28F0-16B8-8472E31F0CE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1" creationId="{C806CF5F-70CA-621A-E7E7-7CC1C20E966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2" creationId="{A530AF1B-2883-81BC-7610-B4CD8BA53E5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3" creationId="{BD2618BC-5634-A4CD-ECD6-EF0CA0CD0B1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4" creationId="{3C81AA3B-BBB1-F4EB-4AC7-194B0D0C721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5" creationId="{905B7B52-C35B-8107-5B0D-E46BD453F47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6" creationId="{2BD2E565-F436-C9F1-6C37-540002EAA53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7" creationId="{061591B3-4033-158A-3BEA-C57895B1886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8" creationId="{DC891F43-423B-4024-FB9A-7F71B3E6A78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29" creationId="{E8167DD3-1FEF-097D-C61D-4A97DA4737A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0" creationId="{94840665-69DB-7F1D-6C85-9D1384914BC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1" creationId="{EB6733A1-7FD5-B7D6-16F1-6A41793D88B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2" creationId="{C06C5D79-13D5-C7D2-71EA-20A1310977E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3" creationId="{FF397D70-7E90-16B3-7A04-58B122E521A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4" creationId="{12DB124E-6912-83A4-1588-789BA728262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5" creationId="{19E60322-6BC6-BCD6-CF29-CB7BB24DBAF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6" creationId="{8A6A4888-A38A-04D5-0FE2-2D5FF2A0A91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7" creationId="{8CBFCD0C-8B67-CAB3-DD9E-8F8D38E6359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8" creationId="{F99AE478-EFFB-8807-A738-A92782F25CD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39" creationId="{7FB7D82B-17CF-52CE-47F9-032633C312E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0" creationId="{B9334315-39B8-523A-6F92-57E29376170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1" creationId="{7F83DEFD-2D1B-2591-3DF5-6DB5C42BEC7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2" creationId="{5FD052EE-1CE7-A010-25DA-8F4CDA86A0C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3" creationId="{3DF2CB9A-BE88-D4CA-236E-77A76F8C9F4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4" creationId="{3CB7B7B5-BD32-4B06-1562-F314C245842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5" creationId="{0AC8121A-0A64-7F5E-2246-F2F6D5667FF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6" creationId="{FCC38F95-1E39-22B7-4682-012DC359D18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7" creationId="{C366CA52-C630-D57F-4935-5D642FC98A9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8" creationId="{D92F3F59-D43B-9E3D-954C-7849DD4259E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49" creationId="{5004F496-9C3A-259E-FA7B-CC9F57E81B4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0" creationId="{42268777-266E-11B4-3101-3CDC68AC98E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1" creationId="{05A5942D-3A91-43F5-E28B-418840FD2E5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2" creationId="{59475237-6EF8-5EAA-0136-A142BD78463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3" creationId="{09A06CE7-A66E-5DC9-12CF-834F19AF2C9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4" creationId="{2B11CDE5-982E-E4B3-B3FF-6788E1FB848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5" creationId="{03BEE564-E764-FA6B-A9A4-DE2592B1866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6" creationId="{B9A40F0A-9DD0-166B-BC23-7CD4C5480A8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7" creationId="{14B4D2F2-3F00-7B20-B2AF-9A731039A9D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8" creationId="{A0D205B3-C302-9AA7-588C-BA7183A8E2A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59" creationId="{CF8EC6E1-67E9-C6DE-E0C4-7004286C2DF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0" creationId="{426944BE-E285-65A6-F12F-29BED1A6A9C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1" creationId="{2876FE59-CF23-18B6-03B4-36F2525F4CE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2" creationId="{6389ED97-3A94-A486-2577-CFAAD17808A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3" creationId="{02411ABF-2BBF-6099-C5AF-9C866168C0B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4" creationId="{8C111A06-EE78-3BFC-FC5E-FB95AA1D4B0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5" creationId="{93256167-DDA1-6AD7-A7AA-5C2FCAAD49A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6" creationId="{2C2AE39B-843B-D33F-FFF9-0CCE612ED59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7" creationId="{3F4B135C-D641-0FA5-9D3C-4995813F1DD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8" creationId="{C96171B2-881B-9A92-8258-109EF90B1C3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69" creationId="{43EC956D-F942-FA1A-332A-491A5591989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0" creationId="{102DA181-3A26-3AB4-A8FD-32C8FBDE226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1" creationId="{FD4BD976-88FC-44E2-613E-0A89B25FA26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2" creationId="{307CD0E9-EDA3-484F-CB3A-721FF20D4F4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3" creationId="{0EF7C758-641D-FD2D-B80D-0E21F83F029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4" creationId="{15AE8A67-D78E-B0AA-0632-44883806870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5" creationId="{34DEBA84-FA68-E9A2-B286-F25A27DE5CF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6" creationId="{5E52C1C9-9C71-E8F7-A63A-A53D0D1E9DE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7" creationId="{9310D794-29A0-616A-290D-9F06E3520BB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8" creationId="{751FE911-E940-CB69-F4E1-B865D0C27E2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79" creationId="{DD8307BB-F022-CE96-2309-901C1DD71D4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0" creationId="{A67FA32F-88DC-D004-09D2-DDEAD9FAA7C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1" creationId="{F0702CE8-BD45-E20E-2610-B8BC132B38F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2" creationId="{A928983D-D53F-DFEB-87BF-97F8C495446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3" creationId="{30699F1D-3FD8-DCA3-2C7F-329A42B9DBA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4" creationId="{5CA00E3D-BA67-3591-3577-A4F626B2E12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5" creationId="{0170DD9D-819F-BA8B-A6AA-7BE0EEAD1BD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6" creationId="{CF0C231F-CA39-4796-D56D-D83EB46B7B7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7" creationId="{E44B50FB-932A-5CF4-842B-C5730D21559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8" creationId="{79ECA3F2-CCCC-549B-B255-FEA4729BDEC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89" creationId="{270ACB80-E099-697C-1792-370B40808A7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0" creationId="{EBBE38ED-81D3-9CE4-68B1-BC52C8AA1CD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1" creationId="{63748F11-ECB6-2828-F8C5-D366777C19B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2" creationId="{06981C50-A181-F2DC-0648-D0633B4855C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3" creationId="{5FAFF5EA-975C-1F1E-ED8E-CC62B147780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4" creationId="{CDBE7D51-1095-5C92-02D9-BA3B1F2DC06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5" creationId="{55086EC5-525C-AB94-1234-66581B1F794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6" creationId="{403F49B6-A761-FD39-BB2E-463A847C9C3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7" creationId="{6C40E95C-C220-E8EE-DB21-3BC5B45893E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8" creationId="{9170EC3E-92CA-5A88-0145-D9DC2C7DDC8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399" creationId="{A7EA537C-FEE6-F5FF-7092-A30BA587A73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0" creationId="{7CA5C881-BD34-32F6-5E4E-444D9AB42D1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1" creationId="{C2A7CE81-E5AE-6A21-DD38-D93305F5AD7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2" creationId="{7656821D-8ED6-C284-E8FE-A03EA05AE1F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3" creationId="{93FFD0EA-1747-E38A-1484-C3737E13938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4" creationId="{D5782E2A-176A-12FB-36A9-37085F3AD07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5" creationId="{E7C21A6A-B62E-BE4C-1B04-5DEE3608F57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6" creationId="{3663DE02-5C17-3171-4FF1-3C53E9B32C8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7" creationId="{54E420EB-7428-3615-28C9-6FF916797A6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8" creationId="{0E5374D7-E121-D530-E580-BB2F68E98AA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09" creationId="{B6B4C4C2-5A24-BF86-339A-2312FB53A39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0" creationId="{ABDA34F5-F611-C38B-A59F-7CAB5152F41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1" creationId="{13A4AC3A-0C1C-00E2-A96E-0AA6F1130C3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2" creationId="{EC668573-4AE2-9DEF-B1FB-925E75CE5A8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3" creationId="{571668A9-C673-6AB6-E41E-BC2C7D548EC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4" creationId="{F8B6E454-0D8F-801C-3DA0-4716D748DF7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5" creationId="{BDCEB977-32D6-31DA-5CA3-8D1166D317F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6" creationId="{B519E6D8-BA6E-5CBE-9255-DC8BB402FC0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7" creationId="{3CD468E0-315F-B922-D84C-622CFC3D761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8" creationId="{C24FE449-5C2A-D3B9-1BE4-5CDA8A0C7E5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19" creationId="{40C80E70-4F40-9D98-2822-C7585B7BD62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0" creationId="{D670B6EC-51BD-BEB5-A00F-8E5D998F4DF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1" creationId="{A2393343-0FDC-433C-AD28-27194C4940B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2" creationId="{C9770C73-C190-1F77-62A0-FF5731725E0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3" creationId="{3A8BFFA2-68C4-DD5B-58FD-EF29B3588AF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4" creationId="{3412A4B0-B338-C263-E0A0-255AF49F532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5" creationId="{BD7C5304-1F83-1364-3246-1ED64435CB4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6" creationId="{699470DB-EFD4-C652-477F-9246C2F0703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7" creationId="{A16570B5-4F7C-871F-4028-4BAFC75E2DA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8" creationId="{90CDDE89-30B4-BC47-2CD7-3CE91344AA1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29" creationId="{93F1AD4B-9D60-0524-7F7A-D88AC56D11B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0" creationId="{30C4C713-2E0C-5B48-5EA9-ADD46307D79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1" creationId="{E85E7E2A-154E-6585-460E-C54065C5744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2" creationId="{CA7EA5D2-5A43-64F9-DA16-2BFAC4D0A65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3" creationId="{C7702721-A046-62F9-F84C-8D5DF773467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4" creationId="{767A06AF-9619-A808-532D-2E19E109375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5" creationId="{5A608C85-330C-750B-4305-D804E4B792E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6" creationId="{91E9B1EB-6682-9827-1FBC-2BD4D2BDFBD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7" creationId="{A987A6EA-926C-4076-FDB0-B8553E4D620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8" creationId="{EEE97B00-72A1-0941-BF5B-84EAB24AED9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39" creationId="{47C1027E-BCA0-0799-BC98-69903FE3D3F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0" creationId="{731A25D3-B186-D585-82C5-D903745C7AF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1" creationId="{548A8EC8-9804-F743-2308-26AC50EB32A5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2" creationId="{D0276AE1-9A69-7AEB-DC3B-D97AA6DCD15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3" creationId="{F182CFCE-FFF6-4124-0DDC-9A559BDBC31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4" creationId="{11193AB6-CEBD-A73A-C741-F1301BFE1BEC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5" creationId="{FB8C46D7-2F16-4D66-3CB3-40EAD02B90D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6" creationId="{C663CE12-BE09-0DEB-A901-7F2836AE622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7" creationId="{C38ED952-9697-5347-F19F-A6CF5E177A7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8" creationId="{CC1F298B-EEA9-1661-3D41-0FD91892559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49" creationId="{7009875E-1CDE-884F-6B0C-61B10C64366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0" creationId="{98127261-19E4-8607-B76F-0539B77FB0D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1" creationId="{6D2FEFA1-6973-272D-4A13-25C4F602EEE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2" creationId="{1AED0C5F-864D-FB61-3986-B6763CFE56E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3" creationId="{9FDD66FA-4206-B54B-76F7-9E09260601A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4" creationId="{D45F64B6-A865-77FD-EAFD-E95E98ED491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5" creationId="{E9C7DFED-FDB3-5AD5-8E92-76285CDBB0A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6" creationId="{FFE63FFC-B62A-2713-E358-27838EA5CBC7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7" creationId="{D38542E3-B475-4011-7097-1F87BCEE369A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8" creationId="{65698C53-1C69-C55B-971F-1E2C516CBF7F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59" creationId="{EC1D8DC2-1206-275E-F359-C05B70CF047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0" creationId="{237FC350-3499-30F4-8C34-5C69BE83C15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1" creationId="{7B566368-2F5C-5C22-0652-CE2B154595F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2" creationId="{1DC47F0C-56DB-B8E4-E116-7521DD7AACC3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3" creationId="{33C5B019-C908-9B56-182B-0C9C8E58F1B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4" creationId="{01650ACD-2DF9-36F3-4FEA-F1913D8C0D2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5" creationId="{E9D0C989-F9CC-00EC-FDEA-474AA795B2E9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6" creationId="{BBCCFB3F-DD90-0291-64F1-F02F822CC65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7" creationId="{2F8DDC9C-CA08-AD22-9902-772275EBE40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8" creationId="{26CB2012-937D-09E7-294C-583563DD9D1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69" creationId="{C00D09CE-C2D8-980F-1FC4-460C96BACD7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0" creationId="{7EB69BA4-23DF-DD66-7D7D-91AA6C59E6C2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1" creationId="{8D5A195D-9DB1-972F-913F-14BEA4AC1E8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2" creationId="{8E47E3AC-C33D-D157-D255-44847E2B277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3" creationId="{64D2CD04-4630-26EF-72A0-D8F0C99445F4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4" creationId="{19941565-CA98-A70A-6388-3F0F2C7919B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5" creationId="{9E3089F3-C419-047B-041C-297336E4EB4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6" creationId="{4C9A03BD-EB33-B3E6-9586-B1EDE771CD31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7" creationId="{B695B360-79E1-06C3-32FB-4670FC0FF9CB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8" creationId="{501CD821-D366-7464-AE20-8C055DF242FD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79" creationId="{D80390E6-820E-651D-792D-34FAB244542E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80" creationId="{BFBECE06-420C-7ABE-1D10-99A56F5E5C66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81" creationId="{27A4E9C6-17F7-5E21-46B4-524972977F60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82" creationId="{B93FC0C8-33D8-BF0A-F647-B19CE471A2C8}"/>
          </ac:spMkLst>
        </pc:spChg>
        <pc:spChg chg="ord">
          <ac:chgData name="松永 豊" userId="0f47802c-55e8-44c5-9ad5-0765a8f03ca5" providerId="ADAL" clId="{1BC9A37E-922E-467F-882C-7702879F3EC7}" dt="2024-10-08T00:29:16.073" v="690" actId="167"/>
          <ac:spMkLst>
            <pc:docMk/>
            <pc:sldMk cId="77557644" sldId="278"/>
            <ac:spMk id="483" creationId="{F327E983-D3A7-911D-7225-25EF3A6C83B1}"/>
          </ac:spMkLst>
        </pc:sp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5" creationId="{0439E9E2-E32A-FC7B-A9D8-8DC87D309E66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6" creationId="{7F4073FE-986F-C4DA-14EA-382CF5BE929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7" creationId="{8F650211-5031-C215-F144-EC68EB78C073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8" creationId="{741B3B24-E2C0-FA90-2A34-CBB86C7A88B5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9" creationId="{D5B07FF6-0934-7B64-CD30-8D8F8864D1B4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0" creationId="{C0BFD6D9-5A4D-16AB-1652-DE5E803A8AC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1" creationId="{C958EA21-97ED-742D-3964-D34EF43EF86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2" creationId="{E8C70678-7B1F-9A68-D431-A3AD19AA73B8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3" creationId="{11EDAF5C-5FC4-9A5D-9545-F42763115E18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4" creationId="{81323E32-8D22-EC77-C255-D7D56076D6B7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5" creationId="{0F560C76-FD2F-716E-1AB7-75ECEB3DFA5B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" creationId="{82AC8C94-9D69-6F77-EE31-916D19A02D0C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" creationId="{A096CD67-54E4-07AC-EAB1-42472214C33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" creationId="{BAAF6CF4-33E7-513B-9B35-7B08587A60B2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" creationId="{44FAA3D3-BA72-D1F6-E062-E5B39F325577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" creationId="{FC918613-F473-6759-695B-8EDE8CF4D88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" creationId="{4BB8D965-7746-F098-91EF-70DB640937A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" creationId="{31944649-93C4-DA53-BBB7-CBA52C464BD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3" creationId="{E1D4DC82-2074-95A6-F801-A247E66FFB19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4" creationId="{6E8FC359-C69B-5B93-D24D-59BD3CB2F79F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5" creationId="{7A20242F-340B-4AD0-7167-F3B0786C8D75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6" creationId="{DDCDB4AD-06A1-DACC-DC04-606AB27EA6E9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7" creationId="{8DCA26A6-FBF9-81F6-EF99-2039BDAB931C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8" creationId="{FD170B23-1F49-D9EB-D330-21D8EDC4FB67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9" creationId="{0EC08F64-CB56-E9C2-E136-5742464E6D9E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30" creationId="{C6B989A5-8D99-A7A9-6746-5D9F402EA5CB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31" creationId="{CEFF369F-2C2A-413A-AEF2-B1E67634F6F4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0" creationId="{9C57477D-6670-6DB8-DA08-4E802ABDA69F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1" creationId="{C90974C2-BE4C-324F-2780-1D4D7F97B31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2" creationId="{1B30BB08-2730-C464-8282-8BE758C8BB79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3" creationId="{0D25C191-A5DB-4BEB-DEAD-AA87A126E644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4" creationId="{B056C068-5255-F670-D401-BBF95E0AE2CE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5" creationId="{5C8B2E72-1980-BF39-0092-0531855C8478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6" creationId="{FE4255F9-CD68-8F12-D84B-9BF282891D87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7" creationId="{45842037-4618-6305-CE50-D1F1B6A2EB1C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8" creationId="{FC2276DB-73EC-7106-FB63-DC13CD9E26A4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69" creationId="{19CBA6E5-CF7F-307E-FFAD-9DB9C4B984DE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0" creationId="{EBA08094-CBE3-EB20-6408-4EDB49CDCA63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1" creationId="{D93263B5-44BC-A3DB-097F-6BFFD56AC58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2" creationId="{09A4AC31-90B8-EEDC-F2B9-A733CFFFE355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3" creationId="{8E5F48A7-F23B-7D82-AA62-36DAEC478A6B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4" creationId="{807D8C47-4326-E5D6-EAE5-066CE0634ABF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5" creationId="{7E6A110F-7795-617D-4811-54F8B425E697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6" creationId="{EF44AE97-B1ED-7F4B-74CA-1EC8615A4FFD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7" creationId="{C48CF3F3-9F53-84FF-40CE-99ED46F3EB7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8" creationId="{18B39EE4-8695-AD2F-D725-278CDA240CC3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79" creationId="{65F96B27-0F14-0EA9-11CF-AC7777833081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0" creationId="{143EE73F-2EEE-4D91-1121-D743BE51BAA7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1" creationId="{F73A69FA-FEB1-130E-9A3C-76501396F00E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2" creationId="{A09E1BD0-A458-3BEC-3959-BC25A5BB74A4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3" creationId="{4766C322-09F8-E19B-0C91-5FDA34A3C24E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4" creationId="{39D83942-A820-8626-805C-71B8421C686B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5" creationId="{C85FCDC9-87BE-95CE-2BB6-D4A0C5B39ED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6" creationId="{FD67667A-9E3E-4329-B940-50FBB6DC2BA9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7" creationId="{55A358EE-044B-E4EA-8D51-11E43F961353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8" creationId="{CFE5E302-6712-EAC9-46B2-DAF658898313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89" creationId="{BE5ED615-5CD5-D8C3-D6AD-E053C0B8E11E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0" creationId="{8A056658-99F4-CCA1-6801-83A16DF5D52C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1" creationId="{4E6FE0E3-12C4-97DF-2523-EB460D62B29C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2" creationId="{C1F42F0E-9F51-A969-7B43-5D1CA83275DD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3" creationId="{77658859-C644-89CC-81D6-EAB355CB5DC5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4" creationId="{30CD4B62-5185-3E11-805B-56A6393A4CC1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5" creationId="{645BE8BD-ED33-6C81-93EB-0626533529BF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6" creationId="{313B0911-B113-1F95-5C49-C83ACA7AB4BB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7" creationId="{CAC70E2D-FCAA-FDFA-AE83-182C7657122B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8" creationId="{A70722E9-DDC1-B8BD-A00D-AB26B0B028A5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199" creationId="{284B8F0F-5499-53AD-969C-205CED455032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0" creationId="{5CE186FC-51C2-6E71-D0B5-67C98CB0885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1" creationId="{FA27483B-375B-1CD4-77C3-56A9827E744F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2" creationId="{85AC7BD7-5834-047E-4BFC-809128D06CF6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3" creationId="{2EC90924-9F4B-7FBD-5E6A-6755BDE18AE1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4" creationId="{F195598A-CEB0-78D9-99AF-ACED6631E40C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5" creationId="{68059B04-0357-9B65-DAB9-C3F109A4A02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6" creationId="{033A1E46-FD6E-DBA9-3443-FC96E336932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7" creationId="{F6A3D3B5-BDE5-BC51-B0CE-79058C3AC535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8" creationId="{804C486E-9A44-2FFA-68F0-BDCE4412A28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09" creationId="{57550FED-250B-91FF-8F58-A0D06166208A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0" creationId="{5859C9F4-B716-E324-FD0E-55A99316B606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1" creationId="{AAB0687C-0D82-98D4-E7CD-0A38CA47F848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2" creationId="{2623A9FA-AC72-A808-2DED-1C293AF41FA4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3" creationId="{E1414D32-284C-B4D7-12FF-0A898ED70BA8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4" creationId="{7F5705B3-68DE-33A5-28AB-A55A441F75A8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5" creationId="{958FA0B8-4E77-789E-8458-D391E1685A15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6" creationId="{AFD14FD7-3FC1-3048-07A1-296E0A256E6E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7" creationId="{8B06CE1C-504E-A206-1F00-878259176C56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8" creationId="{35B7A8B7-8ED7-9CF0-18BC-8003A7817001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19" creationId="{99DE9A80-78A7-03FC-794A-5A88A549195F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0" creationId="{54E7E65D-53BD-3BFC-6DE2-B7F32CFE5DA2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1" creationId="{71CAD15A-BE42-E307-ADDB-FF04457C07D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2" creationId="{9048FE7F-0FCA-2CF3-9E65-95FEBA888F66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3" creationId="{2BF5AC8C-B93B-A0C4-E52B-F195CDBF80D0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4" creationId="{A50F175A-C027-560C-F7F1-0E867B6E7E7B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5" creationId="{F45E8C75-3EC8-5250-8C27-8C8A444BAAFC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6" creationId="{663991EA-2C83-7101-60C9-7E023D9DFCB4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7" creationId="{83EE8AE3-E7A3-66EE-6368-4F648C9B095D}"/>
          </ac:picMkLst>
        </pc:picChg>
        <pc:picChg chg="ord">
          <ac:chgData name="松永 豊" userId="0f47802c-55e8-44c5-9ad5-0765a8f03ca5" providerId="ADAL" clId="{1BC9A37E-922E-467F-882C-7702879F3EC7}" dt="2024-10-08T00:29:09.840" v="689" actId="166"/>
          <ac:picMkLst>
            <pc:docMk/>
            <pc:sldMk cId="77557644" sldId="278"/>
            <ac:picMk id="228" creationId="{AEE3B075-BC13-F17D-3AA2-0921F86AE4CD}"/>
          </ac:picMkLst>
        </pc:picChg>
      </pc:sldChg>
      <pc:sldChg chg="addSp delSp modSp del mod">
        <pc:chgData name="松永 豊" userId="0f47802c-55e8-44c5-9ad5-0765a8f03ca5" providerId="ADAL" clId="{1BC9A37E-922E-467F-882C-7702879F3EC7}" dt="2024-10-08T00:12:38.987" v="423" actId="2696"/>
        <pc:sldMkLst>
          <pc:docMk/>
          <pc:sldMk cId="3355423290" sldId="278"/>
        </pc:sldMkLst>
        <pc:spChg chg="add del mod">
          <ac:chgData name="松永 豊" userId="0f47802c-55e8-44c5-9ad5-0765a8f03ca5" providerId="ADAL" clId="{1BC9A37E-922E-467F-882C-7702879F3EC7}" dt="2024-10-07T23:58:39.612" v="25" actId="1076"/>
          <ac:spMkLst>
            <pc:docMk/>
            <pc:sldMk cId="3355423290" sldId="278"/>
            <ac:spMk id="159" creationId="{902562F4-B09F-0585-69F5-3C618D041B33}"/>
          </ac:spMkLst>
        </pc:spChg>
      </pc:sldChg>
    </pc:docChg>
  </pc:docChgLst>
  <pc:docChgLst>
    <pc:chgData name="松永 豊" userId="0f47802c-55e8-44c5-9ad5-0765a8f03ca5" providerId="ADAL" clId="{10274A47-37A3-4CCB-A39E-E382ED3B380F}"/>
    <pc:docChg chg="addSld modSld sldOrd">
      <pc:chgData name="松永 豊" userId="0f47802c-55e8-44c5-9ad5-0765a8f03ca5" providerId="ADAL" clId="{10274A47-37A3-4CCB-A39E-E382ED3B380F}" dt="2024-11-19T00:51:32.128" v="5"/>
      <pc:docMkLst>
        <pc:docMk/>
      </pc:docMkLst>
      <pc:sldChg chg="ord">
        <pc:chgData name="松永 豊" userId="0f47802c-55e8-44c5-9ad5-0765a8f03ca5" providerId="ADAL" clId="{10274A47-37A3-4CCB-A39E-E382ED3B380F}" dt="2024-11-19T00:51:32.128" v="5"/>
        <pc:sldMkLst>
          <pc:docMk/>
          <pc:sldMk cId="1295425486" sldId="269"/>
        </pc:sldMkLst>
      </pc:sldChg>
      <pc:sldChg chg="addSp modSp">
        <pc:chgData name="松永 豊" userId="0f47802c-55e8-44c5-9ad5-0765a8f03ca5" providerId="ADAL" clId="{10274A47-37A3-4CCB-A39E-E382ED3B380F}" dt="2024-11-19T00:50:47.618" v="0"/>
        <pc:sldMkLst>
          <pc:docMk/>
          <pc:sldMk cId="3705155023" sldId="277"/>
        </pc:sldMkLst>
        <pc:cxnChg chg="add mod">
          <ac:chgData name="松永 豊" userId="0f47802c-55e8-44c5-9ad5-0765a8f03ca5" providerId="ADAL" clId="{10274A47-37A3-4CCB-A39E-E382ED3B380F}" dt="2024-11-19T00:50:47.618" v="0"/>
          <ac:cxnSpMkLst>
            <pc:docMk/>
            <pc:sldMk cId="3705155023" sldId="277"/>
            <ac:cxnSpMk id="32" creationId="{07BE6A50-6C3C-1498-C9E5-C2DCF268FB5C}"/>
          </ac:cxnSpMkLst>
        </pc:cxnChg>
      </pc:sldChg>
      <pc:sldChg chg="modSp add mod">
        <pc:chgData name="松永 豊" userId="0f47802c-55e8-44c5-9ad5-0765a8f03ca5" providerId="ADAL" clId="{10274A47-37A3-4CCB-A39E-E382ED3B380F}" dt="2024-11-19T00:51:08.905" v="2" actId="207"/>
        <pc:sldMkLst>
          <pc:docMk/>
          <pc:sldMk cId="1842644798" sldId="279"/>
        </pc:sldMkLst>
        <pc:spChg chg="mod">
          <ac:chgData name="松永 豊" userId="0f47802c-55e8-44c5-9ad5-0765a8f03ca5" providerId="ADAL" clId="{10274A47-37A3-4CCB-A39E-E382ED3B380F}" dt="2024-11-19T00:51:08.905" v="2" actId="207"/>
          <ac:spMkLst>
            <pc:docMk/>
            <pc:sldMk cId="1842644798" sldId="279"/>
            <ac:spMk id="4" creationId="{E8686DA8-F37E-BB4C-E582-1D7D403C199B}"/>
          </ac:spMkLst>
        </pc:spChg>
      </pc:sldChg>
      <pc:sldChg chg="modSp add mod replId">
        <pc:chgData name="松永 豊" userId="0f47802c-55e8-44c5-9ad5-0765a8f03ca5" providerId="ADAL" clId="{10274A47-37A3-4CCB-A39E-E382ED3B380F}" dt="2024-11-19T00:51:15.619" v="3" actId="207"/>
        <pc:sldMkLst>
          <pc:docMk/>
          <pc:sldMk cId="2735152018" sldId="280"/>
        </pc:sldMkLst>
        <pc:spChg chg="mod">
          <ac:chgData name="松永 豊" userId="0f47802c-55e8-44c5-9ad5-0765a8f03ca5" providerId="ADAL" clId="{10274A47-37A3-4CCB-A39E-E382ED3B380F}" dt="2024-11-19T00:51:15.619" v="3" actId="207"/>
          <ac:spMkLst>
            <pc:docMk/>
            <pc:sldMk cId="2735152018" sldId="280"/>
            <ac:spMk id="4" creationId="{A434E944-CA52-27CD-8558-6322EE2CDC0E}"/>
          </ac:spMkLst>
        </pc:spChg>
      </pc:sldChg>
    </pc:docChg>
  </pc:docChgLst>
  <pc:docChgLst>
    <pc:chgData name="松永 豊" userId="0f47802c-55e8-44c5-9ad5-0765a8f03ca5" providerId="ADAL" clId="{E3FB9F7E-E597-4635-9D41-90FC0B6A40B3}"/>
    <pc:docChg chg="undo custSel addSld delSld modSld">
      <pc:chgData name="松永 豊" userId="0f47802c-55e8-44c5-9ad5-0765a8f03ca5" providerId="ADAL" clId="{E3FB9F7E-E597-4635-9D41-90FC0B6A40B3}" dt="2024-09-11T01:19:51.885" v="69" actId="207"/>
      <pc:docMkLst>
        <pc:docMk/>
      </pc:docMkLst>
      <pc:sldChg chg="del">
        <pc:chgData name="松永 豊" userId="0f47802c-55e8-44c5-9ad5-0765a8f03ca5" providerId="ADAL" clId="{E3FB9F7E-E597-4635-9D41-90FC0B6A40B3}" dt="2024-09-11T00:28:46.740" v="0" actId="47"/>
        <pc:sldMkLst>
          <pc:docMk/>
          <pc:sldMk cId="3526635516" sldId="257"/>
        </pc:sldMkLst>
      </pc:sldChg>
      <pc:sldChg chg="del">
        <pc:chgData name="松永 豊" userId="0f47802c-55e8-44c5-9ad5-0765a8f03ca5" providerId="ADAL" clId="{E3FB9F7E-E597-4635-9D41-90FC0B6A40B3}" dt="2024-09-11T00:28:46.740" v="0" actId="47"/>
        <pc:sldMkLst>
          <pc:docMk/>
          <pc:sldMk cId="2015614147" sldId="272"/>
        </pc:sldMkLst>
      </pc:sldChg>
      <pc:sldChg chg="del">
        <pc:chgData name="松永 豊" userId="0f47802c-55e8-44c5-9ad5-0765a8f03ca5" providerId="ADAL" clId="{E3FB9F7E-E597-4635-9D41-90FC0B6A40B3}" dt="2024-09-11T00:28:46.740" v="0" actId="47"/>
        <pc:sldMkLst>
          <pc:docMk/>
          <pc:sldMk cId="2211629364" sldId="273"/>
        </pc:sldMkLst>
      </pc:sldChg>
      <pc:sldChg chg="addSp modSp mod">
        <pc:chgData name="松永 豊" userId="0f47802c-55e8-44c5-9ad5-0765a8f03ca5" providerId="ADAL" clId="{E3FB9F7E-E597-4635-9D41-90FC0B6A40B3}" dt="2024-09-11T01:19:44.937" v="67" actId="207"/>
        <pc:sldMkLst>
          <pc:docMk/>
          <pc:sldMk cId="3705155023" sldId="277"/>
        </pc:sldMkLst>
        <pc:spChg chg="add mod">
          <ac:chgData name="松永 豊" userId="0f47802c-55e8-44c5-9ad5-0765a8f03ca5" providerId="ADAL" clId="{E3FB9F7E-E597-4635-9D41-90FC0B6A40B3}" dt="2024-09-11T01:19:16.706" v="60"/>
          <ac:spMkLst>
            <pc:docMk/>
            <pc:sldMk cId="3705155023" sldId="277"/>
            <ac:spMk id="2" creationId="{A2E08081-C90A-236F-D185-836331B14A39}"/>
          </ac:spMkLst>
        </pc:spChg>
        <pc:spChg chg="mod">
          <ac:chgData name="松永 豊" userId="0f47802c-55e8-44c5-9ad5-0765a8f03ca5" providerId="ADAL" clId="{E3FB9F7E-E597-4635-9D41-90FC0B6A40B3}" dt="2024-09-11T01:19:33.258" v="65" actId="14100"/>
          <ac:spMkLst>
            <pc:docMk/>
            <pc:sldMk cId="3705155023" sldId="277"/>
            <ac:spMk id="3" creationId="{ECD667C9-D45A-FC2A-68FD-A0DFD54405A3}"/>
          </ac:spMkLst>
        </pc:spChg>
        <pc:spChg chg="mod">
          <ac:chgData name="松永 豊" userId="0f47802c-55e8-44c5-9ad5-0765a8f03ca5" providerId="ADAL" clId="{E3FB9F7E-E597-4635-9D41-90FC0B6A40B3}" dt="2024-09-11T01:19:44.937" v="67" actId="207"/>
          <ac:spMkLst>
            <pc:docMk/>
            <pc:sldMk cId="3705155023" sldId="277"/>
            <ac:spMk id="4" creationId="{CA1E59D0-4429-1905-D260-F9B9435E0D89}"/>
          </ac:spMkLst>
        </pc:sp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5" creationId="{0439E9E2-E32A-FC7B-A9D8-8DC87D309E66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6" creationId="{7F4073FE-986F-C4DA-14EA-382CF5BE929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7" creationId="{8F650211-5031-C215-F144-EC68EB78C073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8" creationId="{741B3B24-E2C0-FA90-2A34-CBB86C7A88B5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9" creationId="{D5B07FF6-0934-7B64-CD30-8D8F8864D1B4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0" creationId="{C0BFD6D9-5A4D-16AB-1652-DE5E803A8AC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1" creationId="{C958EA21-97ED-742D-3964-D34EF43EF86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2" creationId="{E8C70678-7B1F-9A68-D431-A3AD19AA73B8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3" creationId="{11EDAF5C-5FC4-9A5D-9545-F42763115E18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4" creationId="{81323E32-8D22-EC77-C255-D7D56076D6B7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5" creationId="{0F560C76-FD2F-716E-1AB7-75ECEB3DFA5B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" creationId="{82AC8C94-9D69-6F77-EE31-916D19A02D0C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" creationId="{A096CD67-54E4-07AC-EAB1-42472214C33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" creationId="{BAAF6CF4-33E7-513B-9B35-7B08587A60B2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" creationId="{44FAA3D3-BA72-D1F6-E062-E5B39F325577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" creationId="{FC918613-F473-6759-695B-8EDE8CF4D88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" creationId="{4BB8D965-7746-F098-91EF-70DB640937A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" creationId="{31944649-93C4-DA53-BBB7-CBA52C464BD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3" creationId="{E1D4DC82-2074-95A6-F801-A247E66FFB19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4" creationId="{6E8FC359-C69B-5B93-D24D-59BD3CB2F79F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5" creationId="{7A20242F-340B-4AD0-7167-F3B0786C8D75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6" creationId="{DDCDB4AD-06A1-DACC-DC04-606AB27EA6E9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7" creationId="{8DCA26A6-FBF9-81F6-EF99-2039BDAB931C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8" creationId="{FD170B23-1F49-D9EB-D330-21D8EDC4FB67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9" creationId="{0EC08F64-CB56-E9C2-E136-5742464E6D9E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30" creationId="{C6B989A5-8D99-A7A9-6746-5D9F402EA5CB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31" creationId="{CEFF369F-2C2A-413A-AEF2-B1E67634F6F4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0" creationId="{9C57477D-6670-6DB8-DA08-4E802ABDA69F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1" creationId="{C90974C2-BE4C-324F-2780-1D4D7F97B31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2" creationId="{1B30BB08-2730-C464-8282-8BE758C8BB79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3" creationId="{0D25C191-A5DB-4BEB-DEAD-AA87A126E644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4" creationId="{B056C068-5255-F670-D401-BBF95E0AE2CE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5" creationId="{5C8B2E72-1980-BF39-0092-0531855C8478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6" creationId="{FE4255F9-CD68-8F12-D84B-9BF282891D87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7" creationId="{45842037-4618-6305-CE50-D1F1B6A2EB1C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8" creationId="{FC2276DB-73EC-7106-FB63-DC13CD9E26A4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69" creationId="{19CBA6E5-CF7F-307E-FFAD-9DB9C4B984DE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0" creationId="{EBA08094-CBE3-EB20-6408-4EDB49CDCA63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1" creationId="{D93263B5-44BC-A3DB-097F-6BFFD56AC58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2" creationId="{09A4AC31-90B8-EEDC-F2B9-A733CFFFE355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3" creationId="{8E5F48A7-F23B-7D82-AA62-36DAEC478A6B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4" creationId="{807D8C47-4326-E5D6-EAE5-066CE0634ABF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5" creationId="{7E6A110F-7795-617D-4811-54F8B425E697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6" creationId="{EF44AE97-B1ED-7F4B-74CA-1EC8615A4FFD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7" creationId="{C48CF3F3-9F53-84FF-40CE-99ED46F3EB7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8" creationId="{18B39EE4-8695-AD2F-D725-278CDA240CC3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79" creationId="{65F96B27-0F14-0EA9-11CF-AC7777833081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0" creationId="{143EE73F-2EEE-4D91-1121-D743BE51BAA7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1" creationId="{F73A69FA-FEB1-130E-9A3C-76501396F00E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2" creationId="{A09E1BD0-A458-3BEC-3959-BC25A5BB74A4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3" creationId="{4766C322-09F8-E19B-0C91-5FDA34A3C24E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4" creationId="{39D83942-A820-8626-805C-71B8421C686B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5" creationId="{C85FCDC9-87BE-95CE-2BB6-D4A0C5B39ED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6" creationId="{FD67667A-9E3E-4329-B940-50FBB6DC2BA9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7" creationId="{55A358EE-044B-E4EA-8D51-11E43F961353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8" creationId="{CFE5E302-6712-EAC9-46B2-DAF658898313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89" creationId="{BE5ED615-5CD5-D8C3-D6AD-E053C0B8E11E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0" creationId="{8A056658-99F4-CCA1-6801-83A16DF5D52C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1" creationId="{4E6FE0E3-12C4-97DF-2523-EB460D62B29C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2" creationId="{C1F42F0E-9F51-A969-7B43-5D1CA83275DD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3" creationId="{77658859-C644-89CC-81D6-EAB355CB5DC5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4" creationId="{30CD4B62-5185-3E11-805B-56A6393A4CC1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5" creationId="{645BE8BD-ED33-6C81-93EB-0626533529BF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6" creationId="{313B0911-B113-1F95-5C49-C83ACA7AB4BB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7" creationId="{CAC70E2D-FCAA-FDFA-AE83-182C7657122B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8" creationId="{A70722E9-DDC1-B8BD-A00D-AB26B0B028A5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199" creationId="{284B8F0F-5499-53AD-969C-205CED455032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0" creationId="{5CE186FC-51C2-6E71-D0B5-67C98CB0885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1" creationId="{FA27483B-375B-1CD4-77C3-56A9827E744F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2" creationId="{85AC7BD7-5834-047E-4BFC-809128D06CF6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3" creationId="{2EC90924-9F4B-7FBD-5E6A-6755BDE18AE1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4" creationId="{F195598A-CEB0-78D9-99AF-ACED6631E40C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5" creationId="{68059B04-0357-9B65-DAB9-C3F109A4A02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6" creationId="{033A1E46-FD6E-DBA9-3443-FC96E336932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7" creationId="{F6A3D3B5-BDE5-BC51-B0CE-79058C3AC535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8" creationId="{804C486E-9A44-2FFA-68F0-BDCE4412A28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09" creationId="{57550FED-250B-91FF-8F58-A0D06166208A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0" creationId="{5859C9F4-B716-E324-FD0E-55A99316B606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1" creationId="{AAB0687C-0D82-98D4-E7CD-0A38CA47F848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2" creationId="{2623A9FA-AC72-A808-2DED-1C293AF41FA4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3" creationId="{E1414D32-284C-B4D7-12FF-0A898ED70BA8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4" creationId="{7F5705B3-68DE-33A5-28AB-A55A441F75A8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5" creationId="{958FA0B8-4E77-789E-8458-D391E1685A15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6" creationId="{AFD14FD7-3FC1-3048-07A1-296E0A256E6E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7" creationId="{8B06CE1C-504E-A206-1F00-878259176C56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8" creationId="{35B7A8B7-8ED7-9CF0-18BC-8003A7817001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19" creationId="{99DE9A80-78A7-03FC-794A-5A88A549195F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0" creationId="{54E7E65D-53BD-3BFC-6DE2-B7F32CFE5DA2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1" creationId="{71CAD15A-BE42-E307-ADDB-FF04457C07D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2" creationId="{9048FE7F-0FCA-2CF3-9E65-95FEBA888F66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3" creationId="{2BF5AC8C-B93B-A0C4-E52B-F195CDBF80D0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4" creationId="{A50F175A-C027-560C-F7F1-0E867B6E7E7B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5" creationId="{F45E8C75-3EC8-5250-8C27-8C8A444BAAFC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6" creationId="{663991EA-2C83-7101-60C9-7E023D9DFCB4}"/>
          </ac:picMkLst>
        </pc:picChg>
        <pc:picChg chg="add mod">
          <ac:chgData name="松永 豊" userId="0f47802c-55e8-44c5-9ad5-0765a8f03ca5" providerId="ADAL" clId="{E3FB9F7E-E597-4635-9D41-90FC0B6A40B3}" dt="2024-09-11T01:19:23.935" v="63" actId="1076"/>
          <ac:picMkLst>
            <pc:docMk/>
            <pc:sldMk cId="3705155023" sldId="277"/>
            <ac:picMk id="227" creationId="{83EE8AE3-E7A3-66EE-6368-4F648C9B095D}"/>
          </ac:picMkLst>
        </pc:picChg>
        <pc:picChg chg="add mod">
          <ac:chgData name="松永 豊" userId="0f47802c-55e8-44c5-9ad5-0765a8f03ca5" providerId="ADAL" clId="{E3FB9F7E-E597-4635-9D41-90FC0B6A40B3}" dt="2024-09-11T01:19:16.706" v="60"/>
          <ac:picMkLst>
            <pc:docMk/>
            <pc:sldMk cId="3705155023" sldId="277"/>
            <ac:picMk id="228" creationId="{AEE3B075-BC13-F17D-3AA2-0921F86AE4CD}"/>
          </ac:picMkLst>
        </pc:picChg>
      </pc:sldChg>
      <pc:sldChg chg="modSp add del mod">
        <pc:chgData name="松永 豊" userId="0f47802c-55e8-44c5-9ad5-0765a8f03ca5" providerId="ADAL" clId="{E3FB9F7E-E597-4635-9D41-90FC0B6A40B3}" dt="2024-09-11T01:19:28.068" v="64" actId="2696"/>
        <pc:sldMkLst>
          <pc:docMk/>
          <pc:sldMk cId="269955507" sldId="278"/>
        </pc:sldMkLst>
        <pc:spChg chg="mod">
          <ac:chgData name="松永 豊" userId="0f47802c-55e8-44c5-9ad5-0765a8f03ca5" providerId="ADAL" clId="{E3FB9F7E-E597-4635-9D41-90FC0B6A40B3}" dt="2024-09-11T00:29:46.450" v="59" actId="207"/>
          <ac:spMkLst>
            <pc:docMk/>
            <pc:sldMk cId="269955507" sldId="278"/>
            <ac:spMk id="4" creationId="{CA1E59D0-4429-1905-D260-F9B9435E0D89}"/>
          </ac:spMkLst>
        </pc:spChg>
        <pc:spChg chg="mod">
          <ac:chgData name="松永 豊" userId="0f47802c-55e8-44c5-9ad5-0765a8f03ca5" providerId="ADAL" clId="{E3FB9F7E-E597-4635-9D41-90FC0B6A40B3}" dt="2024-09-11T00:29:36.794" v="58" actId="1076"/>
          <ac:spMkLst>
            <pc:docMk/>
            <pc:sldMk cId="269955507" sldId="278"/>
            <ac:spMk id="159" creationId="{902562F4-B09F-0585-69F5-3C618D041B33}"/>
          </ac:spMkLst>
        </pc:spChg>
      </pc:sldChg>
      <pc:sldChg chg="del">
        <pc:chgData name="松永 豊" userId="0f47802c-55e8-44c5-9ad5-0765a8f03ca5" providerId="ADAL" clId="{E3FB9F7E-E597-4635-9D41-90FC0B6A40B3}" dt="2024-09-11T00:29:12.227" v="55" actId="2696"/>
        <pc:sldMkLst>
          <pc:docMk/>
          <pc:sldMk cId="1291566184" sldId="278"/>
        </pc:sldMkLst>
      </pc:sldChg>
      <pc:sldChg chg="modSp add mod">
        <pc:chgData name="松永 豊" userId="0f47802c-55e8-44c5-9ad5-0765a8f03ca5" providerId="ADAL" clId="{E3FB9F7E-E597-4635-9D41-90FC0B6A40B3}" dt="2024-09-11T01:19:51.885" v="69" actId="207"/>
        <pc:sldMkLst>
          <pc:docMk/>
          <pc:sldMk cId="3355423290" sldId="278"/>
        </pc:sldMkLst>
        <pc:spChg chg="mod">
          <ac:chgData name="松永 豊" userId="0f47802c-55e8-44c5-9ad5-0765a8f03ca5" providerId="ADAL" clId="{E3FB9F7E-E597-4635-9D41-90FC0B6A40B3}" dt="2024-09-11T01:19:51.885" v="69" actId="207"/>
          <ac:spMkLst>
            <pc:docMk/>
            <pc:sldMk cId="3355423290" sldId="278"/>
            <ac:spMk id="4" creationId="{CA1E59D0-4429-1905-D260-F9B9435E0D89}"/>
          </ac:spMkLst>
        </pc:spChg>
      </pc:sldChg>
    </pc:docChg>
  </pc:docChgLst>
  <pc:docChgLst>
    <pc:chgData name="ゲスト ユーザー" userId="S::urn:spo:anon#39620b3530798ac57fff634dfc9aec6a81d673d3b6be91de8ad011780e219d89::" providerId="AD" clId="Web-{DCC6F4E6-AC49-4F94-25FC-6A672F3933A7}"/>
    <pc:docChg chg="mod modSld">
      <pc:chgData name="ゲスト ユーザー" userId="S::urn:spo:anon#39620b3530798ac57fff634dfc9aec6a81d673d3b6be91de8ad011780e219d89::" providerId="AD" clId="Web-{DCC6F4E6-AC49-4F94-25FC-6A672F3933A7}" dt="2024-08-19T01:37:28.766" v="3"/>
      <pc:docMkLst>
        <pc:docMk/>
      </pc:docMkLst>
      <pc:sldChg chg="delSp modSp">
        <pc:chgData name="ゲスト ユーザー" userId="S::urn:spo:anon#39620b3530798ac57fff634dfc9aec6a81d673d3b6be91de8ad011780e219d89::" providerId="AD" clId="Web-{DCC6F4E6-AC49-4F94-25FC-6A672F3933A7}" dt="2024-08-19T01:31:37.429" v="2"/>
        <pc:sldMkLst>
          <pc:docMk/>
          <pc:sldMk cId="2623007479" sldId="274"/>
        </pc:sldMkLst>
        <pc:spChg chg="del mod">
          <ac:chgData name="ゲスト ユーザー" userId="S::urn:spo:anon#39620b3530798ac57fff634dfc9aec6a81d673d3b6be91de8ad011780e219d89::" providerId="AD" clId="Web-{DCC6F4E6-AC49-4F94-25FC-6A672F3933A7}" dt="2024-08-19T01:31:37.429" v="2"/>
          <ac:spMkLst>
            <pc:docMk/>
            <pc:sldMk cId="2623007479" sldId="274"/>
            <ac:spMk id="159" creationId="{902562F4-B09F-0585-69F5-3C618D041B33}"/>
          </ac:spMkLst>
        </pc:spChg>
      </pc:sldChg>
    </pc:docChg>
  </pc:docChgLst>
  <pc:docChgLst>
    <pc:chgData name="ゲスト ユーザー" userId="S::urn:spo:anon#98a1f0fc002471b830718e88f287445b7601a8fbdaba1d540dfcf834a017c085::" providerId="AD" clId="Web-{25A1BE2C-3E31-6068-93C2-6444673EAB66}"/>
    <pc:docChg chg="modSld">
      <pc:chgData name="ゲスト ユーザー" userId="S::urn:spo:anon#98a1f0fc002471b830718e88f287445b7601a8fbdaba1d540dfcf834a017c085::" providerId="AD" clId="Web-{25A1BE2C-3E31-6068-93C2-6444673EAB66}" dt="2024-08-19T01:08:23.810" v="1" actId="1076"/>
      <pc:docMkLst>
        <pc:docMk/>
      </pc:docMkLst>
    </pc:docChg>
  </pc:docChgLst>
  <pc:docChgLst>
    <pc:chgData name="松永 豊" userId="0f47802c-55e8-44c5-9ad5-0765a8f03ca5" providerId="ADAL" clId="{FE501E41-6B95-4630-9F67-E732E46D77B2}"/>
    <pc:docChg chg="delSld modSld">
      <pc:chgData name="松永 豊" userId="0f47802c-55e8-44c5-9ad5-0765a8f03ca5" providerId="ADAL" clId="{FE501E41-6B95-4630-9F67-E732E46D77B2}" dt="2024-06-27T00:29:21.115" v="8"/>
      <pc:docMkLst>
        <pc:docMk/>
      </pc:docMkLst>
      <pc:sldChg chg="del">
        <pc:chgData name="松永 豊" userId="0f47802c-55e8-44c5-9ad5-0765a8f03ca5" providerId="ADAL" clId="{FE501E41-6B95-4630-9F67-E732E46D77B2}" dt="2024-06-27T00:27:46.009" v="1" actId="47"/>
        <pc:sldMkLst>
          <pc:docMk/>
          <pc:sldMk cId="3192345885" sldId="258"/>
        </pc:sldMkLst>
      </pc:sldChg>
      <pc:sldChg chg="del">
        <pc:chgData name="松永 豊" userId="0f47802c-55e8-44c5-9ad5-0765a8f03ca5" providerId="ADAL" clId="{FE501E41-6B95-4630-9F67-E732E46D77B2}" dt="2024-06-27T00:27:46.009" v="1" actId="47"/>
        <pc:sldMkLst>
          <pc:docMk/>
          <pc:sldMk cId="2843002389" sldId="261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3062766332" sldId="262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2826749499" sldId="263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618639760" sldId="264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4271530586" sldId="265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1957244804" sldId="266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2611382594" sldId="267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3056455381" sldId="268"/>
        </pc:sldMkLst>
      </pc:sldChg>
      <pc:sldChg chg="del">
        <pc:chgData name="松永 豊" userId="0f47802c-55e8-44c5-9ad5-0765a8f03ca5" providerId="ADAL" clId="{FE501E41-6B95-4630-9F67-E732E46D77B2}" dt="2024-06-27T00:27:46.009" v="1" actId="47"/>
        <pc:sldMkLst>
          <pc:docMk/>
          <pc:sldMk cId="1295425486" sldId="269"/>
        </pc:sldMkLst>
      </pc:sldChg>
      <pc:sldChg chg="addSp modSp mod">
        <pc:chgData name="松永 豊" userId="0f47802c-55e8-44c5-9ad5-0765a8f03ca5" providerId="ADAL" clId="{FE501E41-6B95-4630-9F67-E732E46D77B2}" dt="2024-06-27T00:29:21.115" v="8"/>
        <pc:sldMkLst>
          <pc:docMk/>
          <pc:sldMk cId="1097532188" sldId="270"/>
        </pc:sldMkLst>
        <pc:picChg chg="add mod">
          <ac:chgData name="松永 豊" userId="0f47802c-55e8-44c5-9ad5-0765a8f03ca5" providerId="ADAL" clId="{FE501E41-6B95-4630-9F67-E732E46D77B2}" dt="2024-06-27T00:29:21.115" v="8"/>
          <ac:picMkLst>
            <pc:docMk/>
            <pc:sldMk cId="1097532188" sldId="270"/>
            <ac:picMk id="3" creationId="{50520F32-D881-1F4B-2987-66F97C28CCB2}"/>
          </ac:picMkLst>
        </pc:picChg>
      </pc:sldChg>
    </pc:docChg>
  </pc:docChgLst>
  <pc:docChgLst>
    <pc:chgData name="ゲスト ユーザー" userId="S::urn:spo:anon#98a1f0fc002471b830718e88f287445b7601a8fbdaba1d540dfcf834a017c085::" providerId="AD" clId="Web-{3EB2F613-7998-5FCF-BF24-049ED08479AB}"/>
    <pc:docChg chg="modSld">
      <pc:chgData name="ゲスト ユーザー" userId="S::urn:spo:anon#98a1f0fc002471b830718e88f287445b7601a8fbdaba1d540dfcf834a017c085::" providerId="AD" clId="Web-{3EB2F613-7998-5FCF-BF24-049ED08479AB}" dt="2024-08-16T05:58:07.370" v="25" actId="20577"/>
      <pc:docMkLst>
        <pc:docMk/>
      </pc:docMkLst>
      <pc:sldChg chg="modSp">
        <pc:chgData name="ゲスト ユーザー" userId="S::urn:spo:anon#98a1f0fc002471b830718e88f287445b7601a8fbdaba1d540dfcf834a017c085::" providerId="AD" clId="Web-{3EB2F613-7998-5FCF-BF24-049ED08479AB}" dt="2024-08-16T05:57:53.995" v="19" actId="20577"/>
        <pc:sldMkLst>
          <pc:docMk/>
          <pc:sldMk cId="3192345885" sldId="258"/>
        </pc:sldMkLst>
        <pc:spChg chg="mod">
          <ac:chgData name="ゲスト ユーザー" userId="S::urn:spo:anon#98a1f0fc002471b830718e88f287445b7601a8fbdaba1d540dfcf834a017c085::" providerId="AD" clId="Web-{3EB2F613-7998-5FCF-BF24-049ED08479AB}" dt="2024-08-16T05:57:53.995" v="19" actId="20577"/>
          <ac:spMkLst>
            <pc:docMk/>
            <pc:sldMk cId="3192345885" sldId="258"/>
            <ac:spMk id="2" creationId="{205E9A55-710C-1B68-BB90-8B921D29FA53}"/>
          </ac:spMkLst>
        </pc:spChg>
        <pc:spChg chg="mod">
          <ac:chgData name="ゲスト ユーザー" userId="S::urn:spo:anon#98a1f0fc002471b830718e88f287445b7601a8fbdaba1d540dfcf834a017c085::" providerId="AD" clId="Web-{3EB2F613-7998-5FCF-BF24-049ED08479AB}" dt="2024-08-16T05:57:47.167" v="17" actId="20577"/>
          <ac:spMkLst>
            <pc:docMk/>
            <pc:sldMk cId="3192345885" sldId="258"/>
            <ac:spMk id="4" creationId="{CA1E59D0-4429-1905-D260-F9B9435E0D89}"/>
          </ac:spMkLst>
        </pc:spChg>
      </pc:sldChg>
      <pc:sldChg chg="modSp">
        <pc:chgData name="ゲスト ユーザー" userId="S::urn:spo:anon#98a1f0fc002471b830718e88f287445b7601a8fbdaba1d540dfcf834a017c085::" providerId="AD" clId="Web-{3EB2F613-7998-5FCF-BF24-049ED08479AB}" dt="2024-08-16T05:58:01.651" v="22" actId="20577"/>
        <pc:sldMkLst>
          <pc:docMk/>
          <pc:sldMk cId="3614296473" sldId="270"/>
        </pc:sldMkLst>
        <pc:spChg chg="mod">
          <ac:chgData name="ゲスト ユーザー" userId="S::urn:spo:anon#98a1f0fc002471b830718e88f287445b7601a8fbdaba1d540dfcf834a017c085::" providerId="AD" clId="Web-{3EB2F613-7998-5FCF-BF24-049ED08479AB}" dt="2024-08-16T05:58:01.651" v="22" actId="20577"/>
          <ac:spMkLst>
            <pc:docMk/>
            <pc:sldMk cId="3614296473" sldId="270"/>
            <ac:spMk id="4" creationId="{CA1E59D0-4429-1905-D260-F9B9435E0D89}"/>
          </ac:spMkLst>
        </pc:spChg>
      </pc:sldChg>
      <pc:sldChg chg="modSp">
        <pc:chgData name="ゲスト ユーザー" userId="S::urn:spo:anon#98a1f0fc002471b830718e88f287445b7601a8fbdaba1d540dfcf834a017c085::" providerId="AD" clId="Web-{3EB2F613-7998-5FCF-BF24-049ED08479AB}" dt="2024-08-16T05:58:07.370" v="25" actId="20577"/>
        <pc:sldMkLst>
          <pc:docMk/>
          <pc:sldMk cId="4036172075" sldId="271"/>
        </pc:sldMkLst>
        <pc:spChg chg="mod">
          <ac:chgData name="ゲスト ユーザー" userId="S::urn:spo:anon#98a1f0fc002471b830718e88f287445b7601a8fbdaba1d540dfcf834a017c085::" providerId="AD" clId="Web-{3EB2F613-7998-5FCF-BF24-049ED08479AB}" dt="2024-08-16T05:58:07.370" v="25" actId="20577"/>
          <ac:spMkLst>
            <pc:docMk/>
            <pc:sldMk cId="4036172075" sldId="271"/>
            <ac:spMk id="4" creationId="{CA1E59D0-4429-1905-D260-F9B9435E0D89}"/>
          </ac:spMkLst>
        </pc:spChg>
      </pc:sldChg>
      <pc:sldChg chg="modSp">
        <pc:chgData name="ゲスト ユーザー" userId="S::urn:spo:anon#98a1f0fc002471b830718e88f287445b7601a8fbdaba1d540dfcf834a017c085::" providerId="AD" clId="Web-{3EB2F613-7998-5FCF-BF24-049ED08479AB}" dt="2024-08-16T05:57:32.260" v="11" actId="20577"/>
        <pc:sldMkLst>
          <pc:docMk/>
          <pc:sldMk cId="354184055" sldId="275"/>
        </pc:sldMkLst>
        <pc:spChg chg="mod">
          <ac:chgData name="ゲスト ユーザー" userId="S::urn:spo:anon#98a1f0fc002471b830718e88f287445b7601a8fbdaba1d540dfcf834a017c085::" providerId="AD" clId="Web-{3EB2F613-7998-5FCF-BF24-049ED08479AB}" dt="2024-08-16T05:57:04.134" v="3"/>
          <ac:spMkLst>
            <pc:docMk/>
            <pc:sldMk cId="354184055" sldId="275"/>
            <ac:spMk id="3" creationId="{C82C796A-F283-339E-D5FB-31646F3E2C0E}"/>
          </ac:spMkLst>
        </pc:spChg>
        <pc:spChg chg="mod">
          <ac:chgData name="ゲスト ユーザー" userId="S::urn:spo:anon#98a1f0fc002471b830718e88f287445b7601a8fbdaba1d540dfcf834a017c085::" providerId="AD" clId="Web-{3EB2F613-7998-5FCF-BF24-049ED08479AB}" dt="2024-08-16T05:57:32.260" v="11" actId="20577"/>
          <ac:spMkLst>
            <pc:docMk/>
            <pc:sldMk cId="354184055" sldId="275"/>
            <ac:spMk id="4" creationId="{CA1E59D0-4429-1905-D260-F9B9435E0D89}"/>
          </ac:spMkLst>
        </pc:spChg>
      </pc:sldChg>
      <pc:sldChg chg="modSp">
        <pc:chgData name="ゲスト ユーザー" userId="S::urn:spo:anon#98a1f0fc002471b830718e88f287445b7601a8fbdaba1d540dfcf834a017c085::" providerId="AD" clId="Web-{3EB2F613-7998-5FCF-BF24-049ED08479AB}" dt="2024-08-16T05:57:39.182" v="14" actId="20577"/>
        <pc:sldMkLst>
          <pc:docMk/>
          <pc:sldMk cId="1772953423" sldId="276"/>
        </pc:sldMkLst>
        <pc:spChg chg="mod">
          <ac:chgData name="ゲスト ユーザー" userId="S::urn:spo:anon#98a1f0fc002471b830718e88f287445b7601a8fbdaba1d540dfcf834a017c085::" providerId="AD" clId="Web-{3EB2F613-7998-5FCF-BF24-049ED08479AB}" dt="2024-08-16T05:57:14.588" v="5"/>
          <ac:spMkLst>
            <pc:docMk/>
            <pc:sldMk cId="1772953423" sldId="276"/>
            <ac:spMk id="3" creationId="{54218B5C-BD5F-02F5-EB7A-B9139E977FD5}"/>
          </ac:spMkLst>
        </pc:spChg>
        <pc:spChg chg="mod">
          <ac:chgData name="ゲスト ユーザー" userId="S::urn:spo:anon#98a1f0fc002471b830718e88f287445b7601a8fbdaba1d540dfcf834a017c085::" providerId="AD" clId="Web-{3EB2F613-7998-5FCF-BF24-049ED08479AB}" dt="2024-08-16T05:57:39.182" v="14" actId="20577"/>
          <ac:spMkLst>
            <pc:docMk/>
            <pc:sldMk cId="1772953423" sldId="276"/>
            <ac:spMk id="4" creationId="{CA1E59D0-4429-1905-D260-F9B9435E0D89}"/>
          </ac:spMkLst>
        </pc:spChg>
      </pc:sldChg>
    </pc:docChg>
  </pc:docChgLst>
  <pc:docChgLst>
    <pc:chgData name="ゲスト ユーザー" userId="S::urn:spo:anon#98a1f0fc002471b830718e88f287445b7601a8fbdaba1d540dfcf834a017c085::" providerId="AD" clId="Web-{8D4AABE7-FCA0-7A1F-3214-799FDFADE6FE}"/>
    <pc:docChg chg="mod modSld">
      <pc:chgData name="ゲスト ユーザー" userId="S::urn:spo:anon#98a1f0fc002471b830718e88f287445b7601a8fbdaba1d540dfcf834a017c085::" providerId="AD" clId="Web-{8D4AABE7-FCA0-7A1F-3214-799FDFADE6FE}" dt="2024-08-19T01:42:11.817" v="28"/>
      <pc:docMkLst>
        <pc:docMk/>
      </pc:docMkLst>
      <pc:sldChg chg="modSp">
        <pc:chgData name="ゲスト ユーザー" userId="S::urn:spo:anon#98a1f0fc002471b830718e88f287445b7601a8fbdaba1d540dfcf834a017c085::" providerId="AD" clId="Web-{8D4AABE7-FCA0-7A1F-3214-799FDFADE6FE}" dt="2024-08-19T01:31:37.084" v="1" actId="1076"/>
        <pc:sldMkLst>
          <pc:docMk/>
          <pc:sldMk cId="2623007479" sldId="274"/>
        </pc:sldMkLst>
        <pc:spChg chg="mod">
          <ac:chgData name="ゲスト ユーザー" userId="S::urn:spo:anon#98a1f0fc002471b830718e88f287445b7601a8fbdaba1d540dfcf834a017c085::" providerId="AD" clId="Web-{8D4AABE7-FCA0-7A1F-3214-799FDFADE6FE}" dt="2024-08-19T01:31:37.084" v="1" actId="1076"/>
          <ac:spMkLst>
            <pc:docMk/>
            <pc:sldMk cId="2623007479" sldId="274"/>
            <ac:spMk id="159" creationId="{902562F4-B09F-0585-69F5-3C618D041B33}"/>
          </ac:spMkLst>
        </pc:spChg>
      </pc:sldChg>
      <pc:sldChg chg="delSp modSp">
        <pc:chgData name="ゲスト ユーザー" userId="S::urn:spo:anon#98a1f0fc002471b830718e88f287445b7601a8fbdaba1d540dfcf834a017c085::" providerId="AD" clId="Web-{8D4AABE7-FCA0-7A1F-3214-799FDFADE6FE}" dt="2024-08-19T01:42:11.817" v="28"/>
        <pc:sldMkLst>
          <pc:docMk/>
          <pc:sldMk cId="354184055" sldId="275"/>
        </pc:sldMkLst>
        <pc:spChg chg="mod">
          <ac:chgData name="ゲスト ユーザー" userId="S::urn:spo:anon#98a1f0fc002471b830718e88f287445b7601a8fbdaba1d540dfcf834a017c085::" providerId="AD" clId="Web-{8D4AABE7-FCA0-7A1F-3214-799FDFADE6FE}" dt="2024-08-19T01:41:15.613" v="25" actId="1076"/>
          <ac:spMkLst>
            <pc:docMk/>
            <pc:sldMk cId="354184055" sldId="275"/>
            <ac:spMk id="155" creationId="{335E4DC5-B5FC-2398-F81E-82F6DFF921B5}"/>
          </ac:spMkLst>
        </pc:spChg>
        <pc:spChg chg="mod">
          <ac:chgData name="ゲスト ユーザー" userId="S::urn:spo:anon#98a1f0fc002471b830718e88f287445b7601a8fbdaba1d540dfcf834a017c085::" providerId="AD" clId="Web-{8D4AABE7-FCA0-7A1F-3214-799FDFADE6FE}" dt="2024-08-19T01:41:27.300" v="26" actId="1076"/>
          <ac:spMkLst>
            <pc:docMk/>
            <pc:sldMk cId="354184055" sldId="275"/>
            <ac:spMk id="156" creationId="{93769004-9E91-8BD3-7C1E-6FDA0ABABF13}"/>
          </ac:spMkLst>
        </pc:spChg>
        <pc:spChg chg="del mod">
          <ac:chgData name="ゲスト ユーザー" userId="S::urn:spo:anon#98a1f0fc002471b830718e88f287445b7601a8fbdaba1d540dfcf834a017c085::" providerId="AD" clId="Web-{8D4AABE7-FCA0-7A1F-3214-799FDFADE6FE}" dt="2024-08-19T01:42:11.817" v="28"/>
          <ac:spMkLst>
            <pc:docMk/>
            <pc:sldMk cId="354184055" sldId="275"/>
            <ac:spMk id="157" creationId="{6389AB58-7468-542F-7D24-F0A6B2BEBC11}"/>
          </ac:spMkLst>
        </pc:spChg>
        <pc:spChg chg="mod">
          <ac:chgData name="ゲスト ユーザー" userId="S::urn:spo:anon#98a1f0fc002471b830718e88f287445b7601a8fbdaba1d540dfcf834a017c085::" providerId="AD" clId="Web-{8D4AABE7-FCA0-7A1F-3214-799FDFADE6FE}" dt="2024-08-19T01:33:19.805" v="7" actId="1076"/>
          <ac:spMkLst>
            <pc:docMk/>
            <pc:sldMk cId="354184055" sldId="275"/>
            <ac:spMk id="158" creationId="{AEB87936-C50A-8F61-7011-25BBF7F683ED}"/>
          </ac:spMkLst>
        </pc:spChg>
        <pc:spChg chg="mod">
          <ac:chgData name="ゲスト ユーザー" userId="S::urn:spo:anon#98a1f0fc002471b830718e88f287445b7601a8fbdaba1d540dfcf834a017c085::" providerId="AD" clId="Web-{8D4AABE7-FCA0-7A1F-3214-799FDFADE6FE}" dt="2024-08-19T01:32:20.413" v="3" actId="20577"/>
          <ac:spMkLst>
            <pc:docMk/>
            <pc:sldMk cId="354184055" sldId="275"/>
            <ac:spMk id="159" creationId="{902562F4-B09F-0585-69F5-3C618D041B33}"/>
          </ac:spMkLst>
        </pc:spChg>
      </pc:sldChg>
    </pc:docChg>
  </pc:docChgLst>
  <pc:docChgLst>
    <pc:chgData name="松永 豊" userId="0f47802c-55e8-44c5-9ad5-0765a8f03ca5" providerId="ADAL" clId="{2AA3FE3F-9A9F-4B03-AB03-7CA1C48E57B5}"/>
    <pc:docChg chg="undo custSel addSld delSld modSld sldOrd">
      <pc:chgData name="松永 豊" userId="0f47802c-55e8-44c5-9ad5-0765a8f03ca5" providerId="ADAL" clId="{2AA3FE3F-9A9F-4B03-AB03-7CA1C48E57B5}" dt="2024-07-04T06:05:42.280" v="522" actId="1076"/>
      <pc:docMkLst>
        <pc:docMk/>
      </pc:docMkLst>
      <pc:sldChg chg="addSp delSp modSp mod setBg">
        <pc:chgData name="松永 豊" userId="0f47802c-55e8-44c5-9ad5-0765a8f03ca5" providerId="ADAL" clId="{2AA3FE3F-9A9F-4B03-AB03-7CA1C48E57B5}" dt="2024-07-04T05:56:27.428" v="318"/>
        <pc:sldMkLst>
          <pc:docMk/>
          <pc:sldMk cId="3526635516" sldId="257"/>
        </pc:sldMkLst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" creationId="{8F9844A2-2E95-9B61-70E8-6F17F372A8D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" creationId="{063FE19B-9FE9-B64C-D1C7-8E698BF4F9B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" creationId="{022E65C6-6471-1365-9963-ADC613293FC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" creationId="{C8407442-3C6D-B1F1-C060-CDB77B25C16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" creationId="{9C3CF647-003D-A6B2-F946-BB6A8DB385C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" creationId="{87EDAA33-3525-DC3A-3188-D2DE59620EC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" creationId="{6782A3A0-8FD0-764D-7176-BE556C08558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9" creationId="{52BD37E3-94BD-A06C-7D1A-95DAC471908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" creationId="{1AEFCA32-3610-8F9E-4C1A-769CBB94205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" creationId="{2BC0726E-C471-35DB-6762-78E0FE5B61F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" creationId="{5ABCD0E0-560F-137B-3A92-7BB3C5B96AA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" creationId="{94B39727-AFF6-CEF0-FA7D-F64ECE108F3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" creationId="{BD7342DD-C77C-A591-54B6-63AB5C613D5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" creationId="{AF63AAE5-2635-E904-05E0-34E4CADF0AF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" creationId="{B3012FA6-D7C0-2FEB-B99E-9572754BF73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" creationId="{B7B468B1-CFBE-2D5D-863D-02C1E1F690F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" creationId="{20D248B4-A7F5-2D8A-E3A3-8891BFD8046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" creationId="{94523CAC-DDC1-4CF7-90DA-77E2BC3E87A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" creationId="{6B44E46F-60E7-3B9E-E0D1-E1996B33BA9B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1" creationId="{2D25153F-3A75-BFF5-71D1-0042D334D13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" creationId="{047F22CC-4610-5F87-378C-0CC6D0F62BF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3" creationId="{C65E9CA5-06E8-E3D6-3E4A-71A173029C6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4" creationId="{6E14C6E2-DA2D-31E8-F01E-705BA4B7043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5" creationId="{2765FCEC-D61C-7430-1F24-A5F05896B09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6" creationId="{2F9B3565-06AB-5883-94D6-DD7EA2D39E5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7" creationId="{FF16681E-B38A-B7CD-EB7A-3F8DCE31BA6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8" creationId="{2BFA0560-7088-0FF1-94CD-71153D7E1B9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9" creationId="{DE8A5FC8-C326-FD33-9DA4-A04EFC71B69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0" creationId="{86258BEB-7967-AB87-B904-EDE515170F9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1" creationId="{457A8ED6-CCCD-01CD-9EE2-BE5D67BF7F7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2" creationId="{9242A0B5-EABC-95B2-A46E-9C0846970CB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3" creationId="{CEF0869F-8632-0FA2-7A03-13DACA2BBBA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4" creationId="{AC6731E9-CB0C-3EAF-9192-FE4A4F932B5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5" creationId="{0FF6E935-6EB7-841E-9AC0-07663992FCC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6" creationId="{75A9864B-52F3-CD47-6920-D2A92D111A4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7" creationId="{21CAC3CB-9135-C154-83DD-C02CEA51165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8" creationId="{7DBC674D-3C0F-3419-464F-AEA90010525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9" creationId="{C9A416F5-9455-C718-DF19-CB4C9783E6C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0" creationId="{FF320BC1-D3A2-C584-4EB5-7EC1356EC7E8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41" creationId="{3B77FF03-7517-7268-7F98-4447CFA9A3E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2" creationId="{94385008-5937-5D3C-0008-864C8325B38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3" creationId="{4FF52BD8-AF6A-DD63-753B-6D75FC57C25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4" creationId="{B365C309-7FA8-AE6A-A103-DFD9F912F3C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5" creationId="{33B711FC-9791-6D8A-7B63-AE86ED3292FF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46" creationId="{CBB8347C-EA12-E752-45CF-37B6E3CA93B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7" creationId="{3F2E3B31-3303-80FA-1223-1BCF593DCA5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8" creationId="{0ECCC138-0B7C-6957-92A6-B2D39FC9A2D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9" creationId="{E66DEF45-84E1-B9AB-861A-A8269D35285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0" creationId="{9248EB32-9DFC-42DC-FF4D-59EDE62A87F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1" creationId="{AB2C6FDF-E586-613B-514D-5261D837854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2" creationId="{E6B4F6A7-55ED-8F2F-5968-36A1022D9BD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3" creationId="{38006649-C416-6740-9839-C2495B6ECB5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4" creationId="{815D7627-BA12-3DA6-7359-6E37DCF3024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5" creationId="{E51A441F-AB1C-5EE8-CD46-6E40D65E34C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6" creationId="{21FFFCC1-39F2-7764-DAEC-5F27D5A3738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7" creationId="{44324762-3579-B9E1-1142-E49CE1BCABA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8" creationId="{2F695F1C-4EF0-C8A1-343B-2843B298411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9" creationId="{B9AF0385-5718-2B8A-0873-82AC40A9AC1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0" creationId="{33EAF348-E08E-D150-2A4E-FDE5570D489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1" creationId="{C296B42A-9808-BE38-D97C-D1AB1DC5D28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2" creationId="{EAAA179C-A930-7157-A3CB-699BBC0B890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3" creationId="{C048446F-0ECE-73EC-1276-64F89C29D90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4" creationId="{D288494F-4921-A5EE-291D-99E9FC0B0BB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5" creationId="{1567DFDF-183D-A610-F623-2AB900EE17C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66" creationId="{7D942064-1B72-FFB1-FD9F-BC03135C2B7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7" creationId="{6ACD35DA-628A-40A7-89BD-0016BECF5F4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8" creationId="{F122935C-088F-BE8D-82AF-8824BE55EDB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9" creationId="{99289157-E87B-7685-C865-890F834AA8F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0" creationId="{8B4E2514-47A9-82A3-3A8D-2CF733155EA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1" creationId="{AA959F71-2111-5CC4-792C-C1FBD9AB1E2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2" creationId="{F2E9D9F2-C474-1195-6316-EE22AC55804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3" creationId="{D0EA1D07-0AC0-3225-AA21-B834F8971E5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4" creationId="{61D0C4CD-8106-AE4A-9674-CC036A8A316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5" creationId="{5E5D9F86-AD12-4CFE-0B3E-7498522D8BD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6" creationId="{B4B76A1E-B681-BEE1-8EA8-3A5AC101560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7" creationId="{3DD8CE6D-7A3C-E90E-22EB-486D34A1488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8" creationId="{08AB5F1A-4BBB-0613-B69A-D3C6D312D53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9" creationId="{75143B8A-CF3D-8B60-6511-F1302E1E5B6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0" creationId="{73D5E8A2-CC63-A213-B0E5-51B2380C0E0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1" creationId="{49C7A99D-BEB8-2168-7AAF-F208B55B8F7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2" creationId="{FD1502A8-7225-827C-0637-FA388561E3A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3" creationId="{95060D06-8DD5-5769-9143-B92311E91B0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4" creationId="{4D233805-7FE4-B293-E9CD-17426F55CFE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5" creationId="{01B240A4-CE78-4965-EEEA-4E554A24F05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86" creationId="{F6C8DE13-42E2-A3A7-7962-4CC5414AEC9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7" creationId="{2CC0D96E-0F76-1BE6-32A1-25C68F0C7EB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8" creationId="{2AFB7355-D24C-3803-BC80-BC97DEE868E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9" creationId="{50D7ABB6-176E-99F5-DC1A-893322EFE62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90" creationId="{0FEFB340-6326-AA8B-F77B-016B1E4ED0AD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91" creationId="{6C5AC380-A95D-8EA7-016E-D41E3DB2D6D3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3" creationId="{7DA90640-F15A-BC16-00BA-C494D95AC54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5" creationId="{DA8D1EAC-A152-D25B-1342-A89F8C43E50D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7" creationId="{4B6B4685-7A2C-2D7F-14E0-80791A0C6EB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9" creationId="{B4C484F7-D48C-D838-4750-49605E967A9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0" creationId="{63ED97CA-7019-3944-0B62-E5DAE8A313C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2" creationId="{C117B25C-0DAA-9915-393E-D30A9C80BCD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03" creationId="{46209161-E409-6B87-1AF5-511D8852BEB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4" creationId="{7F3A8193-D7B7-C78E-B5F4-97E85DABCF8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6" creationId="{46D29E13-A88B-EB1C-5424-955B831F2A6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07" creationId="{5CA4B63B-CFCF-2EFB-2BEE-CB3896A0722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8" creationId="{7462BC92-F5BA-AF07-FE9D-DA8FC6A4D6A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0" creationId="{4ED41F0E-26DB-B32E-E575-213CBA03B3CB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11" creationId="{6644CA45-6EE2-0D0C-03B8-0EBE61BC0CA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2" creationId="{8F5C25FA-17C2-6E59-7FFA-2CF5EB587CD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4" creationId="{7C5636AE-9006-BB92-F4F5-DB44F6A5C0C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15" creationId="{45747632-6333-665D-E8BE-EEF896F440C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6" creationId="{78014F95-8BA4-B185-5B70-70900E18C37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8" creationId="{2857A775-CE1A-95BA-FA80-02492CD5053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19" creationId="{3FF803E5-9E35-2AE5-02AF-0438FF2937B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0" creationId="{49786808-020E-2A03-CC6B-C65F62F77DD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2" creationId="{5720A188-F22E-BABB-7EA4-EA5CABA113B1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23" creationId="{8B7ED5ED-7C5E-B8FA-FAAD-A9A36E69F41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4" creationId="{9E6CAE50-EBFC-C3FC-DA1F-9FEB317CC24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6" creationId="{7C8A5E94-EE92-E2D2-F99D-CC8C9AF32A3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27" creationId="{E323D9FC-7D7B-9A82-3432-DF44AE0E16D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8" creationId="{23C47166-1D33-AE02-C497-3E40F540826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0" creationId="{6C4A374E-8B22-6752-91A8-DD76A402E62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31" creationId="{9BB80F85-E79D-CCA8-91AA-85644A5C5E8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2" creationId="{130AB0A5-40D6-2B56-86FB-0F8BA89A43E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4" creationId="{489E9309-D901-7745-34B8-993556F5110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35" creationId="{1F273B46-73D5-A3C2-5D31-C83BF5EEAB4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6" creationId="{754CDBDF-E956-8B04-D9D8-B35E1115F24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138" creationId="{80AAFA8A-AD5C-0663-F575-B2C6D25FE95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39" creationId="{4C83807C-F475-8619-A1CC-9A2DB06E00A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0" creationId="{5A5919CD-ECED-D23E-410B-578B2697F5A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2" creationId="{7BAC9B66-497D-114B-18BD-49577D0B16B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43" creationId="{205302DA-3E32-6963-9266-9922F99CECA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4" creationId="{46668532-6D3C-52C5-D7A6-0F859B30265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6" creationId="{A754B9B2-88B5-AD19-9678-8AA4B40D8433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47" creationId="{6943D094-898C-BF66-828F-7A077B95141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8" creationId="{EB6CE0A2-2B9C-E041-CF7F-FFE8CDF06F7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0" creationId="{7EB8D6D7-41AF-5364-C215-737DF810658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51" creationId="{BBB304BD-1C51-E046-8DB3-F446C56D924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2" creationId="{1E86FC80-A9EE-4135-3707-C0C0FB05930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4" creationId="{C84035AB-DCFC-9D1C-4336-C74C9A448A3A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55" creationId="{0549D9BE-CDEE-68F0-195B-8ED94CCD6A1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6" creationId="{7CC36563-A601-5D06-E759-2A771CE35B1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8" creationId="{71F23FBB-FFC2-C949-56EA-928A1F1EC2F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59" creationId="{25EBFF2B-36EB-08FB-ACCB-5CBD9D3C02F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0" creationId="{452F6F45-7536-1EAD-C156-80D525AB5D2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2" creationId="{C9E5AF9B-A7D1-BED3-2E34-DB40612839A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63" creationId="{3CC48CFE-2E05-4758-0363-E34BDCB4E4C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4" creationId="{BF328F24-537F-C5D3-AB6C-4B5A862C06C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6" creationId="{4427C990-1EFA-DC29-0736-50C8B6AD7BB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67" creationId="{C6B91FDC-AB3D-7C19-C701-F20AE03F13D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8" creationId="{BC4058CE-613E-9C69-BE88-0AEB150B7AE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0" creationId="{F481ABBD-2806-6DCF-CF2B-0746E7A3CA3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71" creationId="{C79E5C3C-F55E-F4E5-2629-4E5053C7E0E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2" creationId="{2015E051-B889-C70C-4DD0-639C3C72B73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4" creationId="{6AD07483-7BCC-1447-A66F-0B9E5C5DF61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5" creationId="{E5AD684D-3102-8E76-B21B-F5AFFAC71E7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6" creationId="{F5E23AC3-17B7-1F9A-06AE-FE1E78100AB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7" creationId="{F28DDAC8-B7E9-7D72-AC95-68C123E193E9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178" creationId="{1CEBC665-88AA-29BB-AE45-5664ED97FFB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9" creationId="{17C80F46-7278-0120-04AE-301F5ECDDD3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0" creationId="{7F0272DC-9765-7817-371F-875E07516DB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1" creationId="{E02E2059-83A8-98B3-DF16-B2C6FCD9770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2" creationId="{9B78315C-E93F-3CC8-3556-21968E85DCC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3" creationId="{93AE7FF3-9FF3-161D-6722-0E0A9CD8657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4" creationId="{9D6A7DA8-E533-2384-D0AF-A539D7D92F5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5" creationId="{D3136B4D-8256-F297-FF5A-8B9067D35B2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6" creationId="{B5EF9989-04F1-7725-D316-6223247E09D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7" creationId="{27479E23-FF02-4A20-BB25-01925947466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188" creationId="{96D4861D-C2EA-8900-9DBD-918EA6898C2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9" creationId="{942E7558-93B0-F3DE-B965-E377D719B67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0" creationId="{AEF566F8-59C5-9790-ED8D-F351AA0A18B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1" creationId="{6399C512-B211-32A8-48D4-8A515203F9A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2" creationId="{3E2D70F9-1FEC-C75A-AE49-083D13CED02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3" creationId="{63BA180D-E367-5B71-48E9-85C0FE6E82A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4" creationId="{E19A07DD-D73D-4E3A-9F0B-907D89C6196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5" creationId="{CB763131-3252-65A4-E097-7C89476C2A6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6" creationId="{552EA0B1-275C-48EB-6A05-D23C6A7DA95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7" creationId="{E2188382-BC88-93A2-2049-6C5E2D19D19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8" creationId="{8E65DB60-9B8C-B976-CE48-92D3AB6F331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9" creationId="{E843427C-3EA4-C15A-E6AC-B32D00F5C2E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0" creationId="{9DF6FDC8-5547-A50E-B50F-3FCF34D6D57F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01" creationId="{4A4F8974-26DB-BBD5-FE8D-454E08CF7E0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2" creationId="{40D0EB1E-DFEF-CDD0-3950-C7F3F55354F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3" creationId="{35B05117-9BF1-E517-DD8D-D25D5D295E1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4" creationId="{8E6141C3-81FE-8AFE-0D6D-7A6F625B375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5" creationId="{6CC7338B-7CB1-A714-7EA1-B1407731C76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6" creationId="{0B8EF627-E01B-4398-FC2F-DF8AD3DFDE7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7" creationId="{56620DE3-D6C3-B38C-48B1-1A222856309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8" creationId="{03943A7B-D42E-DCDF-AFDA-E7D64BBA092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9" creationId="{7A9B6B46-986F-902C-4C4F-C33DC9A3575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0" creationId="{662E42FD-9D75-6976-EA1F-E164875F5AC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1" creationId="{926377D1-F08A-B1C6-BE78-42B4C23FC05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2" creationId="{3DC0125C-E002-BB21-F2A8-507DB016908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3" creationId="{445E1C42-15AD-5F18-52F8-7BF6A5DC1DA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4" creationId="{92422CBD-A65D-8586-F841-06A221E334F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5" creationId="{13ACA31B-D85B-453E-4D54-917E03D5D56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6" creationId="{142B70B8-8315-4074-24C3-4D785C82A4F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7" creationId="{A8A7887D-82FD-562C-EFD6-66B33A31A36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8" creationId="{5BA26F10-9CF9-63A0-BAEF-BBA07B2C451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9" creationId="{0A543590-40F8-6C67-2C4C-71B6F332FC7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0" creationId="{0410B5DA-4438-9EA8-C283-8EEAD71776B9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21" creationId="{D8E25F1E-AF6D-4821-386F-5EA1B3F392B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2" creationId="{F46755C2-2769-3B22-AEC5-8B71F2549F5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3" creationId="{117566D1-F804-B70A-94B5-8A25E9DC3DA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4" creationId="{48ED572E-6104-9F4B-F948-894D4537EB8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5" creationId="{6A595FFE-1ED6-9649-8B4A-B043971C8C66}"/>
          </ac:picMkLst>
        </pc:picChg>
        <pc:picChg chg="add del mod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26" creationId="{B82FCD25-38B1-F9A1-4363-C3E98D607B6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27" creationId="{9A588878-DE17-1D91-EE41-7725A5AB7C0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29" creationId="{0C246729-1261-DC5B-9EBA-5ACCD3B7F5F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1" creationId="{DC17C73C-E6DB-304F-7299-B2E951546B92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3" creationId="{966D38F9-FEE4-C4F4-AAE7-3D26D96FE0B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5" creationId="{7435B284-F500-1974-98FD-9EF92503095B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7" creationId="{52CB390C-EEC8-B4A3-FA41-880BCA4A2B0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9" creationId="{DE890463-5322-4604-FA63-BE6C6C2F7390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1" creationId="{92146CB7-A398-BBCB-C9E5-8A86C143F3B2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3" creationId="{C8B37A4E-ABEF-39EC-460B-AA01DDD1B322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5" creationId="{59BA385D-1573-2652-AA4A-3CD2A0F0BEF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7" creationId="{4E79ACE4-6852-403B-9FFB-54C52FD0A09A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9" creationId="{A91A372D-0BE4-4F2F-E9B3-23E80642886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1" creationId="{9728CF42-1474-EE41-CDBD-6B0D7D7351A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3" creationId="{50BE9C2A-A9D0-C1D5-C760-79B3312B718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5" creationId="{B7AB80A7-2812-0F24-3265-7C4A347A4E4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7" creationId="{106C37BC-917A-098E-C29E-4AB50E332E81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9" creationId="{AF209FA7-B991-9F37-36F9-CD4DEE833A3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1" creationId="{D8281FEE-B9C8-4D94-8C35-3C7980679043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3" creationId="{854BFB4A-71D2-CCA2-7D57-0E8A6013C441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5" creationId="{AB507EBE-78D5-C333-2537-2B97118DAE4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7" creationId="{ABDF2199-9163-E433-8893-931080C7A4F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9" creationId="{61FFEFC5-196A-4A2B-EDE7-FF30882F1C0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1" creationId="{32E6C9A8-2167-CEB6-8BCA-D5691C52CB5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3" creationId="{5F9FC549-BF02-941B-DC7F-E8C748E086F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5" creationId="{94E6C0C8-E0E9-111D-6480-5987FD3D2AAF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7" creationId="{E5486849-92AA-773E-FA15-A9D75CE68A9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9" creationId="{EBFB4E12-40BB-D383-770D-853513A8E1D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81" creationId="{7D3F868D-1062-A788-5197-CC57EF6B1BC4}"/>
          </ac:picMkLst>
        </pc:picChg>
        <pc:picChg chg="add mod">
          <ac:chgData name="松永 豊" userId="0f47802c-55e8-44c5-9ad5-0765a8f03ca5" providerId="ADAL" clId="{2AA3FE3F-9A9F-4B03-AB03-7CA1C48E57B5}" dt="2024-07-04T05:52:59.605" v="286" actId="1076"/>
          <ac:picMkLst>
            <pc:docMk/>
            <pc:sldMk cId="3526635516" sldId="257"/>
            <ac:picMk id="283" creationId="{AE603696-AB40-8740-0167-786029544BB7}"/>
          </ac:picMkLst>
        </pc:picChg>
        <pc:picChg chg="add mod">
          <ac:chgData name="松永 豊" userId="0f47802c-55e8-44c5-9ad5-0765a8f03ca5" providerId="ADAL" clId="{2AA3FE3F-9A9F-4B03-AB03-7CA1C48E57B5}" dt="2024-07-04T05:52:53.506" v="285" actId="1076"/>
          <ac:picMkLst>
            <pc:docMk/>
            <pc:sldMk cId="3526635516" sldId="257"/>
            <ac:picMk id="285" creationId="{9F8B54F9-3981-88C6-D2B4-0B41D2C0C337}"/>
          </ac:picMkLst>
        </pc:picChg>
        <pc:picChg chg="add mod">
          <ac:chgData name="松永 豊" userId="0f47802c-55e8-44c5-9ad5-0765a8f03ca5" providerId="ADAL" clId="{2AA3FE3F-9A9F-4B03-AB03-7CA1C48E57B5}" dt="2024-07-04T05:52:50.245" v="284" actId="1076"/>
          <ac:picMkLst>
            <pc:docMk/>
            <pc:sldMk cId="3526635516" sldId="257"/>
            <ac:picMk id="287" creationId="{7E674A65-1EFE-0774-2E34-CD29A511416A}"/>
          </ac:picMkLst>
        </pc:picChg>
        <pc:picChg chg="add mod">
          <ac:chgData name="松永 豊" userId="0f47802c-55e8-44c5-9ad5-0765a8f03ca5" providerId="ADAL" clId="{2AA3FE3F-9A9F-4B03-AB03-7CA1C48E57B5}" dt="2024-07-04T05:52:30.089" v="277" actId="1076"/>
          <ac:picMkLst>
            <pc:docMk/>
            <pc:sldMk cId="3526635516" sldId="257"/>
            <ac:picMk id="289" creationId="{3F7DACA9-C1A6-952C-EC84-E32E6EB6E2F1}"/>
          </ac:picMkLst>
        </pc:picChg>
        <pc:picChg chg="add mod">
          <ac:chgData name="松永 豊" userId="0f47802c-55e8-44c5-9ad5-0765a8f03ca5" providerId="ADAL" clId="{2AA3FE3F-9A9F-4B03-AB03-7CA1C48E57B5}" dt="2024-07-04T05:52:26.437" v="276" actId="1076"/>
          <ac:picMkLst>
            <pc:docMk/>
            <pc:sldMk cId="3526635516" sldId="257"/>
            <ac:picMk id="291" creationId="{80022DEA-E878-CAE5-8059-F1AD8E6E66BB}"/>
          </ac:picMkLst>
        </pc:picChg>
        <pc:picChg chg="add mod">
          <ac:chgData name="松永 豊" userId="0f47802c-55e8-44c5-9ad5-0765a8f03ca5" providerId="ADAL" clId="{2AA3FE3F-9A9F-4B03-AB03-7CA1C48E57B5}" dt="2024-07-04T05:52:22.296" v="275" actId="1076"/>
          <ac:picMkLst>
            <pc:docMk/>
            <pc:sldMk cId="3526635516" sldId="257"/>
            <ac:picMk id="293" creationId="{6EE5359D-6C63-B7DB-E1C2-E72997036FDF}"/>
          </ac:picMkLst>
        </pc:picChg>
        <pc:picChg chg="add mod">
          <ac:chgData name="松永 豊" userId="0f47802c-55e8-44c5-9ad5-0765a8f03ca5" providerId="ADAL" clId="{2AA3FE3F-9A9F-4B03-AB03-7CA1C48E57B5}" dt="2024-07-04T05:52:17.187" v="274" actId="1076"/>
          <ac:picMkLst>
            <pc:docMk/>
            <pc:sldMk cId="3526635516" sldId="257"/>
            <ac:picMk id="295" creationId="{27794F96-D076-942F-AA80-E619FE37C95E}"/>
          </ac:picMkLst>
        </pc:picChg>
        <pc:picChg chg="add mod">
          <ac:chgData name="松永 豊" userId="0f47802c-55e8-44c5-9ad5-0765a8f03ca5" providerId="ADAL" clId="{2AA3FE3F-9A9F-4B03-AB03-7CA1C48E57B5}" dt="2024-07-04T05:52:14.936" v="273" actId="1076"/>
          <ac:picMkLst>
            <pc:docMk/>
            <pc:sldMk cId="3526635516" sldId="257"/>
            <ac:picMk id="297" creationId="{77D78BF6-5ABD-1C17-5EA4-CBD1D10A6462}"/>
          </ac:picMkLst>
        </pc:picChg>
        <pc:picChg chg="add mod">
          <ac:chgData name="松永 豊" userId="0f47802c-55e8-44c5-9ad5-0765a8f03ca5" providerId="ADAL" clId="{2AA3FE3F-9A9F-4B03-AB03-7CA1C48E57B5}" dt="2024-07-04T05:52:12.339" v="272" actId="1076"/>
          <ac:picMkLst>
            <pc:docMk/>
            <pc:sldMk cId="3526635516" sldId="257"/>
            <ac:picMk id="299" creationId="{3177CBF4-D1AF-C670-D09A-D5E18805440E}"/>
          </ac:picMkLst>
        </pc:picChg>
        <pc:picChg chg="add mod">
          <ac:chgData name="松永 豊" userId="0f47802c-55e8-44c5-9ad5-0765a8f03ca5" providerId="ADAL" clId="{2AA3FE3F-9A9F-4B03-AB03-7CA1C48E57B5}" dt="2024-07-04T05:52:09.632" v="271" actId="1076"/>
          <ac:picMkLst>
            <pc:docMk/>
            <pc:sldMk cId="3526635516" sldId="257"/>
            <ac:picMk id="301" creationId="{A8762B07-BE7F-D844-E43A-DA0F9BEF877E}"/>
          </ac:picMkLst>
        </pc:picChg>
        <pc:picChg chg="add mod">
          <ac:chgData name="松永 豊" userId="0f47802c-55e8-44c5-9ad5-0765a8f03ca5" providerId="ADAL" clId="{2AA3FE3F-9A9F-4B03-AB03-7CA1C48E57B5}" dt="2024-07-04T05:52:06.525" v="270" actId="1076"/>
          <ac:picMkLst>
            <pc:docMk/>
            <pc:sldMk cId="3526635516" sldId="257"/>
            <ac:picMk id="303" creationId="{51336150-B047-BB67-1654-1B5CA9234226}"/>
          </ac:picMkLst>
        </pc:picChg>
        <pc:picChg chg="add mod">
          <ac:chgData name="松永 豊" userId="0f47802c-55e8-44c5-9ad5-0765a8f03ca5" providerId="ADAL" clId="{2AA3FE3F-9A9F-4B03-AB03-7CA1C48E57B5}" dt="2024-07-04T05:52:04.002" v="269" actId="1076"/>
          <ac:picMkLst>
            <pc:docMk/>
            <pc:sldMk cId="3526635516" sldId="257"/>
            <ac:picMk id="305" creationId="{692007B2-F81E-4497-B226-28FF2748EEF0}"/>
          </ac:picMkLst>
        </pc:picChg>
        <pc:picChg chg="add mod">
          <ac:chgData name="松永 豊" userId="0f47802c-55e8-44c5-9ad5-0765a8f03ca5" providerId="ADAL" clId="{2AA3FE3F-9A9F-4B03-AB03-7CA1C48E57B5}" dt="2024-07-04T05:52:00.363" v="268" actId="1076"/>
          <ac:picMkLst>
            <pc:docMk/>
            <pc:sldMk cId="3526635516" sldId="257"/>
            <ac:picMk id="307" creationId="{FADC1045-0822-5644-EAA1-EAA0A51D5D6E}"/>
          </ac:picMkLst>
        </pc:picChg>
        <pc:picChg chg="add mod">
          <ac:chgData name="松永 豊" userId="0f47802c-55e8-44c5-9ad5-0765a8f03ca5" providerId="ADAL" clId="{2AA3FE3F-9A9F-4B03-AB03-7CA1C48E57B5}" dt="2024-07-04T05:51:57.682" v="267" actId="1076"/>
          <ac:picMkLst>
            <pc:docMk/>
            <pc:sldMk cId="3526635516" sldId="257"/>
            <ac:picMk id="309" creationId="{F55FC947-7A8C-E754-D2D6-E39CF959EC5E}"/>
          </ac:picMkLst>
        </pc:picChg>
        <pc:picChg chg="add mod">
          <ac:chgData name="松永 豊" userId="0f47802c-55e8-44c5-9ad5-0765a8f03ca5" providerId="ADAL" clId="{2AA3FE3F-9A9F-4B03-AB03-7CA1C48E57B5}" dt="2024-07-04T05:51:51.622" v="265" actId="1076"/>
          <ac:picMkLst>
            <pc:docMk/>
            <pc:sldMk cId="3526635516" sldId="257"/>
            <ac:picMk id="311" creationId="{4AB2D2D0-6F0C-2B0C-994D-DDE02F673006}"/>
          </ac:picMkLst>
        </pc:picChg>
        <pc:picChg chg="add mod">
          <ac:chgData name="松永 豊" userId="0f47802c-55e8-44c5-9ad5-0765a8f03ca5" providerId="ADAL" clId="{2AA3FE3F-9A9F-4B03-AB03-7CA1C48E57B5}" dt="2024-07-04T05:51:47.314" v="263" actId="1076"/>
          <ac:picMkLst>
            <pc:docMk/>
            <pc:sldMk cId="3526635516" sldId="257"/>
            <ac:picMk id="313" creationId="{F384287B-54AE-E0D6-A707-08F75B799860}"/>
          </ac:picMkLst>
        </pc:picChg>
        <pc:picChg chg="add mod">
          <ac:chgData name="松永 豊" userId="0f47802c-55e8-44c5-9ad5-0765a8f03ca5" providerId="ADAL" clId="{2AA3FE3F-9A9F-4B03-AB03-7CA1C48E57B5}" dt="2024-07-04T05:51:48.309" v="264" actId="1076"/>
          <ac:picMkLst>
            <pc:docMk/>
            <pc:sldMk cId="3526635516" sldId="257"/>
            <ac:picMk id="315" creationId="{825E4834-C20C-1DF3-C3E5-5BF4F38C5811}"/>
          </ac:picMkLst>
        </pc:picChg>
        <pc:picChg chg="add mod">
          <ac:chgData name="松永 豊" userId="0f47802c-55e8-44c5-9ad5-0765a8f03ca5" providerId="ADAL" clId="{2AA3FE3F-9A9F-4B03-AB03-7CA1C48E57B5}" dt="2024-07-04T05:53:02.065" v="287" actId="1076"/>
          <ac:picMkLst>
            <pc:docMk/>
            <pc:sldMk cId="3526635516" sldId="257"/>
            <ac:picMk id="317" creationId="{EB076FE8-037A-A147-CC1C-7088BB7F2105}"/>
          </ac:picMkLst>
        </pc:picChg>
        <pc:picChg chg="add mod">
          <ac:chgData name="松永 豊" userId="0f47802c-55e8-44c5-9ad5-0765a8f03ca5" providerId="ADAL" clId="{2AA3FE3F-9A9F-4B03-AB03-7CA1C48E57B5}" dt="2024-07-04T05:51:34.690" v="259" actId="1076"/>
          <ac:picMkLst>
            <pc:docMk/>
            <pc:sldMk cId="3526635516" sldId="257"/>
            <ac:picMk id="319" creationId="{370F7812-8FDE-5604-4DA5-F6AF81F3ED53}"/>
          </ac:picMkLst>
        </pc:picChg>
        <pc:picChg chg="add mod">
          <ac:chgData name="松永 豊" userId="0f47802c-55e8-44c5-9ad5-0765a8f03ca5" providerId="ADAL" clId="{2AA3FE3F-9A9F-4B03-AB03-7CA1C48E57B5}" dt="2024-07-04T05:51:29.691" v="258" actId="1076"/>
          <ac:picMkLst>
            <pc:docMk/>
            <pc:sldMk cId="3526635516" sldId="257"/>
            <ac:picMk id="321" creationId="{C5AE0188-2510-0638-0C60-53125FF6296E}"/>
          </ac:picMkLst>
        </pc:picChg>
        <pc:picChg chg="add mod">
          <ac:chgData name="松永 豊" userId="0f47802c-55e8-44c5-9ad5-0765a8f03ca5" providerId="ADAL" clId="{2AA3FE3F-9A9F-4B03-AB03-7CA1C48E57B5}" dt="2024-07-04T05:51:26.522" v="257" actId="1076"/>
          <ac:picMkLst>
            <pc:docMk/>
            <pc:sldMk cId="3526635516" sldId="257"/>
            <ac:picMk id="323" creationId="{79DAFB1C-AA3E-31C8-525D-4D82BCF531B1}"/>
          </ac:picMkLst>
        </pc:picChg>
        <pc:picChg chg="add mod">
          <ac:chgData name="松永 豊" userId="0f47802c-55e8-44c5-9ad5-0765a8f03ca5" providerId="ADAL" clId="{2AA3FE3F-9A9F-4B03-AB03-7CA1C48E57B5}" dt="2024-07-04T05:51:23.491" v="256" actId="1076"/>
          <ac:picMkLst>
            <pc:docMk/>
            <pc:sldMk cId="3526635516" sldId="257"/>
            <ac:picMk id="325" creationId="{F1C4C782-2BF0-B00C-0E27-DE839B289FA2}"/>
          </ac:picMkLst>
        </pc:picChg>
        <pc:picChg chg="add mod">
          <ac:chgData name="松永 豊" userId="0f47802c-55e8-44c5-9ad5-0765a8f03ca5" providerId="ADAL" clId="{2AA3FE3F-9A9F-4B03-AB03-7CA1C48E57B5}" dt="2024-07-04T05:51:20.092" v="255" actId="1076"/>
          <ac:picMkLst>
            <pc:docMk/>
            <pc:sldMk cId="3526635516" sldId="257"/>
            <ac:picMk id="327" creationId="{25E39BCD-43E2-5D35-9D38-2EBADC7EACB6}"/>
          </ac:picMkLst>
        </pc:picChg>
        <pc:picChg chg="add mod">
          <ac:chgData name="松永 豊" userId="0f47802c-55e8-44c5-9ad5-0765a8f03ca5" providerId="ADAL" clId="{2AA3FE3F-9A9F-4B03-AB03-7CA1C48E57B5}" dt="2024-07-04T05:51:16.654" v="254" actId="1076"/>
          <ac:picMkLst>
            <pc:docMk/>
            <pc:sldMk cId="3526635516" sldId="257"/>
            <ac:picMk id="329" creationId="{4FCD5A60-FDC6-CC0E-7A58-15AFFF0A3EC0}"/>
          </ac:picMkLst>
        </pc:picChg>
        <pc:picChg chg="add mod">
          <ac:chgData name="松永 豊" userId="0f47802c-55e8-44c5-9ad5-0765a8f03ca5" providerId="ADAL" clId="{2AA3FE3F-9A9F-4B03-AB03-7CA1C48E57B5}" dt="2024-07-04T05:51:12.959" v="253" actId="1076"/>
          <ac:picMkLst>
            <pc:docMk/>
            <pc:sldMk cId="3526635516" sldId="257"/>
            <ac:picMk id="331" creationId="{C050DDA8-EA65-C8BC-599A-AAC3FD9D0F43}"/>
          </ac:picMkLst>
        </pc:picChg>
        <pc:picChg chg="add mod">
          <ac:chgData name="松永 豊" userId="0f47802c-55e8-44c5-9ad5-0765a8f03ca5" providerId="ADAL" clId="{2AA3FE3F-9A9F-4B03-AB03-7CA1C48E57B5}" dt="2024-07-04T05:51:08.546" v="252" actId="1076"/>
          <ac:picMkLst>
            <pc:docMk/>
            <pc:sldMk cId="3526635516" sldId="257"/>
            <ac:picMk id="333" creationId="{88084FB3-FF38-D0EA-69CE-97B878DE33AE}"/>
          </ac:picMkLst>
        </pc:picChg>
        <pc:picChg chg="add mod">
          <ac:chgData name="松永 豊" userId="0f47802c-55e8-44c5-9ad5-0765a8f03ca5" providerId="ADAL" clId="{2AA3FE3F-9A9F-4B03-AB03-7CA1C48E57B5}" dt="2024-07-04T05:51:04.637" v="251" actId="1076"/>
          <ac:picMkLst>
            <pc:docMk/>
            <pc:sldMk cId="3526635516" sldId="257"/>
            <ac:picMk id="335" creationId="{01796A5D-BFCC-2389-E868-D3482B91DDF1}"/>
          </ac:picMkLst>
        </pc:picChg>
        <pc:picChg chg="add mod">
          <ac:chgData name="松永 豊" userId="0f47802c-55e8-44c5-9ad5-0765a8f03ca5" providerId="ADAL" clId="{2AA3FE3F-9A9F-4B03-AB03-7CA1C48E57B5}" dt="2024-07-04T05:51:01.384" v="250" actId="1076"/>
          <ac:picMkLst>
            <pc:docMk/>
            <pc:sldMk cId="3526635516" sldId="257"/>
            <ac:picMk id="337" creationId="{BE7D8E50-0D27-8455-5AAF-392B67D84672}"/>
          </ac:picMkLst>
        </pc:picChg>
        <pc:picChg chg="add mod">
          <ac:chgData name="松永 豊" userId="0f47802c-55e8-44c5-9ad5-0765a8f03ca5" providerId="ADAL" clId="{2AA3FE3F-9A9F-4B03-AB03-7CA1C48E57B5}" dt="2024-07-04T05:50:57.429" v="249" actId="1076"/>
          <ac:picMkLst>
            <pc:docMk/>
            <pc:sldMk cId="3526635516" sldId="257"/>
            <ac:picMk id="339" creationId="{707ADEB7-E07B-1105-D7DF-D9F3FAD9C0A7}"/>
          </ac:picMkLst>
        </pc:picChg>
        <pc:picChg chg="add mod">
          <ac:chgData name="松永 豊" userId="0f47802c-55e8-44c5-9ad5-0765a8f03ca5" providerId="ADAL" clId="{2AA3FE3F-9A9F-4B03-AB03-7CA1C48E57B5}" dt="2024-07-04T05:50:53.640" v="248" actId="1076"/>
          <ac:picMkLst>
            <pc:docMk/>
            <pc:sldMk cId="3526635516" sldId="257"/>
            <ac:picMk id="341" creationId="{A56C024B-FCA9-DF14-37DB-B38B66A35DDF}"/>
          </ac:picMkLst>
        </pc:picChg>
        <pc:picChg chg="add mod">
          <ac:chgData name="松永 豊" userId="0f47802c-55e8-44c5-9ad5-0765a8f03ca5" providerId="ADAL" clId="{2AA3FE3F-9A9F-4B03-AB03-7CA1C48E57B5}" dt="2024-07-04T05:50:49.304" v="247" actId="1076"/>
          <ac:picMkLst>
            <pc:docMk/>
            <pc:sldMk cId="3526635516" sldId="257"/>
            <ac:picMk id="343" creationId="{25CE6D0D-6786-DA70-7597-865DAF98C526}"/>
          </ac:picMkLst>
        </pc:picChg>
        <pc:picChg chg="add mod">
          <ac:chgData name="松永 豊" userId="0f47802c-55e8-44c5-9ad5-0765a8f03ca5" providerId="ADAL" clId="{2AA3FE3F-9A9F-4B03-AB03-7CA1C48E57B5}" dt="2024-07-04T05:50:45.815" v="246" actId="1076"/>
          <ac:picMkLst>
            <pc:docMk/>
            <pc:sldMk cId="3526635516" sldId="257"/>
            <ac:picMk id="345" creationId="{EB8A2F32-62B6-85D6-2EE8-4E63C622C6E6}"/>
          </ac:picMkLst>
        </pc:picChg>
        <pc:picChg chg="add mod">
          <ac:chgData name="松永 豊" userId="0f47802c-55e8-44c5-9ad5-0765a8f03ca5" providerId="ADAL" clId="{2AA3FE3F-9A9F-4B03-AB03-7CA1C48E57B5}" dt="2024-07-04T05:50:41.545" v="245" actId="1076"/>
          <ac:picMkLst>
            <pc:docMk/>
            <pc:sldMk cId="3526635516" sldId="257"/>
            <ac:picMk id="347" creationId="{1AD0827A-AFBD-8B15-C52F-71410B71F252}"/>
          </ac:picMkLst>
        </pc:picChg>
        <pc:picChg chg="add mod">
          <ac:chgData name="松永 豊" userId="0f47802c-55e8-44c5-9ad5-0765a8f03ca5" providerId="ADAL" clId="{2AA3FE3F-9A9F-4B03-AB03-7CA1C48E57B5}" dt="2024-07-04T05:50:36.717" v="244" actId="1076"/>
          <ac:picMkLst>
            <pc:docMk/>
            <pc:sldMk cId="3526635516" sldId="257"/>
            <ac:picMk id="349" creationId="{02EFE5F1-7425-1FE7-F7CD-2691E64A5469}"/>
          </ac:picMkLst>
        </pc:picChg>
        <pc:picChg chg="add mod">
          <ac:chgData name="松永 豊" userId="0f47802c-55e8-44c5-9ad5-0765a8f03ca5" providerId="ADAL" clId="{2AA3FE3F-9A9F-4B03-AB03-7CA1C48E57B5}" dt="2024-07-04T05:50:32.367" v="243" actId="1076"/>
          <ac:picMkLst>
            <pc:docMk/>
            <pc:sldMk cId="3526635516" sldId="257"/>
            <ac:picMk id="351" creationId="{5600F76A-E4FE-29FC-8C1C-00AA08A2C208}"/>
          </ac:picMkLst>
        </pc:picChg>
        <pc:picChg chg="add mod">
          <ac:chgData name="松永 豊" userId="0f47802c-55e8-44c5-9ad5-0765a8f03ca5" providerId="ADAL" clId="{2AA3FE3F-9A9F-4B03-AB03-7CA1C48E57B5}" dt="2024-07-04T05:50:27.100" v="242" actId="1076"/>
          <ac:picMkLst>
            <pc:docMk/>
            <pc:sldMk cId="3526635516" sldId="257"/>
            <ac:picMk id="353" creationId="{63AF9AF0-1DD7-7239-5D98-E7D485ADE8DA}"/>
          </ac:picMkLst>
        </pc:picChg>
        <pc:picChg chg="add mod">
          <ac:chgData name="松永 豊" userId="0f47802c-55e8-44c5-9ad5-0765a8f03ca5" providerId="ADAL" clId="{2AA3FE3F-9A9F-4B03-AB03-7CA1C48E57B5}" dt="2024-07-04T05:50:21.734" v="241" actId="1076"/>
          <ac:picMkLst>
            <pc:docMk/>
            <pc:sldMk cId="3526635516" sldId="257"/>
            <ac:picMk id="355" creationId="{7F021B27-D0BA-6C28-DC20-C24E9904BB0A}"/>
          </ac:picMkLst>
        </pc:picChg>
        <pc:picChg chg="add mod">
          <ac:chgData name="松永 豊" userId="0f47802c-55e8-44c5-9ad5-0765a8f03ca5" providerId="ADAL" clId="{2AA3FE3F-9A9F-4B03-AB03-7CA1C48E57B5}" dt="2024-07-04T05:50:11.302" v="236" actId="1076"/>
          <ac:picMkLst>
            <pc:docMk/>
            <pc:sldMk cId="3526635516" sldId="257"/>
            <ac:picMk id="357" creationId="{018F775E-35B5-3DBD-50C4-DC73C5BB0796}"/>
          </ac:picMkLst>
        </pc:picChg>
        <pc:picChg chg="add mod">
          <ac:chgData name="松永 豊" userId="0f47802c-55e8-44c5-9ad5-0765a8f03ca5" providerId="ADAL" clId="{2AA3FE3F-9A9F-4B03-AB03-7CA1C48E57B5}" dt="2024-07-04T05:50:13.555" v="237" actId="1076"/>
          <ac:picMkLst>
            <pc:docMk/>
            <pc:sldMk cId="3526635516" sldId="257"/>
            <ac:picMk id="359" creationId="{B9E6CED9-A584-F175-4E04-D6547DECD150}"/>
          </ac:picMkLst>
        </pc:picChg>
        <pc:picChg chg="add mod">
          <ac:chgData name="松永 豊" userId="0f47802c-55e8-44c5-9ad5-0765a8f03ca5" providerId="ADAL" clId="{2AA3FE3F-9A9F-4B03-AB03-7CA1C48E57B5}" dt="2024-07-04T05:50:15.536" v="238" actId="1076"/>
          <ac:picMkLst>
            <pc:docMk/>
            <pc:sldMk cId="3526635516" sldId="257"/>
            <ac:picMk id="361" creationId="{F9A0215F-2A48-AAD4-548F-8FDC6C038226}"/>
          </ac:picMkLst>
        </pc:picChg>
        <pc:picChg chg="add mod">
          <ac:chgData name="松永 豊" userId="0f47802c-55e8-44c5-9ad5-0765a8f03ca5" providerId="ADAL" clId="{2AA3FE3F-9A9F-4B03-AB03-7CA1C48E57B5}" dt="2024-07-04T05:50:16.829" v="239" actId="1076"/>
          <ac:picMkLst>
            <pc:docMk/>
            <pc:sldMk cId="3526635516" sldId="257"/>
            <ac:picMk id="363" creationId="{DAD877C7-DF5B-3A1C-F8CE-38396F2586CC}"/>
          </ac:picMkLst>
        </pc:picChg>
        <pc:picChg chg="add mod">
          <ac:chgData name="松永 豊" userId="0f47802c-55e8-44c5-9ad5-0765a8f03ca5" providerId="ADAL" clId="{2AA3FE3F-9A9F-4B03-AB03-7CA1C48E57B5}" dt="2024-07-04T05:50:18.564" v="240" actId="1076"/>
          <ac:picMkLst>
            <pc:docMk/>
            <pc:sldMk cId="3526635516" sldId="257"/>
            <ac:picMk id="365" creationId="{4ABE5BE4-0CA2-AED0-B293-3372E9D5AFFF}"/>
          </ac:picMkLst>
        </pc:picChg>
        <pc:picChg chg="add mod">
          <ac:chgData name="松永 豊" userId="0f47802c-55e8-44c5-9ad5-0765a8f03ca5" providerId="ADAL" clId="{2AA3FE3F-9A9F-4B03-AB03-7CA1C48E57B5}" dt="2024-07-04T05:49:53.739" v="230" actId="1076"/>
          <ac:picMkLst>
            <pc:docMk/>
            <pc:sldMk cId="3526635516" sldId="257"/>
            <ac:picMk id="367" creationId="{5AE1927C-E69A-C7E7-2605-91D073928F09}"/>
          </ac:picMkLst>
        </pc:picChg>
        <pc:picChg chg="add mod">
          <ac:chgData name="松永 豊" userId="0f47802c-55e8-44c5-9ad5-0765a8f03ca5" providerId="ADAL" clId="{2AA3FE3F-9A9F-4B03-AB03-7CA1C48E57B5}" dt="2024-07-04T05:49:49.925" v="229" actId="1076"/>
          <ac:picMkLst>
            <pc:docMk/>
            <pc:sldMk cId="3526635516" sldId="257"/>
            <ac:picMk id="369" creationId="{BF15C25F-F271-AD7E-E71B-09896BC3CE54}"/>
          </ac:picMkLst>
        </pc:picChg>
        <pc:picChg chg="add mod">
          <ac:chgData name="松永 豊" userId="0f47802c-55e8-44c5-9ad5-0765a8f03ca5" providerId="ADAL" clId="{2AA3FE3F-9A9F-4B03-AB03-7CA1C48E57B5}" dt="2024-07-04T05:49:46.880" v="228" actId="1076"/>
          <ac:picMkLst>
            <pc:docMk/>
            <pc:sldMk cId="3526635516" sldId="257"/>
            <ac:picMk id="371" creationId="{BCCBCE66-B848-80EE-3564-D1B36CFEF050}"/>
          </ac:picMkLst>
        </pc:picChg>
        <pc:picChg chg="add mod">
          <ac:chgData name="松永 豊" userId="0f47802c-55e8-44c5-9ad5-0765a8f03ca5" providerId="ADAL" clId="{2AA3FE3F-9A9F-4B03-AB03-7CA1C48E57B5}" dt="2024-07-04T05:52:37.443" v="278" actId="1076"/>
          <ac:picMkLst>
            <pc:docMk/>
            <pc:sldMk cId="3526635516" sldId="257"/>
            <ac:picMk id="373" creationId="{9AF89B54-6972-75E8-3403-DB1C40D0824A}"/>
          </ac:picMkLst>
        </pc:picChg>
        <pc:picChg chg="add mod">
          <ac:chgData name="松永 豊" userId="0f47802c-55e8-44c5-9ad5-0765a8f03ca5" providerId="ADAL" clId="{2AA3FE3F-9A9F-4B03-AB03-7CA1C48E57B5}" dt="2024-07-04T05:52:43.851" v="282" actId="1076"/>
          <ac:picMkLst>
            <pc:docMk/>
            <pc:sldMk cId="3526635516" sldId="257"/>
            <ac:picMk id="375" creationId="{076CD2BA-A321-F6FC-3E9E-CAB7031766D4}"/>
          </ac:picMkLst>
        </pc:picChg>
        <pc:picChg chg="add mod">
          <ac:chgData name="松永 豊" userId="0f47802c-55e8-44c5-9ad5-0765a8f03ca5" providerId="ADAL" clId="{2AA3FE3F-9A9F-4B03-AB03-7CA1C48E57B5}" dt="2024-07-04T05:52:42.109" v="281" actId="1076"/>
          <ac:picMkLst>
            <pc:docMk/>
            <pc:sldMk cId="3526635516" sldId="257"/>
            <ac:picMk id="377" creationId="{5E887A07-F33E-A740-9946-92423469154E}"/>
          </ac:picMkLst>
        </pc:picChg>
        <pc:picChg chg="add mod">
          <ac:chgData name="松永 豊" userId="0f47802c-55e8-44c5-9ad5-0765a8f03ca5" providerId="ADAL" clId="{2AA3FE3F-9A9F-4B03-AB03-7CA1C48E57B5}" dt="2024-07-04T05:52:45.884" v="283" actId="1076"/>
          <ac:picMkLst>
            <pc:docMk/>
            <pc:sldMk cId="3526635516" sldId="257"/>
            <ac:picMk id="379" creationId="{3820C1D2-1574-EBD4-BBD2-2E6331EEB2A2}"/>
          </ac:picMkLst>
        </pc:picChg>
        <pc:picChg chg="add mod">
          <ac:chgData name="松永 豊" userId="0f47802c-55e8-44c5-9ad5-0765a8f03ca5" providerId="ADAL" clId="{2AA3FE3F-9A9F-4B03-AB03-7CA1C48E57B5}" dt="2024-07-04T05:52:39.817" v="279" actId="1076"/>
          <ac:picMkLst>
            <pc:docMk/>
            <pc:sldMk cId="3526635516" sldId="257"/>
            <ac:picMk id="381" creationId="{740CCCD9-D1B1-2E72-9FC0-28EECA970C4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2" creationId="{0B28F3F0-C986-B8EA-56C5-362CFA179B2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3" creationId="{2C5C7746-3DF8-4C8C-0711-B2C4CAFFACA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4" creationId="{28FAF801-3D7C-0342-2701-6942EDE7F30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5" creationId="{7268C1CB-2847-E32D-D65E-518F80A68D4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6" creationId="{30830AE5-5580-274B-19C1-7308CFD9201D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7" creationId="{5DE5F823-6C91-4D01-0765-045D1E2BE5A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8" creationId="{70590195-A92C-CD42-CEA8-71A36BADED4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9" creationId="{1A9BA3FE-66FF-0AD4-1446-C426DA52321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0" creationId="{78F074CC-67C1-1078-61F7-362E4090BE5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1" creationId="{771DE3CC-9CB3-7E93-39D9-12A254E7290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2" creationId="{DFFD0B25-92DF-D7DC-6483-CF13314FED72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3" creationId="{CD1E59C1-CF48-DFAA-9A4E-CFC92E625FF9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4" creationId="{2C040B82-EA57-9D5D-F798-5CE2679A444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5" creationId="{15ECBAD2-FDD9-F1FA-BB2E-985A509315B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6" creationId="{8E9C634C-86DC-BFA7-88D7-7BA7E906772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7" creationId="{869087FD-6956-F681-5C8B-AC251C5FFC5F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8" creationId="{F12E5D0F-8D88-CE19-808C-EF21D54ED23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9" creationId="{8B550B32-32D1-EDBB-D611-F2599D141454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0" creationId="{3B8F51A8-0F75-83FC-E10F-748EABF7057E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1" creationId="{3295352F-AACC-EA89-C204-C6897B24BDF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2" creationId="{98D86C6E-4343-EA28-4EA6-543DFC65AC81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3" creationId="{FF33CED4-5EB8-E73A-D78C-597E23F53DF1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4" creationId="{6C1F214B-D6FC-F6C9-80AC-BC79884917E5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5" creationId="{2137F3E2-85D5-C05A-AE2B-28AB7E554BE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6" creationId="{E67EA8BB-188F-97FF-8727-90B2833ED7CC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7" creationId="{7A541ABA-E97C-0198-1FC2-BED7C442A80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8" creationId="{A798CC33-69AE-3A46-2057-C485BBD537E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9" creationId="{A71409BF-A69A-94CA-330E-56057CA54C2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0" creationId="{C21E4204-C6FA-9D05-5151-CD18405E285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1" creationId="{3BCC0D3D-1851-B077-456E-BE0E75C69FCF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2" creationId="{2965D7F6-5021-AE69-9E59-176900C9B2D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3" creationId="{D50550A0-3703-8B58-E2B5-C3259324487C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4" creationId="{A17E19A1-8D2E-4896-1327-02E61E499B7E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5" creationId="{A05F863E-5FF5-C66C-893B-6F2C849CDF6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6" creationId="{86DA3EE3-6F6B-3BAC-E007-1EF4BC7397B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7" creationId="{E3FDBE3D-BE80-B2BE-6502-3AD2E2DEB36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8" creationId="{8ACB7AA4-2987-AEE3-951D-4314089F273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9" creationId="{2FF4EF66-D6EF-CFA1-E050-5506B152F26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0" creationId="{587F52C6-C534-DC44-3A8E-11297F2DFDB4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1" creationId="{15FA0C9C-DA3C-2D6F-B9A2-4E149ADE395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2" creationId="{259F27B9-80B0-0CFF-1448-A28C1CE2AF1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3" creationId="{674963C5-E8C0-E187-8675-65D66A36F15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4" creationId="{5659818D-0FEB-849D-E460-D6F82D4DE83F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5" creationId="{BAABF8E9-EA38-A62F-98F4-3521A1963B0C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6" creationId="{C0BC2778-E457-D59E-6E87-8D177B82EBA4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7" creationId="{50BD2948-CA4B-8D91-B870-F7435D170C9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8" creationId="{F7D49450-9778-C737-F051-461C8B9B924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9" creationId="{6DCC5AF8-92E2-BC38-D255-9AB8975E97B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30" creationId="{7BDECF3B-F2E9-FFEA-9B66-0FF9B1264B0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31" creationId="{177803D8-C0DC-49D4-4948-AE8D1108B3FF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2" creationId="{2B0012CA-3EEE-56B9-7292-7A06946FEA70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3" creationId="{39566F14-A5DF-F44E-45B3-EA1947DD6059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4" creationId="{78C3802E-EEC6-10B1-47E0-D8B21B24639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5" creationId="{91DAD68C-AC03-0A6D-5CEC-B63B064CAB7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6" creationId="{D1F01F8A-F4D1-3E3B-38DD-7AA83A5D085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7" creationId="{CC0B6311-7BA6-404F-AFEF-38F3939C123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8" creationId="{0C665FD4-1BB0-06DD-4D88-7308AAFF5662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9" creationId="{FB398D02-28D7-A559-E803-62CB67C4BC1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0" creationId="{5D686607-3B70-1D2F-52CF-445873F2239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1" creationId="{88C8933B-EDBD-989C-660C-BA7E8C07B94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2" creationId="{65FC07B9-5025-3586-B653-4C25BE2817D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3" creationId="{0EB42F74-F8A2-AF6E-93D5-BFD9C0CEA68D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4" creationId="{4F38447F-BD3A-19F7-5682-8FFFD78DA94D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5" creationId="{5D5A0E93-82EA-18CA-F4E6-0BD89A39E91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6" creationId="{6BC90A90-0D61-BBE2-1AA2-E82D00ABB95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7" creationId="{A6AA69F4-22B8-6F8C-E81E-8C505645D12A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8" creationId="{94332497-9D3D-3CA2-FCDF-ACD83D89C5A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9" creationId="{E7A33438-7CBA-C1D1-B9D1-915A9A2CF36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0" creationId="{D795753F-F85B-7C59-9370-F096BE18829F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1" creationId="{709887FA-26C4-F404-7543-6CDB819D4AC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2" creationId="{A5DD81AD-CA64-501B-186A-E81DD43F240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3" creationId="{C91E8F21-0F37-A2B0-3A26-39877A620C34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4" creationId="{34E03733-0C53-EC03-71DF-50CD51F7441C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5" creationId="{130E0301-7E7F-E846-57C2-D8F5FED8E147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6" creationId="{CC2E3365-0102-C46C-08DE-FD4069FC747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7" creationId="{29117B47-29EE-7323-E3DC-812525EAA6E0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8" creationId="{EB215BB9-011A-4DAC-FDD8-3F3F913EA6A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9" creationId="{2678B88D-FCB8-8361-B283-F6558AE4969A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0" creationId="{19FD09F3-0108-108A-8763-7923F1E9E05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1" creationId="{16BE1BBD-F0A9-20F6-D21F-D06143868012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2" creationId="{E2490AEA-AE0E-7900-854A-4C03E3A81C8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3" creationId="{3BDE1E34-0ABC-2F68-EFDA-1A047AD4EE7A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4" creationId="{ACC33894-700A-C881-C6BC-28666B07CB8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5" creationId="{67D939B4-0C6D-B0C9-DEF9-502657B7D13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7" creationId="{675D8C4D-FB0D-1128-D3BE-B923060A7967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8" creationId="{D515CDF4-A76D-0D9F-BD71-A8D4EBC2EBB0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9" creationId="{DDFFA3F1-8010-CFE4-2992-5F0639AC846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0" creationId="{C76C387F-E958-EB44-38BE-6BF434EAF4E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1" creationId="{06F91D20-09BF-FDCC-F02B-1EE29DB90049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2" creationId="{5AA855EB-02C1-3270-B9E2-EB9D4451BD2F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3" creationId="{1497F53D-8DD6-A18A-D5A2-79CAB45081A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4" creationId="{AFD9EA3D-E5A5-D938-107C-4618D750A9C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5" creationId="{ED2E1D7F-EF07-1B73-54A5-BC7699962BA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6" creationId="{CC5D1C3F-7BAE-785A-D387-61EE97BA2DA4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7" creationId="{568B943E-C04D-1624-DD3C-9EDD032F667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8" creationId="{17A76C6D-1115-2E05-AB12-398342EAFD6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9" creationId="{8FBD45E2-411E-8AA7-5101-5B664FE3557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80" creationId="{D78F0B34-DEE7-DAD3-778A-B80BAE91DE47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81" creationId="{A368FADD-6EBE-1F66-795D-8DE9C398631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2" creationId="{3F1B2CF5-C804-2CCB-0489-9B2374D3E2E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3" creationId="{13911945-F0DF-7578-5766-29C90927B95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4" creationId="{EC77DBD5-ECBB-5026-1EFC-70B226329DE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5" creationId="{2502114C-4003-10B9-FC7B-786C8CB1B59A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6" creationId="{AC90AE3F-0CD1-FBDA-E382-20F2D055AF89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7" creationId="{5DDC9FFE-72D0-319C-73B9-13709F5991D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8" creationId="{7A41C439-4960-66AB-9426-A6E8FFAA3D6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9" creationId="{62839024-6301-4EA4-9720-24F2D2B64E8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0" creationId="{ECE51A39-2116-8A26-2902-735184AC1CA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1" creationId="{054ADDCF-A42C-6EDF-DE6D-84DE15BB7C0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2" creationId="{CB8D58C7-CACD-CF70-9545-4D2DBB42D11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3" creationId="{F213D4F3-08FF-8079-F840-3E832BD9E378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4" creationId="{A4E60881-4D5F-F786-2A06-70F6856239B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5" creationId="{8CA30884-5C82-8095-541F-41A4DBC239F2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6" creationId="{ABCD54AE-93C6-002F-BA62-84D0F0C5F9EC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7" creationId="{70AA666C-BDBE-A5CF-ECE2-C3163AA53792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8" creationId="{624DF0ED-D1B6-4B5D-5EC0-6812886B0C2A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9" creationId="{1B76A919-361D-E5FD-7F9F-E62D0F2F2679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0" creationId="{229A6EBB-898B-4D82-4744-BD091963F7F3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1" creationId="{D9C633A2-87FE-B1D1-DE27-E618AF455366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2" creationId="{6D04CD87-D2A3-85EC-6BF9-6A8FBF6BA11A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3" creationId="{747F0F62-B4E8-1E93-EC39-7E7FCB3F5AE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4" creationId="{EE953049-031A-B99E-C473-53D2B2B85AB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5" creationId="{C03D0043-F6B9-6EC8-94AF-313E9DB7601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6" creationId="{89E7DD38-B517-5554-610F-27231B3D98B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7" creationId="{78756497-A95C-EA6B-373B-0C88408C9136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8" creationId="{924A09A1-17E4-3815-22BC-3F88334FF3A9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9" creationId="{57100D10-74F9-0BEE-2E90-509B59E7F93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0" creationId="{12785C2A-C9EC-CF27-FD3C-5F5D5770A27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1" creationId="{2DE82737-1A77-2F54-5425-E304CD7013F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2" creationId="{4CB2E285-6488-E2A0-7BC1-E9FAA6D1FAF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3" creationId="{CC75A531-7C07-0C9A-B86E-CE678673A81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4" creationId="{63BAE5DD-262D-554D-E2FC-027F81A18C0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5" creationId="{FD30B908-CEAB-FA8E-5EE2-0F79186837E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7" creationId="{866E9E01-9713-E523-50F2-6D38B20C305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8" creationId="{8A4C67ED-32A6-5BB2-AFF0-EEF8A6F04EFD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9" creationId="{61E68243-8513-752B-8E19-CBCC04A5909D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0" creationId="{E6D40E5C-C0C5-909C-E838-397E6451EC8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1" creationId="{D130B283-8387-8CE4-66D6-9E354B011585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2" creationId="{3EAA8E95-0D41-1425-8744-D18E0BF02C6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3" creationId="{7F7C0C06-2DA5-433E-FA33-523581E31BE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4" creationId="{1512687F-050F-A44E-B61C-EE458E773A28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5" creationId="{15502DF6-4201-CE61-5188-01B27D42D1D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6" creationId="{1E122218-B2C7-7A61-18AA-7F8E73BEA7C5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7" creationId="{60B26D66-54AC-F739-53E4-170DEF39064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8" creationId="{87343EC0-DE30-F44F-C166-03F9EF2DAA76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9" creationId="{52118C6C-9F83-F2A4-D919-7A8D9B9AFA7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30" creationId="{04BBFA1A-B777-4F44-911C-3F88F2299EE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31" creationId="{497528D0-418D-BE04-639D-9CC3EC8F2EF1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2" creationId="{16BFE6BD-5439-731D-89DE-27DAC5BFA18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3" creationId="{866CAC0C-382D-AF75-FF26-2D8433E4C50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4" creationId="{52029B00-8D30-9708-D99A-C45E587EFDA3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5" creationId="{03AC4167-E63D-15A4-994A-65631E570B12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6" creationId="{D109AB8D-FC61-31F7-96E6-70F9C5AB109F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7" creationId="{CAF38949-7E05-C1C2-A013-52940419D2D3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8" creationId="{EC3CE71F-8819-088B-1876-BA2F9AE9409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9" creationId="{DF00077A-69B9-FCF3-DD13-4421E332FC9B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0" creationId="{22194E04-1A97-5FCF-6CC8-872FBA0FD66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1" creationId="{856DE614-4EE1-AADC-691F-4933E77D0FF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2" creationId="{3FE08469-78E0-0EFC-5916-856D30041B2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3" creationId="{6093B2D9-37D7-2060-6598-FDD2D1504C89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4" creationId="{30810930-EAE0-3CBD-889A-6B4948299726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5" creationId="{CE9F8B4F-E05C-5EF0-68B7-794F3407725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6" creationId="{9AC2FD3D-6404-381B-C897-99886ED70232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7" creationId="{FBA74985-2096-C450-B14E-66520431C27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8" creationId="{CEB60DBD-47C5-00A7-2C49-0C19B88468D1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9" creationId="{E9C281E9-CCD1-07BE-5E87-16A3E479514A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0" creationId="{E27BC886-C9B7-E443-E954-4740D456B34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1" creationId="{5BC54AB2-4DB3-D1CA-5405-D71E9713893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2" creationId="{2D427A1C-E069-1900-336B-FFDCD2339A3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3" creationId="{4D8B41A8-AE0F-5892-BDD4-813D84359FCC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4" creationId="{D7F06048-9949-CCEB-13F3-26EF8E809763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5" creationId="{3365709A-D152-B91A-B0BD-021A01E668B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6" creationId="{F60801F6-D9CD-D45A-EDCB-9AF94B3A459E}"/>
          </ac:picMkLst>
        </pc:picChg>
        <pc:picChg chg="add mod">
          <ac:chgData name="松永 豊" userId="0f47802c-55e8-44c5-9ad5-0765a8f03ca5" providerId="ADAL" clId="{2AA3FE3F-9A9F-4B03-AB03-7CA1C48E57B5}" dt="2024-07-04T05:54:06.398" v="299" actId="1076"/>
          <ac:picMkLst>
            <pc:docMk/>
            <pc:sldMk cId="3526635516" sldId="257"/>
            <ac:picMk id="557" creationId="{9FB5EB1F-2979-8485-6C81-F8E4B721E49B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8" creationId="{EC6063A7-FB39-A642-1790-F0C1058E033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9" creationId="{BB50E76D-B826-277E-181A-A4A0049C8046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0" creationId="{5CF4AFC2-40A0-9301-9546-3522CB68616C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1" creationId="{6C1A2E8C-776F-D96C-F385-544E4EEB61F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2" creationId="{865BA112-3F7E-0338-C3DA-56105E31969B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3" creationId="{60BC078A-EE01-739C-A3A8-DFDBA95EF86F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4" creationId="{14A55FE0-15ED-5176-3BE8-88782DCF529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5" creationId="{34F9DB37-F31D-263B-9CB3-267BC3ACC7B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7" creationId="{B3D65BE9-0F86-254A-E294-F3E0F46E4A7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8" creationId="{666422BC-793F-A991-D80C-7E3E922F69F4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9" creationId="{D8CE9BCA-DA01-B998-4958-DFF74AA053D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0" creationId="{C950D3C2-8561-0DED-4AAE-3D11B24E6157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1" creationId="{03845DF4-6917-FC56-D479-AA0D57EFBC09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2" creationId="{E0B5F37C-DDCB-E38D-C65F-442207D18F9A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3" creationId="{03C22DDB-5E6D-1662-A250-6C98B3A6709F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4" creationId="{46BF9826-D95E-7C29-9F44-20F148EDB96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5" creationId="{76A638B2-AB18-BB80-CF10-A58ACFD3504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6" creationId="{50BD5EAE-8395-AA8C-DD7E-2D9C570E915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7" creationId="{19230A77-AC0A-B075-6CDE-9FDE03FEAF8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8" creationId="{093AE703-3EBB-22B3-F9A3-4B82DA03DD7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9" creationId="{347C5B98-1ACB-E046-4C44-9503863FBAB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80" creationId="{B4626F1F-87A9-3895-615E-F261CA1BC029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81" creationId="{F7A9193B-441E-58E5-C387-282E22D76364}"/>
          </ac:picMkLst>
        </pc:picChg>
      </pc:sldChg>
      <pc:sldChg chg="del">
        <pc:chgData name="松永 豊" userId="0f47802c-55e8-44c5-9ad5-0765a8f03ca5" providerId="ADAL" clId="{2AA3FE3F-9A9F-4B03-AB03-7CA1C48E57B5}" dt="2024-07-04T05:54:30.745" v="305" actId="2696"/>
        <pc:sldMkLst>
          <pc:docMk/>
          <pc:sldMk cId="1442566519" sldId="259"/>
        </pc:sldMkLst>
      </pc:sldChg>
      <pc:sldChg chg="del">
        <pc:chgData name="松永 豊" userId="0f47802c-55e8-44c5-9ad5-0765a8f03ca5" providerId="ADAL" clId="{2AA3FE3F-9A9F-4B03-AB03-7CA1C48E57B5}" dt="2024-07-04T05:54:33.719" v="306" actId="2696"/>
        <pc:sldMkLst>
          <pc:docMk/>
          <pc:sldMk cId="2962899777" sldId="260"/>
        </pc:sldMkLst>
      </pc:sldChg>
      <pc:sldChg chg="addSp delSp modSp mod">
        <pc:chgData name="松永 豊" userId="0f47802c-55e8-44c5-9ad5-0765a8f03ca5" providerId="ADAL" clId="{2AA3FE3F-9A9F-4B03-AB03-7CA1C48E57B5}" dt="2024-07-04T06:05:42.280" v="522" actId="1076"/>
        <pc:sldMkLst>
          <pc:docMk/>
          <pc:sldMk cId="1097532188" sldId="270"/>
        </pc:sldMkLst>
        <pc:picChg chg="del">
          <ac:chgData name="松永 豊" userId="0f47802c-55e8-44c5-9ad5-0765a8f03ca5" providerId="ADAL" clId="{2AA3FE3F-9A9F-4B03-AB03-7CA1C48E57B5}" dt="2024-07-04T06:04:28.272" v="515" actId="478"/>
          <ac:picMkLst>
            <pc:docMk/>
            <pc:sldMk cId="1097532188" sldId="270"/>
            <ac:picMk id="3" creationId="{50520F32-D881-1F4B-2987-66F97C28CCB2}"/>
          </ac:picMkLst>
        </pc:picChg>
        <pc:picChg chg="add mod">
          <ac:chgData name="松永 豊" userId="0f47802c-55e8-44c5-9ad5-0765a8f03ca5" providerId="ADAL" clId="{2AA3FE3F-9A9F-4B03-AB03-7CA1C48E57B5}" dt="2024-07-04T06:05:42.280" v="522" actId="1076"/>
          <ac:picMkLst>
            <pc:docMk/>
            <pc:sldMk cId="1097532188" sldId="270"/>
            <ac:picMk id="4" creationId="{DDFFB303-42AA-A8B1-7BA9-A88597604973}"/>
          </ac:picMkLst>
        </pc:picChg>
      </pc:sldChg>
      <pc:sldChg chg="add del">
        <pc:chgData name="松永 豊" userId="0f47802c-55e8-44c5-9ad5-0765a8f03ca5" providerId="ADAL" clId="{2AA3FE3F-9A9F-4B03-AB03-7CA1C48E57B5}" dt="2024-07-04T05:54:28.652" v="304" actId="2890"/>
        <pc:sldMkLst>
          <pc:docMk/>
          <pc:sldMk cId="2632162819" sldId="271"/>
        </pc:sldMkLst>
      </pc:sldChg>
      <pc:sldChg chg="add setBg">
        <pc:chgData name="松永 豊" userId="0f47802c-55e8-44c5-9ad5-0765a8f03ca5" providerId="ADAL" clId="{2AA3FE3F-9A9F-4B03-AB03-7CA1C48E57B5}" dt="2024-07-04T05:56:14.407" v="316"/>
        <pc:sldMkLst>
          <pc:docMk/>
          <pc:sldMk cId="2911725208" sldId="271"/>
        </pc:sldMkLst>
      </pc:sldChg>
      <pc:sldChg chg="add del">
        <pc:chgData name="松永 豊" userId="0f47802c-55e8-44c5-9ad5-0765a8f03ca5" providerId="ADAL" clId="{2AA3FE3F-9A9F-4B03-AB03-7CA1C48E57B5}" dt="2024-07-04T05:54:25.005" v="302" actId="2696"/>
        <pc:sldMkLst>
          <pc:docMk/>
          <pc:sldMk cId="2917671101" sldId="271"/>
        </pc:sldMkLst>
      </pc:sldChg>
      <pc:sldChg chg="add del">
        <pc:chgData name="松永 豊" userId="0f47802c-55e8-44c5-9ad5-0765a8f03ca5" providerId="ADAL" clId="{2AA3FE3F-9A9F-4B03-AB03-7CA1C48E57B5}" dt="2024-07-04T05:54:22.063" v="301" actId="2696"/>
        <pc:sldMkLst>
          <pc:docMk/>
          <pc:sldMk cId="1660852956" sldId="272"/>
        </pc:sldMkLst>
      </pc:sldChg>
      <pc:sldChg chg="add ord setBg">
        <pc:chgData name="松永 豊" userId="0f47802c-55e8-44c5-9ad5-0765a8f03ca5" providerId="ADAL" clId="{2AA3FE3F-9A9F-4B03-AB03-7CA1C48E57B5}" dt="2024-07-04T06:03:30.292" v="514"/>
        <pc:sldMkLst>
          <pc:docMk/>
          <pc:sldMk cId="3233312802" sldId="272"/>
        </pc:sldMkLst>
      </pc:sldChg>
      <pc:sldChg chg="add del">
        <pc:chgData name="松永 豊" userId="0f47802c-55e8-44c5-9ad5-0765a8f03ca5" providerId="ADAL" clId="{2AA3FE3F-9A9F-4B03-AB03-7CA1C48E57B5}" dt="2024-07-04T05:55:52.443" v="314" actId="2890"/>
        <pc:sldMkLst>
          <pc:docMk/>
          <pc:sldMk cId="3051010792" sldId="273"/>
        </pc:sldMkLst>
      </pc:sldChg>
      <pc:sldChg chg="add ord setBg">
        <pc:chgData name="松永 豊" userId="0f47802c-55e8-44c5-9ad5-0765a8f03ca5" providerId="ADAL" clId="{2AA3FE3F-9A9F-4B03-AB03-7CA1C48E57B5}" dt="2024-07-04T06:03:06.720" v="505"/>
        <pc:sldMkLst>
          <pc:docMk/>
          <pc:sldMk cId="3674271027" sldId="273"/>
        </pc:sldMkLst>
      </pc:sldChg>
      <pc:sldChg chg="addSp delSp modSp add mod">
        <pc:chgData name="松永 豊" userId="0f47802c-55e8-44c5-9ad5-0765a8f03ca5" providerId="ADAL" clId="{2AA3FE3F-9A9F-4B03-AB03-7CA1C48E57B5}" dt="2024-07-04T06:02:16.969" v="493" actId="1076"/>
        <pc:sldMkLst>
          <pc:docMk/>
          <pc:sldMk cId="403183440" sldId="274"/>
        </pc:sldMkLst>
        <pc:picChg chg="add mod">
          <ac:chgData name="松永 豊" userId="0f47802c-55e8-44c5-9ad5-0765a8f03ca5" providerId="ADAL" clId="{2AA3FE3F-9A9F-4B03-AB03-7CA1C48E57B5}" dt="2024-07-04T06:01:35.039" v="482" actId="1076"/>
          <ac:picMkLst>
            <pc:docMk/>
            <pc:sldMk cId="403183440" sldId="274"/>
            <ac:picMk id="3" creationId="{B1342019-F849-1589-F6B2-DA6E53E65FBD}"/>
          </ac:picMkLst>
        </pc:picChg>
        <pc:picChg chg="add mod">
          <ac:chgData name="松永 豊" userId="0f47802c-55e8-44c5-9ad5-0765a8f03ca5" providerId="ADAL" clId="{2AA3FE3F-9A9F-4B03-AB03-7CA1C48E57B5}" dt="2024-07-04T06:01:31.879" v="481" actId="1076"/>
          <ac:picMkLst>
            <pc:docMk/>
            <pc:sldMk cId="403183440" sldId="274"/>
            <ac:picMk id="5" creationId="{A7E07FD0-D892-01D6-41F8-D62B7D60C3BD}"/>
          </ac:picMkLst>
        </pc:picChg>
        <pc:picChg chg="add mod">
          <ac:chgData name="松永 豊" userId="0f47802c-55e8-44c5-9ad5-0765a8f03ca5" providerId="ADAL" clId="{2AA3FE3F-9A9F-4B03-AB03-7CA1C48E57B5}" dt="2024-07-04T06:01:27.171" v="480" actId="1076"/>
          <ac:picMkLst>
            <pc:docMk/>
            <pc:sldMk cId="403183440" sldId="274"/>
            <ac:picMk id="7" creationId="{3ABAEA17-56A2-72C7-9D49-9AA366D997FA}"/>
          </ac:picMkLst>
        </pc:picChg>
        <pc:picChg chg="add mod">
          <ac:chgData name="松永 豊" userId="0f47802c-55e8-44c5-9ad5-0765a8f03ca5" providerId="ADAL" clId="{2AA3FE3F-9A9F-4B03-AB03-7CA1C48E57B5}" dt="2024-07-04T06:01:23.521" v="479" actId="1076"/>
          <ac:picMkLst>
            <pc:docMk/>
            <pc:sldMk cId="403183440" sldId="274"/>
            <ac:picMk id="9" creationId="{6F383211-6472-249D-C079-B3B73B9B142F}"/>
          </ac:picMkLst>
        </pc:picChg>
        <pc:picChg chg="add mod">
          <ac:chgData name="松永 豊" userId="0f47802c-55e8-44c5-9ad5-0765a8f03ca5" providerId="ADAL" clId="{2AA3FE3F-9A9F-4B03-AB03-7CA1C48E57B5}" dt="2024-07-04T06:01:19.111" v="478" actId="1076"/>
          <ac:picMkLst>
            <pc:docMk/>
            <pc:sldMk cId="403183440" sldId="274"/>
            <ac:picMk id="11" creationId="{12EF4917-C16A-C349-2341-840B14985C4D}"/>
          </ac:picMkLst>
        </pc:picChg>
        <pc:picChg chg="add mod">
          <ac:chgData name="松永 豊" userId="0f47802c-55e8-44c5-9ad5-0765a8f03ca5" providerId="ADAL" clId="{2AA3FE3F-9A9F-4B03-AB03-7CA1C48E57B5}" dt="2024-07-04T06:01:16.165" v="477" actId="1076"/>
          <ac:picMkLst>
            <pc:docMk/>
            <pc:sldMk cId="403183440" sldId="274"/>
            <ac:picMk id="13" creationId="{A288AB49-00AC-B5CE-8653-C693A98C13DD}"/>
          </ac:picMkLst>
        </pc:picChg>
        <pc:picChg chg="add mod">
          <ac:chgData name="松永 豊" userId="0f47802c-55e8-44c5-9ad5-0765a8f03ca5" providerId="ADAL" clId="{2AA3FE3F-9A9F-4B03-AB03-7CA1C48E57B5}" dt="2024-07-04T06:01:13.478" v="476" actId="1076"/>
          <ac:picMkLst>
            <pc:docMk/>
            <pc:sldMk cId="403183440" sldId="274"/>
            <ac:picMk id="15" creationId="{96F4757F-7DD5-7D1D-770E-491E68382DBA}"/>
          </ac:picMkLst>
        </pc:picChg>
        <pc:picChg chg="add mod">
          <ac:chgData name="松永 豊" userId="0f47802c-55e8-44c5-9ad5-0765a8f03ca5" providerId="ADAL" clId="{2AA3FE3F-9A9F-4B03-AB03-7CA1C48E57B5}" dt="2024-07-04T06:01:09.568" v="475" actId="1076"/>
          <ac:picMkLst>
            <pc:docMk/>
            <pc:sldMk cId="403183440" sldId="274"/>
            <ac:picMk id="17" creationId="{1706BD7D-517B-00F4-6513-21370497493D}"/>
          </ac:picMkLst>
        </pc:picChg>
        <pc:picChg chg="add mod">
          <ac:chgData name="松永 豊" userId="0f47802c-55e8-44c5-9ad5-0765a8f03ca5" providerId="ADAL" clId="{2AA3FE3F-9A9F-4B03-AB03-7CA1C48E57B5}" dt="2024-07-04T06:00:58.839" v="472" actId="1076"/>
          <ac:picMkLst>
            <pc:docMk/>
            <pc:sldMk cId="403183440" sldId="274"/>
            <ac:picMk id="19" creationId="{AF4DFDB9-8B1F-836A-60BB-178D5B217E06}"/>
          </ac:picMkLst>
        </pc:picChg>
        <pc:picChg chg="add mod">
          <ac:chgData name="松永 豊" userId="0f47802c-55e8-44c5-9ad5-0765a8f03ca5" providerId="ADAL" clId="{2AA3FE3F-9A9F-4B03-AB03-7CA1C48E57B5}" dt="2024-07-04T06:00:59.862" v="473" actId="1076"/>
          <ac:picMkLst>
            <pc:docMk/>
            <pc:sldMk cId="403183440" sldId="274"/>
            <ac:picMk id="21" creationId="{B317AE6E-2102-4618-E6B5-FCC76C8583D6}"/>
          </ac:picMkLst>
        </pc:picChg>
        <pc:picChg chg="add mod">
          <ac:chgData name="松永 豊" userId="0f47802c-55e8-44c5-9ad5-0765a8f03ca5" providerId="ADAL" clId="{2AA3FE3F-9A9F-4B03-AB03-7CA1C48E57B5}" dt="2024-07-04T06:01:37.467" v="483" actId="1076"/>
          <ac:picMkLst>
            <pc:docMk/>
            <pc:sldMk cId="403183440" sldId="274"/>
            <ac:picMk id="23" creationId="{5FF08A48-804E-9306-3E2C-47E9B19E1DED}"/>
          </ac:picMkLst>
        </pc:picChg>
        <pc:picChg chg="add mod">
          <ac:chgData name="松永 豊" userId="0f47802c-55e8-44c5-9ad5-0765a8f03ca5" providerId="ADAL" clId="{2AA3FE3F-9A9F-4B03-AB03-7CA1C48E57B5}" dt="2024-07-04T06:00:46.300" v="469" actId="1076"/>
          <ac:picMkLst>
            <pc:docMk/>
            <pc:sldMk cId="403183440" sldId="274"/>
            <ac:picMk id="25" creationId="{7A38D73A-3F0B-CEF5-E5B4-A917F458AF86}"/>
          </ac:picMkLst>
        </pc:picChg>
        <pc:picChg chg="add mod">
          <ac:chgData name="松永 豊" userId="0f47802c-55e8-44c5-9ad5-0765a8f03ca5" providerId="ADAL" clId="{2AA3FE3F-9A9F-4B03-AB03-7CA1C48E57B5}" dt="2024-07-04T06:00:40.019" v="468" actId="1076"/>
          <ac:picMkLst>
            <pc:docMk/>
            <pc:sldMk cId="403183440" sldId="274"/>
            <ac:picMk id="27" creationId="{35773197-B785-A2AA-33BC-97472404A98C}"/>
          </ac:picMkLst>
        </pc:picChg>
        <pc:picChg chg="add mod">
          <ac:chgData name="松永 豊" userId="0f47802c-55e8-44c5-9ad5-0765a8f03ca5" providerId="ADAL" clId="{2AA3FE3F-9A9F-4B03-AB03-7CA1C48E57B5}" dt="2024-07-04T06:00:35.918" v="467" actId="1076"/>
          <ac:picMkLst>
            <pc:docMk/>
            <pc:sldMk cId="403183440" sldId="274"/>
            <ac:picMk id="29" creationId="{422DCF47-B7B8-4520-7CE5-B9A1379E6726}"/>
          </ac:picMkLst>
        </pc:picChg>
        <pc:picChg chg="add mod">
          <ac:chgData name="松永 豊" userId="0f47802c-55e8-44c5-9ad5-0765a8f03ca5" providerId="ADAL" clId="{2AA3FE3F-9A9F-4B03-AB03-7CA1C48E57B5}" dt="2024-07-04T06:00:33.628" v="466" actId="1076"/>
          <ac:picMkLst>
            <pc:docMk/>
            <pc:sldMk cId="403183440" sldId="274"/>
            <ac:picMk id="31" creationId="{D7E7DCBE-260B-9E32-6CC5-D712D6689B73}"/>
          </ac:picMkLst>
        </pc:picChg>
        <pc:picChg chg="add mod">
          <ac:chgData name="松永 豊" userId="0f47802c-55e8-44c5-9ad5-0765a8f03ca5" providerId="ADAL" clId="{2AA3FE3F-9A9F-4B03-AB03-7CA1C48E57B5}" dt="2024-07-04T06:00:31.457" v="465" actId="1076"/>
          <ac:picMkLst>
            <pc:docMk/>
            <pc:sldMk cId="403183440" sldId="274"/>
            <ac:picMk id="33" creationId="{B283D4A6-B5A7-3006-35C4-9DA3703FFC5C}"/>
          </ac:picMkLst>
        </pc:picChg>
        <pc:picChg chg="add mod">
          <ac:chgData name="松永 豊" userId="0f47802c-55e8-44c5-9ad5-0765a8f03ca5" providerId="ADAL" clId="{2AA3FE3F-9A9F-4B03-AB03-7CA1C48E57B5}" dt="2024-07-04T06:00:29.226" v="464" actId="1076"/>
          <ac:picMkLst>
            <pc:docMk/>
            <pc:sldMk cId="403183440" sldId="274"/>
            <ac:picMk id="35" creationId="{032D8062-37BE-326B-E931-CBF3A2C1D7D3}"/>
          </ac:picMkLst>
        </pc:picChg>
        <pc:picChg chg="add mod">
          <ac:chgData name="松永 豊" userId="0f47802c-55e8-44c5-9ad5-0765a8f03ca5" providerId="ADAL" clId="{2AA3FE3F-9A9F-4B03-AB03-7CA1C48E57B5}" dt="2024-07-04T06:00:26.754" v="463" actId="1076"/>
          <ac:picMkLst>
            <pc:docMk/>
            <pc:sldMk cId="403183440" sldId="274"/>
            <ac:picMk id="37" creationId="{F6D3F4B1-8777-C6F5-12B2-475B93987FC7}"/>
          </ac:picMkLst>
        </pc:picChg>
        <pc:picChg chg="add mod">
          <ac:chgData name="松永 豊" userId="0f47802c-55e8-44c5-9ad5-0765a8f03ca5" providerId="ADAL" clId="{2AA3FE3F-9A9F-4B03-AB03-7CA1C48E57B5}" dt="2024-07-04T06:00:23.333" v="462" actId="1076"/>
          <ac:picMkLst>
            <pc:docMk/>
            <pc:sldMk cId="403183440" sldId="274"/>
            <ac:picMk id="39" creationId="{694C68BD-AA0C-54CC-44F0-E1384D28E70D}"/>
          </ac:picMkLst>
        </pc:picChg>
        <pc:picChg chg="add mod">
          <ac:chgData name="松永 豊" userId="0f47802c-55e8-44c5-9ad5-0765a8f03ca5" providerId="ADAL" clId="{2AA3FE3F-9A9F-4B03-AB03-7CA1C48E57B5}" dt="2024-07-04T06:00:20.462" v="461" actId="1076"/>
          <ac:picMkLst>
            <pc:docMk/>
            <pc:sldMk cId="403183440" sldId="274"/>
            <ac:picMk id="41" creationId="{880913F7-C61C-AB58-4823-0A6E02EA5FD5}"/>
          </ac:picMkLst>
        </pc:picChg>
        <pc:picChg chg="add mod">
          <ac:chgData name="松永 豊" userId="0f47802c-55e8-44c5-9ad5-0765a8f03ca5" providerId="ADAL" clId="{2AA3FE3F-9A9F-4B03-AB03-7CA1C48E57B5}" dt="2024-07-04T06:00:15.306" v="460" actId="1076"/>
          <ac:picMkLst>
            <pc:docMk/>
            <pc:sldMk cId="403183440" sldId="274"/>
            <ac:picMk id="43" creationId="{72BB0AC6-6690-12C4-7F2C-425252D01356}"/>
          </ac:picMkLst>
        </pc:picChg>
        <pc:picChg chg="add mod">
          <ac:chgData name="松永 豊" userId="0f47802c-55e8-44c5-9ad5-0765a8f03ca5" providerId="ADAL" clId="{2AA3FE3F-9A9F-4B03-AB03-7CA1C48E57B5}" dt="2024-07-04T06:00:10.085" v="459" actId="1076"/>
          <ac:picMkLst>
            <pc:docMk/>
            <pc:sldMk cId="403183440" sldId="274"/>
            <ac:picMk id="45" creationId="{DCB43523-B303-D3F7-2652-750C502397FC}"/>
          </ac:picMkLst>
        </pc:picChg>
        <pc:picChg chg="add mod">
          <ac:chgData name="松永 豊" userId="0f47802c-55e8-44c5-9ad5-0765a8f03ca5" providerId="ADAL" clId="{2AA3FE3F-9A9F-4B03-AB03-7CA1C48E57B5}" dt="2024-07-04T06:00:02.506" v="457" actId="1076"/>
          <ac:picMkLst>
            <pc:docMk/>
            <pc:sldMk cId="403183440" sldId="274"/>
            <ac:picMk id="47" creationId="{00D4F62D-0660-F6E3-D2BE-88DF335C2D3D}"/>
          </ac:picMkLst>
        </pc:picChg>
        <pc:picChg chg="add mod">
          <ac:chgData name="松永 豊" userId="0f47802c-55e8-44c5-9ad5-0765a8f03ca5" providerId="ADAL" clId="{2AA3FE3F-9A9F-4B03-AB03-7CA1C48E57B5}" dt="2024-07-04T05:59:58.226" v="456" actId="1076"/>
          <ac:picMkLst>
            <pc:docMk/>
            <pc:sldMk cId="403183440" sldId="274"/>
            <ac:picMk id="49" creationId="{45596951-5164-D80A-821A-63C51AAA1EFA}"/>
          </ac:picMkLst>
        </pc:picChg>
        <pc:picChg chg="add mod">
          <ac:chgData name="松永 豊" userId="0f47802c-55e8-44c5-9ad5-0765a8f03ca5" providerId="ADAL" clId="{2AA3FE3F-9A9F-4B03-AB03-7CA1C48E57B5}" dt="2024-07-04T05:59:53.847" v="455" actId="1076"/>
          <ac:picMkLst>
            <pc:docMk/>
            <pc:sldMk cId="403183440" sldId="274"/>
            <ac:picMk id="51" creationId="{6F68DA8E-0D85-F4CD-128F-67FAF2708A22}"/>
          </ac:picMkLst>
        </pc:picChg>
        <pc:picChg chg="add mod">
          <ac:chgData name="松永 豊" userId="0f47802c-55e8-44c5-9ad5-0765a8f03ca5" providerId="ADAL" clId="{2AA3FE3F-9A9F-4B03-AB03-7CA1C48E57B5}" dt="2024-07-04T05:59:50.713" v="454" actId="1076"/>
          <ac:picMkLst>
            <pc:docMk/>
            <pc:sldMk cId="403183440" sldId="274"/>
            <ac:picMk id="53" creationId="{76EF7B94-A7A8-46AC-E1CC-D1E40FEB0625}"/>
          </ac:picMkLst>
        </pc:picChg>
        <pc:picChg chg="add mod">
          <ac:chgData name="松永 豊" userId="0f47802c-55e8-44c5-9ad5-0765a8f03ca5" providerId="ADAL" clId="{2AA3FE3F-9A9F-4B03-AB03-7CA1C48E57B5}" dt="2024-07-04T05:59:48.382" v="453" actId="1076"/>
          <ac:picMkLst>
            <pc:docMk/>
            <pc:sldMk cId="403183440" sldId="274"/>
            <ac:picMk id="55" creationId="{331F051F-A970-1BAD-C299-07DA09E4E09C}"/>
          </ac:picMkLst>
        </pc:picChg>
        <pc:picChg chg="add mod">
          <ac:chgData name="松永 豊" userId="0f47802c-55e8-44c5-9ad5-0765a8f03ca5" providerId="ADAL" clId="{2AA3FE3F-9A9F-4B03-AB03-7CA1C48E57B5}" dt="2024-07-04T05:59:44.884" v="452" actId="1076"/>
          <ac:picMkLst>
            <pc:docMk/>
            <pc:sldMk cId="403183440" sldId="274"/>
            <ac:picMk id="57" creationId="{F02D67DD-FEA9-436B-D50A-12FAE306BFCA}"/>
          </ac:picMkLst>
        </pc:picChg>
        <pc:picChg chg="add mod">
          <ac:chgData name="松永 豊" userId="0f47802c-55e8-44c5-9ad5-0765a8f03ca5" providerId="ADAL" clId="{2AA3FE3F-9A9F-4B03-AB03-7CA1C48E57B5}" dt="2024-07-04T05:59:40.802" v="451" actId="1076"/>
          <ac:picMkLst>
            <pc:docMk/>
            <pc:sldMk cId="403183440" sldId="274"/>
            <ac:picMk id="59" creationId="{7012FBD9-967A-688B-DA87-FAC962BA483E}"/>
          </ac:picMkLst>
        </pc:picChg>
        <pc:picChg chg="add mod">
          <ac:chgData name="松永 豊" userId="0f47802c-55e8-44c5-9ad5-0765a8f03ca5" providerId="ADAL" clId="{2AA3FE3F-9A9F-4B03-AB03-7CA1C48E57B5}" dt="2024-07-04T05:59:36.765" v="450" actId="1076"/>
          <ac:picMkLst>
            <pc:docMk/>
            <pc:sldMk cId="403183440" sldId="274"/>
            <ac:picMk id="61" creationId="{1CAA239F-5751-9AEB-3B37-6F5ADEDE8FD9}"/>
          </ac:picMkLst>
        </pc:picChg>
        <pc:picChg chg="add mod">
          <ac:chgData name="松永 豊" userId="0f47802c-55e8-44c5-9ad5-0765a8f03ca5" providerId="ADAL" clId="{2AA3FE3F-9A9F-4B03-AB03-7CA1C48E57B5}" dt="2024-07-04T05:59:32.145" v="449" actId="1076"/>
          <ac:picMkLst>
            <pc:docMk/>
            <pc:sldMk cId="403183440" sldId="274"/>
            <ac:picMk id="63" creationId="{C395DD34-3490-F662-ED68-0B0BDB202F2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6" creationId="{5C9B65EA-8813-CC83-5101-8EDEACB7EDC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7" creationId="{9617561E-D1E8-FECD-DEDA-5E4944C4B32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8" creationId="{43E6E7AB-B624-A625-E169-ACE81AE2CAD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9" creationId="{B4773D85-53B5-054D-81E8-40102F3C2E66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0" creationId="{901B9C42-8502-CA75-D173-0376F03FFFA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1" creationId="{184E4207-4BD2-0336-5D8E-47E3530420F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2" creationId="{FF03F918-9888-43FE-3295-EF96A1E9A5C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3" creationId="{310BC66B-19B6-53D0-239E-F283944039F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4" creationId="{7874CF9F-CE99-8DF0-66F5-DB6D84CDFC3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5" creationId="{03249BB3-7AA9-1140-627D-D3E6B55BB1D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6" creationId="{0CA59702-E338-B7B9-E1E2-EF77450C35A6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7" creationId="{36CC0247-8170-7C48-F223-851BACDB5C6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8" creationId="{85A99B75-6D45-60C1-FF01-30BFECDC1401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9" creationId="{461C324D-7A65-2896-34E6-B8B54260526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0" creationId="{7CA34F11-5757-9ECF-1B9D-2F3A468A2325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1" creationId="{15AF3CB1-C942-60ED-AD66-80FB5CDE790C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2" creationId="{EA502EC8-B1A6-5B87-FC0D-55853746B632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3" creationId="{5E09355B-B033-05CB-5A12-6E7A57A0759D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4" creationId="{7AFB8793-CF4C-FC97-46C5-14ACBBD5DAC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5" creationId="{997C695C-595A-1390-DA46-88AD6AA9223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6" creationId="{2F3FF679-87BD-F079-57EC-733EC2A5DCA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7" creationId="{4D7C4B92-E44B-2021-DD29-305A3ED7DEA2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8" creationId="{8B9BB602-1670-9024-E38A-3D02AF5114A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9" creationId="{F74CACB8-BED3-1ED1-2855-5403016521D5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0" creationId="{722C832D-7C47-CDBA-61C5-1C12467FA19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1" creationId="{29427237-D395-58A2-149F-8EA0A325D66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2" creationId="{2EC126FB-7DFE-9A27-79D6-5FB66EDE561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3" creationId="{AE603696-AB40-8740-0167-786029544BB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4" creationId="{965E7A30-89AA-8799-3746-0FAB2F654C9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5" creationId="{9F8B54F9-3981-88C6-D2B4-0B41D2C0C33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6" creationId="{19D091FF-2151-D93D-7555-1AC1BCAB880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7" creationId="{7E674A65-1EFE-0774-2E34-CD29A511416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8" creationId="{9358B71C-932C-50AB-1121-511C5918AF6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9" creationId="{3F7DACA9-C1A6-952C-EC84-E32E6EB6E2F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0" creationId="{2117E40A-FD1C-4024-6E0D-C1FB6BD275A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1" creationId="{80022DEA-E878-CAE5-8059-F1AD8E6E66BB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2" creationId="{D244301B-80A2-FD0B-86AD-3093FCF6E5A6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293" creationId="{6EE5359D-6C63-B7DB-E1C2-E72997036FDF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4" creationId="{FBD7F915-0200-D1B9-FF63-8B2F88106A5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5" creationId="{27794F96-D076-942F-AA80-E619FE37C95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6" creationId="{451F1EC3-0A04-E11D-FB6C-BFEB1C204CF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7" creationId="{77D78BF6-5ABD-1C17-5EA4-CBD1D10A646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8" creationId="{F9E6FDF9-1A92-07D2-F237-66923E2CB39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9" creationId="{3177CBF4-D1AF-C670-D09A-D5E18805440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0" creationId="{FE3EC0ED-2C2F-A079-6E03-F08EF80B51D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1" creationId="{A8762B07-BE7F-D844-E43A-DA0F9BEF877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2" creationId="{236A28C6-3747-7CA5-2D9B-C3CB9477D23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3" creationId="{51336150-B047-BB67-1654-1B5CA923422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4" creationId="{F6A302E0-E429-0B04-84FA-00C90D43C0E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5" creationId="{692007B2-F81E-4497-B226-28FF2748EEF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6" creationId="{9813B396-079A-1DC5-E46C-DD4F661A8F5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7" creationId="{FADC1045-0822-5644-EAA1-EAA0A51D5D6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8" creationId="{BA43310C-7ECF-2E24-F835-265E6A1D823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9" creationId="{F55FC947-7A8C-E754-D2D6-E39CF959EC5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0" creationId="{51B0A78E-48CA-3C82-96DD-7A3BCDC60CC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1" creationId="{4AB2D2D0-6F0C-2B0C-994D-DDE02F67300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2" creationId="{4F369E27-F795-6C1D-E936-3EEECA0F2FB1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313" creationId="{F384287B-54AE-E0D6-A707-08F75B79986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4" creationId="{C72940ED-6A37-21A9-27FB-758FD103526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5" creationId="{825E4834-C20C-1DF3-C3E5-5BF4F38C581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6" creationId="{686407BF-92E9-0EDD-785C-AAFD29469DC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7" creationId="{EB076FE8-037A-A147-CC1C-7088BB7F2105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8" creationId="{BE17E1A3-98A5-EC73-874E-64E2D8F4E45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9" creationId="{370F7812-8FDE-5604-4DA5-F6AF81F3ED53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0" creationId="{E199AC2B-D1EA-FDAC-2879-3A86792F3E5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1" creationId="{C5AE0188-2510-0638-0C60-53125FF6296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2" creationId="{3BF108AF-8B95-0668-7193-E7DDB802FB4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3" creationId="{79DAFB1C-AA3E-31C8-525D-4D82BCF531B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4" creationId="{BB7D65AF-98D3-AD8B-302D-735770D0871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5" creationId="{F1C4C782-2BF0-B00C-0E27-DE839B289FA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6" creationId="{92CF2B3F-DD78-097C-D21C-21F539ABF08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7" creationId="{25E39BCD-43E2-5D35-9D38-2EBADC7EACB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8" creationId="{1676ABD1-C8A5-8799-EEE5-12CC968B11C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9" creationId="{4FCD5A60-FDC6-CC0E-7A58-15AFFF0A3EC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0" creationId="{7E3EE17A-FA49-13C9-2359-8022EF4C88E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1" creationId="{C050DDA8-EA65-C8BC-599A-AAC3FD9D0F43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2" creationId="{66470AC7-A8C3-6867-64E6-27BDE0098A5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3" creationId="{88084FB3-FF38-D0EA-69CE-97B878DE33A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4" creationId="{0B5B7F3F-9741-0A15-C23B-87B95AF4685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5" creationId="{01796A5D-BFCC-2389-E868-D3482B91DDF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6" creationId="{B60AA762-8E6E-24AE-C118-E1AD596424C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7" creationId="{BE7D8E50-0D27-8455-5AAF-392B67D8467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8" creationId="{04D7715B-98DB-DC15-B6D9-8ACD1055568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9" creationId="{707ADEB7-E07B-1105-D7DF-D9F3FAD9C0A7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0" creationId="{8E47875A-3BBA-D7B6-3207-6CC2A6708A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1" creationId="{A56C024B-FCA9-DF14-37DB-B38B66A35DDF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2" creationId="{9CD1E0CC-E288-FC59-A3F0-64D284792EE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3" creationId="{25CE6D0D-6786-DA70-7597-865DAF98C52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4" creationId="{4B677D6B-0E50-5BB5-F04F-BF6017B7FC6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5" creationId="{EB8A2F32-62B6-85D6-2EE8-4E63C622C6E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6" creationId="{D02F50F7-3B2F-3669-4B71-6E348FA8DB6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7" creationId="{1AD0827A-AFBD-8B15-C52F-71410B71F25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8" creationId="{6A293F24-1F31-5EF5-BF0E-17FDB6E3D9E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9" creationId="{02EFE5F1-7425-1FE7-F7CD-2691E64A5469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0" creationId="{B0A0BCF1-4B92-4C6B-8D22-B0A59DF0094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1" creationId="{5600F76A-E4FE-29FC-8C1C-00AA08A2C208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2" creationId="{6682A5BF-EED0-DC99-3C5D-36FA21B65909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353" creationId="{63AF9AF0-1DD7-7239-5D98-E7D485ADE8DA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4" creationId="{8ED1509C-2E7A-D7D1-FDA9-AACE0079BED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5" creationId="{7F021B27-D0BA-6C28-DC20-C24E9904BB0A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6" creationId="{9BC0F7E0-746B-465A-3BB4-02EB248D296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7" creationId="{018F775E-35B5-3DBD-50C4-DC73C5BB079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8" creationId="{8DBFDB7C-5210-732A-FE1E-75309333EE3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9" creationId="{B9E6CED9-A584-F175-4E04-D6547DECD15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0" creationId="{DCE05D87-A044-B670-8F84-F1333015229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1" creationId="{F9A0215F-2A48-AAD4-548F-8FDC6C03822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2" creationId="{DD8668A1-70FE-F38B-2F70-331E7953F91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3" creationId="{DAD877C7-DF5B-3A1C-F8CE-38396F2586CC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4" creationId="{B26C6CC5-784B-199C-59C7-DBE26A077C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5" creationId="{4ABE5BE4-0CA2-AED0-B293-3372E9D5AFFF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6" creationId="{25BC9157-D5E9-0218-927E-A1C9685B82C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7" creationId="{5AE1927C-E69A-C7E7-2605-91D073928F09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8" creationId="{306446F6-4590-41D4-6BC4-707EBF16585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9" creationId="{BF15C25F-F271-AD7E-E71B-09896BC3CE54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0" creationId="{87C0CFD0-B2E1-5509-F480-C69C95A77D8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1" creationId="{BCCBCE66-B848-80EE-3564-D1B36CFEF05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2" creationId="{C4D528EF-A5DA-05E1-583F-11C01650134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3" creationId="{9AF89B54-6972-75E8-3403-DB1C40D0824A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4" creationId="{A602266C-AF13-9DC6-79C4-FC2B1F7EDFF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5" creationId="{076CD2BA-A321-F6FC-3E9E-CAB7031766D4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6" creationId="{3BE5110A-ED8C-A7CE-8CEC-444D70FE008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7" creationId="{5E887A07-F33E-A740-9946-92423469154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8" creationId="{90C84686-BE44-0DCC-A5BF-119437A227E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9" creationId="{3820C1D2-1574-EBD4-BBD2-2E6331EEB2A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80" creationId="{40A234C7-90A4-1047-ED0E-EF69D907D73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1" creationId="{740CCCD9-D1B1-2E72-9FC0-28EECA970C4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2" creationId="{0B28F3F0-C986-B8EA-56C5-362CFA179B2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3" creationId="{2C5C7746-3DF8-4C8C-0711-B2C4CAFFACA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4" creationId="{28FAF801-3D7C-0342-2701-6942EDE7F30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5" creationId="{7268C1CB-2847-E32D-D65E-518F80A68D4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6" creationId="{30830AE5-5580-274B-19C1-7308CFD9201D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387" creationId="{5DE5F823-6C91-4D01-0765-045D1E2BE5A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8" creationId="{70590195-A92C-CD42-CEA8-71A36BADED4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9" creationId="{1A9BA3FE-66FF-0AD4-1446-C426DA5232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0" creationId="{78F074CC-67C1-1078-61F7-362E4090BE5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1" creationId="{771DE3CC-9CB3-7E93-39D9-12A254E7290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2" creationId="{DFFD0B25-92DF-D7DC-6483-CF13314FED7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3" creationId="{CD1E59C1-CF48-DFAA-9A4E-CFC92E625FF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4" creationId="{2C040B82-EA57-9D5D-F798-5CE2679A444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5" creationId="{15ECBAD2-FDD9-F1FA-BB2E-985A509315B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6" creationId="{8E9C634C-86DC-BFA7-88D7-7BA7E906772B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397" creationId="{869087FD-6956-F681-5C8B-AC251C5FFC5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8" creationId="{F12E5D0F-8D88-CE19-808C-EF21D54ED23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9" creationId="{8B550B32-32D1-EDBB-D611-F2599D14145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0" creationId="{3B8F51A8-0F75-83FC-E10F-748EABF705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1" creationId="{3295352F-AACC-EA89-C204-C6897B24BDF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2" creationId="{98D86C6E-4343-EA28-4EA6-543DFC65AC8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3" creationId="{FF33CED4-5EB8-E73A-D78C-597E23F53DF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4" creationId="{6C1F214B-D6FC-F6C9-80AC-BC79884917E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5" creationId="{2137F3E2-85D5-C05A-AE2B-28AB7E554BE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6" creationId="{E67EA8BB-188F-97FF-8727-90B2833ED7C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7" creationId="{7A541ABA-E97C-0198-1FC2-BED7C442A80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8" creationId="{A798CC33-69AE-3A46-2057-C485BBD537E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9" creationId="{A71409BF-A69A-94CA-330E-56057CA54C2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0" creationId="{C21E4204-C6FA-9D05-5151-CD18405E285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1" creationId="{3BCC0D3D-1851-B077-456E-BE0E75C69FC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2" creationId="{2965D7F6-5021-AE69-9E59-176900C9B2D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3" creationId="{D50550A0-3703-8B58-E2B5-C3259324487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4" creationId="{A17E19A1-8D2E-4896-1327-02E61E499B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5" creationId="{A05F863E-5FF5-C66C-893B-6F2C849CDF6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6" creationId="{86DA3EE3-6F6B-3BAC-E007-1EF4BC7397BB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417" creationId="{E3FDBE3D-BE80-B2BE-6502-3AD2E2DEB36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8" creationId="{8ACB7AA4-2987-AEE3-951D-4314089F273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9" creationId="{2FF4EF66-D6EF-CFA1-E050-5506B152F26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0" creationId="{587F52C6-C534-DC44-3A8E-11297F2DFDB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1" creationId="{15FA0C9C-DA3C-2D6F-B9A2-4E149ADE395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2" creationId="{259F27B9-80B0-0CFF-1448-A28C1CE2AF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3" creationId="{674963C5-E8C0-E187-8675-65D66A36F15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4" creationId="{5659818D-0FEB-849D-E460-D6F82D4DE83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5" creationId="{BAABF8E9-EA38-A62F-98F4-3521A1963B0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6" creationId="{C0BC2778-E457-D59E-6E87-8D177B82EBA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7" creationId="{50BD2948-CA4B-8D91-B870-F7435D170C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8" creationId="{F7D49450-9778-C737-F051-461C8B9B924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9" creationId="{6DCC5AF8-92E2-BC38-D255-9AB8975E97B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0" creationId="{7BDECF3B-F2E9-FFEA-9B66-0FF9B1264B0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1" creationId="{177803D8-C0DC-49D4-4948-AE8D1108B3F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2" creationId="{2B0012CA-3EEE-56B9-7292-7A06946FEA7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3" creationId="{39566F14-A5DF-F44E-45B3-EA1947DD605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4" creationId="{78C3802E-EEC6-10B1-47E0-D8B21B24639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5" creationId="{91DAD68C-AC03-0A6D-5CEC-B63B064CAB7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6" creationId="{D1F01F8A-F4D1-3E3B-38DD-7AA83A5D085B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437" creationId="{CC0B6311-7BA6-404F-AFEF-38F3939C123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8" creationId="{0C665FD4-1BB0-06DD-4D88-7308AAFF566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9" creationId="{FB398D02-28D7-A559-E803-62CB67C4BC1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0" creationId="{5D686607-3B70-1D2F-52CF-445873F2239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1" creationId="{88C8933B-EDBD-989C-660C-BA7E8C07B94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2" creationId="{65FC07B9-5025-3586-B653-4C25BE2817D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3" creationId="{0EB42F74-F8A2-AF6E-93D5-BFD9C0CEA68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4" creationId="{4F38447F-BD3A-19F7-5682-8FFFD78DA94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5" creationId="{5D5A0E93-82EA-18CA-F4E6-0BD89A39E91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6" creationId="{6BC90A90-0D61-BBE2-1AA2-E82D00ABB953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447" creationId="{A6AA69F4-22B8-6F8C-E81E-8C505645D12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8" creationId="{94332497-9D3D-3CA2-FCDF-ACD83D89C5A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9" creationId="{E7A33438-7CBA-C1D1-B9D1-915A9A2CF36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0" creationId="{D795753F-F85B-7C59-9370-F096BE18829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1" creationId="{709887FA-26C4-F404-7543-6CDB819D4AC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2" creationId="{A5DD81AD-CA64-501B-186A-E81DD43F240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3" creationId="{C91E8F21-0F37-A2B0-3A26-39877A620C3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4" creationId="{34E03733-0C53-EC03-71DF-50CD51F7441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5" creationId="{130E0301-7E7F-E846-57C2-D8F5FED8E14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6" creationId="{CC2E3365-0102-C46C-08DE-FD4069FC747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7" creationId="{29117B47-29EE-7323-E3DC-812525EAA6E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8" creationId="{EB215BB9-011A-4DAC-FDD8-3F3F913EA6A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9" creationId="{2678B88D-FCB8-8361-B283-F6558AE496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0" creationId="{19FD09F3-0108-108A-8763-7923F1E9E05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1" creationId="{16BE1BBD-F0A9-20F6-D21F-D0614386801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2" creationId="{E2490AEA-AE0E-7900-854A-4C03E3A81C8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3" creationId="{3BDE1E34-0ABC-2F68-EFDA-1A047AD4EE7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4" creationId="{ACC33894-700A-C881-C6BC-28666B07CB8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5" creationId="{67D939B4-0C6D-B0C9-DEF9-502657B7D13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6" creationId="{E930A689-153B-DA43-AC1D-32EE22276B78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467" creationId="{675D8C4D-FB0D-1128-D3BE-B923060A796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8" creationId="{D515CDF4-A76D-0D9F-BD71-A8D4EBC2EBB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9" creationId="{DDFFA3F1-8010-CFE4-2992-5F0639AC846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0" creationId="{C76C387F-E958-EB44-38BE-6BF434EAF4E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1" creationId="{06F91D20-09BF-FDCC-F02B-1EE29DB9004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2" creationId="{5AA855EB-02C1-3270-B9E2-EB9D4451BD2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3" creationId="{1497F53D-8DD6-A18A-D5A2-79CAB45081A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4" creationId="{AFD9EA3D-E5A5-D938-107C-4618D750A9C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5" creationId="{ED2E1D7F-EF07-1B73-54A5-BC7699962BA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6" creationId="{CC5D1C3F-7BAE-785A-D387-61EE97BA2DA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7" creationId="{568B943E-C04D-1624-DD3C-9EDD032F667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8" creationId="{17A76C6D-1115-2E05-AB12-398342EAFD6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9" creationId="{8FBD45E2-411E-8AA7-5101-5B664FE3557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0" creationId="{D78F0B34-DEE7-DAD3-778A-B80BAE91DE4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1" creationId="{A368FADD-6EBE-1F66-795D-8DE9C398631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2" creationId="{3F1B2CF5-C804-2CCB-0489-9B2374D3E2E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3" creationId="{13911945-F0DF-7578-5766-29C90927B95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4" creationId="{EC77DBD5-ECBB-5026-1EFC-70B226329DE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5" creationId="{2502114C-4003-10B9-FC7B-786C8CB1B5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6" creationId="{AC90AE3F-0CD1-FBDA-E382-20F2D055AF89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487" creationId="{5DDC9FFE-72D0-319C-73B9-13709F5991D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8" creationId="{7A41C439-4960-66AB-9426-A6E8FFAA3D6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9" creationId="{62839024-6301-4EA4-9720-24F2D2B64E8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0" creationId="{ECE51A39-2116-8A26-2902-735184AC1CA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1" creationId="{054ADDCF-A42C-6EDF-DE6D-84DE15BB7C0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2" creationId="{CB8D58C7-CACD-CF70-9545-4D2DBB42D1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3" creationId="{F213D4F3-08FF-8079-F840-3E832BD9E37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4" creationId="{A4E60881-4D5F-F786-2A06-70F6856239B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5" creationId="{8CA30884-5C82-8095-541F-41A4DBC239F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6" creationId="{ABCD54AE-93C6-002F-BA62-84D0F0C5F9EC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497" creationId="{70AA666C-BDBE-A5CF-ECE2-C3163AA5379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8" creationId="{624DF0ED-D1B6-4B5D-5EC0-6812886B0C2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9" creationId="{1B76A919-361D-E5FD-7F9F-E62D0F2F267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0" creationId="{229A6EBB-898B-4D82-4744-BD091963F7F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1" creationId="{D9C633A2-87FE-B1D1-DE27-E618AF45536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2" creationId="{6D04CD87-D2A3-85EC-6BF9-6A8FBF6BA11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3" creationId="{747F0F62-B4E8-1E93-EC39-7E7FCB3F5AE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4" creationId="{EE953049-031A-B99E-C473-53D2B2B85AB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5" creationId="{C03D0043-F6B9-6EC8-94AF-313E9DB760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6" creationId="{89E7DD38-B517-5554-610F-27231B3D98B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7" creationId="{78756497-A95C-EA6B-373B-0C88408C913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8" creationId="{924A09A1-17E4-3815-22BC-3F88334FF3A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9" creationId="{57100D10-74F9-0BEE-2E90-509B59E7F93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0" creationId="{12785C2A-C9EC-CF27-FD3C-5F5D5770A2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1" creationId="{2DE82737-1A77-2F54-5425-E304CD7013F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2" creationId="{4CB2E285-6488-E2A0-7BC1-E9FAA6D1FAF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3" creationId="{CC75A531-7C07-0C9A-B86E-CE678673A8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4" creationId="{63BAE5DD-262D-554D-E2FC-027F81A18C0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5" creationId="{FD30B908-CEAB-FA8E-5EE2-0F79186837E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6" creationId="{AA7A640B-7FE7-E50F-78E0-FA68E9EA8333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517" creationId="{866E9E01-9713-E523-50F2-6D38B20C305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8" creationId="{8A4C67ED-32A6-5BB2-AFF0-EEF8A6F04EF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9" creationId="{61E68243-8513-752B-8E19-CBCC04A5909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0" creationId="{E6D40E5C-C0C5-909C-E838-397E6451EC8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1" creationId="{D130B283-8387-8CE4-66D6-9E354B01158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2" creationId="{3EAA8E95-0D41-1425-8744-D18E0BF02C6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3" creationId="{7F7C0C06-2DA5-433E-FA33-523581E31BE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4" creationId="{1512687F-050F-A44E-B61C-EE458E773A2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5" creationId="{15502DF6-4201-CE61-5188-01B27D42D1D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6" creationId="{1E122218-B2C7-7A61-18AA-7F8E73BEA7C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7" creationId="{60B26D66-54AC-F739-53E4-170DEF39064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8" creationId="{87343EC0-DE30-F44F-C166-03F9EF2DAA7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9" creationId="{52118C6C-9F83-F2A4-D919-7A8D9B9AFA7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0" creationId="{04BBFA1A-B777-4F44-911C-3F88F2299EE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1" creationId="{497528D0-418D-BE04-639D-9CC3EC8F2EF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2" creationId="{16BFE6BD-5439-731D-89DE-27DAC5BFA18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3" creationId="{866CAC0C-382D-AF75-FF26-2D8433E4C50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4" creationId="{52029B00-8D30-9708-D99A-C45E587EFDA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5" creationId="{03AC4167-E63D-15A4-994A-65631E570B1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6" creationId="{D109AB8D-FC61-31F7-96E6-70F9C5AB109F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537" creationId="{CAF38949-7E05-C1C2-A013-52940419D2D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8" creationId="{EC3CE71F-8819-088B-1876-BA2F9AE9409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9" creationId="{DF00077A-69B9-FCF3-DD13-4421E332FC9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0" creationId="{22194E04-1A97-5FCF-6CC8-872FBA0FD66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1" creationId="{856DE614-4EE1-AADC-691F-4933E77D0FF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2" creationId="{3FE08469-78E0-0EFC-5916-856D30041B2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3" creationId="{6093B2D9-37D7-2060-6598-FDD2D1504C8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4" creationId="{30810930-EAE0-3CBD-889A-6B494829972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5" creationId="{CE9F8B4F-E05C-5EF0-68B7-794F3407725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6" creationId="{9AC2FD3D-6404-381B-C897-99886ED70232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547" creationId="{FBA74985-2096-C450-B14E-66520431C27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8" creationId="{CEB60DBD-47C5-00A7-2C49-0C19B88468D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9" creationId="{E9C281E9-CCD1-07BE-5E87-16A3E479514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0" creationId="{E27BC886-C9B7-E443-E954-4740D456B34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1" creationId="{5BC54AB2-4DB3-D1CA-5405-D71E9713893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2" creationId="{2D427A1C-E069-1900-336B-FFDCD2339A3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3" creationId="{4D8B41A8-AE0F-5892-BDD4-813D84359FC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4" creationId="{D7F06048-9949-CCEB-13F3-26EF8E80976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5" creationId="{3365709A-D152-B91A-B0BD-021A01E668B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6" creationId="{F60801F6-D9CD-D45A-EDCB-9AF94B3A459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7" creationId="{9FB5EB1F-2979-8485-6C81-F8E4B721E49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8" creationId="{EC6063A7-FB39-A642-1790-F0C1058E033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9" creationId="{BB50E76D-B826-277E-181A-A4A0049C804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0" creationId="{5CF4AFC2-40A0-9301-9546-3522CB68616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1" creationId="{6C1A2E8C-776F-D96C-F385-544E4EEB61F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2" creationId="{865BA112-3F7E-0338-C3DA-56105E31969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3" creationId="{60BC078A-EE01-739C-A3A8-DFDBA95EF86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4" creationId="{14A55FE0-15ED-5176-3BE8-88782DCF529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5" creationId="{34F9DB37-F31D-263B-9CB3-267BC3ACC7B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6" creationId="{0574E1EB-CB07-719F-35D6-59FD0140C4CC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567" creationId="{B3D65BE9-0F86-254A-E294-F3E0F46E4A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8" creationId="{666422BC-793F-A991-D80C-7E3E922F69F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9" creationId="{D8CE9BCA-DA01-B998-4958-DFF74AA053D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0" creationId="{C950D3C2-8561-0DED-4AAE-3D11B24E615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1" creationId="{03845DF4-6917-FC56-D479-AA0D57EFBC0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2" creationId="{E0B5F37C-DDCB-E38D-C65F-442207D18F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3" creationId="{03C22DDB-5E6D-1662-A250-6C98B3A6709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4" creationId="{46BF9826-D95E-7C29-9F44-20F148EDB96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5" creationId="{76A638B2-AB18-BB80-CF10-A58ACFD3504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6" creationId="{50BD5EAE-8395-AA8C-DD7E-2D9C570E915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7" creationId="{19230A77-AC0A-B075-6CDE-9FDE03FEAF8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8" creationId="{093AE703-3EBB-22B3-F9A3-4B82DA03DD7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9" creationId="{347C5B98-1ACB-E046-4C44-9503863FBAB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80" creationId="{B4626F1F-87A9-3895-615E-F261CA1BC02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81" creationId="{F7A9193B-441E-58E5-C387-282E22D76364}"/>
          </ac:picMkLst>
        </pc:picChg>
        <pc:picChg chg="add mod">
          <ac:chgData name="松永 豊" userId="0f47802c-55e8-44c5-9ad5-0765a8f03ca5" providerId="ADAL" clId="{2AA3FE3F-9A9F-4B03-AB03-7CA1C48E57B5}" dt="2024-07-04T05:59:28.984" v="448" actId="1076"/>
          <ac:picMkLst>
            <pc:docMk/>
            <pc:sldMk cId="403183440" sldId="274"/>
            <ac:picMk id="583" creationId="{BA69402D-DB71-6D4E-4FAF-B6E313703CEC}"/>
          </ac:picMkLst>
        </pc:picChg>
        <pc:picChg chg="add mod">
          <ac:chgData name="松永 豊" userId="0f47802c-55e8-44c5-9ad5-0765a8f03ca5" providerId="ADAL" clId="{2AA3FE3F-9A9F-4B03-AB03-7CA1C48E57B5}" dt="2024-07-04T05:59:27.055" v="447" actId="1076"/>
          <ac:picMkLst>
            <pc:docMk/>
            <pc:sldMk cId="403183440" sldId="274"/>
            <ac:picMk id="585" creationId="{434D37BC-8ABF-5600-970E-DDE034749AEA}"/>
          </ac:picMkLst>
        </pc:picChg>
        <pc:picChg chg="add mod">
          <ac:chgData name="松永 豊" userId="0f47802c-55e8-44c5-9ad5-0765a8f03ca5" providerId="ADAL" clId="{2AA3FE3F-9A9F-4B03-AB03-7CA1C48E57B5}" dt="2024-07-04T05:59:24.709" v="446" actId="1076"/>
          <ac:picMkLst>
            <pc:docMk/>
            <pc:sldMk cId="403183440" sldId="274"/>
            <ac:picMk id="587" creationId="{824C122B-3883-9E7B-00C8-0876EFAA2955}"/>
          </ac:picMkLst>
        </pc:picChg>
        <pc:picChg chg="add mod">
          <ac:chgData name="松永 豊" userId="0f47802c-55e8-44c5-9ad5-0765a8f03ca5" providerId="ADAL" clId="{2AA3FE3F-9A9F-4B03-AB03-7CA1C48E57B5}" dt="2024-07-04T05:59:20.403" v="445" actId="1076"/>
          <ac:picMkLst>
            <pc:docMk/>
            <pc:sldMk cId="403183440" sldId="274"/>
            <ac:picMk id="589" creationId="{F58F38FC-10C0-E28F-F89B-6F2909977F3E}"/>
          </ac:picMkLst>
        </pc:picChg>
        <pc:picChg chg="add mod">
          <ac:chgData name="松永 豊" userId="0f47802c-55e8-44c5-9ad5-0765a8f03ca5" providerId="ADAL" clId="{2AA3FE3F-9A9F-4B03-AB03-7CA1C48E57B5}" dt="2024-07-04T05:59:13.356" v="444" actId="1076"/>
          <ac:picMkLst>
            <pc:docMk/>
            <pc:sldMk cId="403183440" sldId="274"/>
            <ac:picMk id="591" creationId="{E267AEB0-ECF4-F2A3-37A1-3E7E037388D7}"/>
          </ac:picMkLst>
        </pc:picChg>
        <pc:picChg chg="add mod">
          <ac:chgData name="松永 豊" userId="0f47802c-55e8-44c5-9ad5-0765a8f03ca5" providerId="ADAL" clId="{2AA3FE3F-9A9F-4B03-AB03-7CA1C48E57B5}" dt="2024-07-04T05:59:11.432" v="443" actId="1076"/>
          <ac:picMkLst>
            <pc:docMk/>
            <pc:sldMk cId="403183440" sldId="274"/>
            <ac:picMk id="593" creationId="{48AF4C58-EB44-6AB3-7043-E53F8F7A3B52}"/>
          </ac:picMkLst>
        </pc:picChg>
        <pc:picChg chg="add mod">
          <ac:chgData name="松永 豊" userId="0f47802c-55e8-44c5-9ad5-0765a8f03ca5" providerId="ADAL" clId="{2AA3FE3F-9A9F-4B03-AB03-7CA1C48E57B5}" dt="2024-07-04T05:59:09.192" v="442" actId="1076"/>
          <ac:picMkLst>
            <pc:docMk/>
            <pc:sldMk cId="403183440" sldId="274"/>
            <ac:picMk id="595" creationId="{D206D207-4EE7-D485-7834-D1C847D7EBF8}"/>
          </ac:picMkLst>
        </pc:picChg>
        <pc:picChg chg="add mod">
          <ac:chgData name="松永 豊" userId="0f47802c-55e8-44c5-9ad5-0765a8f03ca5" providerId="ADAL" clId="{2AA3FE3F-9A9F-4B03-AB03-7CA1C48E57B5}" dt="2024-07-04T05:59:06.173" v="441" actId="1076"/>
          <ac:picMkLst>
            <pc:docMk/>
            <pc:sldMk cId="403183440" sldId="274"/>
            <ac:picMk id="597" creationId="{53AAC3AB-F33B-8608-505C-E111A1C2DE97}"/>
          </ac:picMkLst>
        </pc:picChg>
        <pc:picChg chg="add mod">
          <ac:chgData name="松永 豊" userId="0f47802c-55e8-44c5-9ad5-0765a8f03ca5" providerId="ADAL" clId="{2AA3FE3F-9A9F-4B03-AB03-7CA1C48E57B5}" dt="2024-07-04T05:59:00.490" v="440" actId="1076"/>
          <ac:picMkLst>
            <pc:docMk/>
            <pc:sldMk cId="403183440" sldId="274"/>
            <ac:picMk id="599" creationId="{0D7356A4-A00F-3578-90DC-85D20BDEE7B2}"/>
          </ac:picMkLst>
        </pc:picChg>
        <pc:picChg chg="add mod">
          <ac:chgData name="松永 豊" userId="0f47802c-55e8-44c5-9ad5-0765a8f03ca5" providerId="ADAL" clId="{2AA3FE3F-9A9F-4B03-AB03-7CA1C48E57B5}" dt="2024-07-04T05:58:53.220" v="439" actId="1076"/>
          <ac:picMkLst>
            <pc:docMk/>
            <pc:sldMk cId="403183440" sldId="274"/>
            <ac:picMk id="601" creationId="{44FD13E1-B6ED-684F-331B-5E1818008ED6}"/>
          </ac:picMkLst>
        </pc:picChg>
        <pc:picChg chg="add mod">
          <ac:chgData name="松永 豊" userId="0f47802c-55e8-44c5-9ad5-0765a8f03ca5" providerId="ADAL" clId="{2AA3FE3F-9A9F-4B03-AB03-7CA1C48E57B5}" dt="2024-07-04T05:58:45.063" v="437" actId="1076"/>
          <ac:picMkLst>
            <pc:docMk/>
            <pc:sldMk cId="403183440" sldId="274"/>
            <ac:picMk id="603" creationId="{FBBB5481-6C1C-DFAE-5FB4-BE0BC71F941A}"/>
          </ac:picMkLst>
        </pc:picChg>
        <pc:picChg chg="add mod">
          <ac:chgData name="松永 豊" userId="0f47802c-55e8-44c5-9ad5-0765a8f03ca5" providerId="ADAL" clId="{2AA3FE3F-9A9F-4B03-AB03-7CA1C48E57B5}" dt="2024-07-04T05:58:40.580" v="436" actId="1076"/>
          <ac:picMkLst>
            <pc:docMk/>
            <pc:sldMk cId="403183440" sldId="274"/>
            <ac:picMk id="605" creationId="{BEF23FFE-BC68-85BF-A236-9E46C59CDDA2}"/>
          </ac:picMkLst>
        </pc:picChg>
        <pc:picChg chg="add mod">
          <ac:chgData name="松永 豊" userId="0f47802c-55e8-44c5-9ad5-0765a8f03ca5" providerId="ADAL" clId="{2AA3FE3F-9A9F-4B03-AB03-7CA1C48E57B5}" dt="2024-07-04T05:58:37.223" v="435" actId="1076"/>
          <ac:picMkLst>
            <pc:docMk/>
            <pc:sldMk cId="403183440" sldId="274"/>
            <ac:picMk id="607" creationId="{266C69CE-0B85-01A1-971F-4071CC50C67E}"/>
          </ac:picMkLst>
        </pc:picChg>
        <pc:picChg chg="add mod">
          <ac:chgData name="松永 豊" userId="0f47802c-55e8-44c5-9ad5-0765a8f03ca5" providerId="ADAL" clId="{2AA3FE3F-9A9F-4B03-AB03-7CA1C48E57B5}" dt="2024-07-04T05:58:30.958" v="434" actId="1076"/>
          <ac:picMkLst>
            <pc:docMk/>
            <pc:sldMk cId="403183440" sldId="274"/>
            <ac:picMk id="609" creationId="{46E4DDD6-B246-99BF-ACF3-20EF7F126BF1}"/>
          </ac:picMkLst>
        </pc:picChg>
        <pc:picChg chg="add mod">
          <ac:chgData name="松永 豊" userId="0f47802c-55e8-44c5-9ad5-0765a8f03ca5" providerId="ADAL" clId="{2AA3FE3F-9A9F-4B03-AB03-7CA1C48E57B5}" dt="2024-07-04T05:58:26.558" v="433" actId="1076"/>
          <ac:picMkLst>
            <pc:docMk/>
            <pc:sldMk cId="403183440" sldId="274"/>
            <ac:picMk id="611" creationId="{7EC26063-A460-B8CE-384C-55245A565522}"/>
          </ac:picMkLst>
        </pc:picChg>
        <pc:picChg chg="add mod">
          <ac:chgData name="松永 豊" userId="0f47802c-55e8-44c5-9ad5-0765a8f03ca5" providerId="ADAL" clId="{2AA3FE3F-9A9F-4B03-AB03-7CA1C48E57B5}" dt="2024-07-04T05:58:23.518" v="432" actId="1076"/>
          <ac:picMkLst>
            <pc:docMk/>
            <pc:sldMk cId="403183440" sldId="274"/>
            <ac:picMk id="613" creationId="{FE717CBA-4ADD-6C0C-96B1-47BDFB48D2E0}"/>
          </ac:picMkLst>
        </pc:picChg>
        <pc:picChg chg="add mod">
          <ac:chgData name="松永 豊" userId="0f47802c-55e8-44c5-9ad5-0765a8f03ca5" providerId="ADAL" clId="{2AA3FE3F-9A9F-4B03-AB03-7CA1C48E57B5}" dt="2024-07-04T05:58:18.697" v="431" actId="1076"/>
          <ac:picMkLst>
            <pc:docMk/>
            <pc:sldMk cId="403183440" sldId="274"/>
            <ac:picMk id="615" creationId="{CC6B3D27-1549-1FBD-DCA7-D026BFB17964}"/>
          </ac:picMkLst>
        </pc:picChg>
        <pc:picChg chg="add mod">
          <ac:chgData name="松永 豊" userId="0f47802c-55e8-44c5-9ad5-0765a8f03ca5" providerId="ADAL" clId="{2AA3FE3F-9A9F-4B03-AB03-7CA1C48E57B5}" dt="2024-07-04T05:58:15.457" v="430" actId="1076"/>
          <ac:picMkLst>
            <pc:docMk/>
            <pc:sldMk cId="403183440" sldId="274"/>
            <ac:picMk id="617" creationId="{096C7FF2-D356-C22A-E563-08C9069EE90C}"/>
          </ac:picMkLst>
        </pc:picChg>
        <pc:picChg chg="add mod">
          <ac:chgData name="松永 豊" userId="0f47802c-55e8-44c5-9ad5-0765a8f03ca5" providerId="ADAL" clId="{2AA3FE3F-9A9F-4B03-AB03-7CA1C48E57B5}" dt="2024-07-04T05:58:12.675" v="429" actId="1076"/>
          <ac:picMkLst>
            <pc:docMk/>
            <pc:sldMk cId="403183440" sldId="274"/>
            <ac:picMk id="619" creationId="{613CEDAE-FCEB-CE1C-0B68-D7E5090DB93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0" creationId="{5681E61F-F1E7-79B9-DB0B-8EF2AC08E79C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1" creationId="{2870995E-B630-075F-31A8-12D2500B9E9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2" creationId="{B0EBBDF5-37FB-56D3-C85F-F6939D2AE5C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3" creationId="{BF1F3C3E-E7AB-2B48-15F2-1FBD2CBB905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4" creationId="{A2C84B95-3DB7-FAE4-1075-0049EB0194A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5" creationId="{874DB0D2-7418-9D0F-2B72-68646570460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6" creationId="{D3E82C57-9F8A-6489-87E8-B139464E5329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7" creationId="{E6CF7507-50A8-427C-7D8B-3D660691C935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8" creationId="{A1929007-DF0E-1A56-8E36-4D616D51E23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9" creationId="{0C65F375-5D24-A7E3-F752-215DF141440C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0" creationId="{E01B8997-D784-3502-3FF9-E1BB8C8E6E8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1" creationId="{CC7FA0F2-B9D3-200B-36DC-484BA00C4E6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2" creationId="{4A96966D-4C32-00FC-FEEF-CCF9B5CB6F98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3" creationId="{A5FED7BF-5E9D-947A-361E-360538D1456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4" creationId="{D43ED499-ADA9-ECFF-964A-E2D871C1C353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5" creationId="{D1252FBC-F9AE-A901-DE0C-C0E5764C666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6" creationId="{6B23F97F-A41D-C76A-AEF2-6C1307ACD2B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7" creationId="{62219C07-01C1-FF35-1282-8455BB0919D9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8" creationId="{35F1BD32-B8C7-F808-95F6-2AE3FB618778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9" creationId="{D9722E51-9B5E-0F6B-84C1-2CAF714EED9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0" creationId="{4B46E81F-4463-6881-2B06-E844EC3C166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1" creationId="{75EF739C-5655-0232-9BBA-3FDF20FBFE47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2" creationId="{5D2353DE-272F-AC07-22FB-B7E6AA94C2EC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3" creationId="{97AEECF2-BCFE-B85D-82B6-9962CCBE5165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4" creationId="{9F45C457-EE68-1ED6-A592-C2DA9C8EB05F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5" creationId="{B2603A28-13BF-54BE-A621-010537C5751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6" creationId="{722DE61D-1EFE-57DE-8499-CCD393E50A5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7" creationId="{B2D25EAE-3DD1-AD97-A662-3B25AD4CC22E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8" creationId="{68A05AA2-508C-DC3A-BEE8-26EF0530809F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9" creationId="{83DB71AB-54D5-40C4-13F2-8AEDE553AC9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0" creationId="{610E29CA-514C-1062-F9F3-3C73958F45D0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1" creationId="{B3B331A3-AF74-103E-01EF-54148F70CBA2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2" creationId="{55FD79A0-2F5B-F76E-4478-EEFFB02925E3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3" creationId="{9E22FED9-D4F1-AC2E-57F2-3A3018AB471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4" creationId="{E08E9EC7-4BDE-27CA-07BF-2A39B5BAABE9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5" creationId="{76CFF59A-2A12-F16B-66CB-6D2A72852CEE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6" creationId="{200EA67F-E361-4C5D-6FD1-F748B487C5F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7" creationId="{B49D3D35-1E8D-B637-785B-1421B4FFC963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8" creationId="{4E5DBA6F-0932-1797-F380-FA19CA6076C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9" creationId="{CAFB5C74-4FAB-45E6-799C-589187E5509C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0" creationId="{F1F0B583-CDB6-EACA-B353-E967A1E6E805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1" creationId="{FB80345B-9F33-98BA-7408-3E4FCA3F813B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2" creationId="{D4178EAA-F799-8338-8117-28047BD5636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3" creationId="{EE1C8208-39B7-3616-3C64-777360CB00F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4" creationId="{5EBA5C57-8E05-C406-7A6D-E453D86F158B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5" creationId="{32861CA3-8380-8812-D210-3ACDC17744D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6" creationId="{1C02EF09-4DBE-AA58-7AB0-529A800E43E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7" creationId="{293ABA01-2F9C-4366-6B81-59552DE309A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8" creationId="{C2687738-E418-CFB5-C8E7-ACFCA97564F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9" creationId="{1E8918B2-92A7-C624-55A0-E276780670D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0" creationId="{2CD55479-919F-6884-EF45-C3E8F31C6B20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1" creationId="{C2D6F644-7D10-9A32-DF49-15A216B9484E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2" creationId="{787BF8F2-ADEB-E94F-60E3-8833BF394E38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3" creationId="{B8F38A17-EA68-7183-CF9C-0DF3E1CE6343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4" creationId="{0987BAC3-6F97-9954-4A5D-D40308F7890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5" creationId="{56545868-EF0A-B5F1-7E95-FC869B4F773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6" creationId="{C2D13B24-AF93-4B14-5EC3-DFB29448E08C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7" creationId="{E25E2501-0709-4A8F-C0E2-7FDB0BCEC828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8" creationId="{4978EA79-41A0-D9F2-11D4-DB568D18B63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9" creationId="{15BB9933-41B0-C722-AFBA-0D31DB3AD6A1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0" creationId="{2AD9CE81-83F8-FB29-C0D0-38619BE1D65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1" creationId="{8BAEFA65-A58B-2906-CF44-E9DD13292D85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2" creationId="{49FE31F1-49AC-3483-B80C-A83892BDB43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3" creationId="{5558442F-3ECE-696A-B599-03074F0BE3E2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4" creationId="{65D58C55-8B2E-A226-260F-CCDA9E57C72C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5" creationId="{4026F88E-02EA-EE56-C1EB-5AF9DB78CCB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6" creationId="{49E57967-6CDB-839E-B286-7B033E65B4B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7" creationId="{A3CC2DF1-11B1-D8DF-BA9F-7F8328D2E9A8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8" creationId="{E75E2A24-0ACC-D3B9-9FB2-5540529398A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9" creationId="{7FE81DAF-5BEB-3717-09AF-5B2D3F96378F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0" creationId="{2558211D-883E-3E1A-BE1A-C56AC753BDF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1" creationId="{803DB995-48AB-94C1-C36E-8057FCFE8651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2" creationId="{10A86DB6-07D3-ED0B-81D5-4DD81D23287B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3" creationId="{ADB24ED2-A0B1-7EDB-6864-6F9A1A6185EF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4" creationId="{41F83DC5-C141-D995-FF6E-E3942194528B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5" creationId="{FED9D891-6F55-83A6-93DC-3EDCE7696BE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6" creationId="{F47D478C-1B73-D17D-6340-982F90A1B31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7" creationId="{4F2FF582-A552-4CC7-3FE1-93A32FFAB1A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8" creationId="{D5BA26C7-DF4B-E60A-FA85-A2DB3F80E58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9" creationId="{EF817F8F-5034-BE67-5D94-579DC9E166DD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0" creationId="{12F67BEB-4B32-FC92-6D36-C3F4355B8560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1" creationId="{F78D8770-CD4B-7228-82D2-5A7072A6737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2" creationId="{4F433CA6-F9EE-3C92-7B85-96E131F00F1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3" creationId="{BD82A898-29BC-8053-789F-612232721D9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4" creationId="{09457A1B-14B8-31B4-C7DA-1848161988DE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5" creationId="{26B0A276-3CDC-C988-FCDF-2E8F51066D6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6" creationId="{9100A4C4-5E1F-044F-BF91-5AF09485D59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7" creationId="{7B58F434-09E4-84E2-8739-DE3C5803E60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8" creationId="{22134030-5950-6316-0E55-0D47FAE330E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9" creationId="{7A36282F-FF11-DB11-FCA8-95FB1693AB8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0" creationId="{ADB8F34C-4E85-205B-F439-522F73A9BF8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1" creationId="{45EA0A3F-13F6-529F-D2A5-09C340EDF8A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2" creationId="{F40D782D-D58F-DB2B-0F1E-3A3EFB3E0E8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3" creationId="{E40752A9-D334-3061-F4DD-E90D4FF5FF7B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4" creationId="{362B6109-FA2B-CFB0-A938-CD408551B056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5" creationId="{861F0B0A-77D9-E87A-DD46-1D0BC114921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6" creationId="{79CCFC39-BC98-7FEA-9C95-97CF97ABA822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7" creationId="{9288AD84-C500-88E9-6503-650302D665B8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8" creationId="{A48559FC-4D1E-589B-64FE-DA407D3A22C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9" creationId="{9E9ED91E-D8A9-6138-26B2-B5B28A6B51E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0" creationId="{60B80221-9CB8-87E3-E93E-85B124878A6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1" creationId="{B4118C04-ABB4-2103-5593-8160924A625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2" creationId="{D7A94408-DDD7-F843-B4EF-FE7B950AFD6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3" creationId="{D96CC565-DA67-56F4-8488-3828FDD96E1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4" creationId="{007C7F57-1DD7-E8DB-A3C7-C27F301AFE8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5" creationId="{AD86C21E-038F-72F6-76CF-B3554D3DF86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6" creationId="{A2E0A16A-6E2D-F920-D59B-619E63B3B9AE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7" creationId="{CAFA2B61-188C-96E4-E90A-E6DDD70B40D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8" creationId="{BA317586-B493-4F6C-175B-2DCC6B63D100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9" creationId="{2DAF29EC-CD6A-07E6-1145-9518AB5F9B3B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0" creationId="{5BF9AA2B-B703-E9C4-66BE-62FBC90AB9B2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1" creationId="{55367C9E-121C-1258-E487-05BF4444FD7F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2" creationId="{B53BE579-EA42-A6A4-351D-2B0066858BF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3" creationId="{DD1D19B6-92FE-5DB2-F401-6AE8119186A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4" creationId="{01B53235-DF9F-24B7-0FF4-B6BFEC73446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5" creationId="{959B29CB-ACF9-9346-23B7-950B6DFF2348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6" creationId="{B926106B-D806-DC6C-577F-3755243002A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7" creationId="{1E49148F-A3E7-83FF-F485-5DBF4BA73C7D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8" creationId="{B1068C0E-5FD1-9AE2-4E21-7CC3B320218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9" creationId="{8FD64D49-9DBC-389E-9E85-5539E1F93C52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0" creationId="{F0A1B4A0-9436-F77C-39D5-73CD40FFF6B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1" creationId="{422948BB-525D-4D91-5710-DD9DDEA7B1C3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2" creationId="{B1B8E311-0C08-C0EA-9332-014759398590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3" creationId="{CDFEDF35-33DF-A1DF-4134-A1FAE5D6717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4" creationId="{A8794E3A-0753-9CA9-8D83-B00600BA81C6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5" creationId="{64C59021-07D4-5667-C182-4EA87A0897D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6" creationId="{587350CC-391B-8D5F-986F-4001FD62C73A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7" creationId="{AB2AFF38-F77F-1FB2-821D-6136115CA157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8" creationId="{D4170007-C1C7-0B48-BC21-9C435CA47BAF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9" creationId="{069287CC-80B5-DE5B-8521-2ADB4EEAC13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0" creationId="{48D70265-E530-6D9B-58C8-EFE96E0E997F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1" creationId="{B083B1DB-F54E-FFF2-8A35-BB8BA62279A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2" creationId="{5D444C32-8F1E-B77C-4928-768002BDDE67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3" creationId="{7166E91E-35C5-7E7B-2CC9-F6A30019292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4" creationId="{7E020C1A-37AF-DCA1-9237-53CEF4E71A92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5" creationId="{FE817CD2-4377-C3A9-7CEC-F7BCF9C02CDF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6" creationId="{11601183-2EDD-1480-3E2F-E0DF69D447E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7" creationId="{8B773985-CDAA-DD63-7B7C-7ACE2EB598C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8" creationId="{CFF5D081-866D-FE6A-1BF9-9454D900FC85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9" creationId="{5C49B7F8-5AED-00D4-A54A-BE572EB12D67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0" creationId="{12576930-B45A-B69A-7CAF-03511EF98CB8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1" creationId="{ECDE1248-E611-58A8-B36A-75A775C9D1F1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2" creationId="{2EE9D406-A718-86F4-49B2-925639C1EC0B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3" creationId="{5E8425F3-B074-BB77-6322-17D5EC66D8C9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4" creationId="{41492011-342B-45CC-ACB0-7D66D810B01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5" creationId="{BC631BBC-11BE-DB1D-7237-3FF3F8FF11D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6" creationId="{A176B918-2CFC-C024-24CB-91C1667D1625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7" creationId="{8EE79B5D-6B92-E753-A5BB-5360F37218D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8" creationId="{D954FEA7-2678-92D4-24B5-625036B8B1AB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9" creationId="{6F850071-2E0B-56ED-E3C0-85725DC8F33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0" creationId="{59009F88-A36E-8EB1-E9A7-31E4C180F535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1" creationId="{9FC274C2-980B-DBA8-368A-5A6FF9D6060C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2" creationId="{3BE9DFE6-C8E5-CD2E-B3D7-1578D8E49802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3" creationId="{0388D971-1DA5-B92C-E2FE-8AC396973E2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4" creationId="{D201AA4E-065A-4C0D-F19A-A79E7A78B94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5" creationId="{68CC3BB4-988E-067E-3BB3-63A9C6516821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6" creationId="{790B516F-96A2-87F5-F4D9-5111EA621AE6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7" creationId="{D60D353B-0FE6-9106-2304-39ADE9037C9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8" creationId="{7FB1C65F-07C1-60C0-7E8F-0CD19A078BF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9" creationId="{C5616B65-FA63-9738-6987-87D8DE4DF6C2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0" creationId="{E174DFBA-A2D3-183A-CE26-A848B1DEC5FC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1" creationId="{C5CCDB46-D594-A4CC-FB97-5132D9B1DDD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2" creationId="{2A3C68B4-5316-A9BA-7F4E-669114EB14BA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3" creationId="{E753B318-DE5D-F88D-29C2-9D50974FBA66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4" creationId="{475095CA-72A9-39E9-27D4-BF33CBBD83F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5" creationId="{42B9E349-92C1-5CA7-995E-F24E539047EE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6" creationId="{EA86F923-4287-4364-B4CB-5EB677023E5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7" creationId="{9C1EAF0F-7C5E-C6B7-1537-E47FB26C2CAE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8" creationId="{F4CBF257-01D6-509B-7A81-C7672F38AC0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9" creationId="{B06DD2C7-6081-8F3B-902A-6F8C309E97D8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0" creationId="{8A7DC5B1-3DA4-2AC5-F0A7-BB6C489804F9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1" creationId="{F91F9EE5-5DFB-CDFD-0044-02F7397670CE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2" creationId="{062F159C-7EE6-ECBA-CBBE-68D42AC84959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3" creationId="{17474D31-144D-15DE-879F-5B25D5F72672}"/>
          </ac:picMkLst>
        </pc:picChg>
      </pc:sldChg>
      <pc:sldChg chg="add ord setBg">
        <pc:chgData name="松永 豊" userId="0f47802c-55e8-44c5-9ad5-0765a8f03ca5" providerId="ADAL" clId="{2AA3FE3F-9A9F-4B03-AB03-7CA1C48E57B5}" dt="2024-07-04T06:02:40.281" v="498"/>
        <pc:sldMkLst>
          <pc:docMk/>
          <pc:sldMk cId="1721294119" sldId="275"/>
        </pc:sldMkLst>
      </pc:sldChg>
      <pc:sldChg chg="add ord setBg">
        <pc:chgData name="松永 豊" userId="0f47802c-55e8-44c5-9ad5-0765a8f03ca5" providerId="ADAL" clId="{2AA3FE3F-9A9F-4B03-AB03-7CA1C48E57B5}" dt="2024-07-04T06:03:08.197" v="507"/>
        <pc:sldMkLst>
          <pc:docMk/>
          <pc:sldMk cId="3361935092" sldId="276"/>
        </pc:sldMkLst>
      </pc:sldChg>
      <pc:sldChg chg="add ord setBg">
        <pc:chgData name="松永 豊" userId="0f47802c-55e8-44c5-9ad5-0765a8f03ca5" providerId="ADAL" clId="{2AA3FE3F-9A9F-4B03-AB03-7CA1C48E57B5}" dt="2024-07-04T06:03:28.311" v="512"/>
        <pc:sldMkLst>
          <pc:docMk/>
          <pc:sldMk cId="3107745433" sldId="277"/>
        </pc:sldMkLst>
      </pc:sldChg>
    </pc:docChg>
  </pc:docChgLst>
  <pc:docChgLst>
    <pc:chgData name="ゲスト ユーザー" userId="S::urn:spo:anon#98a1f0fc002471b830718e88f287445b7601a8fbdaba1d540dfcf834a017c085::" providerId="AD" clId="Web-{18E3CD04-5126-7040-1A3B-11607D3D9112}"/>
    <pc:docChg chg="modSld">
      <pc:chgData name="ゲスト ユーザー" userId="S::urn:spo:anon#98a1f0fc002471b830718e88f287445b7601a8fbdaba1d540dfcf834a017c085::" providerId="AD" clId="Web-{18E3CD04-5126-7040-1A3B-11607D3D9112}" dt="2024-08-19T01:37:26.084" v="33" actId="20577"/>
      <pc:docMkLst>
        <pc:docMk/>
      </pc:docMkLst>
      <pc:sldChg chg="modSp">
        <pc:chgData name="ゲスト ユーザー" userId="S::urn:spo:anon#98a1f0fc002471b830718e88f287445b7601a8fbdaba1d540dfcf834a017c085::" providerId="AD" clId="Web-{18E3CD04-5126-7040-1A3B-11607D3D9112}" dt="2024-08-19T01:37:26.084" v="33" actId="20577"/>
        <pc:sldMkLst>
          <pc:docMk/>
          <pc:sldMk cId="2623007479" sldId="274"/>
        </pc:sldMkLst>
        <pc:spChg chg="mod">
          <ac:chgData name="ゲスト ユーザー" userId="S::urn:spo:anon#98a1f0fc002471b830718e88f287445b7601a8fbdaba1d540dfcf834a017c085::" providerId="AD" clId="Web-{18E3CD04-5126-7040-1A3B-11607D3D9112}" dt="2024-08-19T01:37:26.084" v="33" actId="20577"/>
          <ac:spMkLst>
            <pc:docMk/>
            <pc:sldMk cId="2623007479" sldId="274"/>
            <ac:spMk id="153" creationId="{68B2AB1D-267F-F853-37E4-E8364465DCF2}"/>
          </ac:spMkLst>
        </pc:spChg>
        <pc:spChg chg="mod">
          <ac:chgData name="ゲスト ユーザー" userId="S::urn:spo:anon#98a1f0fc002471b830718e88f287445b7601a8fbdaba1d540dfcf834a017c085::" providerId="AD" clId="Web-{18E3CD04-5126-7040-1A3B-11607D3D9112}" dt="2024-08-19T01:34:12.003" v="15" actId="1076"/>
          <ac:spMkLst>
            <pc:docMk/>
            <pc:sldMk cId="2623007479" sldId="274"/>
            <ac:spMk id="155" creationId="{335E4DC5-B5FC-2398-F81E-82F6DFF921B5}"/>
          </ac:spMkLst>
        </pc:spChg>
        <pc:spChg chg="mod">
          <ac:chgData name="ゲスト ユーザー" userId="S::urn:spo:anon#98a1f0fc002471b830718e88f287445b7601a8fbdaba1d540dfcf834a017c085::" providerId="AD" clId="Web-{18E3CD04-5126-7040-1A3B-11607D3D9112}" dt="2024-08-19T01:34:06.534" v="14" actId="14100"/>
          <ac:spMkLst>
            <pc:docMk/>
            <pc:sldMk cId="2623007479" sldId="274"/>
            <ac:spMk id="157" creationId="{6389AB58-7468-542F-7D24-F0A6B2BEBC11}"/>
          </ac:spMkLst>
        </pc:spChg>
      </pc:sldChg>
    </pc:docChg>
  </pc:docChgLst>
  <pc:docChgLst>
    <pc:chgData name="松永 豊" userId="0f47802c-55e8-44c5-9ad5-0765a8f03ca5" providerId="ADAL" clId="{96E7DC3F-88F2-43C8-85E6-842A798E2B1D}"/>
    <pc:docChg chg="custSel addSld modSld sldOrd">
      <pc:chgData name="松永 豊" userId="0f47802c-55e8-44c5-9ad5-0765a8f03ca5" providerId="ADAL" clId="{96E7DC3F-88F2-43C8-85E6-842A798E2B1D}" dt="2024-07-04T22:57:29.261" v="30"/>
      <pc:docMkLst>
        <pc:docMk/>
      </pc:docMkLst>
      <pc:sldChg chg="addSp delSp modSp mod ord">
        <pc:chgData name="松永 豊" userId="0f47802c-55e8-44c5-9ad5-0765a8f03ca5" providerId="ADAL" clId="{96E7DC3F-88F2-43C8-85E6-842A798E2B1D}" dt="2024-07-04T22:57:29.261" v="30"/>
        <pc:sldMkLst>
          <pc:docMk/>
          <pc:sldMk cId="1097532188" sldId="270"/>
        </pc:sldMkLst>
        <pc:picChg chg="add mod">
          <ac:chgData name="松永 豊" userId="0f47802c-55e8-44c5-9ad5-0765a8f03ca5" providerId="ADAL" clId="{96E7DC3F-88F2-43C8-85E6-842A798E2B1D}" dt="2024-07-04T22:57:29.261" v="30"/>
          <ac:picMkLst>
            <pc:docMk/>
            <pc:sldMk cId="1097532188" sldId="270"/>
            <ac:picMk id="3" creationId="{1F8B6081-5551-13C0-CFC3-B37919E22A04}"/>
          </ac:picMkLst>
        </pc:picChg>
        <pc:picChg chg="del">
          <ac:chgData name="松永 豊" userId="0f47802c-55e8-44c5-9ad5-0765a8f03ca5" providerId="ADAL" clId="{96E7DC3F-88F2-43C8-85E6-842A798E2B1D}" dt="2024-07-04T22:55:01.007" v="26" actId="478"/>
          <ac:picMkLst>
            <pc:docMk/>
            <pc:sldMk cId="1097532188" sldId="270"/>
            <ac:picMk id="4" creationId="{DDFFB303-42AA-A8B1-7BA9-A88597604973}"/>
          </ac:picMkLst>
        </pc:picChg>
      </pc:sldChg>
      <pc:sldChg chg="ord">
        <pc:chgData name="松永 豊" userId="0f47802c-55e8-44c5-9ad5-0765a8f03ca5" providerId="ADAL" clId="{96E7DC3F-88F2-43C8-85E6-842A798E2B1D}" dt="2024-07-04T06:16:29.809" v="21"/>
        <pc:sldMkLst>
          <pc:docMk/>
          <pc:sldMk cId="3233312802" sldId="272"/>
        </pc:sldMkLst>
      </pc:sldChg>
      <pc:sldChg chg="ord setBg">
        <pc:chgData name="松永 豊" userId="0f47802c-55e8-44c5-9ad5-0765a8f03ca5" providerId="ADAL" clId="{96E7DC3F-88F2-43C8-85E6-842A798E2B1D}" dt="2024-07-04T06:16:13.981" v="9"/>
        <pc:sldMkLst>
          <pc:docMk/>
          <pc:sldMk cId="3674271027" sldId="273"/>
        </pc:sldMkLst>
      </pc:sldChg>
      <pc:sldChg chg="ord setBg">
        <pc:chgData name="松永 豊" userId="0f47802c-55e8-44c5-9ad5-0765a8f03ca5" providerId="ADAL" clId="{96E7DC3F-88F2-43C8-85E6-842A798E2B1D}" dt="2024-07-04T06:16:15.713" v="11"/>
        <pc:sldMkLst>
          <pc:docMk/>
          <pc:sldMk cId="3361935092" sldId="276"/>
        </pc:sldMkLst>
      </pc:sldChg>
      <pc:sldChg chg="ord">
        <pc:chgData name="松永 豊" userId="0f47802c-55e8-44c5-9ad5-0765a8f03ca5" providerId="ADAL" clId="{96E7DC3F-88F2-43C8-85E6-842A798E2B1D}" dt="2024-07-04T06:16:27.053" v="19"/>
        <pc:sldMkLst>
          <pc:docMk/>
          <pc:sldMk cId="3107745433" sldId="277"/>
        </pc:sldMkLst>
      </pc:sldChg>
      <pc:sldChg chg="add">
        <pc:chgData name="松永 豊" userId="0f47802c-55e8-44c5-9ad5-0765a8f03ca5" providerId="ADAL" clId="{96E7DC3F-88F2-43C8-85E6-842A798E2B1D}" dt="2024-07-04T06:14:55.339" v="0" actId="2890"/>
        <pc:sldMkLst>
          <pc:docMk/>
          <pc:sldMk cId="3232809510" sldId="278"/>
        </pc:sldMkLst>
      </pc:sldChg>
      <pc:sldChg chg="add">
        <pc:chgData name="松永 豊" userId="0f47802c-55e8-44c5-9ad5-0765a8f03ca5" providerId="ADAL" clId="{96E7DC3F-88F2-43C8-85E6-842A798E2B1D}" dt="2024-07-04T06:14:59.893" v="1" actId="2890"/>
        <pc:sldMkLst>
          <pc:docMk/>
          <pc:sldMk cId="1859993119" sldId="279"/>
        </pc:sldMkLst>
      </pc:sldChg>
    </pc:docChg>
  </pc:docChgLst>
  <pc:docChgLst>
    <pc:chgData name="松永 豊" userId="0f47802c-55e8-44c5-9ad5-0765a8f03ca5" providerId="ADAL" clId="{95C0AFC4-D6C8-40AA-979F-40D4BC53ED0B}"/>
    <pc:docChg chg="addSld delSld modSld sldOrd">
      <pc:chgData name="松永 豊" userId="0f47802c-55e8-44c5-9ad5-0765a8f03ca5" providerId="ADAL" clId="{95C0AFC4-D6C8-40AA-979F-40D4BC53ED0B}" dt="2024-06-04T14:02:29.802" v="208" actId="680"/>
      <pc:docMkLst>
        <pc:docMk/>
      </pc:docMkLst>
      <pc:sldChg chg="addSp modSp mod ord setBg">
        <pc:chgData name="松永 豊" userId="0f47802c-55e8-44c5-9ad5-0765a8f03ca5" providerId="ADAL" clId="{95C0AFC4-D6C8-40AA-979F-40D4BC53ED0B}" dt="2024-06-04T13:57:57.981" v="41" actId="207"/>
        <pc:sldMkLst>
          <pc:docMk/>
          <pc:sldMk cId="3192345885" sldId="258"/>
        </pc:sldMkLst>
        <pc:spChg chg="add mod">
          <ac:chgData name="松永 豊" userId="0f47802c-55e8-44c5-9ad5-0765a8f03ca5" providerId="ADAL" clId="{95C0AFC4-D6C8-40AA-979F-40D4BC53ED0B}" dt="2024-06-04T13:56:44.781" v="10"/>
          <ac:spMkLst>
            <pc:docMk/>
            <pc:sldMk cId="3192345885" sldId="258"/>
            <ac:spMk id="2" creationId="{205E9A55-710C-1B68-BB90-8B921D29FA53}"/>
          </ac:spMkLst>
        </pc:spChg>
        <pc:spChg chg="add mod">
          <ac:chgData name="松永 豊" userId="0f47802c-55e8-44c5-9ad5-0765a8f03ca5" providerId="ADAL" clId="{95C0AFC4-D6C8-40AA-979F-40D4BC53ED0B}" dt="2024-06-04T13:56:53.128" v="11" actId="1076"/>
          <ac:spMkLst>
            <pc:docMk/>
            <pc:sldMk cId="3192345885" sldId="258"/>
            <ac:spMk id="3" creationId="{FA0D11B1-F167-A992-3C3B-126D104292BB}"/>
          </ac:spMkLst>
        </pc:spChg>
        <pc:spChg chg="add mod">
          <ac:chgData name="松永 豊" userId="0f47802c-55e8-44c5-9ad5-0765a8f03ca5" providerId="ADAL" clId="{95C0AFC4-D6C8-40AA-979F-40D4BC53ED0B}" dt="2024-06-04T13:57:57.981" v="41" actId="207"/>
          <ac:spMkLst>
            <pc:docMk/>
            <pc:sldMk cId="3192345885" sldId="258"/>
            <ac:spMk id="4" creationId="{CA1E59D0-4429-1905-D260-F9B9435E0D89}"/>
          </ac:spMkLst>
        </pc:spChg>
      </pc:sldChg>
      <pc:sldChg chg="add del">
        <pc:chgData name="松永 豊" userId="0f47802c-55e8-44c5-9ad5-0765a8f03ca5" providerId="ADAL" clId="{95C0AFC4-D6C8-40AA-979F-40D4BC53ED0B}" dt="2024-06-04T13:56:37.214" v="9"/>
        <pc:sldMkLst>
          <pc:docMk/>
          <pc:sldMk cId="2633907790" sldId="261"/>
        </pc:sldMkLst>
      </pc:sldChg>
      <pc:sldChg chg="modSp add mod">
        <pc:chgData name="松永 豊" userId="0f47802c-55e8-44c5-9ad5-0765a8f03ca5" providerId="ADAL" clId="{95C0AFC4-D6C8-40AA-979F-40D4BC53ED0B}" dt="2024-06-04T13:58:26.406" v="55" actId="207"/>
        <pc:sldMkLst>
          <pc:docMk/>
          <pc:sldMk cId="2843002389" sldId="261"/>
        </pc:sldMkLst>
        <pc:spChg chg="mod">
          <ac:chgData name="松永 豊" userId="0f47802c-55e8-44c5-9ad5-0765a8f03ca5" providerId="ADAL" clId="{95C0AFC4-D6C8-40AA-979F-40D4BC53ED0B}" dt="2024-06-04T13:58:26.406" v="55" actId="207"/>
          <ac:spMkLst>
            <pc:docMk/>
            <pc:sldMk cId="2843002389" sldId="261"/>
            <ac:spMk id="4" creationId="{CA1E59D0-4429-1905-D260-F9B9435E0D89}"/>
          </ac:spMkLst>
        </pc:spChg>
      </pc:sldChg>
      <pc:sldChg chg="add del">
        <pc:chgData name="松永 豊" userId="0f47802c-55e8-44c5-9ad5-0765a8f03ca5" providerId="ADAL" clId="{95C0AFC4-D6C8-40AA-979F-40D4BC53ED0B}" dt="2024-06-04T13:55:59.896" v="3"/>
        <pc:sldMkLst>
          <pc:docMk/>
          <pc:sldMk cId="3667667911" sldId="261"/>
        </pc:sldMkLst>
      </pc:sldChg>
      <pc:sldChg chg="modSp add mod">
        <pc:chgData name="松永 豊" userId="0f47802c-55e8-44c5-9ad5-0765a8f03ca5" providerId="ADAL" clId="{95C0AFC4-D6C8-40AA-979F-40D4BC53ED0B}" dt="2024-06-04T13:59:08.805" v="87" actId="207"/>
        <pc:sldMkLst>
          <pc:docMk/>
          <pc:sldMk cId="3062766332" sldId="262"/>
        </pc:sldMkLst>
        <pc:spChg chg="mod">
          <ac:chgData name="松永 豊" userId="0f47802c-55e8-44c5-9ad5-0765a8f03ca5" providerId="ADAL" clId="{95C0AFC4-D6C8-40AA-979F-40D4BC53ED0B}" dt="2024-06-04T13:59:08.805" v="87" actId="207"/>
          <ac:spMkLst>
            <pc:docMk/>
            <pc:sldMk cId="3062766332" sldId="262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3:59:33.551" v="106" actId="207"/>
        <pc:sldMkLst>
          <pc:docMk/>
          <pc:sldMk cId="2826749499" sldId="263"/>
        </pc:sldMkLst>
        <pc:spChg chg="mod">
          <ac:chgData name="松永 豊" userId="0f47802c-55e8-44c5-9ad5-0765a8f03ca5" providerId="ADAL" clId="{95C0AFC4-D6C8-40AA-979F-40D4BC53ED0B}" dt="2024-06-04T13:59:33.551" v="106" actId="207"/>
          <ac:spMkLst>
            <pc:docMk/>
            <pc:sldMk cId="2826749499" sldId="263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3:59:58.486" v="125" actId="207"/>
        <pc:sldMkLst>
          <pc:docMk/>
          <pc:sldMk cId="618639760" sldId="264"/>
        </pc:sldMkLst>
        <pc:spChg chg="mod">
          <ac:chgData name="松永 豊" userId="0f47802c-55e8-44c5-9ad5-0765a8f03ca5" providerId="ADAL" clId="{95C0AFC4-D6C8-40AA-979F-40D4BC53ED0B}" dt="2024-06-04T13:59:58.486" v="125" actId="207"/>
          <ac:spMkLst>
            <pc:docMk/>
            <pc:sldMk cId="618639760" sldId="264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0:34.824" v="145" actId="207"/>
        <pc:sldMkLst>
          <pc:docMk/>
          <pc:sldMk cId="4271530586" sldId="265"/>
        </pc:sldMkLst>
        <pc:spChg chg="mod">
          <ac:chgData name="松永 豊" userId="0f47802c-55e8-44c5-9ad5-0765a8f03ca5" providerId="ADAL" clId="{95C0AFC4-D6C8-40AA-979F-40D4BC53ED0B}" dt="2024-06-04T14:00:34.824" v="145" actId="207"/>
          <ac:spMkLst>
            <pc:docMk/>
            <pc:sldMk cId="4271530586" sldId="265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1:11.991" v="166" actId="207"/>
        <pc:sldMkLst>
          <pc:docMk/>
          <pc:sldMk cId="1957244804" sldId="266"/>
        </pc:sldMkLst>
        <pc:spChg chg="mod">
          <ac:chgData name="松永 豊" userId="0f47802c-55e8-44c5-9ad5-0765a8f03ca5" providerId="ADAL" clId="{95C0AFC4-D6C8-40AA-979F-40D4BC53ED0B}" dt="2024-06-04T14:01:11.991" v="166" actId="207"/>
          <ac:spMkLst>
            <pc:docMk/>
            <pc:sldMk cId="1957244804" sldId="266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1:47.958" v="188" actId="207"/>
        <pc:sldMkLst>
          <pc:docMk/>
          <pc:sldMk cId="2611382594" sldId="267"/>
        </pc:sldMkLst>
        <pc:spChg chg="mod">
          <ac:chgData name="松永 豊" userId="0f47802c-55e8-44c5-9ad5-0765a8f03ca5" providerId="ADAL" clId="{95C0AFC4-D6C8-40AA-979F-40D4BC53ED0B}" dt="2024-06-04T14:01:47.958" v="188" actId="207"/>
          <ac:spMkLst>
            <pc:docMk/>
            <pc:sldMk cId="2611382594" sldId="267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2:12.086" v="207" actId="207"/>
        <pc:sldMkLst>
          <pc:docMk/>
          <pc:sldMk cId="3056455381" sldId="268"/>
        </pc:sldMkLst>
        <pc:spChg chg="mod">
          <ac:chgData name="松永 豊" userId="0f47802c-55e8-44c5-9ad5-0765a8f03ca5" providerId="ADAL" clId="{95C0AFC4-D6C8-40AA-979F-40D4BC53ED0B}" dt="2024-06-04T14:02:12.086" v="207" actId="207"/>
          <ac:spMkLst>
            <pc:docMk/>
            <pc:sldMk cId="3056455381" sldId="268"/>
            <ac:spMk id="4" creationId="{CA1E59D0-4429-1905-D260-F9B9435E0D89}"/>
          </ac:spMkLst>
        </pc:spChg>
      </pc:sldChg>
      <pc:sldChg chg="new">
        <pc:chgData name="松永 豊" userId="0f47802c-55e8-44c5-9ad5-0765a8f03ca5" providerId="ADAL" clId="{95C0AFC4-D6C8-40AA-979F-40D4BC53ED0B}" dt="2024-06-04T14:02:29.802" v="208" actId="680"/>
        <pc:sldMkLst>
          <pc:docMk/>
          <pc:sldMk cId="1295425486" sldId="269"/>
        </pc:sldMkLst>
      </pc:sldChg>
    </pc:docChg>
  </pc:docChgLst>
  <pc:docChgLst>
    <pc:chgData name="松永 豊" userId="0f47802c-55e8-44c5-9ad5-0765a8f03ca5" providerId="ADAL" clId="{F4E1AC0E-E68F-4D7D-BCEB-F07E3A7DFD06}"/>
    <pc:docChg chg="undo redo custSel modSld">
      <pc:chgData name="松永 豊" userId="0f47802c-55e8-44c5-9ad5-0765a8f03ca5" providerId="ADAL" clId="{F4E1AC0E-E68F-4D7D-BCEB-F07E3A7DFD06}" dt="2024-06-18T00:58:45.963" v="583" actId="1076"/>
      <pc:docMkLst>
        <pc:docMk/>
      </pc:docMkLst>
      <pc:sldChg chg="addSp delSp modSp mod">
        <pc:chgData name="松永 豊" userId="0f47802c-55e8-44c5-9ad5-0765a8f03ca5" providerId="ADAL" clId="{F4E1AC0E-E68F-4D7D-BCEB-F07E3A7DFD06}" dt="2024-06-04T23:40:09.764" v="4" actId="478"/>
        <pc:sldMkLst>
          <pc:docMk/>
          <pc:sldMk cId="3192345885" sldId="258"/>
        </pc:sldMkLst>
        <pc:spChg chg="add del mod">
          <ac:chgData name="松永 豊" userId="0f47802c-55e8-44c5-9ad5-0765a8f03ca5" providerId="ADAL" clId="{F4E1AC0E-E68F-4D7D-BCEB-F07E3A7DFD06}" dt="2024-06-04T23:40:09.764" v="4" actId="478"/>
          <ac:spMkLst>
            <pc:docMk/>
            <pc:sldMk cId="3192345885" sldId="258"/>
            <ac:spMk id="5" creationId="{EC16855F-9B83-5378-64C5-6D9BCE5AD37E}"/>
          </ac:spMkLst>
        </pc:spChg>
      </pc:sldChg>
      <pc:sldChg chg="addSp delSp modSp mod">
        <pc:chgData name="松永 豊" userId="0f47802c-55e8-44c5-9ad5-0765a8f03ca5" providerId="ADAL" clId="{F4E1AC0E-E68F-4D7D-BCEB-F07E3A7DFD06}" dt="2024-06-18T00:57:06.227" v="568" actId="1076"/>
        <pc:sldMkLst>
          <pc:docMk/>
          <pc:sldMk cId="1295425486" sldId="269"/>
        </pc:sldMkLst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" creationId="{4190A4D3-E9A1-AA85-8687-8D25C839382C}"/>
          </ac:spMkLst>
        </pc:spChg>
        <pc:spChg chg="add mod">
          <ac:chgData name="松永 豊" userId="0f47802c-55e8-44c5-9ad5-0765a8f03ca5" providerId="ADAL" clId="{F4E1AC0E-E68F-4D7D-BCEB-F07E3A7DFD06}" dt="2024-06-18T00:56:35.395" v="562" actId="1076"/>
          <ac:spMkLst>
            <pc:docMk/>
            <pc:sldMk cId="1295425486" sldId="269"/>
            <ac:spMk id="3" creationId="{1DFE0E7F-AF9A-C9FE-0D7F-393910556542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6" creationId="{E81D6980-4AFC-6141-C7E6-9540E7EEF532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7" creationId="{D765392E-253A-B029-0A2D-4C6AF2839AE1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9" creationId="{0DC5B343-6F82-6598-1A46-BBA5546B62F2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0" creationId="{C459AD97-5E3F-B8D9-B38C-66E63D0EBBE6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2" creationId="{21C8382B-A70C-2422-4A3C-01918171695C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6" creationId="{380E9847-2689-3988-F329-E63282C3740A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9" creationId="{EE1FBD63-9DF1-A328-61A2-125FCC527657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0" creationId="{90073E1C-A51E-B89A-C85F-B8E05B60383E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1" creationId="{1A2E85DB-9CD2-2332-503A-E22748D4EFA4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2" creationId="{9E48139F-353E-7B1E-973C-A77E1720D95E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4" creationId="{13109E21-6FAB-CFF3-3DAF-B9EFB43FEA10}"/>
          </ac:spMkLst>
        </pc:spChg>
        <pc:spChg chg="add mod">
          <ac:chgData name="松永 豊" userId="0f47802c-55e8-44c5-9ad5-0765a8f03ca5" providerId="ADAL" clId="{F4E1AC0E-E68F-4D7D-BCEB-F07E3A7DFD06}" dt="2024-06-18T00:37:04.869" v="196" actId="1076"/>
          <ac:spMkLst>
            <pc:docMk/>
            <pc:sldMk cId="1295425486" sldId="269"/>
            <ac:spMk id="25" creationId="{37DC1A24-0B03-0852-3B6C-8568419F3A30}"/>
          </ac:spMkLst>
        </pc:spChg>
        <pc:spChg chg="add mod">
          <ac:chgData name="松永 豊" userId="0f47802c-55e8-44c5-9ad5-0765a8f03ca5" providerId="ADAL" clId="{F4E1AC0E-E68F-4D7D-BCEB-F07E3A7DFD06}" dt="2024-06-18T00:37:04.869" v="196" actId="1076"/>
          <ac:spMkLst>
            <pc:docMk/>
            <pc:sldMk cId="1295425486" sldId="269"/>
            <ac:spMk id="26" creationId="{EB238A25-1188-B38F-AC71-4E3EDE4933D7}"/>
          </ac:spMkLst>
        </pc:spChg>
        <pc:spChg chg="add mod or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27" creationId="{903BED74-51EF-6660-D2C1-A6C94E6B7919}"/>
          </ac:spMkLst>
        </pc:spChg>
        <pc:spChg chg="add mod or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28" creationId="{7D1C29B2-5679-B592-F131-02A76C5395A7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1" creationId="{E56C40DC-1D8D-C0A6-9F6E-4C0C152FA963}"/>
          </ac:spMkLst>
        </pc:spChg>
        <pc:spChg chg="add del mod ord">
          <ac:chgData name="松永 豊" userId="0f47802c-55e8-44c5-9ad5-0765a8f03ca5" providerId="ADAL" clId="{F4E1AC0E-E68F-4D7D-BCEB-F07E3A7DFD06}" dt="2024-06-18T00:43:33.033" v="327" actId="478"/>
          <ac:spMkLst>
            <pc:docMk/>
            <pc:sldMk cId="1295425486" sldId="269"/>
            <ac:spMk id="32" creationId="{FBBFF08D-53D7-7478-BFC2-B8B91CCB19B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5" creationId="{132BBA0D-318D-3957-8129-D62ABB88B082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6" creationId="{9C5CDF6E-86D1-BE6E-0379-3AEC1F677328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9" creationId="{40E2CD16-1039-DBB6-65C3-0A26C2A37FC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0" creationId="{2B646E98-6A30-50BB-8C91-A683DB1B0FAF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1" creationId="{2ADD4CA8-917A-AA4E-294A-80D99375CCC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4" creationId="{4C662B56-6872-2656-0A1F-781EA3A888A2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7" creationId="{1ACE298B-FEB5-E0F3-C95A-7A4D2DF03AA9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8" creationId="{8D109140-7841-D869-4813-BA36EF76CB40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9" creationId="{97E10B36-BA20-55F9-10CF-4A30E97B3ABF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51" creationId="{CB2FAF5A-23A8-8B39-9AF7-67D053F660BE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52" creationId="{33BC795D-6BB6-76F1-8CE0-8A958D69310E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59" creationId="{27A7537F-0241-FD88-9F6F-F53981109DA3}"/>
          </ac:spMkLst>
        </pc:spChg>
        <pc:spChg chg="add del mod">
          <ac:chgData name="松永 豊" userId="0f47802c-55e8-44c5-9ad5-0765a8f03ca5" providerId="ADAL" clId="{F4E1AC0E-E68F-4D7D-BCEB-F07E3A7DFD06}" dt="2024-06-18T00:55:11.869" v="545" actId="478"/>
          <ac:spMkLst>
            <pc:docMk/>
            <pc:sldMk cId="1295425486" sldId="269"/>
            <ac:spMk id="60" creationId="{2C1D71B0-1610-5B8F-2FF3-CD758F31FD13}"/>
          </ac:spMkLst>
        </pc:spChg>
        <pc:spChg chg="add del mod">
          <ac:chgData name="松永 豊" userId="0f47802c-55e8-44c5-9ad5-0765a8f03ca5" providerId="ADAL" clId="{F4E1AC0E-E68F-4D7D-BCEB-F07E3A7DFD06}" dt="2024-06-18T00:55:13.006" v="546" actId="478"/>
          <ac:spMkLst>
            <pc:docMk/>
            <pc:sldMk cId="1295425486" sldId="269"/>
            <ac:spMk id="61" creationId="{3E6CB5C9-0A6F-AED8-E50E-284F30583B01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62" creationId="{A06F1377-D918-3412-CFC9-5DF31F80666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63" creationId="{B044732D-6657-6B4B-501C-0A9D8DCDEAE9}"/>
          </ac:spMkLst>
        </pc:sp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4" creationId="{E93862E1-5459-256D-8915-12CCCC2ACC66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5" creationId="{ED7EA790-C5BB-89DE-ED66-7AECC33642FB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13" creationId="{D6687182-5C93-8172-82F8-38540247D524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14" creationId="{C09E60B3-86F0-645D-CD31-50DE9C1829A4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15" creationId="{72E6165B-D681-FC48-68E5-02499E3AB7D2}"/>
          </ac:picMkLst>
        </pc:picChg>
        <pc:picChg chg="add del mod modCrop">
          <ac:chgData name="松永 豊" userId="0f47802c-55e8-44c5-9ad5-0765a8f03ca5" providerId="ADAL" clId="{F4E1AC0E-E68F-4D7D-BCEB-F07E3A7DFD06}" dt="2024-06-18T00:42:47.851" v="314" actId="478"/>
          <ac:picMkLst>
            <pc:docMk/>
            <pc:sldMk cId="1295425486" sldId="269"/>
            <ac:picMk id="30" creationId="{B468CB7B-400D-AAB5-D204-BDFF660568C1}"/>
          </ac:picMkLst>
        </pc:picChg>
        <pc:picChg chg="add mod modCrop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34" creationId="{2B277BD8-2902-35CA-879B-5534A5D5E3A9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38" creationId="{ACBA033A-4F3F-2FE7-7965-46E212FA820D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43" creationId="{8E715FAC-E0B7-D2C0-228D-70AAF6A296CC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46" creationId="{149076C8-E9A4-DE52-BC75-2E58BB7C1299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50" creationId="{C6A53F3D-FC65-B751-83EA-5355FE96B433}"/>
          </ac:picMkLst>
        </pc:picChg>
        <pc:picChg chg="add">
          <ac:chgData name="松永 豊" userId="0f47802c-55e8-44c5-9ad5-0765a8f03ca5" providerId="ADAL" clId="{F4E1AC0E-E68F-4D7D-BCEB-F07E3A7DFD06}" dt="2024-06-17T23:57:25.565" v="72"/>
          <ac:picMkLst>
            <pc:docMk/>
            <pc:sldMk cId="1295425486" sldId="269"/>
            <ac:picMk id="1026" creationId="{894B5FC1-A9B2-0CDF-40D5-1F2094EFE180}"/>
          </ac:picMkLst>
        </pc:picChg>
        <pc:picChg chg="add mod">
          <ac:chgData name="松永 豊" userId="0f47802c-55e8-44c5-9ad5-0765a8f03ca5" providerId="ADAL" clId="{F4E1AC0E-E68F-4D7D-BCEB-F07E3A7DFD06}" dt="2024-06-18T00:57:03.939" v="566" actId="14100"/>
          <ac:picMkLst>
            <pc:docMk/>
            <pc:sldMk cId="1295425486" sldId="269"/>
            <ac:picMk id="1028" creationId="{095C4E4E-85A2-B2C3-C6CD-72C380EAC6B6}"/>
          </ac:picMkLst>
        </pc:picChg>
        <pc:picChg chg="add del mod">
          <ac:chgData name="松永 豊" userId="0f47802c-55e8-44c5-9ad5-0765a8f03ca5" providerId="ADAL" clId="{F4E1AC0E-E68F-4D7D-BCEB-F07E3A7DFD06}" dt="2024-06-17T23:59:47.475" v="104" actId="478"/>
          <ac:picMkLst>
            <pc:docMk/>
            <pc:sldMk cId="1295425486" sldId="269"/>
            <ac:picMk id="1030" creationId="{D564CA7C-059F-6BE8-B498-9829FE5C77E3}"/>
          </ac:picMkLst>
        </pc:pic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8" creationId="{DA774B4F-F839-D2AA-6100-BF3D0DE49B40}"/>
          </ac:cxnSpMkLst>
        </pc:cxn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11" creationId="{3EFE3C0D-24CE-89BA-7621-204DC676597F}"/>
          </ac:cxnSpMkLst>
        </pc:cxn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17" creationId="{E19DADF9-1652-DC16-1528-2164F82815C1}"/>
          </ac:cxnSpMkLst>
        </pc:cxn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18" creationId="{F2D268D4-F708-B6E1-9EF8-A6241B95B3DB}"/>
          </ac:cxnSpMkLst>
        </pc:cxnChg>
        <pc:cxnChg chg="add mod">
          <ac:chgData name="松永 豊" userId="0f47802c-55e8-44c5-9ad5-0765a8f03ca5" providerId="ADAL" clId="{F4E1AC0E-E68F-4D7D-BCEB-F07E3A7DFD06}" dt="2024-06-18T00:57:06.227" v="568" actId="1076"/>
          <ac:cxnSpMkLst>
            <pc:docMk/>
            <pc:sldMk cId="1295425486" sldId="269"/>
            <ac:cxnSpMk id="53" creationId="{886B3249-2A88-D51A-F29E-20AC33377F32}"/>
          </ac:cxnSpMkLst>
        </pc:cxnChg>
        <pc:cxnChg chg="add mod">
          <ac:chgData name="松永 豊" userId="0f47802c-55e8-44c5-9ad5-0765a8f03ca5" providerId="ADAL" clId="{F4E1AC0E-E68F-4D7D-BCEB-F07E3A7DFD06}" dt="2024-06-18T00:57:06.227" v="568" actId="1076"/>
          <ac:cxnSpMkLst>
            <pc:docMk/>
            <pc:sldMk cId="1295425486" sldId="269"/>
            <ac:cxnSpMk id="56" creationId="{8F4D9347-71C6-4851-985B-999213D308DA}"/>
          </ac:cxnSpMkLst>
        </pc:cxnChg>
      </pc:sldChg>
    </pc:docChg>
  </pc:docChgLst>
  <pc:docChgLst>
    <pc:chgData name="松永 豊" userId="0f47802c-55e8-44c5-9ad5-0765a8f03ca5" providerId="ADAL" clId="{1DA438AE-CC50-4E35-9466-CB98B1D5D648}"/>
    <pc:docChg chg="undo custSel addSld delSld modSld">
      <pc:chgData name="松永 豊" userId="0f47802c-55e8-44c5-9ad5-0765a8f03ca5" providerId="ADAL" clId="{1DA438AE-CC50-4E35-9466-CB98B1D5D648}" dt="2024-09-04T04:36:27.707" v="68"/>
      <pc:docMkLst>
        <pc:docMk/>
      </pc:docMkLst>
      <pc:sldChg chg="del">
        <pc:chgData name="松永 豊" userId="0f47802c-55e8-44c5-9ad5-0765a8f03ca5" providerId="ADAL" clId="{1DA438AE-CC50-4E35-9466-CB98B1D5D648}" dt="2024-09-04T04:34:18.553" v="8" actId="47"/>
        <pc:sldMkLst>
          <pc:docMk/>
          <pc:sldMk cId="3192345885" sldId="258"/>
        </pc:sldMkLst>
      </pc:sldChg>
      <pc:sldChg chg="del">
        <pc:chgData name="松永 豊" userId="0f47802c-55e8-44c5-9ad5-0765a8f03ca5" providerId="ADAL" clId="{1DA438AE-CC50-4E35-9466-CB98B1D5D648}" dt="2024-09-04T04:34:18.553" v="8" actId="47"/>
        <pc:sldMkLst>
          <pc:docMk/>
          <pc:sldMk cId="3614296473" sldId="270"/>
        </pc:sldMkLst>
      </pc:sldChg>
      <pc:sldChg chg="del">
        <pc:chgData name="松永 豊" userId="0f47802c-55e8-44c5-9ad5-0765a8f03ca5" providerId="ADAL" clId="{1DA438AE-CC50-4E35-9466-CB98B1D5D648}" dt="2024-09-04T04:34:18.553" v="8" actId="47"/>
        <pc:sldMkLst>
          <pc:docMk/>
          <pc:sldMk cId="4036172075" sldId="271"/>
        </pc:sldMkLst>
      </pc:sldChg>
      <pc:sldChg chg="del">
        <pc:chgData name="松永 豊" userId="0f47802c-55e8-44c5-9ad5-0765a8f03ca5" providerId="ADAL" clId="{1DA438AE-CC50-4E35-9466-CB98B1D5D648}" dt="2024-09-04T04:34:01.355" v="7" actId="47"/>
        <pc:sldMkLst>
          <pc:docMk/>
          <pc:sldMk cId="2623007479" sldId="274"/>
        </pc:sldMkLst>
      </pc:sldChg>
      <pc:sldChg chg="del">
        <pc:chgData name="松永 豊" userId="0f47802c-55e8-44c5-9ad5-0765a8f03ca5" providerId="ADAL" clId="{1DA438AE-CC50-4E35-9466-CB98B1D5D648}" dt="2024-09-04T04:34:01.355" v="7" actId="47"/>
        <pc:sldMkLst>
          <pc:docMk/>
          <pc:sldMk cId="354184055" sldId="275"/>
        </pc:sldMkLst>
      </pc:sldChg>
      <pc:sldChg chg="del">
        <pc:chgData name="松永 豊" userId="0f47802c-55e8-44c5-9ad5-0765a8f03ca5" providerId="ADAL" clId="{1DA438AE-CC50-4E35-9466-CB98B1D5D648}" dt="2024-09-04T04:34:01.355" v="7" actId="47"/>
        <pc:sldMkLst>
          <pc:docMk/>
          <pc:sldMk cId="1772953423" sldId="276"/>
        </pc:sldMkLst>
      </pc:sldChg>
      <pc:sldChg chg="modSp add mod setBg">
        <pc:chgData name="松永 豊" userId="0f47802c-55e8-44c5-9ad5-0765a8f03ca5" providerId="ADAL" clId="{1DA438AE-CC50-4E35-9466-CB98B1D5D648}" dt="2024-09-04T04:36:18.001" v="64"/>
        <pc:sldMkLst>
          <pc:docMk/>
          <pc:sldMk cId="3705155023" sldId="277"/>
        </pc:sldMkLst>
        <pc:spChg chg="mod">
          <ac:chgData name="松永 豊" userId="0f47802c-55e8-44c5-9ad5-0765a8f03ca5" providerId="ADAL" clId="{1DA438AE-CC50-4E35-9466-CB98B1D5D648}" dt="2024-09-04T04:35:23.857" v="52" actId="403"/>
          <ac:spMkLst>
            <pc:docMk/>
            <pc:sldMk cId="3705155023" sldId="277"/>
            <ac:spMk id="3" creationId="{ECD667C9-D45A-FC2A-68FD-A0DFD54405A3}"/>
          </ac:spMkLst>
        </pc:spChg>
        <pc:spChg chg="mod">
          <ac:chgData name="松永 豊" userId="0f47802c-55e8-44c5-9ad5-0765a8f03ca5" providerId="ADAL" clId="{1DA438AE-CC50-4E35-9466-CB98B1D5D648}" dt="2024-09-04T04:34:33.337" v="24" actId="20577"/>
          <ac:spMkLst>
            <pc:docMk/>
            <pc:sldMk cId="3705155023" sldId="277"/>
            <ac:spMk id="4" creationId="{CA1E59D0-4429-1905-D260-F9B9435E0D89}"/>
          </ac:spMkLst>
        </pc:spChg>
        <pc:spChg chg="mod">
          <ac:chgData name="松永 豊" userId="0f47802c-55e8-44c5-9ad5-0765a8f03ca5" providerId="ADAL" clId="{1DA438AE-CC50-4E35-9466-CB98B1D5D648}" dt="2024-09-04T04:34:48.322" v="38" actId="1076"/>
          <ac:spMkLst>
            <pc:docMk/>
            <pc:sldMk cId="3705155023" sldId="277"/>
            <ac:spMk id="159" creationId="{902562F4-B09F-0585-69F5-3C618D041B33}"/>
          </ac:spMkLst>
        </pc:spChg>
      </pc:sldChg>
      <pc:sldChg chg="add del setBg">
        <pc:chgData name="松永 豊" userId="0f47802c-55e8-44c5-9ad5-0765a8f03ca5" providerId="ADAL" clId="{1DA438AE-CC50-4E35-9466-CB98B1D5D648}" dt="2024-09-04T04:33:56.293" v="6"/>
        <pc:sldMkLst>
          <pc:docMk/>
          <pc:sldMk cId="45459210" sldId="278"/>
        </pc:sldMkLst>
      </pc:sldChg>
      <pc:sldChg chg="addSp delSp modSp add mod setBg">
        <pc:chgData name="松永 豊" userId="0f47802c-55e8-44c5-9ad5-0765a8f03ca5" providerId="ADAL" clId="{1DA438AE-CC50-4E35-9466-CB98B1D5D648}" dt="2024-09-04T04:36:27.707" v="68"/>
        <pc:sldMkLst>
          <pc:docMk/>
          <pc:sldMk cId="1291566184" sldId="278"/>
        </pc:sldMkLst>
        <pc:spChg chg="add mod">
          <ac:chgData name="松永 豊" userId="0f47802c-55e8-44c5-9ad5-0765a8f03ca5" providerId="ADAL" clId="{1DA438AE-CC50-4E35-9466-CB98B1D5D648}" dt="2024-09-04T04:35:36.794" v="54"/>
          <ac:spMkLst>
            <pc:docMk/>
            <pc:sldMk cId="1291566184" sldId="278"/>
            <ac:spMk id="2" creationId="{7D31DC0C-430C-4121-74A0-DE2B5679A04F}"/>
          </ac:spMkLst>
        </pc:spChg>
        <pc:spChg chg="del">
          <ac:chgData name="松永 豊" userId="0f47802c-55e8-44c5-9ad5-0765a8f03ca5" providerId="ADAL" clId="{1DA438AE-CC50-4E35-9466-CB98B1D5D648}" dt="2024-09-04T04:35:31.379" v="53" actId="478"/>
          <ac:spMkLst>
            <pc:docMk/>
            <pc:sldMk cId="1291566184" sldId="278"/>
            <ac:spMk id="3" creationId="{ECD667C9-D45A-FC2A-68FD-A0DFD54405A3}"/>
          </ac:spMkLst>
        </pc:spChg>
        <pc:spChg chg="mod">
          <ac:chgData name="松永 豊" userId="0f47802c-55e8-44c5-9ad5-0765a8f03ca5" providerId="ADAL" clId="{1DA438AE-CC50-4E35-9466-CB98B1D5D648}" dt="2024-09-04T04:35:50.096" v="55" actId="207"/>
          <ac:spMkLst>
            <pc:docMk/>
            <pc:sldMk cId="1291566184" sldId="278"/>
            <ac:spMk id="4" creationId="{CA1E59D0-4429-1905-D260-F9B9435E0D89}"/>
          </ac:spMkLst>
        </pc:spChg>
      </pc:sldChg>
    </pc:docChg>
  </pc:docChgLst>
  <pc:docChgLst>
    <pc:chgData name="松永 豊" userId="0f47802c-55e8-44c5-9ad5-0765a8f03ca5" providerId="ADAL" clId="{8CD0602B-6183-4382-88FA-51BC1D9B8C65}"/>
    <pc:docChg chg="undo custSel modSld">
      <pc:chgData name="松永 豊" userId="0f47802c-55e8-44c5-9ad5-0765a8f03ca5" providerId="ADAL" clId="{8CD0602B-6183-4382-88FA-51BC1D9B8C65}" dt="2024-06-19T01:02:29.610" v="16" actId="14100"/>
      <pc:docMkLst>
        <pc:docMk/>
      </pc:docMkLst>
    </pc:docChg>
  </pc:docChgLst>
  <pc:docChgLst>
    <pc:chgData name="ゲスト ユーザー" userId="S::urn:spo:anon#2e429dab66b2a12a09ddc1b5b8952ce34c8ec1890ad52f94eefe78ecda55638b::" providerId="AD" clId="Web-{DC2918C2-5628-8847-3C5E-6188C4D86980}"/>
    <pc:docChg chg="modSld">
      <pc:chgData name="ゲスト ユーザー" userId="S::urn:spo:anon#2e429dab66b2a12a09ddc1b5b8952ce34c8ec1890ad52f94eefe78ecda55638b::" providerId="AD" clId="Web-{DC2918C2-5628-8847-3C5E-6188C4D86980}" dt="2024-06-17T01:04:38.721" v="2"/>
      <pc:docMkLst>
        <pc:docMk/>
      </pc:docMkLst>
      <pc:sldChg chg="addSp delSp modSp">
        <pc:chgData name="ゲスト ユーザー" userId="S::urn:spo:anon#2e429dab66b2a12a09ddc1b5b8952ce34c8ec1890ad52f94eefe78ecda55638b::" providerId="AD" clId="Web-{DC2918C2-5628-8847-3C5E-6188C4D86980}" dt="2024-06-17T01:04:38.721" v="2"/>
        <pc:sldMkLst>
          <pc:docMk/>
          <pc:sldMk cId="4271530586" sldId="265"/>
        </pc:sldMkLst>
        <pc:spChg chg="add del mod">
          <ac:chgData name="ゲスト ユーザー" userId="S::urn:spo:anon#2e429dab66b2a12a09ddc1b5b8952ce34c8ec1890ad52f94eefe78ecda55638b::" providerId="AD" clId="Web-{DC2918C2-5628-8847-3C5E-6188C4D86980}" dt="2024-06-17T01:04:38.721" v="2"/>
          <ac:spMkLst>
            <pc:docMk/>
            <pc:sldMk cId="4271530586" sldId="265"/>
            <ac:spMk id="5" creationId="{97DFBBF2-0BC4-8E60-1625-5365E496F74D}"/>
          </ac:spMkLst>
        </pc:spChg>
      </pc:sldChg>
    </pc:docChg>
  </pc:docChgLst>
  <pc:docChgLst>
    <pc:chgData name="ゲスト ユーザー" userId="S::urn:spo:anon#98a1f0fc002471b830718e88f287445b7601a8fbdaba1d540dfcf834a017c085::" providerId="AD" clId="Web-{399C50F7-085C-8E94-F13B-C31B46037CA1}"/>
    <pc:docChg chg="modSld">
      <pc:chgData name="ゲスト ユーザー" userId="S::urn:spo:anon#98a1f0fc002471b830718e88f287445b7601a8fbdaba1d540dfcf834a017c085::" providerId="AD" clId="Web-{399C50F7-085C-8E94-F13B-C31B46037CA1}" dt="2024-08-19T01:08:20.225" v="0" actId="1076"/>
      <pc:docMkLst>
        <pc:docMk/>
      </pc:docMkLst>
      <pc:sldChg chg="modSp">
        <pc:chgData name="ゲスト ユーザー" userId="S::urn:spo:anon#98a1f0fc002471b830718e88f287445b7601a8fbdaba1d540dfcf834a017c085::" providerId="AD" clId="Web-{399C50F7-085C-8E94-F13B-C31B46037CA1}" dt="2024-08-19T01:08:20.225" v="0" actId="1076"/>
        <pc:sldMkLst>
          <pc:docMk/>
          <pc:sldMk cId="3526635516" sldId="257"/>
        </pc:sldMkLst>
        <pc:picChg chg="mod">
          <ac:chgData name="ゲスト ユーザー" userId="S::urn:spo:anon#98a1f0fc002471b830718e88f287445b7601a8fbdaba1d540dfcf834a017c085::" providerId="AD" clId="Web-{399C50F7-085C-8E94-F13B-C31B46037CA1}" dt="2024-08-19T01:08:20.225" v="0" actId="1076"/>
          <ac:picMkLst>
            <pc:docMk/>
            <pc:sldMk cId="3526635516" sldId="257"/>
            <ac:picMk id="285" creationId="{4840CB00-828A-1933-6A82-4C0FD1525D5F}"/>
          </ac:picMkLst>
        </pc:picChg>
      </pc:sldChg>
    </pc:docChg>
  </pc:docChgLst>
  <pc:docChgLst>
    <pc:chgData name="ゲスト ユーザー" userId="S::urn:spo:anon#98a1f0fc002471b830718e88f287445b7601a8fbdaba1d540dfcf834a017c085::" providerId="AD" clId="Web-{325FF0BF-993B-8606-BB1C-664BC8B27F7D}"/>
    <pc:docChg chg="modSld">
      <pc:chgData name="ゲスト ユーザー" userId="S::urn:spo:anon#98a1f0fc002471b830718e88f287445b7601a8fbdaba1d540dfcf834a017c085::" providerId="AD" clId="Web-{325FF0BF-993B-8606-BB1C-664BC8B27F7D}" dt="2024-08-19T01:09:36.499" v="5"/>
      <pc:docMkLst>
        <pc:docMk/>
      </pc:docMkLst>
    </pc:docChg>
  </pc:docChgLst>
  <pc:docChgLst>
    <pc:chgData name="ゲスト ユーザー" userId="S::urn:spo:anon#f83b0e43c7286893c254c37a950fbc0c096dabd9098d1ac9d1adac018a77c055::" providerId="AD" clId="Web-{04286076-C4F4-07F1-DED1-24BFD24DD22B}"/>
    <pc:docChg chg="addSld modSld sldOrd">
      <pc:chgData name="ゲスト ユーザー" userId="S::urn:spo:anon#f83b0e43c7286893c254c37a950fbc0c096dabd9098d1ac9d1adac018a77c055::" providerId="AD" clId="Web-{04286076-C4F4-07F1-DED1-24BFD24DD22B}" dt="2024-06-17T23:50:24.819" v="5"/>
      <pc:docMkLst>
        <pc:docMk/>
      </pc:docMkLst>
      <pc:sldChg chg="addSp delSp modSp ord">
        <pc:chgData name="ゲスト ユーザー" userId="S::urn:spo:anon#f83b0e43c7286893c254c37a950fbc0c096dabd9098d1ac9d1adac018a77c055::" providerId="AD" clId="Web-{04286076-C4F4-07F1-DED1-24BFD24DD22B}" dt="2024-06-17T23:50:24.819" v="5"/>
        <pc:sldMkLst>
          <pc:docMk/>
          <pc:sldMk cId="1295425486" sldId="269"/>
        </pc:sldMkLst>
        <pc:picChg chg="add del mod">
          <ac:chgData name="ゲスト ユーザー" userId="S::urn:spo:anon#f83b0e43c7286893c254c37a950fbc0c096dabd9098d1ac9d1adac018a77c055::" providerId="AD" clId="Web-{04286076-C4F4-07F1-DED1-24BFD24DD22B}" dt="2024-06-17T23:50:24.819" v="5"/>
          <ac:picMkLst>
            <pc:docMk/>
            <pc:sldMk cId="1295425486" sldId="269"/>
            <ac:picMk id="2" creationId="{848CB049-093A-0F7A-CCA2-2883AC1774B8}"/>
          </ac:picMkLst>
        </pc:picChg>
      </pc:sldChg>
      <pc:sldChg chg="new">
        <pc:chgData name="ゲスト ユーザー" userId="S::urn:spo:anon#f83b0e43c7286893c254c37a950fbc0c096dabd9098d1ac9d1adac018a77c055::" providerId="AD" clId="Web-{04286076-C4F4-07F1-DED1-24BFD24DD22B}" dt="2024-06-17T23:49:46.569" v="0"/>
        <pc:sldMkLst>
          <pc:docMk/>
          <pc:sldMk cId="1097532188" sldId="270"/>
        </pc:sldMkLst>
      </pc:sldChg>
    </pc:docChg>
  </pc:docChgLst>
  <pc:docChgLst>
    <pc:chgData name="松永 豊" userId="0f47802c-55e8-44c5-9ad5-0765a8f03ca5" providerId="ADAL" clId="{D3BBDE9C-5C54-4A99-BDC2-189F1BB48D86}"/>
    <pc:docChg chg="undo custSel modSld">
      <pc:chgData name="松永 豊" userId="0f47802c-55e8-44c5-9ad5-0765a8f03ca5" providerId="ADAL" clId="{D3BBDE9C-5C54-4A99-BDC2-189F1BB48D86}" dt="2024-06-19T00:59:14.138" v="789" actId="1076"/>
      <pc:docMkLst>
        <pc:docMk/>
      </pc:docMkLst>
      <pc:sldChg chg="addSp delSp modSp mod">
        <pc:chgData name="松永 豊" userId="0f47802c-55e8-44c5-9ad5-0765a8f03ca5" providerId="ADAL" clId="{D3BBDE9C-5C54-4A99-BDC2-189F1BB48D86}" dt="2024-06-19T00:59:14.138" v="789" actId="1076"/>
        <pc:sldMkLst>
          <pc:docMk/>
          <pc:sldMk cId="1295425486" sldId="269"/>
        </pc:sldMkLst>
        <pc:spChg chg="mod">
          <ac:chgData name="松永 豊" userId="0f47802c-55e8-44c5-9ad5-0765a8f03ca5" providerId="ADAL" clId="{D3BBDE9C-5C54-4A99-BDC2-189F1BB48D86}" dt="2024-06-19T00:02:39.630" v="421" actId="1076"/>
          <ac:spMkLst>
            <pc:docMk/>
            <pc:sldMk cId="1295425486" sldId="269"/>
            <ac:spMk id="2" creationId="{4190A4D3-E9A1-AA85-8687-8D25C839382C}"/>
          </ac:spMkLst>
        </pc:spChg>
        <pc:spChg chg="mod">
          <ac:chgData name="松永 豊" userId="0f47802c-55e8-44c5-9ad5-0765a8f03ca5" providerId="ADAL" clId="{D3BBDE9C-5C54-4A99-BDC2-189F1BB48D86}" dt="2024-06-19T00:58:59.570" v="787" actId="14100"/>
          <ac:spMkLst>
            <pc:docMk/>
            <pc:sldMk cId="1295425486" sldId="269"/>
            <ac:spMk id="3" creationId="{1DFE0E7F-AF9A-C9FE-0D7F-393910556542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6" creationId="{E81D6980-4AFC-6141-C7E6-9540E7EEF532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7" creationId="{D765392E-253A-B029-0A2D-4C6AF2839AE1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9" creationId="{0DC5B343-6F82-6598-1A46-BBA5546B62F2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10" creationId="{C459AD97-5E3F-B8D9-B38C-66E63D0EBBE6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12" creationId="{21C8382B-A70C-2422-4A3C-01918171695C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16" creationId="{380E9847-2689-3988-F329-E63282C3740A}"/>
          </ac:spMkLst>
        </pc:spChg>
        <pc:spChg chg="mod">
          <ac:chgData name="松永 豊" userId="0f47802c-55e8-44c5-9ad5-0765a8f03ca5" providerId="ADAL" clId="{D3BBDE9C-5C54-4A99-BDC2-189F1BB48D86}" dt="2024-06-19T00:05:10.964" v="486" actId="20577"/>
          <ac:spMkLst>
            <pc:docMk/>
            <pc:sldMk cId="1295425486" sldId="269"/>
            <ac:spMk id="19" creationId="{EE1FBD63-9DF1-A328-61A2-125FCC527657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20" creationId="{90073E1C-A51E-B89A-C85F-B8E05B60383E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21" creationId="{1A2E85DB-9CD2-2332-503A-E22748D4EFA4}"/>
          </ac:spMkLst>
        </pc:spChg>
        <pc:spChg chg="mod">
          <ac:chgData name="松永 豊" userId="0f47802c-55e8-44c5-9ad5-0765a8f03ca5" providerId="ADAL" clId="{D3BBDE9C-5C54-4A99-BDC2-189F1BB48D86}" dt="2024-06-18T23:57:10.261" v="246" actId="1076"/>
          <ac:spMkLst>
            <pc:docMk/>
            <pc:sldMk cId="1295425486" sldId="269"/>
            <ac:spMk id="22" creationId="{9E48139F-353E-7B1E-973C-A77E1720D95E}"/>
          </ac:spMkLst>
        </pc:spChg>
        <pc:spChg chg="add mod">
          <ac:chgData name="松永 豊" userId="0f47802c-55e8-44c5-9ad5-0765a8f03ca5" providerId="ADAL" clId="{D3BBDE9C-5C54-4A99-BDC2-189F1BB48D86}" dt="2024-06-19T00:56:40.586" v="779" actId="14100"/>
          <ac:spMkLst>
            <pc:docMk/>
            <pc:sldMk cId="1295425486" sldId="269"/>
            <ac:spMk id="23" creationId="{6C03CBCD-03AF-171D-0464-8D54D70D99D7}"/>
          </ac:spMkLst>
        </pc:spChg>
        <pc:spChg chg="mod">
          <ac:chgData name="松永 豊" userId="0f47802c-55e8-44c5-9ad5-0765a8f03ca5" providerId="ADAL" clId="{D3BBDE9C-5C54-4A99-BDC2-189F1BB48D86}" dt="2024-06-19T00:53:39.988" v="727" actId="207"/>
          <ac:spMkLst>
            <pc:docMk/>
            <pc:sldMk cId="1295425486" sldId="269"/>
            <ac:spMk id="24" creationId="{13109E21-6FAB-CFF3-3DAF-B9EFB43FEA10}"/>
          </ac:spMkLst>
        </pc:spChg>
        <pc:spChg chg="add 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25" creationId="{8FD8E32B-6F6D-DC23-A4DC-43BA8AC27359}"/>
          </ac:spMkLst>
        </pc:spChg>
        <pc:spChg chg="mod">
          <ac:chgData name="松永 豊" userId="0f47802c-55e8-44c5-9ad5-0765a8f03ca5" providerId="ADAL" clId="{D3BBDE9C-5C54-4A99-BDC2-189F1BB48D86}" dt="2024-06-18T23:57:23.880" v="248" actId="14100"/>
          <ac:spMkLst>
            <pc:docMk/>
            <pc:sldMk cId="1295425486" sldId="269"/>
            <ac:spMk id="27" creationId="{903BED74-51EF-6660-D2C1-A6C94E6B7919}"/>
          </ac:spMkLst>
        </pc:spChg>
        <pc:spChg chg="mod">
          <ac:chgData name="松永 豊" userId="0f47802c-55e8-44c5-9ad5-0765a8f03ca5" providerId="ADAL" clId="{D3BBDE9C-5C54-4A99-BDC2-189F1BB48D86}" dt="2024-06-19T00:53:45.282" v="728" actId="207"/>
          <ac:spMkLst>
            <pc:docMk/>
            <pc:sldMk cId="1295425486" sldId="269"/>
            <ac:spMk id="28" creationId="{7D1C29B2-5679-B592-F131-02A76C5395A7}"/>
          </ac:spMkLst>
        </pc:spChg>
        <pc:spChg chg="add mod">
          <ac:chgData name="松永 豊" userId="0f47802c-55e8-44c5-9ad5-0765a8f03ca5" providerId="ADAL" clId="{D3BBDE9C-5C54-4A99-BDC2-189F1BB48D86}" dt="2024-06-19T00:57:01.161" v="786" actId="1076"/>
          <ac:spMkLst>
            <pc:docMk/>
            <pc:sldMk cId="1295425486" sldId="269"/>
            <ac:spMk id="30" creationId="{9D74FB82-86AB-782D-7327-833C23C67293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31" creationId="{E56C40DC-1D8D-C0A6-9F6E-4C0C152FA963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35" creationId="{132BBA0D-318D-3957-8129-D62ABB88B082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36" creationId="{9C5CDF6E-86D1-BE6E-0379-3AEC1F677328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39" creationId="{40E2CD16-1039-DBB6-65C3-0A26C2A37FCB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40" creationId="{2B646E98-6A30-50BB-8C91-A683DB1B0FAF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41" creationId="{2ADD4CA8-917A-AA4E-294A-80D99375CCCB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44" creationId="{4C662B56-6872-2656-0A1F-781EA3A888A2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47" creationId="{1ACE298B-FEB5-E0F3-C95A-7A4D2DF03AA9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48" creationId="{8D109140-7841-D869-4813-BA36EF76CB40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49" creationId="{97E10B36-BA20-55F9-10CF-4A30E97B3ABF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51" creationId="{CB2FAF5A-23A8-8B39-9AF7-67D053F660BE}"/>
          </ac:spMkLst>
        </pc:spChg>
        <pc:spChg chg="mod">
          <ac:chgData name="松永 豊" userId="0f47802c-55e8-44c5-9ad5-0765a8f03ca5" providerId="ADAL" clId="{D3BBDE9C-5C54-4A99-BDC2-189F1BB48D86}" dt="2024-06-18T23:57:17.580" v="247" actId="1076"/>
          <ac:spMkLst>
            <pc:docMk/>
            <pc:sldMk cId="1295425486" sldId="269"/>
            <ac:spMk id="52" creationId="{33BC795D-6BB6-76F1-8CE0-8A958D69310E}"/>
          </ac:spMkLst>
        </pc:spChg>
        <pc:spChg chg="del mod">
          <ac:chgData name="松永 豊" userId="0f47802c-55e8-44c5-9ad5-0765a8f03ca5" providerId="ADAL" clId="{D3BBDE9C-5C54-4A99-BDC2-189F1BB48D86}" dt="2024-06-19T00:56:47.412" v="780" actId="478"/>
          <ac:spMkLst>
            <pc:docMk/>
            <pc:sldMk cId="1295425486" sldId="269"/>
            <ac:spMk id="59" creationId="{27A7537F-0241-FD88-9F6F-F53981109DA3}"/>
          </ac:spMkLst>
        </pc:spChg>
        <pc:spChg chg="del mod">
          <ac:chgData name="松永 豊" userId="0f47802c-55e8-44c5-9ad5-0765a8f03ca5" providerId="ADAL" clId="{D3BBDE9C-5C54-4A99-BDC2-189F1BB48D86}" dt="2024-06-18T23:44:13.364" v="24" actId="478"/>
          <ac:spMkLst>
            <pc:docMk/>
            <pc:sldMk cId="1295425486" sldId="269"/>
            <ac:spMk id="62" creationId="{A06F1377-D918-3412-CFC9-5DF31F80666B}"/>
          </ac:spMkLst>
        </pc:spChg>
        <pc:spChg chg="del mod">
          <ac:chgData name="松永 豊" userId="0f47802c-55e8-44c5-9ad5-0765a8f03ca5" providerId="ADAL" clId="{D3BBDE9C-5C54-4A99-BDC2-189F1BB48D86}" dt="2024-06-18T23:44:14.299" v="25" actId="478"/>
          <ac:spMkLst>
            <pc:docMk/>
            <pc:sldMk cId="1295425486" sldId="269"/>
            <ac:spMk id="63" creationId="{B044732D-6657-6B4B-501C-0A9D8DCDEAE9}"/>
          </ac:spMkLst>
        </pc:spChg>
        <pc:spChg chg="add mod">
          <ac:chgData name="松永 豊" userId="0f47802c-55e8-44c5-9ad5-0765a8f03ca5" providerId="ADAL" clId="{D3BBDE9C-5C54-4A99-BDC2-189F1BB48D86}" dt="2024-06-18T23:57:45.893" v="252" actId="1076"/>
          <ac:spMkLst>
            <pc:docMk/>
            <pc:sldMk cId="1295425486" sldId="269"/>
            <ac:spMk id="1024" creationId="{C59F5829-0A69-99CA-8FE6-B3A1FDDCB043}"/>
          </ac:spMkLst>
        </pc:spChg>
        <pc:spChg chg="add mod">
          <ac:chgData name="松永 豊" userId="0f47802c-55e8-44c5-9ad5-0765a8f03ca5" providerId="ADAL" clId="{D3BBDE9C-5C54-4A99-BDC2-189F1BB48D86}" dt="2024-06-19T00:39:44.795" v="559" actId="20577"/>
          <ac:spMkLst>
            <pc:docMk/>
            <pc:sldMk cId="1295425486" sldId="269"/>
            <ac:spMk id="1025" creationId="{113C5DBD-6994-9772-FC17-A2A7972CF142}"/>
          </ac:spMkLst>
        </pc:spChg>
        <pc:spChg chg="add del mod">
          <ac:chgData name="松永 豊" userId="0f47802c-55e8-44c5-9ad5-0765a8f03ca5" providerId="ADAL" clId="{D3BBDE9C-5C54-4A99-BDC2-189F1BB48D86}" dt="2024-06-18T23:58:21.320" v="255" actId="478"/>
          <ac:spMkLst>
            <pc:docMk/>
            <pc:sldMk cId="1295425486" sldId="269"/>
            <ac:spMk id="1029" creationId="{A0E07A83-8086-D48D-238F-857C84DAF8DB}"/>
          </ac:spMkLst>
        </pc:spChg>
        <pc:spChg chg="add mod">
          <ac:chgData name="松永 豊" userId="0f47802c-55e8-44c5-9ad5-0765a8f03ca5" providerId="ADAL" clId="{D3BBDE9C-5C54-4A99-BDC2-189F1BB48D86}" dt="2024-06-18T23:59:35.304" v="341" actId="14100"/>
          <ac:spMkLst>
            <pc:docMk/>
            <pc:sldMk cId="1295425486" sldId="269"/>
            <ac:spMk id="1030" creationId="{FCF2FFA6-952C-9B83-0806-7268B13D3DDC}"/>
          </ac:spMkLst>
        </pc:spChg>
        <pc:spChg chg="add mod">
          <ac:chgData name="松永 豊" userId="0f47802c-55e8-44c5-9ad5-0765a8f03ca5" providerId="ADAL" clId="{D3BBDE9C-5C54-4A99-BDC2-189F1BB48D86}" dt="2024-06-19T00:01:29.136" v="345" actId="14100"/>
          <ac:spMkLst>
            <pc:docMk/>
            <pc:sldMk cId="1295425486" sldId="269"/>
            <ac:spMk id="1031" creationId="{25BBCA92-E84A-A438-9B1B-5FE5FFF457A7}"/>
          </ac:spMkLst>
        </pc:spChg>
        <pc:spChg chg="add mod">
          <ac:chgData name="松永 豊" userId="0f47802c-55e8-44c5-9ad5-0765a8f03ca5" providerId="ADAL" clId="{D3BBDE9C-5C54-4A99-BDC2-189F1BB48D86}" dt="2024-06-19T00:54:54.675" v="735" actId="14100"/>
          <ac:spMkLst>
            <pc:docMk/>
            <pc:sldMk cId="1295425486" sldId="269"/>
            <ac:spMk id="1032" creationId="{F5463FA0-373F-FEF5-16EA-1E3D52082F90}"/>
          </ac:spMkLst>
        </pc:spChg>
        <pc:spChg chg="add mod">
          <ac:chgData name="松永 豊" userId="0f47802c-55e8-44c5-9ad5-0765a8f03ca5" providerId="ADAL" clId="{D3BBDE9C-5C54-4A99-BDC2-189F1BB48D86}" dt="2024-06-19T00:03:33.479" v="456" actId="14100"/>
          <ac:spMkLst>
            <pc:docMk/>
            <pc:sldMk cId="1295425486" sldId="269"/>
            <ac:spMk id="1033" creationId="{00CC4B26-A30A-2705-A018-B1D27273DCD8}"/>
          </ac:spMkLst>
        </pc:spChg>
        <pc:spChg chg="add mod">
          <ac:chgData name="松永 豊" userId="0f47802c-55e8-44c5-9ad5-0765a8f03ca5" providerId="ADAL" clId="{D3BBDE9C-5C54-4A99-BDC2-189F1BB48D86}" dt="2024-06-19T00:41:30.512" v="714" actId="1036"/>
          <ac:spMkLst>
            <pc:docMk/>
            <pc:sldMk cId="1295425486" sldId="269"/>
            <ac:spMk id="1036" creationId="{20EBD9BE-E040-473B-185C-19036CAE0DFA}"/>
          </ac:spMkLst>
        </pc:spChg>
        <pc:spChg chg="add mod">
          <ac:chgData name="松永 豊" userId="0f47802c-55e8-44c5-9ad5-0765a8f03ca5" providerId="ADAL" clId="{D3BBDE9C-5C54-4A99-BDC2-189F1BB48D86}" dt="2024-06-19T00:36:01.710" v="510" actId="14100"/>
          <ac:spMkLst>
            <pc:docMk/>
            <pc:sldMk cId="1295425486" sldId="269"/>
            <ac:spMk id="1040" creationId="{C0583FD1-9983-8C0B-D14C-A632135F2C11}"/>
          </ac:spMkLst>
        </pc:spChg>
        <pc:spChg chg="add mod">
          <ac:chgData name="松永 豊" userId="0f47802c-55e8-44c5-9ad5-0765a8f03ca5" providerId="ADAL" clId="{D3BBDE9C-5C54-4A99-BDC2-189F1BB48D86}" dt="2024-06-19T00:36:25.687" v="514" actId="14100"/>
          <ac:spMkLst>
            <pc:docMk/>
            <pc:sldMk cId="1295425486" sldId="269"/>
            <ac:spMk id="1041" creationId="{DA8869FE-56DD-409A-7D55-8B2327FAD8C0}"/>
          </ac:spMkLst>
        </pc:spChg>
        <pc:spChg chg="add mod">
          <ac:chgData name="松永 豊" userId="0f47802c-55e8-44c5-9ad5-0765a8f03ca5" providerId="ADAL" clId="{D3BBDE9C-5C54-4A99-BDC2-189F1BB48D86}" dt="2024-06-19T00:42:05.719" v="726" actId="1037"/>
          <ac:spMkLst>
            <pc:docMk/>
            <pc:sldMk cId="1295425486" sldId="269"/>
            <ac:spMk id="1045" creationId="{56E4B27A-3858-2F2B-D7FA-1BEC0E3A17AB}"/>
          </ac:spMkLst>
        </pc:spChg>
        <pc:picChg chg="mod">
          <ac:chgData name="松永 豊" userId="0f47802c-55e8-44c5-9ad5-0765a8f03ca5" providerId="ADAL" clId="{D3BBDE9C-5C54-4A99-BDC2-189F1BB48D86}" dt="2024-06-18T23:57:10.261" v="246" actId="1076"/>
          <ac:picMkLst>
            <pc:docMk/>
            <pc:sldMk cId="1295425486" sldId="269"/>
            <ac:picMk id="4" creationId="{E93862E1-5459-256D-8915-12CCCC2ACC66}"/>
          </ac:picMkLst>
        </pc:picChg>
        <pc:picChg chg="mod">
          <ac:chgData name="松永 豊" userId="0f47802c-55e8-44c5-9ad5-0765a8f03ca5" providerId="ADAL" clId="{D3BBDE9C-5C54-4A99-BDC2-189F1BB48D86}" dt="2024-06-18T23:57:10.261" v="246" actId="1076"/>
          <ac:picMkLst>
            <pc:docMk/>
            <pc:sldMk cId="1295425486" sldId="269"/>
            <ac:picMk id="5" creationId="{ED7EA790-C5BB-89DE-ED66-7AECC33642FB}"/>
          </ac:picMkLst>
        </pc:picChg>
        <pc:picChg chg="mod">
          <ac:chgData name="松永 豊" userId="0f47802c-55e8-44c5-9ad5-0765a8f03ca5" providerId="ADAL" clId="{D3BBDE9C-5C54-4A99-BDC2-189F1BB48D86}" dt="2024-06-18T23:57:10.261" v="246" actId="1076"/>
          <ac:picMkLst>
            <pc:docMk/>
            <pc:sldMk cId="1295425486" sldId="269"/>
            <ac:picMk id="13" creationId="{D6687182-5C93-8172-82F8-38540247D524}"/>
          </ac:picMkLst>
        </pc:picChg>
        <pc:picChg chg="mod">
          <ac:chgData name="松永 豊" userId="0f47802c-55e8-44c5-9ad5-0765a8f03ca5" providerId="ADAL" clId="{D3BBDE9C-5C54-4A99-BDC2-189F1BB48D86}" dt="2024-06-18T23:57:10.261" v="246" actId="1076"/>
          <ac:picMkLst>
            <pc:docMk/>
            <pc:sldMk cId="1295425486" sldId="269"/>
            <ac:picMk id="14" creationId="{C09E60B3-86F0-645D-CD31-50DE9C1829A4}"/>
          </ac:picMkLst>
        </pc:picChg>
        <pc:picChg chg="mod">
          <ac:chgData name="松永 豊" userId="0f47802c-55e8-44c5-9ad5-0765a8f03ca5" providerId="ADAL" clId="{D3BBDE9C-5C54-4A99-BDC2-189F1BB48D86}" dt="2024-06-18T23:57:10.261" v="246" actId="1076"/>
          <ac:picMkLst>
            <pc:docMk/>
            <pc:sldMk cId="1295425486" sldId="269"/>
            <ac:picMk id="15" creationId="{72E6165B-D681-FC48-68E5-02499E3AB7D2}"/>
          </ac:picMkLst>
        </pc:picChg>
        <pc:picChg chg="add mod">
          <ac:chgData name="松永 豊" userId="0f47802c-55e8-44c5-9ad5-0765a8f03ca5" providerId="ADAL" clId="{D3BBDE9C-5C54-4A99-BDC2-189F1BB48D86}" dt="2024-06-19T00:54:58.458" v="736" actId="1076"/>
          <ac:picMkLst>
            <pc:docMk/>
            <pc:sldMk cId="1295425486" sldId="269"/>
            <ac:picMk id="26" creationId="{CE28F5A4-9139-6F3B-D460-68F7DF1B5140}"/>
          </ac:picMkLst>
        </pc:picChg>
        <pc:picChg chg="mod">
          <ac:chgData name="松永 豊" userId="0f47802c-55e8-44c5-9ad5-0765a8f03ca5" providerId="ADAL" clId="{D3BBDE9C-5C54-4A99-BDC2-189F1BB48D86}" dt="2024-06-18T23:57:17.580" v="247" actId="1076"/>
          <ac:picMkLst>
            <pc:docMk/>
            <pc:sldMk cId="1295425486" sldId="269"/>
            <ac:picMk id="34" creationId="{2B277BD8-2902-35CA-879B-5534A5D5E3A9}"/>
          </ac:picMkLst>
        </pc:picChg>
        <pc:picChg chg="mod">
          <ac:chgData name="松永 豊" userId="0f47802c-55e8-44c5-9ad5-0765a8f03ca5" providerId="ADAL" clId="{D3BBDE9C-5C54-4A99-BDC2-189F1BB48D86}" dt="2024-06-18T23:57:17.580" v="247" actId="1076"/>
          <ac:picMkLst>
            <pc:docMk/>
            <pc:sldMk cId="1295425486" sldId="269"/>
            <ac:picMk id="38" creationId="{ACBA033A-4F3F-2FE7-7965-46E212FA820D}"/>
          </ac:picMkLst>
        </pc:picChg>
        <pc:picChg chg="mod">
          <ac:chgData name="松永 豊" userId="0f47802c-55e8-44c5-9ad5-0765a8f03ca5" providerId="ADAL" clId="{D3BBDE9C-5C54-4A99-BDC2-189F1BB48D86}" dt="2024-06-19T00:56:53.894" v="785" actId="1076"/>
          <ac:picMkLst>
            <pc:docMk/>
            <pc:sldMk cId="1295425486" sldId="269"/>
            <ac:picMk id="43" creationId="{8E715FAC-E0B7-D2C0-228D-70AAF6A296CC}"/>
          </ac:picMkLst>
        </pc:picChg>
        <pc:picChg chg="mod">
          <ac:chgData name="松永 豊" userId="0f47802c-55e8-44c5-9ad5-0765a8f03ca5" providerId="ADAL" clId="{D3BBDE9C-5C54-4A99-BDC2-189F1BB48D86}" dt="2024-06-18T23:57:17.580" v="247" actId="1076"/>
          <ac:picMkLst>
            <pc:docMk/>
            <pc:sldMk cId="1295425486" sldId="269"/>
            <ac:picMk id="46" creationId="{149076C8-E9A4-DE52-BC75-2E58BB7C1299}"/>
          </ac:picMkLst>
        </pc:picChg>
        <pc:picChg chg="mod">
          <ac:chgData name="松永 豊" userId="0f47802c-55e8-44c5-9ad5-0765a8f03ca5" providerId="ADAL" clId="{D3BBDE9C-5C54-4A99-BDC2-189F1BB48D86}" dt="2024-06-18T23:57:17.580" v="247" actId="1076"/>
          <ac:picMkLst>
            <pc:docMk/>
            <pc:sldMk cId="1295425486" sldId="269"/>
            <ac:picMk id="50" creationId="{C6A53F3D-FC65-B751-83EA-5355FE96B433}"/>
          </ac:picMkLst>
        </pc:picChg>
        <pc:picChg chg="add mod">
          <ac:chgData name="松永 豊" userId="0f47802c-55e8-44c5-9ad5-0765a8f03ca5" providerId="ADAL" clId="{D3BBDE9C-5C54-4A99-BDC2-189F1BB48D86}" dt="2024-06-18T23:57:17.580" v="247" actId="1076"/>
          <ac:picMkLst>
            <pc:docMk/>
            <pc:sldMk cId="1295425486" sldId="269"/>
            <ac:picMk id="54" creationId="{637A31C4-3E9E-907C-CFE8-F5CF77264CB1}"/>
          </ac:picMkLst>
        </pc:picChg>
        <pc:picChg chg="add mod">
          <ac:chgData name="松永 豊" userId="0f47802c-55e8-44c5-9ad5-0765a8f03ca5" providerId="ADAL" clId="{D3BBDE9C-5C54-4A99-BDC2-189F1BB48D86}" dt="2024-06-18T23:57:17.580" v="247" actId="1076"/>
          <ac:picMkLst>
            <pc:docMk/>
            <pc:sldMk cId="1295425486" sldId="269"/>
            <ac:picMk id="1026" creationId="{34EBD0AC-CF2C-1194-29C9-E5E3022FADA1}"/>
          </ac:picMkLst>
        </pc:picChg>
        <pc:picChg chg="add mod">
          <ac:chgData name="松永 豊" userId="0f47802c-55e8-44c5-9ad5-0765a8f03ca5" providerId="ADAL" clId="{D3BBDE9C-5C54-4A99-BDC2-189F1BB48D86}" dt="2024-06-19T00:59:14.138" v="789" actId="1076"/>
          <ac:picMkLst>
            <pc:docMk/>
            <pc:sldMk cId="1295425486" sldId="269"/>
            <ac:picMk id="1027" creationId="{9723417A-88F7-2F39-4B4E-44B32B659410}"/>
          </ac:picMkLst>
        </pc:picChg>
        <pc:picChg chg="del">
          <ac:chgData name="松永 豊" userId="0f47802c-55e8-44c5-9ad5-0765a8f03ca5" providerId="ADAL" clId="{D3BBDE9C-5C54-4A99-BDC2-189F1BB48D86}" dt="2024-06-18T23:56:09.992" v="232" actId="478"/>
          <ac:picMkLst>
            <pc:docMk/>
            <pc:sldMk cId="1295425486" sldId="269"/>
            <ac:picMk id="1028" creationId="{095C4E4E-85A2-B2C3-C6CD-72C380EAC6B6}"/>
          </ac:picMkLst>
        </pc:picChg>
        <pc:picChg chg="add mod modCrop">
          <ac:chgData name="松永 豊" userId="0f47802c-55e8-44c5-9ad5-0765a8f03ca5" providerId="ADAL" clId="{D3BBDE9C-5C54-4A99-BDC2-189F1BB48D86}" dt="2024-06-19T00:36:35.963" v="518" actId="1076"/>
          <ac:picMkLst>
            <pc:docMk/>
            <pc:sldMk cId="1295425486" sldId="269"/>
            <ac:picMk id="1035" creationId="{B56EC14B-CA2C-7ADA-EC8D-A4BBE611F431}"/>
          </ac:picMkLst>
        </pc:picChg>
        <pc:cxnChg chg="mod">
          <ac:chgData name="松永 豊" userId="0f47802c-55e8-44c5-9ad5-0765a8f03ca5" providerId="ADAL" clId="{D3BBDE9C-5C54-4A99-BDC2-189F1BB48D86}" dt="2024-06-18T23:57:10.261" v="246" actId="1076"/>
          <ac:cxnSpMkLst>
            <pc:docMk/>
            <pc:sldMk cId="1295425486" sldId="269"/>
            <ac:cxnSpMk id="8" creationId="{DA774B4F-F839-D2AA-6100-BF3D0DE49B40}"/>
          </ac:cxnSpMkLst>
        </pc:cxnChg>
        <pc:cxnChg chg="mod">
          <ac:chgData name="松永 豊" userId="0f47802c-55e8-44c5-9ad5-0765a8f03ca5" providerId="ADAL" clId="{D3BBDE9C-5C54-4A99-BDC2-189F1BB48D86}" dt="2024-06-18T23:57:10.261" v="246" actId="1076"/>
          <ac:cxnSpMkLst>
            <pc:docMk/>
            <pc:sldMk cId="1295425486" sldId="269"/>
            <ac:cxnSpMk id="11" creationId="{3EFE3C0D-24CE-89BA-7621-204DC676597F}"/>
          </ac:cxnSpMkLst>
        </pc:cxnChg>
        <pc:cxnChg chg="mod">
          <ac:chgData name="松永 豊" userId="0f47802c-55e8-44c5-9ad5-0765a8f03ca5" providerId="ADAL" clId="{D3BBDE9C-5C54-4A99-BDC2-189F1BB48D86}" dt="2024-06-18T23:57:10.261" v="246" actId="1076"/>
          <ac:cxnSpMkLst>
            <pc:docMk/>
            <pc:sldMk cId="1295425486" sldId="269"/>
            <ac:cxnSpMk id="17" creationId="{E19DADF9-1652-DC16-1528-2164F82815C1}"/>
          </ac:cxnSpMkLst>
        </pc:cxnChg>
        <pc:cxnChg chg="mod">
          <ac:chgData name="松永 豊" userId="0f47802c-55e8-44c5-9ad5-0765a8f03ca5" providerId="ADAL" clId="{D3BBDE9C-5C54-4A99-BDC2-189F1BB48D86}" dt="2024-06-18T23:57:10.261" v="246" actId="1076"/>
          <ac:cxnSpMkLst>
            <pc:docMk/>
            <pc:sldMk cId="1295425486" sldId="269"/>
            <ac:cxnSpMk id="18" creationId="{F2D268D4-F708-B6E1-9EF8-A6241B95B3DB}"/>
          </ac:cxnSpMkLst>
        </pc:cxnChg>
        <pc:cxnChg chg="add mod">
          <ac:chgData name="松永 豊" userId="0f47802c-55e8-44c5-9ad5-0765a8f03ca5" providerId="ADAL" clId="{D3BBDE9C-5C54-4A99-BDC2-189F1BB48D86}" dt="2024-06-18T23:57:17.580" v="247" actId="1076"/>
          <ac:cxnSpMkLst>
            <pc:docMk/>
            <pc:sldMk cId="1295425486" sldId="269"/>
            <ac:cxnSpMk id="29" creationId="{6037FB8F-92DF-51A8-DF3F-1E30E5CFFC54}"/>
          </ac:cxnSpMkLst>
        </pc:cxnChg>
        <pc:cxnChg chg="add mod">
          <ac:chgData name="松永 豊" userId="0f47802c-55e8-44c5-9ad5-0765a8f03ca5" providerId="ADAL" clId="{D3BBDE9C-5C54-4A99-BDC2-189F1BB48D86}" dt="2024-06-18T23:57:17.580" v="247" actId="1076"/>
          <ac:cxnSpMkLst>
            <pc:docMk/>
            <pc:sldMk cId="1295425486" sldId="269"/>
            <ac:cxnSpMk id="33" creationId="{401655BE-670F-0342-FFD1-0CFC4E25D2FA}"/>
          </ac:cxnSpMkLst>
        </pc:cxnChg>
        <pc:cxnChg chg="mod">
          <ac:chgData name="松永 豊" userId="0f47802c-55e8-44c5-9ad5-0765a8f03ca5" providerId="ADAL" clId="{D3BBDE9C-5C54-4A99-BDC2-189F1BB48D86}" dt="2024-06-18T23:57:17.580" v="247" actId="1076"/>
          <ac:cxnSpMkLst>
            <pc:docMk/>
            <pc:sldMk cId="1295425486" sldId="269"/>
            <ac:cxnSpMk id="53" creationId="{886B3249-2A88-D51A-F29E-20AC33377F32}"/>
          </ac:cxnSpMkLst>
        </pc:cxnChg>
        <pc:cxnChg chg="mod">
          <ac:chgData name="松永 豊" userId="0f47802c-55e8-44c5-9ad5-0765a8f03ca5" providerId="ADAL" clId="{D3BBDE9C-5C54-4A99-BDC2-189F1BB48D86}" dt="2024-06-18T23:57:17.580" v="247" actId="1076"/>
          <ac:cxnSpMkLst>
            <pc:docMk/>
            <pc:sldMk cId="1295425486" sldId="269"/>
            <ac:cxnSpMk id="56" creationId="{8F4D9347-71C6-4851-985B-999213D308DA}"/>
          </ac:cxnSpMkLst>
        </pc:cxnChg>
        <pc:cxnChg chg="add mod">
          <ac:chgData name="松永 豊" userId="0f47802c-55e8-44c5-9ad5-0765a8f03ca5" providerId="ADAL" clId="{D3BBDE9C-5C54-4A99-BDC2-189F1BB48D86}" dt="2024-06-19T00:41:34.938" v="715" actId="14100"/>
          <ac:cxnSpMkLst>
            <pc:docMk/>
            <pc:sldMk cId="1295425486" sldId="269"/>
            <ac:cxnSpMk id="1037" creationId="{5A9B6117-6791-46A8-3DE4-0315B1978F85}"/>
          </ac:cxnSpMkLst>
        </pc:cxnChg>
        <pc:cxnChg chg="add mod">
          <ac:chgData name="松永 豊" userId="0f47802c-55e8-44c5-9ad5-0765a8f03ca5" providerId="ADAL" clId="{D3BBDE9C-5C54-4A99-BDC2-189F1BB48D86}" dt="2024-06-19T00:36:46.255" v="522" actId="14100"/>
          <ac:cxnSpMkLst>
            <pc:docMk/>
            <pc:sldMk cId="1295425486" sldId="269"/>
            <ac:cxnSpMk id="1042" creationId="{481B356B-CB61-CBB6-D2F5-00CB3B397D7A}"/>
          </ac:cxnSpMkLst>
        </pc:cxnChg>
      </pc:sldChg>
    </pc:docChg>
  </pc:docChgLst>
  <pc:docChgLst>
    <pc:chgData name="ゲスト ユーザー" userId="S::urn:spo:anon#98a1f0fc002471b830718e88f287445b7601a8fbdaba1d540dfcf834a017c085::" providerId="AD" clId="Web-{B3108907-3539-0DF6-B94C-D2EF57F50FD0}"/>
    <pc:docChg chg="modSld">
      <pc:chgData name="ゲスト ユーザー" userId="S::urn:spo:anon#98a1f0fc002471b830718e88f287445b7601a8fbdaba1d540dfcf834a017c085::" providerId="AD" clId="Web-{B3108907-3539-0DF6-B94C-D2EF57F50FD0}" dt="2024-08-19T01:41:21.473" v="28" actId="1076"/>
      <pc:docMkLst>
        <pc:docMk/>
      </pc:docMkLst>
      <pc:sldChg chg="modSp">
        <pc:chgData name="ゲスト ユーザー" userId="S::urn:spo:anon#98a1f0fc002471b830718e88f287445b7601a8fbdaba1d540dfcf834a017c085::" providerId="AD" clId="Web-{B3108907-3539-0DF6-B94C-D2EF57F50FD0}" dt="2024-08-19T01:41:21.473" v="28" actId="1076"/>
        <pc:sldMkLst>
          <pc:docMk/>
          <pc:sldMk cId="1772953423" sldId="276"/>
        </pc:sldMkLst>
        <pc:spChg chg="mod">
          <ac:chgData name="ゲスト ユーザー" userId="S::urn:spo:anon#98a1f0fc002471b830718e88f287445b7601a8fbdaba1d540dfcf834a017c085::" providerId="AD" clId="Web-{B3108907-3539-0DF6-B94C-D2EF57F50FD0}" dt="2024-08-19T01:41:10.832" v="26" actId="1076"/>
          <ac:spMkLst>
            <pc:docMk/>
            <pc:sldMk cId="1772953423" sldId="276"/>
            <ac:spMk id="156" creationId="{93769004-9E91-8BD3-7C1E-6FDA0ABABF13}"/>
          </ac:spMkLst>
        </pc:spChg>
        <pc:spChg chg="mod">
          <ac:chgData name="ゲスト ユーザー" userId="S::urn:spo:anon#98a1f0fc002471b830718e88f287445b7601a8fbdaba1d540dfcf834a017c085::" providerId="AD" clId="Web-{B3108907-3539-0DF6-B94C-D2EF57F50FD0}" dt="2024-08-19T01:41:16.239" v="27" actId="1076"/>
          <ac:spMkLst>
            <pc:docMk/>
            <pc:sldMk cId="1772953423" sldId="276"/>
            <ac:spMk id="157" creationId="{6389AB58-7468-542F-7D24-F0A6B2BEBC11}"/>
          </ac:spMkLst>
        </pc:spChg>
        <pc:spChg chg="mod">
          <ac:chgData name="ゲスト ユーザー" userId="S::urn:spo:anon#98a1f0fc002471b830718e88f287445b7601a8fbdaba1d540dfcf834a017c085::" providerId="AD" clId="Web-{B3108907-3539-0DF6-B94C-D2EF57F50FD0}" dt="2024-08-19T01:41:21.473" v="28" actId="1076"/>
          <ac:spMkLst>
            <pc:docMk/>
            <pc:sldMk cId="1772953423" sldId="276"/>
            <ac:spMk id="158" creationId="{AEB87936-C50A-8F61-7011-25BBF7F683ED}"/>
          </ac:spMkLst>
        </pc:spChg>
        <pc:spChg chg="mod">
          <ac:chgData name="ゲスト ユーザー" userId="S::urn:spo:anon#98a1f0fc002471b830718e88f287445b7601a8fbdaba1d540dfcf834a017c085::" providerId="AD" clId="Web-{B3108907-3539-0DF6-B94C-D2EF57F50FD0}" dt="2024-08-19T01:41:07.801" v="25" actId="1076"/>
          <ac:spMkLst>
            <pc:docMk/>
            <pc:sldMk cId="1772953423" sldId="276"/>
            <ac:spMk id="159" creationId="{902562F4-B09F-0585-69F5-3C618D041B33}"/>
          </ac:spMkLst>
        </pc:spChg>
      </pc:sldChg>
    </pc:docChg>
  </pc:docChgLst>
  <pc:docChgLst>
    <pc:chgData name="ゲスト ユーザー" userId="S::urn:spo:anon#98a1f0fc002471b830718e88f287445b7601a8fbdaba1d540dfcf834a017c085::" providerId="AD" clId="Web-{7D6E3D0C-D453-1D59-843E-1096541E1EEE}"/>
    <pc:docChg chg="modSld">
      <pc:chgData name="ゲスト ユーザー" userId="S::urn:spo:anon#98a1f0fc002471b830718e88f287445b7601a8fbdaba1d540dfcf834a017c085::" providerId="AD" clId="Web-{7D6E3D0C-D453-1D59-843E-1096541E1EEE}" dt="2024-08-19T01:07:59.599" v="0" actId="1076"/>
      <pc:docMkLst>
        <pc:docMk/>
      </pc:docMkLst>
    </pc:docChg>
  </pc:docChgLst>
  <pc:docChgLst>
    <pc:chgData name="松永 豊" userId="0f47802c-55e8-44c5-9ad5-0765a8f03ca5" providerId="ADAL" clId="{FD7FD0F9-86C6-407F-B5CA-B8020CBD7657}"/>
    <pc:docChg chg="undo custSel addSld delSld modSld">
      <pc:chgData name="松永 豊" userId="0f47802c-55e8-44c5-9ad5-0765a8f03ca5" providerId="ADAL" clId="{FD7FD0F9-86C6-407F-B5CA-B8020CBD7657}" dt="2024-09-11T00:25:21.735" v="8" actId="47"/>
      <pc:docMkLst>
        <pc:docMk/>
      </pc:docMkLst>
      <pc:sldChg chg="add del">
        <pc:chgData name="松永 豊" userId="0f47802c-55e8-44c5-9ad5-0765a8f03ca5" providerId="ADAL" clId="{FD7FD0F9-86C6-407F-B5CA-B8020CBD7657}" dt="2024-09-11T00:25:21.735" v="8" actId="47"/>
        <pc:sldMkLst>
          <pc:docMk/>
          <pc:sldMk cId="3526635516" sldId="257"/>
        </pc:sldMkLst>
      </pc:sldChg>
      <pc:sldChg chg="modSp mod">
        <pc:chgData name="松永 豊" userId="0f47802c-55e8-44c5-9ad5-0765a8f03ca5" providerId="ADAL" clId="{FD7FD0F9-86C6-407F-B5CA-B8020CBD7657}" dt="2024-09-11T00:25:21.153" v="7" actId="20577"/>
        <pc:sldMkLst>
          <pc:docMk/>
          <pc:sldMk cId="1295425486" sldId="269"/>
        </pc:sldMkLst>
        <pc:spChg chg="mod">
          <ac:chgData name="松永 豊" userId="0f47802c-55e8-44c5-9ad5-0765a8f03ca5" providerId="ADAL" clId="{FD7FD0F9-86C6-407F-B5CA-B8020CBD7657}" dt="2024-09-11T00:25:21.153" v="7" actId="20577"/>
          <ac:spMkLst>
            <pc:docMk/>
            <pc:sldMk cId="1295425486" sldId="269"/>
            <ac:spMk id="12" creationId="{21C8382B-A70C-2422-4A3C-01918171695C}"/>
          </ac:spMkLst>
        </pc:spChg>
      </pc:sldChg>
      <pc:sldChg chg="add del">
        <pc:chgData name="松永 豊" userId="0f47802c-55e8-44c5-9ad5-0765a8f03ca5" providerId="ADAL" clId="{FD7FD0F9-86C6-407F-B5CA-B8020CBD7657}" dt="2024-09-11T00:25:21.735" v="8" actId="47"/>
        <pc:sldMkLst>
          <pc:docMk/>
          <pc:sldMk cId="2015614147" sldId="272"/>
        </pc:sldMkLst>
      </pc:sldChg>
      <pc:sldChg chg="add del">
        <pc:chgData name="松永 豊" userId="0f47802c-55e8-44c5-9ad5-0765a8f03ca5" providerId="ADAL" clId="{FD7FD0F9-86C6-407F-B5CA-B8020CBD7657}" dt="2024-09-11T00:25:21.735" v="8" actId="47"/>
        <pc:sldMkLst>
          <pc:docMk/>
          <pc:sldMk cId="2211629364" sldId="273"/>
        </pc:sldMkLst>
      </pc:sldChg>
    </pc:docChg>
  </pc:docChgLst>
  <pc:docChgLst>
    <pc:chgData clId="Web-{399C50F7-085C-8E94-F13B-C31B46037CA1}"/>
    <pc:docChg chg="modSld">
      <pc:chgData name="" userId="" providerId="" clId="Web-{399C50F7-085C-8E94-F13B-C31B46037CA1}" dt="2024-08-19T01:07:51.818" v="1" actId="1076"/>
      <pc:docMkLst>
        <pc:docMk/>
      </pc:docMkLst>
      <pc:sldChg chg="modSp">
        <pc:chgData name="" userId="" providerId="" clId="Web-{399C50F7-085C-8E94-F13B-C31B46037CA1}" dt="2024-08-19T01:07:51.818" v="1" actId="1076"/>
        <pc:sldMkLst>
          <pc:docMk/>
          <pc:sldMk cId="3526635516" sldId="257"/>
        </pc:sldMkLst>
        <pc:picChg chg="mod">
          <ac:chgData name="" userId="" providerId="" clId="Web-{399C50F7-085C-8E94-F13B-C31B46037CA1}" dt="2024-08-19T01:07:51.818" v="1" actId="1076"/>
          <ac:picMkLst>
            <pc:docMk/>
            <pc:sldMk cId="3526635516" sldId="257"/>
            <ac:picMk id="285" creationId="{4840CB00-828A-1933-6A82-4C0FD1525D5F}"/>
          </ac:picMkLst>
        </pc:picChg>
      </pc:sldChg>
    </pc:docChg>
  </pc:docChgLst>
  <pc:docChgLst>
    <pc:chgData name="ゲスト ユーザー" userId="S::urn:spo:anon#c9a9dda9ce2ef8733e1bd53c5809d6329e717cd2c055b1f612fc6de797f8400d::" providerId="AD" clId="Web-{C7EDDBB8-2CEF-2551-7310-414CDE99867C}"/>
    <pc:docChg chg="delSld">
      <pc:chgData name="ゲスト ユーザー" userId="S::urn:spo:anon#c9a9dda9ce2ef8733e1bd53c5809d6329e717cd2c055b1f612fc6de797f8400d::" providerId="AD" clId="Web-{C7EDDBB8-2CEF-2551-7310-414CDE99867C}" dt="2024-07-12T02:43:12.351" v="1"/>
      <pc:docMkLst>
        <pc:docMk/>
      </pc:docMkLst>
      <pc:sldChg chg="del">
        <pc:chgData name="ゲスト ユーザー" userId="S::urn:spo:anon#c9a9dda9ce2ef8733e1bd53c5809d6329e717cd2c055b1f612fc6de797f8400d::" providerId="AD" clId="Web-{C7EDDBB8-2CEF-2551-7310-414CDE99867C}" dt="2024-07-12T02:43:12.351" v="0"/>
        <pc:sldMkLst>
          <pc:docMk/>
          <pc:sldMk cId="3233312802" sldId="272"/>
        </pc:sldMkLst>
      </pc:sldChg>
      <pc:sldChg chg="del">
        <pc:chgData name="ゲスト ユーザー" userId="S::urn:spo:anon#c9a9dda9ce2ef8733e1bd53c5809d6329e717cd2c055b1f612fc6de797f8400d::" providerId="AD" clId="Web-{C7EDDBB8-2CEF-2551-7310-414CDE99867C}" dt="2024-07-12T02:43:12.351" v="1"/>
        <pc:sldMkLst>
          <pc:docMk/>
          <pc:sldMk cId="3674271027" sldId="273"/>
        </pc:sldMkLst>
      </pc:sldChg>
    </pc:docChg>
  </pc:docChgLst>
  <pc:docChgLst>
    <pc:chgData name="ゲスト ユーザー" userId="S::urn:spo:anon#98a1f0fc002471b830718e88f287445b7601a8fbdaba1d540dfcf834a017c085::" providerId="AD" clId="Web-{92E3DBCA-A58B-C082-7B7F-54E0596E8538}"/>
    <pc:docChg chg="modSld">
      <pc:chgData name="ゲスト ユーザー" userId="S::urn:spo:anon#98a1f0fc002471b830718e88f287445b7601a8fbdaba1d540dfcf834a017c085::" providerId="AD" clId="Web-{92E3DBCA-A58B-C082-7B7F-54E0596E8538}" dt="2024-08-19T01:41:23.655" v="48" actId="1076"/>
      <pc:docMkLst>
        <pc:docMk/>
      </pc:docMkLst>
      <pc:sldChg chg="modSp">
        <pc:chgData name="ゲスト ユーザー" userId="S::urn:spo:anon#98a1f0fc002471b830718e88f287445b7601a8fbdaba1d540dfcf834a017c085::" providerId="AD" clId="Web-{92E3DBCA-A58B-C082-7B7F-54E0596E8538}" dt="2024-08-19T01:41:23.655" v="48" actId="1076"/>
        <pc:sldMkLst>
          <pc:docMk/>
          <pc:sldMk cId="354184055" sldId="275"/>
        </pc:sldMkLst>
        <pc:spChg chg="mod">
          <ac:chgData name="ゲスト ユーザー" userId="S::urn:spo:anon#98a1f0fc002471b830718e88f287445b7601a8fbdaba1d540dfcf834a017c085::" providerId="AD" clId="Web-{92E3DBCA-A58B-C082-7B7F-54E0596E8538}" dt="2024-08-19T01:41:23.655" v="48" actId="1076"/>
          <ac:spMkLst>
            <pc:docMk/>
            <pc:sldMk cId="354184055" sldId="275"/>
            <ac:spMk id="152" creationId="{7540B99F-07C9-2CC5-1586-74946DD06231}"/>
          </ac:spMkLst>
        </pc:spChg>
        <pc:spChg chg="mod">
          <ac:chgData name="ゲスト ユーザー" userId="S::urn:spo:anon#98a1f0fc002471b830718e88f287445b7601a8fbdaba1d540dfcf834a017c085::" providerId="AD" clId="Web-{92E3DBCA-A58B-C082-7B7F-54E0596E8538}" dt="2024-08-19T01:37:03.226" v="34" actId="20577"/>
          <ac:spMkLst>
            <pc:docMk/>
            <pc:sldMk cId="354184055" sldId="275"/>
            <ac:spMk id="153" creationId="{68B2AB1D-267F-F853-37E4-E8364465DCF2}"/>
          </ac:spMkLst>
        </pc:spChg>
        <pc:spChg chg="mod">
          <ac:chgData name="ゲスト ユーザー" userId="S::urn:spo:anon#98a1f0fc002471b830718e88f287445b7601a8fbdaba1d540dfcf834a017c085::" providerId="AD" clId="Web-{92E3DBCA-A58B-C082-7B7F-54E0596E8538}" dt="2024-08-19T01:36:09.068" v="24" actId="1076"/>
          <ac:spMkLst>
            <pc:docMk/>
            <pc:sldMk cId="354184055" sldId="275"/>
            <ac:spMk id="154" creationId="{1C478BFD-4504-1409-15BD-1EE0B8F2E7EE}"/>
          </ac:spMkLst>
        </pc:spChg>
        <pc:spChg chg="mod">
          <ac:chgData name="ゲスト ユーザー" userId="S::urn:spo:anon#98a1f0fc002471b830718e88f287445b7601a8fbdaba1d540dfcf834a017c085::" providerId="AD" clId="Web-{92E3DBCA-A58B-C082-7B7F-54E0596E8538}" dt="2024-08-19T01:35:53.021" v="23" actId="1076"/>
          <ac:spMkLst>
            <pc:docMk/>
            <pc:sldMk cId="354184055" sldId="275"/>
            <ac:spMk id="157" creationId="{6389AB58-7468-542F-7D24-F0A6B2BEBC11}"/>
          </ac:spMkLst>
        </pc:spChg>
        <pc:spChg chg="mod">
          <ac:chgData name="ゲスト ユーザー" userId="S::urn:spo:anon#98a1f0fc002471b830718e88f287445b7601a8fbdaba1d540dfcf834a017c085::" providerId="AD" clId="Web-{92E3DBCA-A58B-C082-7B7F-54E0596E8538}" dt="2024-08-19T01:34:39.378" v="15" actId="20577"/>
          <ac:spMkLst>
            <pc:docMk/>
            <pc:sldMk cId="354184055" sldId="275"/>
            <ac:spMk id="158" creationId="{AEB87936-C50A-8F61-7011-25BBF7F683ED}"/>
          </ac:spMkLst>
        </pc:spChg>
        <pc:spChg chg="mod">
          <ac:chgData name="ゲスト ユーザー" userId="S::urn:spo:anon#98a1f0fc002471b830718e88f287445b7601a8fbdaba1d540dfcf834a017c085::" providerId="AD" clId="Web-{92E3DBCA-A58B-C082-7B7F-54E0596E8538}" dt="2024-08-19T01:33:17.345" v="3" actId="1076"/>
          <ac:spMkLst>
            <pc:docMk/>
            <pc:sldMk cId="354184055" sldId="275"/>
            <ac:spMk id="159" creationId="{902562F4-B09F-0585-69F5-3C618D041B33}"/>
          </ac:spMkLst>
        </pc:spChg>
      </pc:sldChg>
    </pc:docChg>
  </pc:docChgLst>
  <pc:docChgLst>
    <pc:chgData name="ゲスト ユーザー" userId="S::urn:spo:anon#2e429dab66b2a12a09ddc1b5b8952ce34c8ec1890ad52f94eefe78ecda55638b::" providerId="AD" clId="Web-{5FD94F96-4888-D970-6DF5-C9300FB510AD}"/>
    <pc:docChg chg="modSld">
      <pc:chgData name="ゲスト ユーザー" userId="S::urn:spo:anon#2e429dab66b2a12a09ddc1b5b8952ce34c8ec1890ad52f94eefe78ecda55638b::" providerId="AD" clId="Web-{5FD94F96-4888-D970-6DF5-C9300FB510AD}" dt="2024-06-19T00:47:31.041" v="30" actId="1076"/>
      <pc:docMkLst>
        <pc:docMk/>
      </pc:docMkLst>
      <pc:sldChg chg="modSp">
        <pc:chgData name="ゲスト ユーザー" userId="S::urn:spo:anon#2e429dab66b2a12a09ddc1b5b8952ce34c8ec1890ad52f94eefe78ecda55638b::" providerId="AD" clId="Web-{5FD94F96-4888-D970-6DF5-C9300FB510AD}" dt="2024-06-19T00:47:31.041" v="30" actId="1076"/>
        <pc:sldMkLst>
          <pc:docMk/>
          <pc:sldMk cId="1295425486" sldId="269"/>
        </pc:sldMkLst>
        <pc:spChg chg="mod">
          <ac:chgData name="ゲスト ユーザー" userId="S::urn:spo:anon#2e429dab66b2a12a09ddc1b5b8952ce34c8ec1890ad52f94eefe78ecda55638b::" providerId="AD" clId="Web-{5FD94F96-4888-D970-6DF5-C9300FB510AD}" dt="2024-06-19T00:47:31.041" v="30" actId="1076"/>
          <ac:spMkLst>
            <pc:docMk/>
            <pc:sldMk cId="1295425486" sldId="269"/>
            <ac:spMk id="12" creationId="{21C8382B-A70C-2422-4A3C-01918171695C}"/>
          </ac:spMkLst>
        </pc:spChg>
        <pc:spChg chg="mod">
          <ac:chgData name="ゲスト ユーザー" userId="S::urn:spo:anon#2e429dab66b2a12a09ddc1b5b8952ce34c8ec1890ad52f94eefe78ecda55638b::" providerId="AD" clId="Web-{5FD94F96-4888-D970-6DF5-C9300FB510AD}" dt="2024-06-19T00:45:58.524" v="0"/>
          <ac:spMkLst>
            <pc:docMk/>
            <pc:sldMk cId="1295425486" sldId="269"/>
            <ac:spMk id="1031" creationId="{25BBCA92-E84A-A438-9B1B-5FE5FFF457A7}"/>
          </ac:spMkLst>
        </pc:spChg>
      </pc:sldChg>
    </pc:docChg>
  </pc:docChgLst>
  <pc:docChgLst>
    <pc:chgData name="松永 豊" userId="0f47802c-55e8-44c5-9ad5-0765a8f03ca5" providerId="ADAL" clId="{087F4BBF-2892-4B2F-B4DC-A0FB236D9355}"/>
    <pc:docChg chg="undo custSel addSld delSld modSld sldOrd">
      <pc:chgData name="松永 豊" userId="0f47802c-55e8-44c5-9ad5-0765a8f03ca5" providerId="ADAL" clId="{087F4BBF-2892-4B2F-B4DC-A0FB236D9355}" dt="2024-08-18T13:16:41.502" v="584"/>
      <pc:docMkLst>
        <pc:docMk/>
      </pc:docMkLst>
      <pc:sldChg chg="addSp delSp modSp mod">
        <pc:chgData name="松永 豊" userId="0f47802c-55e8-44c5-9ad5-0765a8f03ca5" providerId="ADAL" clId="{087F4BBF-2892-4B2F-B4DC-A0FB236D9355}" dt="2024-08-09T22:27:23.819" v="432" actId="1076"/>
        <pc:sldMkLst>
          <pc:docMk/>
          <pc:sldMk cId="3526635516" sldId="257"/>
        </pc:sldMkLst>
        <pc:spChg chg="add del mod">
          <ac:chgData name="松永 豊" userId="0f47802c-55e8-44c5-9ad5-0765a8f03ca5" providerId="ADAL" clId="{087F4BBF-2892-4B2F-B4DC-A0FB236D9355}" dt="2024-08-09T21:43:49.354" v="218" actId="478"/>
          <ac:spMkLst>
            <pc:docMk/>
            <pc:sldMk cId="3526635516" sldId="257"/>
            <ac:spMk id="22" creationId="{17B3A451-9422-CD3C-0572-34532B72C623}"/>
          </ac:spMkLst>
        </pc:sp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3" creationId="{0D0F1AE8-5A82-4DFD-77D7-C9ADD5551DB4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3" creationId="{6C7778EE-AE57-7D50-DA83-9A37AD29B7EF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5" creationId="{63220197-1D5D-4184-B5F6-A90F204F926C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5" creationId="{9470E4EE-7049-E807-0B95-553E10038628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7" creationId="{961F2DB7-4521-C0FF-01CD-30520AA3C74F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7" creationId="{DB180EE2-3A33-8C0E-DE77-A5B585F1E65C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9" creationId="{E300B685-1515-08E9-1D50-AAB156328161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9" creationId="{E5C392FB-166C-C8B4-932D-CD805B3B7EFC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11" creationId="{CF1A5049-C848-0206-5712-BA1433C4B0F9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11" creationId="{DED42038-E1C4-82B1-2BBD-BC5C0E8085A2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13" creationId="{6B11A10A-319B-BB94-EA2E-F0F5F8BE2595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13" creationId="{95D66F5D-6469-1091-7F93-0A84A4F1981F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15" creationId="{4930E6C9-8881-62C9-2587-0823150EF178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15" creationId="{7E91DF3C-7C41-629B-6EB5-D3DF63C758E2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17" creationId="{0DBD3131-161D-8DCD-52EC-235F22A9D65D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17" creationId="{ED1DBCA8-2EB6-B524-769B-509446BE8643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19" creationId="{2231E008-E484-13E5-12A2-00BFD43092A9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19" creationId="{B43FC3FB-90AE-63B3-9CD1-AB6961CF6CD5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21" creationId="{40F380FC-F437-F1B3-5CF6-6085C040273F}"/>
          </ac:picMkLst>
        </pc:picChg>
        <pc:picChg chg="add del mod">
          <ac:chgData name="松永 豊" userId="0f47802c-55e8-44c5-9ad5-0765a8f03ca5" providerId="ADAL" clId="{087F4BBF-2892-4B2F-B4DC-A0FB236D9355}" dt="2024-08-09T21:43:49.354" v="218" actId="478"/>
          <ac:picMkLst>
            <pc:docMk/>
            <pc:sldMk cId="3526635516" sldId="257"/>
            <ac:picMk id="21" creationId="{F8974711-CEFB-9773-5C7D-6EC842869667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23" creationId="{60A62E97-1D34-035B-ECAD-AA6AAF059DD9}"/>
          </ac:picMkLst>
        </pc:picChg>
        <pc:picChg chg="add del mod">
          <ac:chgData name="松永 豊" userId="0f47802c-55e8-44c5-9ad5-0765a8f03ca5" providerId="ADAL" clId="{087F4BBF-2892-4B2F-B4DC-A0FB236D9355}" dt="2024-08-09T21:43:37.861" v="217" actId="478"/>
          <ac:picMkLst>
            <pc:docMk/>
            <pc:sldMk cId="3526635516" sldId="257"/>
            <ac:picMk id="24" creationId="{A6AA6183-69DF-866A-8FD8-9E7863F9DABE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25" creationId="{1CBA18EC-7A69-D3AA-86E8-69AB27D03466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27" creationId="{8E6B9BB0-314E-4294-C219-B318B0762067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29" creationId="{B03873C8-8454-EEF7-1BE3-A9ED0D5755E7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31" creationId="{6B7AE6C4-70CA-3AED-E90E-9F45872462F0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33" creationId="{1F0A4594-CE8F-E5F3-526B-67D9A0FBE126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35" creationId="{222A47D7-B29C-F678-7A06-11465F3B2ADB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37" creationId="{AB7FFE2D-B2DE-0AA7-82E5-F9691304515F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39" creationId="{43CCA727-53E9-0284-D236-957CC1E13170}"/>
          </ac:picMkLst>
        </pc:picChg>
        <pc:picChg chg="add mod modCrop">
          <ac:chgData name="松永 豊" userId="0f47802c-55e8-44c5-9ad5-0765a8f03ca5" providerId="ADAL" clId="{087F4BBF-2892-4B2F-B4DC-A0FB236D9355}" dt="2024-08-09T22:26:40.507" v="425" actId="1076"/>
          <ac:picMkLst>
            <pc:docMk/>
            <pc:sldMk cId="3526635516" sldId="257"/>
            <ac:picMk id="41" creationId="{6BA9DC09-C92B-EAA5-3F9C-B07DAD40902D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2" creationId="{FAB80AB3-A1AB-1061-9ACA-7A43A5437411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3" creationId="{DD7F92CF-D237-B653-CEEE-8790E9CA871B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4" creationId="{9578E064-B447-1E33-2359-CE29C7D723D4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5" creationId="{6E5CA483-68BB-0E9A-A059-7985F8378DE6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6" creationId="{654F2EA4-E6D8-6B2A-CD17-E1D4CB313914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7" creationId="{1FC803CA-441A-A6CB-4276-9DEA24FA5919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8" creationId="{1DD9F428-C767-AB2A-DF9E-4FCAC82867BF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49" creationId="{D6877495-C6D8-8747-0DB1-EF51AA522200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0" creationId="{32EB1FEE-2CDA-621C-1A4D-05EB9E9D1904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1" creationId="{79D87AFD-E42C-3E79-15D8-B3B88393F044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2" creationId="{3E45AEFC-D5C9-5F87-419C-24CF0E2646EA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3" creationId="{C6D44055-C2C7-72B1-F64D-36B17E86E583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4" creationId="{66D04349-36AD-DC4C-B212-4309E5DD841D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5" creationId="{4127008A-D138-0AD7-CFA6-58A27A75860F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6" creationId="{0C9DF460-966E-1EEE-0385-7291113BD38C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7" creationId="{7BDCD306-B435-A4CA-CFB0-72DBC0A897F8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8" creationId="{94C1F657-E80E-0CE8-CCB4-C3AB16095872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59" creationId="{225A1FC6-5F66-98C4-91C4-DE46A6513BF2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60" creationId="{94E85948-67F8-8FDE-A59A-D009C75584F4}"/>
          </ac:picMkLst>
        </pc:picChg>
        <pc:picChg chg="add mod">
          <ac:chgData name="松永 豊" userId="0f47802c-55e8-44c5-9ad5-0765a8f03ca5" providerId="ADAL" clId="{087F4BBF-2892-4B2F-B4DC-A0FB236D9355}" dt="2024-08-09T22:26:55.217" v="428" actId="1076"/>
          <ac:picMkLst>
            <pc:docMk/>
            <pc:sldMk cId="3526635516" sldId="257"/>
            <ac:picMk id="61" creationId="{107B604E-A333-0B80-7D6B-85AD6F9AE520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62" creationId="{7A93FA5F-B642-3748-0EAA-6969240F003E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63" creationId="{58AA2067-B168-B5E8-B6F3-93507E7D98A8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56" creationId="{F183B683-623F-01EC-3F10-16ED1B70D73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57" creationId="{2667964C-3765-73FF-6CF0-C649D6E34617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58" creationId="{CCEB9B76-CC80-7AAB-1BD7-EBC3E673C764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59" creationId="{ACCC2219-99BB-330D-DDA4-49D2C96822E7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0" creationId="{77AB8B65-4CD6-6798-7F18-E8F715CF5219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1" creationId="{E6E89653-C757-1B65-BC57-75EC74CECC24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2" creationId="{C23CDA1E-D7E4-2BA0-F5CA-B2C0DB8BA01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3" creationId="{8AA2AA60-A16E-7230-F77C-A0A690C6E7B5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4" creationId="{C2FE03A6-63F6-49BB-01B6-99C85CD9195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5" creationId="{9016BA92-903E-AED8-45D0-898B3143F8E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6" creationId="{727B1393-C4D7-F763-73FD-C6784395469B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7" creationId="{455B30B6-EC08-7FD8-3BCA-B89789104680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8" creationId="{1D926F47-47DA-9BED-4D59-54E0398F8FEB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69" creationId="{BF6B4138-EA99-B774-9E27-942CE506EDEB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0" creationId="{0404CAF1-CF18-DB00-613B-10FE72F987C1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1" creationId="{677F90A7-EF01-5C49-A380-0767A2290868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2" creationId="{767C2938-4892-F49E-3612-F53FE4F8FA83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3" creationId="{1A26D74F-242D-1BD2-8C6F-444EFFDBC772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4" creationId="{999E4899-21E6-3608-D3F7-DC4AEF64E0F9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5" creationId="{DEAF83F1-C428-AE72-16BF-69C3ED52AFA3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6" creationId="{4919EC5A-9B86-A3D9-5691-559631C401B8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7" creationId="{EB72607B-AA13-A3E0-DBB6-A93E50AE759F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8" creationId="{B980C050-5C8D-5C64-B95F-E452619849CA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79" creationId="{36F3DE4F-B395-3C13-B69D-BC167D0BEFE7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0" creationId="{A9385A82-5D65-321E-18D0-012D4D3F5911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1" creationId="{63B87BD2-BEF8-42BF-3C2D-82322FBA63F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2" creationId="{1802055D-2A5E-8500-1555-8D10B09EF278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3" creationId="{4ABA1062-F4DF-72BC-5CFE-FA4C2305C80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4" creationId="{ED8EE36E-E49E-DB96-4546-77FE92CE6773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5" creationId="{4840CB00-828A-1933-6A82-4C0FD1525D5F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6" creationId="{4A917C98-5B5D-1620-5B28-FC0B7FB5A798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7" creationId="{D8AC0EF6-69D5-9394-9CB3-3160B9D27DEB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8" creationId="{66BC4012-33B3-D839-53CC-2A4AE5A552A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89" creationId="{15FC8F56-EFC7-A677-F1AF-9CDBF0389DA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0" creationId="{115D2004-61AD-DDD6-B979-F1B4B3D78FA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1" creationId="{39B24944-54DA-6AE4-42C7-27B41B6CAAE1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2" creationId="{E03F0595-AD66-B0C7-BAD2-1FC94EB939CA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3" creationId="{08DCC3AA-CBDE-4850-E8D5-2D97D20D4B98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4" creationId="{3EC25B26-6321-2E90-419B-9A85939D93E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5" creationId="{DD1236E5-253B-9901-1E7D-AB8F22AF38DA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6" creationId="{5855D69D-7D42-A90C-39AA-9C5E72D6C1B4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7" creationId="{D4F988BF-B9A6-8A9A-3B8B-4C1A6173150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8" creationId="{14195978-D45C-0912-7BE8-B8BEB3F46C10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299" creationId="{0F6CA4A1-72FF-E4DF-6ACC-CBBA73D8ECD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300" creationId="{BFBABA78-6279-73BF-005B-523BC8E8F91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301" creationId="{A532C8B9-653A-1D03-47EA-DEDBC68C28D3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302" creationId="{F38A4499-7F1B-DABE-7F26-CCE90F1C0E87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303" creationId="{35886530-F1C1-BBA0-21A0-F9AAB4F05FE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304" creationId="{CDE83ED9-F3BA-B573-595F-8C3E0EA034A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13" creationId="{F384287B-54AE-E0D6-A707-08F75B79986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15" creationId="{825E4834-C20C-1DF3-C3E5-5BF4F38C581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17" creationId="{EB076FE8-037A-A147-CC1C-7088BB7F2105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19" creationId="{370F7812-8FDE-5604-4DA5-F6AF81F3ED53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21" creationId="{C5AE0188-2510-0638-0C60-53125FF6296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23" creationId="{79DAFB1C-AA3E-31C8-525D-4D82BCF531B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25" creationId="{F1C4C782-2BF0-B00C-0E27-DE839B289FA2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27" creationId="{25E39BCD-43E2-5D35-9D38-2EBADC7EACB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29" creationId="{4FCD5A60-FDC6-CC0E-7A58-15AFFF0A3EC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31" creationId="{C050DDA8-EA65-C8BC-599A-AAC3FD9D0F43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33" creationId="{88084FB3-FF38-D0EA-69CE-97B878DE33A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35" creationId="{01796A5D-BFCC-2389-E868-D3482B91DDF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37" creationId="{BE7D8E50-0D27-8455-5AAF-392B67D84672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39" creationId="{707ADEB7-E07B-1105-D7DF-D9F3FAD9C0A7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41" creationId="{A56C024B-FCA9-DF14-37DB-B38B66A35DDF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43" creationId="{25CE6D0D-6786-DA70-7597-865DAF98C52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45" creationId="{EB8A2F32-62B6-85D6-2EE8-4E63C622C6E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47" creationId="{1AD0827A-AFBD-8B15-C52F-71410B71F252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49" creationId="{02EFE5F1-7425-1FE7-F7CD-2691E64A5469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51" creationId="{5600F76A-E4FE-29FC-8C1C-00AA08A2C208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97" creationId="{869087FD-6956-F681-5C8B-AC251C5FFC5F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98" creationId="{F12E5D0F-8D88-CE19-808C-EF21D54ED233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399" creationId="{8B550B32-32D1-EDBB-D611-F2599D141454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0" creationId="{3B8F51A8-0F75-83FC-E10F-748EABF7057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1" creationId="{3295352F-AACC-EA89-C204-C6897B24BDF8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2" creationId="{98D86C6E-4343-EA28-4EA6-543DFC65AC8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3" creationId="{FF33CED4-5EB8-E73A-D78C-597E23F53DF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4" creationId="{6C1F214B-D6FC-F6C9-80AC-BC79884917E5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5" creationId="{2137F3E2-85D5-C05A-AE2B-28AB7E554BE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6" creationId="{E67EA8BB-188F-97FF-8727-90B2833ED7CC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7" creationId="{7A541ABA-E97C-0198-1FC2-BED7C442A80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8" creationId="{A798CC33-69AE-3A46-2057-C485BBD537E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09" creationId="{A71409BF-A69A-94CA-330E-56057CA54C28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10" creationId="{C21E4204-C6FA-9D05-5151-CD18405E285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11" creationId="{3BCC0D3D-1851-B077-456E-BE0E75C69FCF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12" creationId="{2965D7F6-5021-AE69-9E59-176900C9B2D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13" creationId="{D50550A0-3703-8B58-E2B5-C3259324487C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14" creationId="{A17E19A1-8D2E-4896-1327-02E61E499B7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15" creationId="{A05F863E-5FF5-C66C-893B-6F2C849CDF68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16" creationId="{86DA3EE3-6F6B-3BAC-E007-1EF4BC7397BB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47" creationId="{A6AA69F4-22B8-6F8C-E81E-8C505645D12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48" creationId="{94332497-9D3D-3CA2-FCDF-ACD83D89C5A5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49" creationId="{E7A33438-7CBA-C1D1-B9D1-915A9A2CF365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0" creationId="{D795753F-F85B-7C59-9370-F096BE18829F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1" creationId="{709887FA-26C4-F404-7543-6CDB819D4AC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2" creationId="{A5DD81AD-CA64-501B-186A-E81DD43F2403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3" creationId="{C91E8F21-0F37-A2B0-3A26-39877A620C34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4" creationId="{34E03733-0C53-EC03-71DF-50CD51F7441C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5" creationId="{130E0301-7E7F-E846-57C2-D8F5FED8E147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6" creationId="{CC2E3365-0102-C46C-08DE-FD4069FC7478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7" creationId="{29117B47-29EE-7323-E3DC-812525EAA6E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8" creationId="{EB215BB9-011A-4DAC-FDD8-3F3F913EA6A3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59" creationId="{2678B88D-FCB8-8361-B283-F6558AE4969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60" creationId="{19FD09F3-0108-108A-8763-7923F1E9E055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61" creationId="{16BE1BBD-F0A9-20F6-D21F-D06143868012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62" creationId="{E2490AEA-AE0E-7900-854A-4C03E3A81C8B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63" creationId="{3BDE1E34-0ABC-2F68-EFDA-1A047AD4EE7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64" creationId="{ACC33894-700A-C881-C6BC-28666B07CB88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65" creationId="{67D939B4-0C6D-B0C9-DEF9-502657B7D13B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67" creationId="{F44BAE35-496B-B64B-EBBF-C4E07C2B42C9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68" creationId="{CA32B8AE-2C0F-AC7C-7099-6E9AFCDB03AF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69" creationId="{B44A9185-4290-47F2-357C-CAD81ABC3455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0" creationId="{CB687391-23E9-9E92-1485-88E2777D8358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1" creationId="{29182031-CA4B-91A2-0606-27C978D6C3A9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2" creationId="{B06528F2-27B0-6BD1-BBD2-BE17BCFFF384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3" creationId="{FD99FB36-BDD7-8854-8F7B-6767811682F1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4" creationId="{36BDB9E3-2590-C88E-C814-714E8ED30D75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5" creationId="{6484AD56-265D-D405-5093-D44D11C844F5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6" creationId="{B6BC2679-316A-0B79-1D99-A784C41519F7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7" creationId="{2AAD5E68-061D-E7E2-AB17-16F16652B405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8" creationId="{FE8D4476-8F20-A37F-4BD8-57B99C1DFA56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79" creationId="{193A9593-C9DB-D1A0-1E0D-BD3B350DD77D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0" creationId="{1DBDB596-DB8F-4F96-090F-79268898C7EA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1" creationId="{DBA1CCBB-5470-DBB5-7D1B-91C8FC21A0F8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2" creationId="{55C04694-CB72-511F-C28B-B5B593B2F975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3" creationId="{813E7D91-2DFD-120F-7E46-EFA97A794F67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4" creationId="{3E33D853-3D8D-D428-877D-35AC905D0AE3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5" creationId="{4047F38B-8108-77D3-630D-EF0AFE97E72E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6" creationId="{5B472EF8-2A6F-927F-9620-1EB1D474E004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7" creationId="{B7E50898-BF4E-14D4-64F7-330C54739001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8" creationId="{EF8A29C1-148B-4439-E129-68C873C9AB4C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89" creationId="{DC720E04-2F20-F80D-577C-1037A69F0434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90" creationId="{CA9DE663-528A-A0B7-FF8B-551FA9DBD5D4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91" creationId="{61E589C8-384A-5BFE-3B09-22D9072C637A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92" creationId="{E8D11F67-F7BC-C903-3D29-84F93264AC0F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93" creationId="{5370B324-F61B-C5FF-BA06-36337598B306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94" creationId="{6E3F60AC-FC2C-9009-707C-1F8C2E3D85FE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95" creationId="{D92FD31B-8AA0-4C2F-5937-87147DFC3FAB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496" creationId="{CA313F88-34A0-05C5-A468-940BE653EEA2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97" creationId="{70AA666C-BDBE-A5CF-ECE2-C3163AA53792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98" creationId="{624DF0ED-D1B6-4B5D-5EC0-6812886B0C2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499" creationId="{1B76A919-361D-E5FD-7F9F-E62D0F2F2679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0" creationId="{229A6EBB-898B-4D82-4744-BD091963F7F3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1" creationId="{D9C633A2-87FE-B1D1-DE27-E618AF45536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2" creationId="{6D04CD87-D2A3-85EC-6BF9-6A8FBF6BA11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3" creationId="{747F0F62-B4E8-1E93-EC39-7E7FCB3F5AE4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4" creationId="{EE953049-031A-B99E-C473-53D2B2B85ABB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5" creationId="{C03D0043-F6B9-6EC8-94AF-313E9DB7601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6" creationId="{89E7DD38-B517-5554-610F-27231B3D98B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7" creationId="{78756497-A95C-EA6B-373B-0C88408C913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8" creationId="{924A09A1-17E4-3815-22BC-3F88334FF3A9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09" creationId="{57100D10-74F9-0BEE-2E90-509B59E7F934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10" creationId="{12785C2A-C9EC-CF27-FD3C-5F5D5770A27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11" creationId="{2DE82737-1A77-2F54-5425-E304CD7013FF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12" creationId="{4CB2E285-6488-E2A0-7BC1-E9FAA6D1FAF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13" creationId="{CC75A531-7C07-0C9A-B86E-CE678673A81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14" creationId="{63BAE5DD-262D-554D-E2FC-027F81A18C0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15" creationId="{FD30B908-CEAB-FA8E-5EE2-0F79186837EB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17" creationId="{9433BFC2-40A8-7172-B917-C80DADED71B7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18" creationId="{2273B112-3A3E-C673-F5AE-40DE5010564F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19" creationId="{C4A3E6DE-2110-8B4F-EE2C-4954C61671E1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20" creationId="{F18AEFD9-9025-1624-3A07-377A49871FEA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21" creationId="{A403BF47-4437-8981-4FA8-1D252CF378A0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22" creationId="{19583E6E-9848-F3FC-C2E0-03EB31D719A9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23" creationId="{6889A513-B361-7E40-D646-6880546112E1}"/>
          </ac:picMkLst>
        </pc:picChg>
        <pc:picChg chg="add mod">
          <ac:chgData name="松永 豊" userId="0f47802c-55e8-44c5-9ad5-0765a8f03ca5" providerId="ADAL" clId="{087F4BBF-2892-4B2F-B4DC-A0FB236D9355}" dt="2024-08-09T22:27:07.692" v="430" actId="1076"/>
          <ac:picMkLst>
            <pc:docMk/>
            <pc:sldMk cId="3526635516" sldId="257"/>
            <ac:picMk id="524" creationId="{28C07BAF-2E63-37D2-D325-F120129BBD89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25" creationId="{57C25063-1DE7-AB91-238C-21BDB6C0D68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26" creationId="{77C46C09-4A24-FA66-3000-5402D6A39C4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27" creationId="{E6C5DE1A-4244-DB96-D72F-9324837B266F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28" creationId="{E1C6D92A-685C-E08A-A7E4-92CE52B0D93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29" creationId="{863ACC53-FEB4-84E2-551B-82980C9C5CC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0" creationId="{84E7F25A-BB67-9575-1F64-53B3AF73DCB9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1" creationId="{A60ABD79-654E-0A72-A15C-8A5F3E2071C9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2" creationId="{02D827F0-3A41-B614-9AAC-AE3596B98FC6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3" creationId="{7744DB84-C542-0FB6-A788-F0BB8384502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4" creationId="{80062BFC-7F94-29CA-9C03-3A27C857C81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5" creationId="{ADAA178E-4B64-9D5D-8FD5-36DC81BC41C3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6" creationId="{BD416114-06EE-FC3E-EC32-513BF1ED8B85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7" creationId="{65B3C08A-8C55-88E4-AB65-70B4F4FB566F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8" creationId="{61DB434C-4EA5-7B0B-218F-6166DE04F26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39" creationId="{55349265-1288-4670-39CA-5DBD67501A65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40" creationId="{F6B73117-00A8-50B3-0AC4-9E1702C008F9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41" creationId="{A010B24A-4232-D5A3-9CAC-88333B713F6D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42" creationId="{3C704970-6649-8DEA-5922-B7C4D2384CA2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43" creationId="{F18EBF0D-51F0-9324-3199-8C494846113F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44" creationId="{297E265C-8806-6940-17D0-D0C442A73AC2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45" creationId="{BDBF1D4E-3845-47B9-5EFA-C41FF32EB343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46" creationId="{99E7AECC-D7C5-BECC-615B-C990CAA02E3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47" creationId="{FBA74985-2096-C450-B14E-66520431C278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48" creationId="{CEB60DBD-47C5-00A7-2C49-0C19B88468D1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49" creationId="{E9C281E9-CCD1-07BE-5E87-16A3E479514A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0" creationId="{E27BC886-C9B7-E443-E954-4740D456B345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1" creationId="{5BC54AB2-4DB3-D1CA-5405-D71E9713893D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2" creationId="{2D427A1C-E069-1900-336B-FFDCD2339A3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3" creationId="{4D8B41A8-AE0F-5892-BDD4-813D84359FCC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4" creationId="{D7F06048-9949-CCEB-13F3-26EF8E809763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5" creationId="{3365709A-D152-B91A-B0BD-021A01E668B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6" creationId="{F60801F6-D9CD-D45A-EDCB-9AF94B3A459E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7" creationId="{9FB5EB1F-2979-8485-6C81-F8E4B721E49B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8" creationId="{EC6063A7-FB39-A642-1790-F0C1058E033D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59" creationId="{BB50E76D-B826-277E-181A-A4A0049C8046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60" creationId="{5CF4AFC2-40A0-9301-9546-3522CB68616C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61" creationId="{6C1A2E8C-776F-D96C-F385-544E4EEB61F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62" creationId="{865BA112-3F7E-0338-C3DA-56105E31969B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63" creationId="{60BC078A-EE01-739C-A3A8-DFDBA95EF86F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64" creationId="{14A55FE0-15ED-5176-3BE8-88782DCF529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65" creationId="{34F9DB37-F31D-263B-9CB3-267BC3ACC7B0}"/>
          </ac:picMkLst>
        </pc:picChg>
        <pc:picChg chg="add del">
          <ac:chgData name="松永 豊" userId="0f47802c-55e8-44c5-9ad5-0765a8f03ca5" providerId="ADAL" clId="{087F4BBF-2892-4B2F-B4DC-A0FB236D9355}" dt="2024-08-09T22:14:08.549" v="281" actId="478"/>
          <ac:picMkLst>
            <pc:docMk/>
            <pc:sldMk cId="3526635516" sldId="257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67" creationId="{E243E6C6-E136-2D82-4A73-76D3DA2D1E44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68" creationId="{1717DEE2-D282-8A93-B6EE-C0798A344410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69" creationId="{0EB08D25-8E67-6D04-09F9-3EAD2D72AF0C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70" creationId="{D31218B2-F916-8E82-E3C7-B3A03D968724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71" creationId="{DDA747F3-0767-898A-6428-1D2255876E74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72" creationId="{0B75F578-D667-0CBD-F11D-1F10BAE0D62E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73" creationId="{FADE6EB0-2F0E-1566-EE65-1EC7B6885921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74" creationId="{3DB2B4C8-D005-0617-BDDA-93669DF03C01}"/>
          </ac:picMkLst>
        </pc:picChg>
        <pc:picChg chg="add mod">
          <ac:chgData name="松永 豊" userId="0f47802c-55e8-44c5-9ad5-0765a8f03ca5" providerId="ADAL" clId="{087F4BBF-2892-4B2F-B4DC-A0FB236D9355}" dt="2024-08-09T22:27:23.819" v="432" actId="1076"/>
          <ac:picMkLst>
            <pc:docMk/>
            <pc:sldMk cId="3526635516" sldId="257"/>
            <ac:picMk id="575" creationId="{4418C58B-42C0-FA2B-B2A1-6FA5BEB3ECA7}"/>
          </ac:picMkLst>
        </pc:picChg>
      </pc:sldChg>
      <pc:sldChg chg="add del">
        <pc:chgData name="松永 豊" userId="0f47802c-55e8-44c5-9ad5-0765a8f03ca5" providerId="ADAL" clId="{087F4BBF-2892-4B2F-B4DC-A0FB236D9355}" dt="2024-08-07T13:55:28.110" v="1" actId="2696"/>
        <pc:sldMkLst>
          <pc:docMk/>
          <pc:sldMk cId="3192345885" sldId="258"/>
        </pc:sldMkLst>
      </pc:sldChg>
      <pc:sldChg chg="addSp delSp modSp mod">
        <pc:chgData name="松永 豊" userId="0f47802c-55e8-44c5-9ad5-0765a8f03ca5" providerId="ADAL" clId="{087F4BBF-2892-4B2F-B4DC-A0FB236D9355}" dt="2024-08-09T22:28:13.017" v="438" actId="1076"/>
        <pc:sldMkLst>
          <pc:docMk/>
          <pc:sldMk cId="2015614147" sldId="272"/>
        </pc:sldMkLst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" creationId="{E0BCCC55-D193-E81E-BF62-E79DC33064F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" creationId="{FD393AE7-BB36-504B-5C50-DADDF7DB7784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" creationId="{3C71BEC5-44CA-D85D-BB85-4D9CE61C826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" creationId="{E67939FE-37AF-F2E7-8356-CCBC752CD29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6" creationId="{F359A4D0-38D5-1A67-53C2-AA5316659DB8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7" creationId="{32ACDB8F-B6A6-5538-C3DD-A8543568E4D8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8" creationId="{C21974A6-BED6-7AA7-A342-DC2CDE2DC2C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9" creationId="{0D9CF5AD-57A7-E813-FF60-14F78D95BA4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0" creationId="{638B1630-C078-7A87-27E0-6F990A3EEB9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1" creationId="{9BC86D34-82A6-C745-5AFB-EE272F18E95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2" creationId="{C953093B-DABC-6FA7-147D-096EB89788A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3" creationId="{E7FA2AC9-09D4-04C2-6139-2B44CC606DD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4" creationId="{59C490D1-1F36-22E1-50BA-2721EC44257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5" creationId="{BA6AB037-A61F-CFDD-33A0-ED302F644F8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6" creationId="{2D29614B-E66C-ACF6-24F0-6EDB45C738FE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7" creationId="{B471C8BC-E029-1DDC-B337-DC8D52E7D6C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8" creationId="{21A3AE99-CFFB-2587-D249-CD926B9735D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19" creationId="{9BAFBF0B-2CFE-B811-F841-7E696E91067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0" creationId="{3D290ED1-9818-3508-FDD9-02755B910E3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1" creationId="{48CCDF63-DF93-42B1-EC91-591FF90D6A9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2" creationId="{7BCA4A2D-111D-5734-D7CE-3E9AD1EB8ED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3" creationId="{7FE8346F-39C8-2C39-C2F9-ED043BDAB8C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4" creationId="{C2CE38EE-8C96-132B-A0B1-1582A482315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5" creationId="{F40AE134-A6CB-702F-6E55-1CDB1B165BB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" creationId="{79DC030C-781A-A665-4E0D-6111E7055BE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" creationId="{520312A2-F502-9DE9-9BD8-B318E583FF5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8" creationId="{D1A5D158-0F03-56F9-63FA-0770C1AB7D54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9" creationId="{C4C5887F-A7D1-5EE3-910B-43B8AD6D08D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0" creationId="{0E33F5AE-A0A5-71F7-1F81-308FAAF2591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1" creationId="{7D231A85-163C-AB2B-FB42-EF203DBC2CF4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2" creationId="{2E48882A-2337-9778-7053-A04D3355875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3" creationId="{3BBF96D4-EC1A-C4FF-2E41-012D8BE75BE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4" creationId="{30D7FBD2-9381-8CE4-EACE-793CA4C1BB0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5" creationId="{CA5FD014-DAE1-AA7A-C012-9F28BE5994E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6" creationId="{E0826F0B-3726-7FED-8B83-45DA0C71D90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7" creationId="{797C7E3D-C407-94C1-46AC-86DCE640EABE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8" creationId="{45AFCD80-D818-0C7F-89F4-23F95889B034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39" creationId="{C101CED9-D467-971F-FD84-BC35C10DDF3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0" creationId="{99200BE4-A1D6-1AC7-4E2E-BC5533A57B4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1" creationId="{DD663A94-D37C-35D4-57F4-BC46AAD9099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2" creationId="{A2031227-4646-6AD8-ABE0-46A5A465AE0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3" creationId="{5C61D5AD-F933-DDFA-7D95-64530D77A38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4" creationId="{4DBFBE47-2741-B36B-96F9-82E07457208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5" creationId="{728DF175-475F-A632-CBC8-417E3228F0E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6" creationId="{E6248F9C-5CEE-F7F7-54F7-5D7180802DB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" creationId="{64ACA279-53F7-E92F-C45B-ADF3B025EA3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" creationId="{9B16010F-BB1A-EA14-7087-965DC445D17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" creationId="{ED1BF739-3497-4159-4E39-A4A600DADB7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0" creationId="{0B329370-426C-CBAB-4F7A-3C3AED9387C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1" creationId="{49A1B14F-88C7-5D77-8981-6383C09C019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" creationId="{FC8EF827-971F-20E2-9E6B-67C5E7E48B7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" creationId="{E38A510C-DF02-D383-D28C-A58BD8D70AB4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" creationId="{75900E74-694E-3905-B75D-30BACDCC900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5" creationId="{1D2A47A3-DE1C-DD02-DCB5-684B2231F98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6" creationId="{1E07FFCE-5360-2DB9-53C5-F4EB0E76E46A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7" creationId="{FA0216D5-B06D-A2F3-CF41-DA9264B9861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8" creationId="{CBE396EF-739C-FDB6-70AC-9BAD5BFE0D0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9" creationId="{B69000E4-1908-A3DF-B879-AE43BB27FB5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60" creationId="{F822F30B-1645-B0C5-9B1B-5084F7C9778E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61" creationId="{E44D2063-B52F-08F9-1F85-28CD8C5F30A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62" creationId="{786BAFD4-2956-90E0-6D5E-6ECABF47C26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63" creationId="{4BB5E84D-DF16-6FB6-B641-82C2C7B905A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56" creationId="{4B605A15-E4F3-90AA-3D59-95E3BF71B48A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57" creationId="{2958615E-5B8C-FFAA-20A2-4BB62EB8E12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58" creationId="{E9F7FE6E-5B70-471B-35CF-790A82D1CB5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59" creationId="{AA5327F2-32A4-E00A-4A42-C70600EC297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0" creationId="{69D5B92A-1899-ADF3-EF1C-5E8EE75EE91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1" creationId="{2E86FE0E-AC7E-30B6-5E00-A1319A322554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2" creationId="{A8822FF1-55AF-3DDF-DB90-F75466D5AD04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3" creationId="{E1787B64-532B-CD5A-8436-2F8D84A38E6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4" creationId="{E23FA6E0-4B99-78F5-9259-CE6126D9AF6A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5" creationId="{5037D308-D592-B5BF-11A2-F2B2F45CCFB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6" creationId="{BEF2AF68-4538-EAC0-4A4F-2E9DDC05EE28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7" creationId="{C28B5D0D-E4B0-058E-1562-5B4DA07348B8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8" creationId="{284F6066-3CBC-534E-B594-F13929ECCFE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69" creationId="{067803B4-7449-D879-EB56-BF80D01F8D3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0" creationId="{99CB3276-3705-F879-337C-DEF7E5A298D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1" creationId="{ADCE9F3C-AA63-B74A-DC69-7123A89820A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2" creationId="{DF6E06E5-A80A-4C41-B199-D55FB7FC865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3" creationId="{DD25AFC6-BB76-C6F9-F0A2-A97C151773C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4" creationId="{E51D3747-BEDA-3C23-AFE0-3546EE61F3EE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5" creationId="{8364330A-8E58-7B4F-4F69-9A3B3A7CAA78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6" creationId="{AEDFD08E-F5A8-E43E-B886-187317D484A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7" creationId="{A5572DC9-B363-E6BC-DBE9-4585B1D1FED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8" creationId="{500EF0EF-F54C-2BEA-A208-AADBFC4F439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79" creationId="{AFFBB06D-9C74-A660-D1C4-70399B83215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80" creationId="{8F851440-4E5F-8737-8961-B71C0926179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81" creationId="{0BF58E99-E34F-37D9-DD9D-620CAB56881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82" creationId="{852FD72D-14FE-BA62-AE4C-8858106E033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83" creationId="{1BB19FB6-2D7B-ED00-0AEF-BA9C26FC1AA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284" creationId="{DEE0ADD3-30D1-A3D2-9BD4-26E065F91F3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13" creationId="{F384287B-54AE-E0D6-A707-08F75B79986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15" creationId="{825E4834-C20C-1DF3-C3E5-5BF4F38C581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17" creationId="{EB076FE8-037A-A147-CC1C-7088BB7F2105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19" creationId="{370F7812-8FDE-5604-4DA5-F6AF81F3ED53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21" creationId="{C5AE0188-2510-0638-0C60-53125FF6296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23" creationId="{79DAFB1C-AA3E-31C8-525D-4D82BCF531B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25" creationId="{F1C4C782-2BF0-B00C-0E27-DE839B289FA2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27" creationId="{25E39BCD-43E2-5D35-9D38-2EBADC7EACB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29" creationId="{4FCD5A60-FDC6-CC0E-7A58-15AFFF0A3EC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31" creationId="{C050DDA8-EA65-C8BC-599A-AAC3FD9D0F43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33" creationId="{88084FB3-FF38-D0EA-69CE-97B878DE33A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35" creationId="{01796A5D-BFCC-2389-E868-D3482B91DDF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37" creationId="{BE7D8E50-0D27-8455-5AAF-392B67D84672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39" creationId="{707ADEB7-E07B-1105-D7DF-D9F3FAD9C0A7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41" creationId="{A56C024B-FCA9-DF14-37DB-B38B66A35DDF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43" creationId="{25CE6D0D-6786-DA70-7597-865DAF98C52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45" creationId="{EB8A2F32-62B6-85D6-2EE8-4E63C622C6E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47" creationId="{1AD0827A-AFBD-8B15-C52F-71410B71F252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49" creationId="{02EFE5F1-7425-1FE7-F7CD-2691E64A5469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51" creationId="{5600F76A-E4FE-29FC-8C1C-00AA08A2C20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97" creationId="{869087FD-6956-F681-5C8B-AC251C5FFC5F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98" creationId="{F12E5D0F-8D88-CE19-808C-EF21D54ED233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399" creationId="{8B550B32-32D1-EDBB-D611-F2599D141454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0" creationId="{3B8F51A8-0F75-83FC-E10F-748EABF7057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1" creationId="{3295352F-AACC-EA89-C204-C6897B24BDF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2" creationId="{98D86C6E-4343-EA28-4EA6-543DFC65AC8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3" creationId="{FF33CED4-5EB8-E73A-D78C-597E23F53DF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4" creationId="{6C1F214B-D6FC-F6C9-80AC-BC79884917E5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5" creationId="{2137F3E2-85D5-C05A-AE2B-28AB7E554BE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6" creationId="{E67EA8BB-188F-97FF-8727-90B2833ED7CC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7" creationId="{7A541ABA-E97C-0198-1FC2-BED7C442A80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8" creationId="{A798CC33-69AE-3A46-2057-C485BBD537E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09" creationId="{A71409BF-A69A-94CA-330E-56057CA54C2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10" creationId="{C21E4204-C6FA-9D05-5151-CD18405E285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11" creationId="{3BCC0D3D-1851-B077-456E-BE0E75C69FCF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12" creationId="{2965D7F6-5021-AE69-9E59-176900C9B2D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13" creationId="{D50550A0-3703-8B58-E2B5-C3259324487C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14" creationId="{A17E19A1-8D2E-4896-1327-02E61E499B7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15" creationId="{A05F863E-5FF5-C66C-893B-6F2C849CDF6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16" creationId="{86DA3EE3-6F6B-3BAC-E007-1EF4BC7397B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47" creationId="{A6AA69F4-22B8-6F8C-E81E-8C505645D12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48" creationId="{94332497-9D3D-3CA2-FCDF-ACD83D89C5A5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49" creationId="{E7A33438-7CBA-C1D1-B9D1-915A9A2CF365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0" creationId="{D795753F-F85B-7C59-9370-F096BE18829F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1" creationId="{709887FA-26C4-F404-7543-6CDB819D4AC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2" creationId="{A5DD81AD-CA64-501B-186A-E81DD43F2403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3" creationId="{C91E8F21-0F37-A2B0-3A26-39877A620C34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4" creationId="{34E03733-0C53-EC03-71DF-50CD51F7441C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5" creationId="{130E0301-7E7F-E846-57C2-D8F5FED8E147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6" creationId="{CC2E3365-0102-C46C-08DE-FD4069FC747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7" creationId="{29117B47-29EE-7323-E3DC-812525EAA6E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8" creationId="{EB215BB9-011A-4DAC-FDD8-3F3F913EA6A3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59" creationId="{2678B88D-FCB8-8361-B283-F6558AE4969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60" creationId="{19FD09F3-0108-108A-8763-7923F1E9E055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61" creationId="{16BE1BBD-F0A9-20F6-D21F-D06143868012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62" creationId="{E2490AEA-AE0E-7900-854A-4C03E3A81C8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63" creationId="{3BDE1E34-0ABC-2F68-EFDA-1A047AD4EE7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64" creationId="{ACC33894-700A-C881-C6BC-28666B07CB8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65" creationId="{67D939B4-0C6D-B0C9-DEF9-502657B7D13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67" creationId="{A9E2D99D-4B1C-A021-C2EF-5C1C0E2CC0E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68" creationId="{FBD4DC45-BF7C-37E3-4B64-12E446D4E39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69" creationId="{BDBDCAD6-9C93-A58E-5CD5-F5A814D79DB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0" creationId="{05543729-0923-26EB-00F0-B73F76572D4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1" creationId="{1A5DE1E8-25AD-BE52-4844-F03B6909818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2" creationId="{EA422C24-1B9C-85C1-96C7-2EC48C8A580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3" creationId="{6F2A4032-AE21-FD4B-4C6B-B4640BE056E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4" creationId="{D52DF3E8-0DEE-92B2-9774-ABBC771D3E7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5" creationId="{B9F94D24-9A44-2B91-2C08-EFE55DB7EF1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6" creationId="{02BC28D6-3ED2-4EAE-E126-7A988AADEF1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7" creationId="{508F8522-F06F-1CA6-6D60-DA1F153F94D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8" creationId="{BE7DC223-C7EF-7627-1241-61D16FC0618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79" creationId="{F235D902-7B61-62C4-6009-CC78A2679E5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0" creationId="{98475BE7-35CB-2415-DE94-F884789B6F9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1" creationId="{0B068CB0-E2A5-6DDF-B899-159E8BED643A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2" creationId="{369D4241-CB31-13C4-4DDC-C133F2D0B30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3" creationId="{FDD20E06-FA47-096A-9893-0DA2B35F26C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4" creationId="{8B70000F-C0C3-8881-F133-8CA22A03C9B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5" creationId="{F11A8E89-6DCC-7052-84E6-FFE4DAAEC25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6" creationId="{AA97AAE4-90F4-B80E-72CD-A2798A798138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7" creationId="{0725F8F7-EDAC-3B95-9A51-E476B914A6F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8" creationId="{744068F4-7DBC-863D-3093-BB075A39D99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89" creationId="{47BA8B6B-4876-E0CC-FEDA-0899B28F478A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0" creationId="{E7EE3D26-CD2F-3D66-C941-BE415E08496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1" creationId="{0EC73FEB-4082-AA84-D927-103664AE3DF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2" creationId="{5D709BCC-0082-A138-CB55-C5913EA96F5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3" creationId="{3505A6FD-32E3-B6C7-8158-A146984C006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4" creationId="{9ABD9798-4768-CDE0-67F9-D6DF368EE5A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5" creationId="{DE34560A-D905-109F-92E3-FA79F9F127F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496" creationId="{F55B047C-92EA-D0A0-5256-56A4382A72FD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97" creationId="{70AA666C-BDBE-A5CF-ECE2-C3163AA53792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98" creationId="{624DF0ED-D1B6-4B5D-5EC0-6812886B0C2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499" creationId="{1B76A919-361D-E5FD-7F9F-E62D0F2F2679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0" creationId="{229A6EBB-898B-4D82-4744-BD091963F7F3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1" creationId="{D9C633A2-87FE-B1D1-DE27-E618AF45536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2" creationId="{6D04CD87-D2A3-85EC-6BF9-6A8FBF6BA11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3" creationId="{747F0F62-B4E8-1E93-EC39-7E7FCB3F5AE4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4" creationId="{EE953049-031A-B99E-C473-53D2B2B85AB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5" creationId="{C03D0043-F6B9-6EC8-94AF-313E9DB7601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6" creationId="{89E7DD38-B517-5554-610F-27231B3D98B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7" creationId="{78756497-A95C-EA6B-373B-0C88408C913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8" creationId="{924A09A1-17E4-3815-22BC-3F88334FF3A9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09" creationId="{57100D10-74F9-0BEE-2E90-509B59E7F934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10" creationId="{12785C2A-C9EC-CF27-FD3C-5F5D5770A27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11" creationId="{2DE82737-1A77-2F54-5425-E304CD7013FF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12" creationId="{4CB2E285-6488-E2A0-7BC1-E9FAA6D1FAF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13" creationId="{CC75A531-7C07-0C9A-B86E-CE678673A81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14" creationId="{63BAE5DD-262D-554D-E2FC-027F81A18C0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15" creationId="{FD30B908-CEAB-FA8E-5EE2-0F79186837E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17" creationId="{AA0C62D1-56E2-E03B-AAB4-B75C70DEA60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18" creationId="{15F96CCB-A4F9-7EE6-E06E-4E257822518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19" creationId="{7957BE13-1D0A-621F-43CF-B56C939C0AC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0" creationId="{707C8FF6-772E-E43B-8304-3D08CA45CCC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1" creationId="{7202665C-22D4-1D4B-57CE-A48B4B9812F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2" creationId="{C239C7F4-941F-DACD-6BC6-B6AE2022324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3" creationId="{7A0F1897-A652-EAB9-1FCA-B679FE73BA3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4" creationId="{AA384BAA-7ABA-2E67-EB6C-59C3C8CF113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5" creationId="{DDF0AA2F-8C39-2F3F-F383-BD5ED56E705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6" creationId="{0A73B2BF-1E9A-1748-C713-578C5BC5286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7" creationId="{76964986-F468-A70C-C68A-0A9F434BDFA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8" creationId="{ED1674A4-13D6-697A-BA7E-CC82194041E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29" creationId="{7FCDAB29-36AE-380A-2669-36876FF241E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0" creationId="{847AA875-8305-6C41-D3C7-3CC9730E9E6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1" creationId="{6C1D3BF9-220D-CF22-9553-96609D4B8E3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2" creationId="{EC2A104B-3B9C-B68A-97CE-600F2343115F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3" creationId="{B56484D4-5942-2619-254C-82BEA2C8D430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4" creationId="{B7DEBB73-8A03-2B35-3A16-6C88A54EFA4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5" creationId="{97107F69-FE77-4A86-B5D3-32B896434C1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6" creationId="{ED5135EE-395F-0464-76C8-E4054162BA8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7" creationId="{B34D3166-ECC5-CDC3-BFE3-FDB212C08C8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8" creationId="{9419B0D3-78B8-CEAC-7073-7C14C5DE07C5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39" creationId="{A7FC9BAD-DFF1-045E-C2E4-054F2954247E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0" creationId="{C472C4EA-2034-ACB9-29EF-F18526EA1E7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1" creationId="{F4C4104F-F578-5B63-A095-4EEACC3193E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2" creationId="{E315FE4D-5074-DAAE-C043-BCEA7F9BAB0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3" creationId="{7A2A00CE-4483-C15E-CCE0-34674BF21BE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4" creationId="{D56F5EA9-E52D-8E32-57E0-6453D2D5B501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5" creationId="{95D2DB2A-6838-40C4-4919-0950B51C82E7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46" creationId="{61A6871F-66A9-15C2-EB83-B5CB85D2740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47" creationId="{FBA74985-2096-C450-B14E-66520431C278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48" creationId="{CEB60DBD-47C5-00A7-2C49-0C19B88468D1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49" creationId="{E9C281E9-CCD1-07BE-5E87-16A3E479514A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0" creationId="{E27BC886-C9B7-E443-E954-4740D456B345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1" creationId="{5BC54AB2-4DB3-D1CA-5405-D71E9713893D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2" creationId="{2D427A1C-E069-1900-336B-FFDCD2339A3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3" creationId="{4D8B41A8-AE0F-5892-BDD4-813D84359FCC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4" creationId="{D7F06048-9949-CCEB-13F3-26EF8E809763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5" creationId="{3365709A-D152-B91A-B0BD-021A01E668B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6" creationId="{F60801F6-D9CD-D45A-EDCB-9AF94B3A459E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7" creationId="{9FB5EB1F-2979-8485-6C81-F8E4B721E49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8" creationId="{EC6063A7-FB39-A642-1790-F0C1058E033D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59" creationId="{BB50E76D-B826-277E-181A-A4A0049C8046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60" creationId="{5CF4AFC2-40A0-9301-9546-3522CB68616C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61" creationId="{6C1A2E8C-776F-D96C-F385-544E4EEB61F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62" creationId="{865BA112-3F7E-0338-C3DA-56105E31969B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63" creationId="{60BC078A-EE01-739C-A3A8-DFDBA95EF86F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64" creationId="{14A55FE0-15ED-5176-3BE8-88782DCF529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65" creationId="{34F9DB37-F31D-263B-9CB3-267BC3ACC7B0}"/>
          </ac:picMkLst>
        </pc:picChg>
        <pc:picChg chg="del">
          <ac:chgData name="松永 豊" userId="0f47802c-55e8-44c5-9ad5-0765a8f03ca5" providerId="ADAL" clId="{087F4BBF-2892-4B2F-B4DC-A0FB236D9355}" dt="2024-08-09T22:27:53.874" v="434" actId="478"/>
          <ac:picMkLst>
            <pc:docMk/>
            <pc:sldMk cId="2015614147" sldId="272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67" creationId="{BA75FDE5-241E-EA24-3838-C18CF2523CC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68" creationId="{79DD7E14-8F41-A9D3-27AC-1CFAFC16ADD3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69" creationId="{76466DCF-16B9-6B69-95A7-88FAEC633F5B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70" creationId="{240963D5-BDA5-60C9-F8E9-430B87910236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71" creationId="{E549ADB7-2907-92EE-6E8F-F33476003CD9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72" creationId="{344AF2D3-176F-BDBB-25C3-6B91B15DE99D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73" creationId="{D7ECBD94-72C7-6395-22A1-972469A46DEE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74" creationId="{BEF94989-577E-78EA-641D-4E90B56F75D2}"/>
          </ac:picMkLst>
        </pc:picChg>
        <pc:picChg chg="add mod">
          <ac:chgData name="松永 豊" userId="0f47802c-55e8-44c5-9ad5-0765a8f03ca5" providerId="ADAL" clId="{087F4BBF-2892-4B2F-B4DC-A0FB236D9355}" dt="2024-08-09T22:28:13.017" v="438" actId="1076"/>
          <ac:picMkLst>
            <pc:docMk/>
            <pc:sldMk cId="2015614147" sldId="272"/>
            <ac:picMk id="575" creationId="{2AD1A04E-7071-6826-0A74-4897E294683C}"/>
          </ac:picMkLst>
        </pc:picChg>
      </pc:sldChg>
      <pc:sldChg chg="addSp delSp modSp mod">
        <pc:chgData name="松永 豊" userId="0f47802c-55e8-44c5-9ad5-0765a8f03ca5" providerId="ADAL" clId="{087F4BBF-2892-4B2F-B4DC-A0FB236D9355}" dt="2024-08-09T22:28:07.156" v="436" actId="1076"/>
        <pc:sldMkLst>
          <pc:docMk/>
          <pc:sldMk cId="2211629364" sldId="273"/>
        </pc:sldMkLst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" creationId="{47AA62ED-E118-28C4-91BA-967660CA76D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" creationId="{E9266407-AEB8-4DD6-4D55-F5028B5C76A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" creationId="{A258EA4F-8D65-D423-3A1D-CB36A53E7A9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" creationId="{FA9002A9-C7D7-30A1-606D-671CA49E9C6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6" creationId="{23ECE26D-1CB2-244A-197E-F4F23DA5EEB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7" creationId="{37F0397E-FCEA-683D-6CF1-91207F01286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8" creationId="{B6D792BB-D4E7-72BA-A76C-B3BAA506CDA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9" creationId="{979C19F0-1D94-50E3-5989-7DA20C117114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0" creationId="{5CEA5110-0998-B8F2-A1C2-157BCF2B167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1" creationId="{B921826C-9DAF-7CCB-F306-0B9C1D6C1C0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2" creationId="{14FF0818-1A73-C0A5-FF53-9AE03E81E52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3" creationId="{8498A633-1359-3A39-ACE8-6107894BE4F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4" creationId="{5FAA44A5-1831-154B-19FC-95132509050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5" creationId="{47DA5DE4-BDE5-ECD1-F24A-F84B781D7A5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6" creationId="{42502A82-9BEA-C155-E663-CE58EC6BA8E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7" creationId="{216674D7-2EE8-448C-3E4B-A9E53029043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8" creationId="{EC24DF6C-5D4F-047A-18AF-4AD1C52A047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19" creationId="{73FBE67C-4385-7749-88A5-A2F28DF8EF9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0" creationId="{28769E38-41AC-AE31-4FD4-2470CEE4ABA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1" creationId="{93C45112-209C-B39C-A5B1-686FE0A4665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2" creationId="{6A7692EE-74CB-4A6A-1575-271832A10654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3" creationId="{978A3724-7EB7-9447-AD67-538A839895C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4" creationId="{CF619F2D-7E17-53FC-5186-BFD73F35420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5" creationId="{9D81EFAF-0DD0-E319-6F67-DA0C4C5C4BB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" creationId="{452F1749-2047-BA60-AEA2-93FCDC5DF00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" creationId="{70125869-5426-248A-FF28-1C562D43B0D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8" creationId="{E96A7C72-F36E-1874-577F-4A1319FDCD9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9" creationId="{4A9902AF-F608-4C6E-5115-2862B619620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0" creationId="{53B764C4-0DB2-DDA9-F781-C3FB77D9AF5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1" creationId="{C26EE8CF-F5AE-506D-C214-F45A9D7E607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2" creationId="{6998B014-1E21-15DB-8EF2-8661B572CD7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3" creationId="{3D6559EA-E4A3-0AFA-4152-5E84880C193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4" creationId="{BFFA264B-E972-627A-4659-F39E2DF9ABB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5" creationId="{B8A10B90-227E-7F90-5110-9EC3182CAE18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6" creationId="{8279549E-D968-7F3C-58B0-D47F669C4F0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7" creationId="{518324B0-BFB8-27FB-47AC-7A789AEF53D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8" creationId="{28627ACF-D51E-E050-1B51-C5A2A2079E3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39" creationId="{BBA3B3D2-B4D5-145B-B648-84C1D629C89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0" creationId="{912F1479-0AB3-2B85-2B83-0BD749B03D7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1" creationId="{BEEA04DF-B2E9-6EDF-7FEE-0FBD0C16AB9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2" creationId="{50B07423-86F3-3445-2C98-11F27F569E9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3" creationId="{FF5D3D42-4E8C-555D-C9C6-513EB2F2EC6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4" creationId="{F8D84568-0441-414B-B48B-5839A6F4BB9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5" creationId="{D6842328-0291-A6F7-44A9-304434CE818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6" creationId="{53D5B8A3-1103-421A-946A-9CDE17A1976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" creationId="{05AFBD13-132E-02F5-5F64-F7CE8D60928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" creationId="{A2DF37D5-F214-DC37-7590-0F527E263C3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" creationId="{CFB7E6E0-7919-0D75-1770-D2C1B6AE6A14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0" creationId="{C2F2B916-BE26-4307-7C60-C983B9BA382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1" creationId="{9E8FBB56-F256-D4FB-6496-4B4348ABB25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" creationId="{A2FF356B-D425-C0AE-FA94-9DEDB03240E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" creationId="{D846D1D7-4024-C358-B059-07BAFF34016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" creationId="{E2DB743A-38BD-91D2-FFC6-D5EF426E1E5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5" creationId="{D47F391C-DF6C-F831-4049-7AC0170D278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6" creationId="{1D89F06A-7B6F-A027-522A-873F653A5BE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7" creationId="{FDA8CDCF-DA7F-DE85-6CD2-4233A8C978C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8" creationId="{A54E5482-2ED1-A0FE-EAD0-E2FE9EFD691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9" creationId="{1C1B4056-A869-8417-70DD-3477C1D6C87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60" creationId="{7C710F0C-2A13-27C7-6035-F39F326BDB8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61" creationId="{A1F88DA7-1B2A-9A0E-111C-D6C2EDAADFF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62" creationId="{13041B81-E3E1-3100-CAB5-7002B72C917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63" creationId="{35BDC441-A6C0-A043-392D-5CC5A8FD583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56" creationId="{21E36F4A-13A4-7184-9891-A537E2AD776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57" creationId="{D7A96659-0D22-E75B-D6D2-4B1FBE3B887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58" creationId="{79AE5896-F176-A7CB-B2D5-7D0C1F3E013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59" creationId="{5B572C7D-44D1-BAD6-E36C-012DC37DAF3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0" creationId="{636362A0-B629-4663-8614-CA829CFCCA8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1" creationId="{265D15CA-5DB4-1096-65B8-B816702434D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2" creationId="{2E0448D8-18A3-58EF-AEE4-3E8815D9955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3" creationId="{F14CFE2C-C34F-27D6-8225-1335605249F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4" creationId="{F13238B0-AAB9-9976-0CC2-69AF6721D57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5" creationId="{1E1F49D6-BB3D-72CD-5874-FF0BAE1E087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6" creationId="{EB344828-F20C-73FE-BC7B-3ED7D36BB65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7" creationId="{94DF8541-4E42-7C52-62D7-AC3A6D3BA38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8" creationId="{59FF40D9-22A6-6946-3154-BBD173763ED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69" creationId="{6199C3DD-AB35-D518-571F-4CB50DC9D53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0" creationId="{01BDD284-95F1-5FD0-F555-62E1A635652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1" creationId="{A0B33447-E8E9-521F-BF2C-4D99BB74054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2" creationId="{16ABC867-EC97-6A0C-CDE7-038B347D28C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3" creationId="{51B717CF-A99E-6907-A0DB-6CAA6029D7E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4" creationId="{FD51C1D6-3C23-3744-20B7-407EBA1D1B7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5" creationId="{92D3CAFB-266E-B550-56B2-94C9849D3E4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6" creationId="{DFF1F034-63F4-9D29-C936-3C70318846F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7" creationId="{A42947C1-B3B3-6BC9-979B-40BFB17B31F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8" creationId="{04F90263-5472-1525-CF43-D6990B442FB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79" creationId="{15AA42D3-2ACA-BA47-4BEB-94C391D9E04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80" creationId="{0F6D1254-57EA-6081-A5AB-943DA9FBCB1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81" creationId="{09FC7C9A-9E87-1E48-4734-DB50AA4AB3A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82" creationId="{58C768BC-2F97-83C7-1A2D-EFAE99846F3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83" creationId="{8BB24CE9-7D81-29E8-9BF0-C28FDD7B72A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284" creationId="{963BFD3D-B76D-4D44-D09B-6ABFC644A9E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13" creationId="{F384287B-54AE-E0D6-A707-08F75B79986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15" creationId="{825E4834-C20C-1DF3-C3E5-5BF4F38C581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17" creationId="{EB076FE8-037A-A147-CC1C-7088BB7F2105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19" creationId="{370F7812-8FDE-5604-4DA5-F6AF81F3ED53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21" creationId="{C5AE0188-2510-0638-0C60-53125FF6296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23" creationId="{79DAFB1C-AA3E-31C8-525D-4D82BCF531B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25" creationId="{F1C4C782-2BF0-B00C-0E27-DE839B289FA2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27" creationId="{25E39BCD-43E2-5D35-9D38-2EBADC7EACB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29" creationId="{4FCD5A60-FDC6-CC0E-7A58-15AFFF0A3EC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31" creationId="{C050DDA8-EA65-C8BC-599A-AAC3FD9D0F43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33" creationId="{88084FB3-FF38-D0EA-69CE-97B878DE33A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35" creationId="{01796A5D-BFCC-2389-E868-D3482B91DDF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37" creationId="{BE7D8E50-0D27-8455-5AAF-392B67D84672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39" creationId="{707ADEB7-E07B-1105-D7DF-D9F3FAD9C0A7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41" creationId="{A56C024B-FCA9-DF14-37DB-B38B66A35DDF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43" creationId="{25CE6D0D-6786-DA70-7597-865DAF98C52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45" creationId="{EB8A2F32-62B6-85D6-2EE8-4E63C622C6E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47" creationId="{1AD0827A-AFBD-8B15-C52F-71410B71F252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49" creationId="{02EFE5F1-7425-1FE7-F7CD-2691E64A5469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51" creationId="{5600F76A-E4FE-29FC-8C1C-00AA08A2C208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97" creationId="{869087FD-6956-F681-5C8B-AC251C5FFC5F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98" creationId="{F12E5D0F-8D88-CE19-808C-EF21D54ED233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399" creationId="{8B550B32-32D1-EDBB-D611-F2599D141454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0" creationId="{3B8F51A8-0F75-83FC-E10F-748EABF7057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1" creationId="{3295352F-AACC-EA89-C204-C6897B24BDF8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2" creationId="{98D86C6E-4343-EA28-4EA6-543DFC65AC8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3" creationId="{FF33CED4-5EB8-E73A-D78C-597E23F53DF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4" creationId="{6C1F214B-D6FC-F6C9-80AC-BC79884917E5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5" creationId="{2137F3E2-85D5-C05A-AE2B-28AB7E554BE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6" creationId="{E67EA8BB-188F-97FF-8727-90B2833ED7CC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7" creationId="{7A541ABA-E97C-0198-1FC2-BED7C442A80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8" creationId="{A798CC33-69AE-3A46-2057-C485BBD537E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09" creationId="{A71409BF-A69A-94CA-330E-56057CA54C28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10" creationId="{C21E4204-C6FA-9D05-5151-CD18405E285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11" creationId="{3BCC0D3D-1851-B077-456E-BE0E75C69FCF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12" creationId="{2965D7F6-5021-AE69-9E59-176900C9B2D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13" creationId="{D50550A0-3703-8B58-E2B5-C3259324487C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14" creationId="{A17E19A1-8D2E-4896-1327-02E61E499B7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15" creationId="{A05F863E-5FF5-C66C-893B-6F2C849CDF68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16" creationId="{86DA3EE3-6F6B-3BAC-E007-1EF4BC7397BB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47" creationId="{A6AA69F4-22B8-6F8C-E81E-8C505645D12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48" creationId="{94332497-9D3D-3CA2-FCDF-ACD83D89C5A5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49" creationId="{E7A33438-7CBA-C1D1-B9D1-915A9A2CF365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0" creationId="{D795753F-F85B-7C59-9370-F096BE18829F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1" creationId="{709887FA-26C4-F404-7543-6CDB819D4AC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2" creationId="{A5DD81AD-CA64-501B-186A-E81DD43F2403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3" creationId="{C91E8F21-0F37-A2B0-3A26-39877A620C34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4" creationId="{34E03733-0C53-EC03-71DF-50CD51F7441C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5" creationId="{130E0301-7E7F-E846-57C2-D8F5FED8E147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6" creationId="{CC2E3365-0102-C46C-08DE-FD4069FC7478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7" creationId="{29117B47-29EE-7323-E3DC-812525EAA6E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8" creationId="{EB215BB9-011A-4DAC-FDD8-3F3F913EA6A3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59" creationId="{2678B88D-FCB8-8361-B283-F6558AE4969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60" creationId="{19FD09F3-0108-108A-8763-7923F1E9E055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61" creationId="{16BE1BBD-F0A9-20F6-D21F-D06143868012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62" creationId="{E2490AEA-AE0E-7900-854A-4C03E3A81C8B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63" creationId="{3BDE1E34-0ABC-2F68-EFDA-1A047AD4EE7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64" creationId="{ACC33894-700A-C881-C6BC-28666B07CB88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65" creationId="{67D939B4-0C6D-B0C9-DEF9-502657B7D13B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67" creationId="{A2609CDC-5AC8-B799-E279-26E35EB2F1B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68" creationId="{3679DE08-DB28-CD42-6C3C-51AB8269F76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69" creationId="{602C7860-D9AF-90B3-60A3-10543E654EF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0" creationId="{F9B076F4-8199-C5EF-3899-6E0E504C4AE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1" creationId="{084D03A2-CBBE-D1FD-6EAB-9D640FDA1E2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2" creationId="{C0750FA1-4E86-F72E-5427-062102E8DE3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3" creationId="{C3D9F7F3-5CFA-186D-7EC3-24F99A7EA73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4" creationId="{017F9C1A-9362-3C58-6788-9D76BA6EB66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5" creationId="{6EF76355-28DC-A9DD-ED74-6AF44550CA18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6" creationId="{B203BCED-CB9C-CECB-33BC-08A506FE5E64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7" creationId="{62BBA2ED-5D53-5B56-346F-44E82AE862A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8" creationId="{2B0F7419-DA64-52D2-EB3C-52EC81C2F3C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79" creationId="{20166883-4E1A-0B63-FD26-DAEDD4C1F05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0" creationId="{7323450D-B340-88C5-6C66-975B744D1C7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1" creationId="{34182D89-301E-FBB0-CE09-0FC7896997D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2" creationId="{F41263F5-A8C5-73DF-E0F3-A3EB70D476A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3" creationId="{2D9142C5-88E6-4F04-8B8B-B2C258BB4DD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4" creationId="{9EFEAA81-7206-2F7C-8FD9-68749C1BA3F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5" creationId="{38D3C384-8D8D-BD6F-20F7-D18AC07D87B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6" creationId="{366EF4ED-1F06-D24C-6001-4BF4164B60A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7" creationId="{822CC255-C94D-0BB7-E8F4-C06FA66A906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8" creationId="{ABA90C39-820C-255B-A829-3EA4DEC3223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89" creationId="{3058CDDB-46C7-2BDE-039B-B607CA1862B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0" creationId="{39FFAA4D-9156-9A16-CC8C-0AABB4F0614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1" creationId="{21B50245-B7FA-68C2-F91E-C8673B49239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2" creationId="{12E842A7-4255-6661-F89F-3484ACF6AB28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3" creationId="{B923D05A-4D5D-F58F-966F-81BBCE8CCB7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4" creationId="{8AF7701D-2A21-3359-6136-B2D279160F7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5" creationId="{A29E81D2-2A04-A272-5B5F-9123628B1961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496" creationId="{9BD3CD79-5103-68AF-60DA-986A8C13BF64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97" creationId="{70AA666C-BDBE-A5CF-ECE2-C3163AA53792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98" creationId="{624DF0ED-D1B6-4B5D-5EC0-6812886B0C2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499" creationId="{1B76A919-361D-E5FD-7F9F-E62D0F2F2679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0" creationId="{229A6EBB-898B-4D82-4744-BD091963F7F3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1" creationId="{D9C633A2-87FE-B1D1-DE27-E618AF45536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2" creationId="{6D04CD87-D2A3-85EC-6BF9-6A8FBF6BA11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3" creationId="{747F0F62-B4E8-1E93-EC39-7E7FCB3F5AE4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4" creationId="{EE953049-031A-B99E-C473-53D2B2B85ABB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5" creationId="{C03D0043-F6B9-6EC8-94AF-313E9DB7601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6" creationId="{89E7DD38-B517-5554-610F-27231B3D98B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7" creationId="{78756497-A95C-EA6B-373B-0C88408C913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8" creationId="{924A09A1-17E4-3815-22BC-3F88334FF3A9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09" creationId="{57100D10-74F9-0BEE-2E90-509B59E7F934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10" creationId="{12785C2A-C9EC-CF27-FD3C-5F5D5770A27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11" creationId="{2DE82737-1A77-2F54-5425-E304CD7013FF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12" creationId="{4CB2E285-6488-E2A0-7BC1-E9FAA6D1FAF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13" creationId="{CC75A531-7C07-0C9A-B86E-CE678673A81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14" creationId="{63BAE5DD-262D-554D-E2FC-027F81A18C0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15" creationId="{FD30B908-CEAB-FA8E-5EE2-0F79186837EB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17" creationId="{C8939181-AA89-0D93-69F6-E0F70C84B2D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18" creationId="{6A27ACFF-A225-5309-B565-39B9201BD85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19" creationId="{764795AF-23AC-04C2-5300-46BF1676801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0" creationId="{045A3C48-D4C8-3360-0C1E-5E9CA5C0C7D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1" creationId="{3AD4046F-9818-F441-AAF1-60F49111A57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2" creationId="{25269CC2-4DB4-F36F-F3C7-8141A5318FA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3" creationId="{8BE6A29C-688D-2A3D-DC22-93EE78B1246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4" creationId="{74030A18-B4FB-CA4D-D415-1BD94110FE8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5" creationId="{90427454-3D5F-B291-6A46-F3B6F6914E1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6" creationId="{9414ABA3-C10C-DE06-5696-B032A6A906D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7" creationId="{3018F2FA-161F-8A9E-DFAA-866625A8440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8" creationId="{26F2F5C4-8EC0-082D-3888-52B4F0A7E19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29" creationId="{6E8FA296-5080-9F14-DE2D-C6C9A718593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0" creationId="{B778D839-1130-A3FE-D5DF-523229DBBB7D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1" creationId="{9DBF9CC3-0A81-4EE2-1924-20C1BE6697CE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2" creationId="{B6A0E47B-B1E6-585B-1A76-6BDA443855E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3" creationId="{A324C210-57D3-9FE7-BB13-E3EF6E93AC28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4" creationId="{B55899C8-F098-3F52-C0C8-6F10A403A7B6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5" creationId="{F3F67C79-EF0B-B7FA-F5AB-770F0C3509B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6" creationId="{A5338689-5CB5-81AA-9B2B-9EFC67334288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7" creationId="{7FEAD60F-6C5F-9DC7-FD0C-CB7FB37E02B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8" creationId="{DCE119CE-073A-D1C2-B318-65CB85EE7FBA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39" creationId="{4EA1F850-F41E-3C6C-A302-9A6A9A1FEBAF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0" creationId="{E1EA56C2-61C1-702C-A992-E64B77E814C3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1" creationId="{770F9387-E81F-645E-AEA7-0228DB28683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2" creationId="{3AB92785-3621-A485-3762-664B10A0D8B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3" creationId="{3625C4D8-E1DE-438D-5E8D-C7560BCE62B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4" creationId="{62E8EC00-B320-73FA-2A60-9F2042B00E0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5" creationId="{F5D1F10A-9C72-FF66-84CB-118D69DDE537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46" creationId="{2666A346-13ED-D507-3713-518C6160B03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47" creationId="{FBA74985-2096-C450-B14E-66520431C278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48" creationId="{CEB60DBD-47C5-00A7-2C49-0C19B88468D1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49" creationId="{E9C281E9-CCD1-07BE-5E87-16A3E479514A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0" creationId="{E27BC886-C9B7-E443-E954-4740D456B345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1" creationId="{5BC54AB2-4DB3-D1CA-5405-D71E9713893D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2" creationId="{2D427A1C-E069-1900-336B-FFDCD2339A3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3" creationId="{4D8B41A8-AE0F-5892-BDD4-813D84359FCC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4" creationId="{D7F06048-9949-CCEB-13F3-26EF8E809763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5" creationId="{3365709A-D152-B91A-B0BD-021A01E668B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6" creationId="{F60801F6-D9CD-D45A-EDCB-9AF94B3A459E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7" creationId="{9FB5EB1F-2979-8485-6C81-F8E4B721E49B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8" creationId="{EC6063A7-FB39-A642-1790-F0C1058E033D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59" creationId="{BB50E76D-B826-277E-181A-A4A0049C8046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60" creationId="{5CF4AFC2-40A0-9301-9546-3522CB68616C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61" creationId="{6C1A2E8C-776F-D96C-F385-544E4EEB61F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62" creationId="{865BA112-3F7E-0338-C3DA-56105E31969B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63" creationId="{60BC078A-EE01-739C-A3A8-DFDBA95EF86F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64" creationId="{14A55FE0-15ED-5176-3BE8-88782DCF529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65" creationId="{34F9DB37-F31D-263B-9CB3-267BC3ACC7B0}"/>
          </ac:picMkLst>
        </pc:picChg>
        <pc:picChg chg="del">
          <ac:chgData name="松永 豊" userId="0f47802c-55e8-44c5-9ad5-0765a8f03ca5" providerId="ADAL" clId="{087F4BBF-2892-4B2F-B4DC-A0FB236D9355}" dt="2024-08-09T22:27:50.573" v="433" actId="478"/>
          <ac:picMkLst>
            <pc:docMk/>
            <pc:sldMk cId="2211629364" sldId="273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67" creationId="{510B64B3-69C0-475B-C19B-CE9E1F3843F5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68" creationId="{E594B879-7B26-8F74-D3DE-41DD47FD7B22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69" creationId="{347E3A69-BC15-3D2E-8609-72691F61F030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70" creationId="{E79E28FE-BC3B-BCCE-518C-C91F7F3D0ADC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71" creationId="{1FFEFEAB-ADB2-AA7A-C531-8D8B13D7298B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72" creationId="{3157A669-58BC-E6FD-01A4-6CD9883FD63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73" creationId="{D159B750-0F06-9F02-9619-2FE6E34B9DC8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74" creationId="{D18D4FD7-10DE-97E3-4A3A-399118E22449}"/>
          </ac:picMkLst>
        </pc:picChg>
        <pc:picChg chg="add mod">
          <ac:chgData name="松永 豊" userId="0f47802c-55e8-44c5-9ad5-0765a8f03ca5" providerId="ADAL" clId="{087F4BBF-2892-4B2F-B4DC-A0FB236D9355}" dt="2024-08-09T22:28:07.156" v="436" actId="1076"/>
          <ac:picMkLst>
            <pc:docMk/>
            <pc:sldMk cId="2211629364" sldId="273"/>
            <ac:picMk id="575" creationId="{5265BD10-EEBC-AA40-029B-96F37A890D99}"/>
          </ac:picMkLst>
        </pc:picChg>
      </pc:sldChg>
      <pc:sldChg chg="addSp delSp modSp add mod ord">
        <pc:chgData name="松永 豊" userId="0f47802c-55e8-44c5-9ad5-0765a8f03ca5" providerId="ADAL" clId="{087F4BBF-2892-4B2F-B4DC-A0FB236D9355}" dt="2024-08-18T13:16:26.887" v="580" actId="403"/>
        <pc:sldMkLst>
          <pc:docMk/>
          <pc:sldMk cId="2623007479" sldId="274"/>
        </pc:sldMkLst>
        <pc:spChg chg="del mod">
          <ac:chgData name="松永 豊" userId="0f47802c-55e8-44c5-9ad5-0765a8f03ca5" providerId="ADAL" clId="{087F4BBF-2892-4B2F-B4DC-A0FB236D9355}" dt="2024-08-14T20:40:41.151" v="553" actId="478"/>
          <ac:spMkLst>
            <pc:docMk/>
            <pc:sldMk cId="2623007479" sldId="274"/>
            <ac:spMk id="2" creationId="{205E9A55-710C-1B68-BB90-8B921D29FA53}"/>
          </ac:spMkLst>
        </pc:spChg>
        <pc:spChg chg="add mod">
          <ac:chgData name="松永 豊" userId="0f47802c-55e8-44c5-9ad5-0765a8f03ca5" providerId="ADAL" clId="{087F4BBF-2892-4B2F-B4DC-A0FB236D9355}" dt="2024-08-18T13:16:26.887" v="580" actId="403"/>
          <ac:spMkLst>
            <pc:docMk/>
            <pc:sldMk cId="2623007479" sldId="274"/>
            <ac:spMk id="3" creationId="{C939FDE5-7452-7826-5AF8-A19A9510210F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3" creationId="{FA0D11B1-F167-A992-3C3B-126D104292BB}"/>
          </ac:spMkLst>
        </pc:spChg>
        <pc:spChg chg="del mod">
          <ac:chgData name="松永 豊" userId="0f47802c-55e8-44c5-9ad5-0765a8f03ca5" providerId="ADAL" clId="{087F4BBF-2892-4B2F-B4DC-A0FB236D9355}" dt="2024-08-07T13:56:37.463" v="73" actId="478"/>
          <ac:spMkLst>
            <pc:docMk/>
            <pc:sldMk cId="2623007479" sldId="274"/>
            <ac:spMk id="5" creationId="{D54C3FF8-ADC1-7D7C-6631-E79BAD7EABAF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6" creationId="{72F45B18-170F-ED11-7469-F867EFE9D584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7" creationId="{376CF1CA-38A2-06F5-A92F-78EAD1D153B0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8" creationId="{858BF6C8-B526-6D8D-3C43-8492792C7CD6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9" creationId="{7D0C6B63-9265-0A00-C56E-6B23E4AE6EA1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0" creationId="{73F26FCE-BAEF-58E8-0B5F-388B87738B62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1" creationId="{33885D8B-8014-9F62-A60E-7A0F2E38BBA3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2" creationId="{EF5858D4-442D-F39A-15F5-51B48CE6BED2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3" creationId="{1EB625C2-5450-C53A-2A10-0A9AE6CAB312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4" creationId="{290EF20B-A786-D105-4F1F-9A8FF3F69E78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5" creationId="{AC8E8B5E-52CD-15BC-4107-2A97B91BDD5B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6" creationId="{25AD48F6-07F7-6E35-DE6A-28FEF88552F0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7" creationId="{0A184ED6-D79E-6A97-BA16-31BA16F01F69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8" creationId="{67927CF4-B0D8-DD98-EBE6-FC693A3427FE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9" creationId="{D8287E89-4C06-F0F8-0AB4-1AF066FE2488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0" creationId="{4A95E99C-8A70-7856-6A4E-4C3365D6EC83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1" creationId="{157E8973-3F40-9B8F-3E6B-B41198F4EC36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2" creationId="{62347F1E-2DA6-DAAD-B67A-D63F39282F61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3" creationId="{D224BEA1-78BE-B306-4351-16DBE2BC4F38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4" creationId="{B8A675E5-0DAE-9688-A582-5F8AE696ED93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5" creationId="{CCFF5507-BFC0-D739-788D-CF4E5025B6F1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6" creationId="{72FC7904-F7E6-A3EB-7899-4030E9F044F5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7" creationId="{B5CDF86F-E4DF-82F2-D286-B8693E8EA015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8" creationId="{0C0B7638-88B4-067E-8409-C5D4CE60513D}"/>
          </ac:spMkLst>
        </pc:spChg>
        <pc:spChg chg="del mod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9" creationId="{544FDE4F-D544-0C67-0499-16DC2D6F7A6F}"/>
          </ac:spMkLst>
        </pc:spChg>
        <pc:spChg chg="del mod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30" creationId="{9B6B1A0E-33B4-DD0A-BF08-DB680921A55E}"/>
          </ac:spMkLst>
        </pc:spChg>
        <pc:spChg chg="del mod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31" creationId="{FDA922F5-6DD2-FF70-EDBB-5BB3005C8A77}"/>
          </ac:spMkLst>
        </pc:spChg>
        <pc:spChg chg="add mod">
          <ac:chgData name="松永 豊" userId="0f47802c-55e8-44c5-9ad5-0765a8f03ca5" providerId="ADAL" clId="{087F4BBF-2892-4B2F-B4DC-A0FB236D9355}" dt="2024-08-07T13:58:24.187" v="155" actId="1076"/>
          <ac:spMkLst>
            <pc:docMk/>
            <pc:sldMk cId="2623007479" sldId="274"/>
            <ac:spMk id="32" creationId="{4100D30A-5134-3903-E48A-9D70989EF9CC}"/>
          </ac:spMkLst>
        </pc:spChg>
        <pc:spChg chg="add mod">
          <ac:chgData name="松永 豊" userId="0f47802c-55e8-44c5-9ad5-0765a8f03ca5" providerId="ADAL" clId="{087F4BBF-2892-4B2F-B4DC-A0FB236D9355}" dt="2024-08-07T13:59:38.429" v="167" actId="1076"/>
          <ac:spMkLst>
            <pc:docMk/>
            <pc:sldMk cId="2623007479" sldId="274"/>
            <ac:spMk id="33" creationId="{845CA45D-AD0E-EE9F-F67B-A8FE84820E57}"/>
          </ac:spMkLst>
        </pc:spChg>
        <pc:spChg chg="add mod">
          <ac:chgData name="松永 豊" userId="0f47802c-55e8-44c5-9ad5-0765a8f03ca5" providerId="ADAL" clId="{087F4BBF-2892-4B2F-B4DC-A0FB236D9355}" dt="2024-08-07T13:59:38.634" v="168" actId="1076"/>
          <ac:spMkLst>
            <pc:docMk/>
            <pc:sldMk cId="2623007479" sldId="274"/>
            <ac:spMk id="34" creationId="{0851ED30-0F59-0319-348E-BE0DF42EE94F}"/>
          </ac:spMkLst>
        </pc:spChg>
        <pc:spChg chg="add mod">
          <ac:chgData name="松永 豊" userId="0f47802c-55e8-44c5-9ad5-0765a8f03ca5" providerId="ADAL" clId="{087F4BBF-2892-4B2F-B4DC-A0FB236D9355}" dt="2024-08-07T13:59:38.838" v="169" actId="1076"/>
          <ac:spMkLst>
            <pc:docMk/>
            <pc:sldMk cId="2623007479" sldId="274"/>
            <ac:spMk id="35" creationId="{8AB70D83-AE56-85BA-8DA2-BB5108664679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6" creationId="{46B147AF-C36A-5C4B-25A0-926F05E84F33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7" creationId="{E1D690F3-646B-60B1-CFCA-4F4E7E6519E0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8" creationId="{536F49D4-145E-4241-6D17-29FB7AB3094A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9" creationId="{13B71C52-C97E-2223-F956-9921AACC39F2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0" creationId="{C87CC2FB-F391-8C6E-3E43-B425131F444E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1" creationId="{63B1EB66-62F1-477B-D86C-57D386155A37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2" creationId="{5B8950AD-D7AE-FB17-6EA3-4C6C63528266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3" creationId="{EF88870F-32AC-B93B-CBD3-89DF15765E73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4" creationId="{18FA094B-FAB5-3075-9F10-F7A5F788964B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5" creationId="{AFED0AC4-BF89-D3C5-CA7A-B5803B58871D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6" creationId="{7B2C06C1-4F7A-CD0E-E54D-25CBDD9BB1E4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7" creationId="{1BB11F19-8A85-7927-08CF-F9C7F95AE81D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48" creationId="{4837E88F-C2B7-374E-2659-5711F922BF1F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49" creationId="{2A6479C0-337A-5ED6-6738-C2378B50813B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0" creationId="{EFFAE9DF-2540-B99E-1C4E-7DE1647BF08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1" creationId="{8875545F-8A89-3B97-2F15-B10878E78679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2" creationId="{C7C2B068-6D83-4260-D35A-60F268644BF9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3" creationId="{0C41E703-CCF3-0A83-FF03-731CE3D15547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4" creationId="{8EE62ADD-06E9-3847-158A-F32C517616E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5" creationId="{7211693B-7B12-2012-414E-7C3A2A1479D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6" creationId="{79E0918A-0436-A0C3-6589-83616101AFE8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7" creationId="{5312063C-42AC-CD71-7FA9-A0AB3446CEC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8" creationId="{69A8B70A-D050-00AD-9A85-D4E77636A4F4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9" creationId="{F1B0A3AB-6E9B-5DB5-EC43-9D64BB84F67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0" creationId="{5C448DFA-466E-7F42-B1F7-283DAE878816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1" creationId="{09B84590-946C-A00F-5561-478F9FCAA6A2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2" creationId="{C600AB7E-96C5-63E0-5070-65555BF78C1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3" creationId="{F105235B-3778-6F4B-B71A-C30A7AB82294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4" creationId="{75200634-C2C3-C2E1-CD07-BAB4914B6DF9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5" creationId="{0EC7880A-2B85-0FEB-4721-97849C48424A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6" creationId="{4C12A566-5210-D683-5E9A-34676E51CF0C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7" creationId="{94635F61-307D-D1C0-E798-15095F00E2EF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8" creationId="{71064A8C-1137-C038-D936-58928E77DA70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9" creationId="{E18D5F9B-E711-2EC8-4582-76271ACBE46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0" creationId="{1FA49E3C-8D61-F254-F47C-1FA06564733A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1" creationId="{22FAFB3E-BAC4-58B1-3FE1-12B58FCAB992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2" creationId="{DCCFE0DE-E637-740B-1DC4-1DDF2F5BB2D3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3" creationId="{747FF27A-9B83-FBEE-E3F5-54AD1524AE76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4" creationId="{0D635DF2-985C-58FC-D947-0B5B8C695A0C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5" creationId="{3256D036-E869-DEB5-6BAA-9F36A7A77A06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6" creationId="{88785569-CFB2-5E51-1E9A-21D9F7962010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7" creationId="{BE40136A-2514-8ECE-10E7-AD2D9C734F63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8" creationId="{D308EEE2-B76D-79B9-A1BD-C482DE3F6151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9" creationId="{01D4D61E-CB7B-7FD2-8A2E-BA2A706C5F33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0" creationId="{CD1A11F1-0393-8D28-65F8-28D09A6E7DC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1" creationId="{4203A67B-DA2A-E789-15AA-504261E93B86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2" creationId="{98F8AD1A-D905-121D-29B4-438E19CA93C0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3" creationId="{6F93F298-741A-9772-19A2-930284C7984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4" creationId="{8D705857-4E7D-0735-9685-4422B794251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5" creationId="{B132D784-22BB-FD84-AFB3-445BE869B4F4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6" creationId="{AB4972A2-3B63-010B-3A99-6C400609D0A4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7" creationId="{EAB8DBE4-A57E-308A-E920-FA0695B1C64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8" creationId="{7936C362-1D2D-29D7-4F92-A2EF82020B57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9" creationId="{3C2D9F3A-7B06-DD01-B756-94D8AF3553E1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0" creationId="{31E1A9C3-3AEE-2D02-D522-1F62C982129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1" creationId="{4347A596-933B-4401-6980-58E470E2A37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2" creationId="{96B8B06E-FC9D-F261-BD05-21D81245FF98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3" creationId="{7FFDA341-DD4C-8DB6-B13B-C6E2DAAA542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4" creationId="{953A16ED-CB65-0A23-6069-E4A35ED6B335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5" creationId="{E0C43EBB-5A3F-1FE6-5C59-FD36FA7A58A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6" creationId="{1D6A33A0-C588-694E-EF21-1F8A34A6368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7" creationId="{CE95E465-2C3C-D79C-8C15-D44E1D70EA6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8" creationId="{EA765B2A-DE13-B87C-4A35-F59DD0EDC58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9" creationId="{72F8808D-7787-059B-12DA-41E2860E1DB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0" creationId="{10CB5264-6CDC-5AC7-B1F3-8EE8B5156C9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1" creationId="{5AAAD21A-5398-A024-3114-C178D497BF28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2" creationId="{EA2CA86A-4D07-7DBB-C43C-3E72CE11C26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3" creationId="{66B6A79D-9F5A-1AB5-ABFA-0E8FD246E8C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4" creationId="{C8421466-7FC8-C6A5-DE9B-6BC4DA6DF5B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5" creationId="{2EEC5536-8CE3-D7D8-3AED-12E47907EB0F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6" creationId="{A1097C19-F7E1-F1C5-D4D7-B23E49C68BF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7" creationId="{551381EC-827E-1A58-835E-B2FD0C1D92C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8" creationId="{9A03B704-0F37-371F-98CC-E899D9B87B2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9" creationId="{E0B2ACAC-415F-136C-094D-B14A60E30F2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0" creationId="{75448C0A-E48D-135F-06A7-6DB800241F7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1" creationId="{66BC56CE-6156-1350-1E99-975E6B3EDB30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2" creationId="{6F5DC35F-6BC4-504E-E56E-8BC4DDFE026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3" creationId="{E9580284-4710-0F19-13A5-AA375D267EC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4" creationId="{DCC6BFBA-9F9A-B8D6-2E3E-AA674B5A8A0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5" creationId="{1F6A186D-CE68-07A7-EAB9-6D2BCBDAADC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6" creationId="{7E5C24E3-C7A0-5BFC-F4EE-103C0FB7FE0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7" creationId="{A95C9FD7-DDBF-C262-7D16-675117B6C6E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8" creationId="{3AE7C538-27FA-1DBB-E89F-2427773D491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9" creationId="{5848D976-B321-8065-2C8F-21974B519AEE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0" creationId="{9B30B33C-8331-1B18-6639-EB494C952AA0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1" creationId="{D01C0E00-DE39-BF99-6EA2-D7210620ADF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2" creationId="{A542007E-E373-0CFC-2A99-B4E0AB2B271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3" creationId="{1E22AD8F-CCF2-E94E-DA83-53C6A048775E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4" creationId="{DEF7E1F7-57EE-6678-C0C3-E2A3420889DA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5" creationId="{CC2DA89C-4C64-FDF4-FD4E-988768D3306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6" creationId="{B75B9848-07A1-EE98-FB36-D2F316A4DA9A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7" creationId="{A3807F2D-B834-7601-7193-B68B401808C4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8" creationId="{01A615BE-ABF4-06EB-5EB6-4C39516C6A1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9" creationId="{9BF71551-82D6-18BD-91AB-F0AF78983F80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0" creationId="{04E92938-F5BC-D32D-787C-41341819241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1" creationId="{50BA66CC-8B96-8C2D-6716-480AD92A06E8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2" creationId="{3F0AF5EB-2BDC-FD97-6429-6EA0D286F59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3" creationId="{3FBEA190-DF66-9DB8-1520-EE522BB465D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4" creationId="{4E2DBA78-CDA2-AD77-A065-3B6301C0DA28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5" creationId="{9A2B44A9-4EC5-03F9-FBD1-8CA23542570F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6" creationId="{D31EBFC6-57B3-8149-267D-A7B372A51E1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7" creationId="{3EBA6BAE-D8E6-73AD-7255-825990B73A4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8" creationId="{02ED46F6-CE52-AA0A-B0C0-02F0B5CFBB5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9" creationId="{758BAA17-43C4-2B63-86F0-54D035B2C08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0" creationId="{0329A2A7-BA38-FD9E-AC89-F9E2D1A78CC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1" creationId="{E2E117D5-67A4-1489-CAA8-060018D3D194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2" creationId="{10C6599A-A6BA-349B-13DA-908BD8A36F9D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3" creationId="{214438DF-F206-A58C-8F3F-1482DF71E35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4" creationId="{5F6341EF-08F0-9F6F-7C93-767F11073C6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5" creationId="{D854E748-124B-9881-E391-B9D0C4B9BC5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6" creationId="{E6BE3EC3-D719-5960-F086-E8AC9290A6C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7" creationId="{0341790A-225C-49C3-ACF1-BF35A58646DF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8" creationId="{5ACBD57F-88FC-6D26-68F5-70B69B58880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9" creationId="{B6474085-A673-A395-5B2E-9FC3CA922AF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0" creationId="{AB36BAB4-7A1E-56DB-6004-BD8F065386E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1" creationId="{D0CA5D4D-6C2A-AFD0-A4B5-4EB17379B6A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2" creationId="{7540B99F-07C9-2CC5-1586-74946DD0623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3" creationId="{68B2AB1D-267F-F853-37E4-E8364465DCF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4" creationId="{1C478BFD-4504-1409-15BD-1EE0B8F2E7EE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5" creationId="{335E4DC5-B5FC-2398-F81E-82F6DFF921B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6" creationId="{93769004-9E91-8BD3-7C1E-6FDA0ABABF1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7" creationId="{6389AB58-7468-542F-7D24-F0A6B2BEBC1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8" creationId="{AEB87936-C50A-8F61-7011-25BBF7F683ED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9" creationId="{902562F4-B09F-0585-69F5-3C618D041B33}"/>
          </ac:spMkLst>
        </pc:spChg>
      </pc:sldChg>
      <pc:sldChg chg="addSp delSp modSp add mod">
        <pc:chgData name="松永 豊" userId="0f47802c-55e8-44c5-9ad5-0765a8f03ca5" providerId="ADAL" clId="{087F4BBF-2892-4B2F-B4DC-A0FB236D9355}" dt="2024-08-18T13:16:36.335" v="582"/>
        <pc:sldMkLst>
          <pc:docMk/>
          <pc:sldMk cId="354184055" sldId="275"/>
        </pc:sldMkLst>
        <pc:spChg chg="del mod">
          <ac:chgData name="松永 豊" userId="0f47802c-55e8-44c5-9ad5-0765a8f03ca5" providerId="ADAL" clId="{087F4BBF-2892-4B2F-B4DC-A0FB236D9355}" dt="2024-08-14T20:40:45.255" v="555" actId="478"/>
          <ac:spMkLst>
            <pc:docMk/>
            <pc:sldMk cId="354184055" sldId="275"/>
            <ac:spMk id="2" creationId="{205E9A55-710C-1B68-BB90-8B921D29FA53}"/>
          </ac:spMkLst>
        </pc:spChg>
        <pc:spChg chg="add mod">
          <ac:chgData name="松永 豊" userId="0f47802c-55e8-44c5-9ad5-0765a8f03ca5" providerId="ADAL" clId="{087F4BBF-2892-4B2F-B4DC-A0FB236D9355}" dt="2024-08-18T13:16:36.335" v="582"/>
          <ac:spMkLst>
            <pc:docMk/>
            <pc:sldMk cId="354184055" sldId="275"/>
            <ac:spMk id="2" creationId="{AE6752C3-3ADE-6D31-2FDD-2E7961E12FF7}"/>
          </ac:spMkLst>
        </pc:spChg>
        <pc:spChg chg="add del mod">
          <ac:chgData name="松永 豊" userId="0f47802c-55e8-44c5-9ad5-0765a8f03ca5" providerId="ADAL" clId="{087F4BBF-2892-4B2F-B4DC-A0FB236D9355}" dt="2024-08-18T13:16:35.952" v="581" actId="478"/>
          <ac:spMkLst>
            <pc:docMk/>
            <pc:sldMk cId="354184055" sldId="275"/>
            <ac:spMk id="3" creationId="{C82C796A-F283-339E-D5FB-31646F3E2C0E}"/>
          </ac:spMkLst>
        </pc:spChg>
        <pc:spChg chg="mod">
          <ac:chgData name="松永 豊" userId="0f47802c-55e8-44c5-9ad5-0765a8f03ca5" providerId="ADAL" clId="{087F4BBF-2892-4B2F-B4DC-A0FB236D9355}" dt="2024-08-07T14:00:46.535" v="191" actId="207"/>
          <ac:spMkLst>
            <pc:docMk/>
            <pc:sldMk cId="354184055" sldId="275"/>
            <ac:spMk id="4" creationId="{CA1E59D0-4429-1905-D260-F9B9435E0D89}"/>
          </ac:spMkLst>
        </pc:spChg>
      </pc:sldChg>
      <pc:sldChg chg="addSp delSp modSp add mod">
        <pc:chgData name="松永 豊" userId="0f47802c-55e8-44c5-9ad5-0765a8f03ca5" providerId="ADAL" clId="{087F4BBF-2892-4B2F-B4DC-A0FB236D9355}" dt="2024-08-18T13:16:41.502" v="584"/>
        <pc:sldMkLst>
          <pc:docMk/>
          <pc:sldMk cId="1772953423" sldId="276"/>
        </pc:sldMkLst>
        <pc:spChg chg="del mod">
          <ac:chgData name="松永 豊" userId="0f47802c-55e8-44c5-9ad5-0765a8f03ca5" providerId="ADAL" clId="{087F4BBF-2892-4B2F-B4DC-A0FB236D9355}" dt="2024-08-14T20:40:49.415" v="557" actId="478"/>
          <ac:spMkLst>
            <pc:docMk/>
            <pc:sldMk cId="1772953423" sldId="276"/>
            <ac:spMk id="2" creationId="{205E9A55-710C-1B68-BB90-8B921D29FA53}"/>
          </ac:spMkLst>
        </pc:spChg>
        <pc:spChg chg="add mod">
          <ac:chgData name="松永 豊" userId="0f47802c-55e8-44c5-9ad5-0765a8f03ca5" providerId="ADAL" clId="{087F4BBF-2892-4B2F-B4DC-A0FB236D9355}" dt="2024-08-18T13:16:41.502" v="584"/>
          <ac:spMkLst>
            <pc:docMk/>
            <pc:sldMk cId="1772953423" sldId="276"/>
            <ac:spMk id="2" creationId="{25ED56E1-5F52-EB82-D4D6-E9AE84743DDA}"/>
          </ac:spMkLst>
        </pc:spChg>
        <pc:spChg chg="add del mod">
          <ac:chgData name="松永 豊" userId="0f47802c-55e8-44c5-9ad5-0765a8f03ca5" providerId="ADAL" clId="{087F4BBF-2892-4B2F-B4DC-A0FB236D9355}" dt="2024-08-18T13:16:41.124" v="583" actId="478"/>
          <ac:spMkLst>
            <pc:docMk/>
            <pc:sldMk cId="1772953423" sldId="276"/>
            <ac:spMk id="3" creationId="{54218B5C-BD5F-02F5-EB7A-B9139E977FD5}"/>
          </ac:spMkLst>
        </pc:spChg>
        <pc:spChg chg="mod">
          <ac:chgData name="松永 豊" userId="0f47802c-55e8-44c5-9ad5-0765a8f03ca5" providerId="ADAL" clId="{087F4BBF-2892-4B2F-B4DC-A0FB236D9355}" dt="2024-08-07T14:00:51.327" v="192" actId="207"/>
          <ac:spMkLst>
            <pc:docMk/>
            <pc:sldMk cId="1772953423" sldId="276"/>
            <ac:spMk id="4" creationId="{CA1E59D0-4429-1905-D260-F9B9435E0D89}"/>
          </ac:spMkLst>
        </pc:spChg>
      </pc:sldChg>
    </pc:docChg>
  </pc:docChgLst>
  <pc:docChgLst>
    <pc:chgData name="ゲスト ユーザー" userId="S::urn:spo:anon#98a1f0fc002471b830718e88f287445b7601a8fbdaba1d540dfcf834a017c085::" providerId="AD" clId="Web-{1E87909C-B7E8-1355-1472-128AFE044BDF}"/>
    <pc:docChg chg="modSld">
      <pc:chgData name="ゲスト ユーザー" userId="S::urn:spo:anon#98a1f0fc002471b830718e88f287445b7601a8fbdaba1d540dfcf834a017c085::" providerId="AD" clId="Web-{1E87909C-B7E8-1355-1472-128AFE044BDF}" dt="2024-08-19T01:08:30.760" v="0" actId="1076"/>
      <pc:docMkLst>
        <pc:docMk/>
      </pc:docMkLst>
    </pc:docChg>
  </pc:docChgLst>
  <pc:docChgLst>
    <pc:chgData name="ゲスト ユーザー" userId="S::urn:spo:anon#98a1f0fc002471b830718e88f287445b7601a8fbdaba1d540dfcf834a017c085::" providerId="AD" clId="Web-{6B8DC7BC-A9E9-0F1B-A498-5C9CEFA12D29}"/>
    <pc:docChg chg="modSld">
      <pc:chgData name="ゲスト ユーザー" userId="S::urn:spo:anon#98a1f0fc002471b830718e88f287445b7601a8fbdaba1d540dfcf834a017c085::" providerId="AD" clId="Web-{6B8DC7BC-A9E9-0F1B-A498-5C9CEFA12D29}" dt="2024-08-19T01:09:04.883" v="8" actId="1076"/>
      <pc:docMkLst>
        <pc:docMk/>
      </pc:docMkLst>
      <pc:sldChg chg="addSp modSp">
        <pc:chgData name="ゲスト ユーザー" userId="S::urn:spo:anon#98a1f0fc002471b830718e88f287445b7601a8fbdaba1d540dfcf834a017c085::" providerId="AD" clId="Web-{6B8DC7BC-A9E9-0F1B-A498-5C9CEFA12D29}" dt="2024-08-19T01:09:04.883" v="8" actId="1076"/>
        <pc:sldMkLst>
          <pc:docMk/>
          <pc:sldMk cId="3526635516" sldId="257"/>
        </pc:sldMkLst>
        <pc:picChg chg="mod">
          <ac:chgData name="ゲスト ユーザー" userId="S::urn:spo:anon#98a1f0fc002471b830718e88f287445b7601a8fbdaba1d540dfcf834a017c085::" providerId="AD" clId="Web-{6B8DC7BC-A9E9-0F1B-A498-5C9CEFA12D29}" dt="2024-08-19T01:09:04.883" v="8" actId="1076"/>
          <ac:picMkLst>
            <pc:docMk/>
            <pc:sldMk cId="3526635516" sldId="257"/>
            <ac:picMk id="281" creationId="{63B87BD2-BEF8-42BF-3C2D-82322FBA63FC}"/>
          </ac:picMkLst>
        </pc:picChg>
        <pc:picChg chg="mod">
          <ac:chgData name="ゲスト ユーザー" userId="S::urn:spo:anon#98a1f0fc002471b830718e88f287445b7601a8fbdaba1d540dfcf834a017c085::" providerId="AD" clId="Web-{6B8DC7BC-A9E9-0F1B-A498-5C9CEFA12D29}" dt="2024-08-19T01:08:55.321" v="6" actId="1076"/>
          <ac:picMkLst>
            <pc:docMk/>
            <pc:sldMk cId="3526635516" sldId="257"/>
            <ac:picMk id="300" creationId="{BFBABA78-6279-73BF-005B-523BC8E8F91E}"/>
          </ac:picMkLst>
        </pc:picChg>
        <pc:inkChg chg="add">
          <ac:chgData name="ゲスト ユーザー" userId="S::urn:spo:anon#98a1f0fc002471b830718e88f287445b7601a8fbdaba1d540dfcf834a017c085::" providerId="AD" clId="Web-{6B8DC7BC-A9E9-0F1B-A498-5C9CEFA12D29}" dt="2024-08-19T01:08:36.789" v="0"/>
          <ac:inkMkLst>
            <pc:docMk/>
            <pc:sldMk cId="3526635516" sldId="257"/>
            <ac:inkMk id="2" creationId="{FA363AD2-EC46-9D29-43F7-6900BC5B0077}"/>
          </ac:inkMkLst>
        </pc:inkChg>
        <pc:inkChg chg="add">
          <ac:chgData name="ゲスト ユーザー" userId="S::urn:spo:anon#98a1f0fc002471b830718e88f287445b7601a8fbdaba1d540dfcf834a017c085::" providerId="AD" clId="Web-{6B8DC7BC-A9E9-0F1B-A498-5C9CEFA12D29}" dt="2024-08-19T01:08:36.805" v="1"/>
          <ac:inkMkLst>
            <pc:docMk/>
            <pc:sldMk cId="3526635516" sldId="257"/>
            <ac:inkMk id="4" creationId="{B6C92D7D-AE43-FD2C-3FCF-8E1C8838EFAF}"/>
          </ac:inkMkLst>
        </pc:inkChg>
        <pc:inkChg chg="add">
          <ac:chgData name="ゲスト ユーザー" userId="S::urn:spo:anon#98a1f0fc002471b830718e88f287445b7601a8fbdaba1d540dfcf834a017c085::" providerId="AD" clId="Web-{6B8DC7BC-A9E9-0F1B-A498-5C9CEFA12D29}" dt="2024-08-19T01:08:36.820" v="2"/>
          <ac:inkMkLst>
            <pc:docMk/>
            <pc:sldMk cId="3526635516" sldId="257"/>
            <ac:inkMk id="6" creationId="{07D0C9B7-A305-6B87-75BF-F245E5798B6F}"/>
          </ac:inkMkLst>
        </pc:inkChg>
        <pc:inkChg chg="add">
          <ac:chgData name="ゲスト ユーザー" userId="S::urn:spo:anon#98a1f0fc002471b830718e88f287445b7601a8fbdaba1d540dfcf834a017c085::" providerId="AD" clId="Web-{6B8DC7BC-A9E9-0F1B-A498-5C9CEFA12D29}" dt="2024-08-19T01:08:36.836" v="3"/>
          <ac:inkMkLst>
            <pc:docMk/>
            <pc:sldMk cId="3526635516" sldId="257"/>
            <ac:inkMk id="8" creationId="{D5EB8100-46EE-25EE-9F05-E4B21395C629}"/>
          </ac:inkMkLst>
        </pc:inkChg>
      </pc:sldChg>
    </pc:docChg>
  </pc:docChgLst>
  <pc:docChgLst>
    <pc:chgData name="ゲスト ユーザー" userId="S::urn:spo:anon#98a1f0fc002471b830718e88f287445b7601a8fbdaba1d540dfcf834a017c085::" providerId="AD" clId="Web-{8940CEAC-5060-F98F-90FA-5B99B7D4F9B6}"/>
    <pc:docChg chg="modSld">
      <pc:chgData name="ゲスト ユーザー" userId="S::urn:spo:anon#98a1f0fc002471b830718e88f287445b7601a8fbdaba1d540dfcf834a017c085::" providerId="AD" clId="Web-{8940CEAC-5060-F98F-90FA-5B99B7D4F9B6}" dt="2024-08-19T01:41:23.865" v="29" actId="1076"/>
      <pc:docMkLst>
        <pc:docMk/>
      </pc:docMkLst>
      <pc:sldChg chg="modSp">
        <pc:chgData name="ゲスト ユーザー" userId="S::urn:spo:anon#98a1f0fc002471b830718e88f287445b7601a8fbdaba1d540dfcf834a017c085::" providerId="AD" clId="Web-{8940CEAC-5060-F98F-90FA-5B99B7D4F9B6}" dt="2024-08-19T01:41:23.865" v="29" actId="1076"/>
        <pc:sldMkLst>
          <pc:docMk/>
          <pc:sldMk cId="2623007479" sldId="274"/>
        </pc:sldMkLst>
        <pc:spChg chg="mod">
          <ac:chgData name="ゲスト ユーザー" userId="S::urn:spo:anon#98a1f0fc002471b830718e88f287445b7601a8fbdaba1d540dfcf834a017c085::" providerId="AD" clId="Web-{8940CEAC-5060-F98F-90FA-5B99B7D4F9B6}" dt="2024-08-19T01:41:23.865" v="29" actId="1076"/>
          <ac:spMkLst>
            <pc:docMk/>
            <pc:sldMk cId="2623007479" sldId="274"/>
            <ac:spMk id="152" creationId="{7540B99F-07C9-2CC5-1586-74946DD06231}"/>
          </ac:spMkLst>
        </pc:spChg>
        <pc:spChg chg="mod">
          <ac:chgData name="ゲスト ユーザー" userId="S::urn:spo:anon#98a1f0fc002471b830718e88f287445b7601a8fbdaba1d540dfcf834a017c085::" providerId="AD" clId="Web-{8940CEAC-5060-F98F-90FA-5B99B7D4F9B6}" dt="2024-08-19T01:37:56.252" v="26" actId="20577"/>
          <ac:spMkLst>
            <pc:docMk/>
            <pc:sldMk cId="2623007479" sldId="274"/>
            <ac:spMk id="156" creationId="{93769004-9E91-8BD3-7C1E-6FDA0ABABF13}"/>
          </ac:spMkLst>
        </pc:spChg>
        <pc:spChg chg="mod">
          <ac:chgData name="ゲスト ユーザー" userId="S::urn:spo:anon#98a1f0fc002471b830718e88f287445b7601a8fbdaba1d540dfcf834a017c085::" providerId="AD" clId="Web-{8940CEAC-5060-F98F-90FA-5B99B7D4F9B6}" dt="2024-08-19T01:31:50.886" v="1" actId="1076"/>
          <ac:spMkLst>
            <pc:docMk/>
            <pc:sldMk cId="2623007479" sldId="274"/>
            <ac:spMk id="158" creationId="{AEB87936-C50A-8F61-7011-25BBF7F683ED}"/>
          </ac:spMkLst>
        </pc:spChg>
      </pc:sldChg>
    </pc:docChg>
  </pc:docChgLst>
  <pc:docChgLst>
    <pc:chgData name="松永 豊" userId="0f47802c-55e8-44c5-9ad5-0765a8f03ca5" providerId="ADAL" clId="{481A73BF-1795-4C6B-A855-D843AC86DF2B}"/>
    <pc:docChg chg="delSld">
      <pc:chgData name="松永 豊" userId="0f47802c-55e8-44c5-9ad5-0765a8f03ca5" providerId="ADAL" clId="{481A73BF-1795-4C6B-A855-D843AC86DF2B}" dt="2024-07-08T04:38:46.255" v="1" actId="2696"/>
      <pc:docMkLst>
        <pc:docMk/>
      </pc:docMkLst>
      <pc:sldChg chg="del">
        <pc:chgData name="松永 豊" userId="0f47802c-55e8-44c5-9ad5-0765a8f03ca5" providerId="ADAL" clId="{481A73BF-1795-4C6B-A855-D843AC86DF2B}" dt="2024-07-08T04:38:43.214" v="0" actId="2696"/>
        <pc:sldMkLst>
          <pc:docMk/>
          <pc:sldMk cId="3361935092" sldId="276"/>
        </pc:sldMkLst>
      </pc:sldChg>
      <pc:sldChg chg="del">
        <pc:chgData name="松永 豊" userId="0f47802c-55e8-44c5-9ad5-0765a8f03ca5" providerId="ADAL" clId="{481A73BF-1795-4C6B-A855-D843AC86DF2B}" dt="2024-07-08T04:38:46.255" v="1" actId="2696"/>
        <pc:sldMkLst>
          <pc:docMk/>
          <pc:sldMk cId="3107745433" sldId="277"/>
        </pc:sldMkLst>
      </pc:sldChg>
    </pc:docChg>
  </pc:docChgLst>
  <pc:docChgLst>
    <pc:chgData name="松永 豊" userId="0f47802c-55e8-44c5-9ad5-0765a8f03ca5" providerId="ADAL" clId="{D286A427-3F81-49E6-B052-F9BEA78CA6AB}"/>
    <pc:docChg chg="undo redo custSel addSld delSld modSld sldOrd modMainMaster">
      <pc:chgData name="松永 豊" userId="0f47802c-55e8-44c5-9ad5-0765a8f03ca5" providerId="ADAL" clId="{D286A427-3F81-49E6-B052-F9BEA78CA6AB}" dt="2024-07-05T01:52:54.031" v="416" actId="20577"/>
      <pc:docMkLst>
        <pc:docMk/>
      </pc:docMkLst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192345885" sldId="258"/>
        </pc:sldMkLst>
      </pc:sldChg>
      <pc:sldChg chg="modSp add mod setBg">
        <pc:chgData name="松永 豊" userId="0f47802c-55e8-44c5-9ad5-0765a8f03ca5" providerId="ADAL" clId="{D286A427-3F81-49E6-B052-F9BEA78CA6AB}" dt="2024-07-05T01:49:25.343" v="250"/>
        <pc:sldMkLst>
          <pc:docMk/>
          <pc:sldMk cId="1957244804" sldId="266"/>
        </pc:sldMkLst>
        <pc:spChg chg="mod">
          <ac:chgData name="松永 豊" userId="0f47802c-55e8-44c5-9ad5-0765a8f03ca5" providerId="ADAL" clId="{D286A427-3F81-49E6-B052-F9BEA78CA6AB}" dt="2024-07-05T01:48:25.673" v="206" actId="20577"/>
          <ac:spMkLst>
            <pc:docMk/>
            <pc:sldMk cId="1957244804" sldId="266"/>
            <ac:spMk id="2" creationId="{205E9A55-710C-1B68-BB90-8B921D29FA53}"/>
          </ac:spMkLst>
        </pc:spChg>
        <pc:spChg chg="mod">
          <ac:chgData name="松永 豊" userId="0f47802c-55e8-44c5-9ad5-0765a8f03ca5" providerId="ADAL" clId="{D286A427-3F81-49E6-B052-F9BEA78CA6AB}" dt="2024-07-05T01:48:37.834" v="218" actId="20577"/>
          <ac:spMkLst>
            <pc:docMk/>
            <pc:sldMk cId="1957244804" sldId="266"/>
            <ac:spMk id="4" creationId="{CA1E59D0-4429-1905-D260-F9B9435E0D89}"/>
          </ac:spMkLst>
        </pc:spChg>
      </pc:sldChg>
      <pc:sldChg chg="add setBg">
        <pc:chgData name="松永 豊" userId="0f47802c-55e8-44c5-9ad5-0765a8f03ca5" providerId="ADAL" clId="{D286A427-3F81-49E6-B052-F9BEA78CA6AB}" dt="2024-07-05T01:42:57.820" v="22"/>
        <pc:sldMkLst>
          <pc:docMk/>
          <pc:sldMk cId="1295425486" sldId="269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1097532188" sldId="270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2911725208" sldId="271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233312802" sldId="272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674271027" sldId="273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403183440" sldId="274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1721294119" sldId="275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361935092" sldId="276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107745433" sldId="277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3232809510" sldId="278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1859993119" sldId="279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375037567" sldId="280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730118499" sldId="281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2684022577" sldId="282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252246968" sldId="283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959706796" sldId="284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846361152" sldId="285"/>
        </pc:sldMkLst>
      </pc:sldChg>
      <pc:sldChg chg="modSp add mod setBg">
        <pc:chgData name="松永 豊" userId="0f47802c-55e8-44c5-9ad5-0765a8f03ca5" providerId="ADAL" clId="{D286A427-3F81-49E6-B052-F9BEA78CA6AB}" dt="2024-07-05T01:45:15.470" v="66" actId="207"/>
        <pc:sldMkLst>
          <pc:docMk/>
          <pc:sldMk cId="772484625" sldId="286"/>
        </pc:sldMkLst>
        <pc:spChg chg="mod">
          <ac:chgData name="松永 豊" userId="0f47802c-55e8-44c5-9ad5-0765a8f03ca5" providerId="ADAL" clId="{D286A427-3F81-49E6-B052-F9BEA78CA6AB}" dt="2024-07-05T01:45:15.470" v="66" actId="207"/>
          <ac:spMkLst>
            <pc:docMk/>
            <pc:sldMk cId="772484625" sldId="286"/>
            <ac:spMk id="4" creationId="{CA1E59D0-4429-1905-D260-F9B9435E0D89}"/>
          </ac:spMkLst>
        </pc:spChg>
      </pc:sldChg>
      <pc:sldChg chg="modSp add mod setBg">
        <pc:chgData name="松永 豊" userId="0f47802c-55e8-44c5-9ad5-0765a8f03ca5" providerId="ADAL" clId="{D286A427-3F81-49E6-B052-F9BEA78CA6AB}" dt="2024-07-05T01:45:23.091" v="68" actId="207"/>
        <pc:sldMkLst>
          <pc:docMk/>
          <pc:sldMk cId="2468814797" sldId="287"/>
        </pc:sldMkLst>
        <pc:spChg chg="mod">
          <ac:chgData name="松永 豊" userId="0f47802c-55e8-44c5-9ad5-0765a8f03ca5" providerId="ADAL" clId="{D286A427-3F81-49E6-B052-F9BEA78CA6AB}" dt="2024-07-05T01:45:23.091" v="68" actId="207"/>
          <ac:spMkLst>
            <pc:docMk/>
            <pc:sldMk cId="2468814797" sldId="287"/>
            <ac:spMk id="4" creationId="{CA1E59D0-4429-1905-D260-F9B9435E0D89}"/>
          </ac:spMkLst>
        </pc:spChg>
      </pc:sldChg>
      <pc:sldChg chg="modSp add mod setBg">
        <pc:chgData name="松永 豊" userId="0f47802c-55e8-44c5-9ad5-0765a8f03ca5" providerId="ADAL" clId="{D286A427-3F81-49E6-B052-F9BEA78CA6AB}" dt="2024-07-05T01:46:08.312" v="72" actId="207"/>
        <pc:sldMkLst>
          <pc:docMk/>
          <pc:sldMk cId="4240198893" sldId="288"/>
        </pc:sldMkLst>
        <pc:spChg chg="mod">
          <ac:chgData name="松永 豊" userId="0f47802c-55e8-44c5-9ad5-0765a8f03ca5" providerId="ADAL" clId="{D286A427-3F81-49E6-B052-F9BEA78CA6AB}" dt="2024-07-05T01:46:08.312" v="72" actId="207"/>
          <ac:spMkLst>
            <pc:docMk/>
            <pc:sldMk cId="4240198893" sldId="288"/>
            <ac:spMk id="4" creationId="{CA1E59D0-4429-1905-D260-F9B9435E0D89}"/>
          </ac:spMkLst>
        </pc:spChg>
      </pc:sldChg>
      <pc:sldChg chg="delSp modSp add del mod">
        <pc:chgData name="松永 豊" userId="0f47802c-55e8-44c5-9ad5-0765a8f03ca5" providerId="ADAL" clId="{D286A427-3F81-49E6-B052-F9BEA78CA6AB}" dt="2024-07-05T01:48:43.168" v="219" actId="2696"/>
        <pc:sldMkLst>
          <pc:docMk/>
          <pc:sldMk cId="1092327147" sldId="289"/>
        </pc:sldMkLst>
        <pc:spChg chg="mod">
          <ac:chgData name="松永 豊" userId="0f47802c-55e8-44c5-9ad5-0765a8f03ca5" providerId="ADAL" clId="{D286A427-3F81-49E6-B052-F9BEA78CA6AB}" dt="2024-07-05T01:47:25.860" v="146" actId="1076"/>
          <ac:spMkLst>
            <pc:docMk/>
            <pc:sldMk cId="1092327147" sldId="289"/>
            <ac:spMk id="2" creationId="{205E9A55-710C-1B68-BB90-8B921D29FA53}"/>
          </ac:spMkLst>
        </pc:spChg>
        <pc:spChg chg="mod">
          <ac:chgData name="松永 豊" userId="0f47802c-55e8-44c5-9ad5-0765a8f03ca5" providerId="ADAL" clId="{D286A427-3F81-49E6-B052-F9BEA78CA6AB}" dt="2024-07-05T01:44:22.605" v="48" actId="20577"/>
          <ac:spMkLst>
            <pc:docMk/>
            <pc:sldMk cId="1092327147" sldId="289"/>
            <ac:spMk id="4" creationId="{CA1E59D0-4429-1905-D260-F9B9435E0D89}"/>
          </ac:spMkLst>
        </pc:spChg>
        <pc:spChg chg="del">
          <ac:chgData name="松永 豊" userId="0f47802c-55e8-44c5-9ad5-0765a8f03ca5" providerId="ADAL" clId="{D286A427-3F81-49E6-B052-F9BEA78CA6AB}" dt="2024-07-05T01:47:21.717" v="144" actId="478"/>
          <ac:spMkLst>
            <pc:docMk/>
            <pc:sldMk cId="1092327147" sldId="289"/>
            <ac:spMk id="5" creationId="{D54C3FF8-ADC1-7D7C-6631-E79BAD7EABAF}"/>
          </ac:spMkLst>
        </pc:spChg>
      </pc:sldChg>
      <pc:sldChg chg="modSp add mod">
        <pc:chgData name="松永 豊" userId="0f47802c-55e8-44c5-9ad5-0765a8f03ca5" providerId="ADAL" clId="{D286A427-3F81-49E6-B052-F9BEA78CA6AB}" dt="2024-07-05T01:49:41.460" v="264" actId="20577"/>
        <pc:sldMkLst>
          <pc:docMk/>
          <pc:sldMk cId="3979420602" sldId="289"/>
        </pc:sldMkLst>
        <pc:spChg chg="mod">
          <ac:chgData name="松永 豊" userId="0f47802c-55e8-44c5-9ad5-0765a8f03ca5" providerId="ADAL" clId="{D286A427-3F81-49E6-B052-F9BEA78CA6AB}" dt="2024-07-05T01:49:41.460" v="264" actId="20577"/>
          <ac:spMkLst>
            <pc:docMk/>
            <pc:sldMk cId="3979420602" sldId="289"/>
            <ac:spMk id="4" creationId="{CA1E59D0-4429-1905-D260-F9B9435E0D89}"/>
          </ac:spMkLst>
        </pc:spChg>
      </pc:sldChg>
      <pc:sldChg chg="modSp add del mod">
        <pc:chgData name="松永 豊" userId="0f47802c-55e8-44c5-9ad5-0765a8f03ca5" providerId="ADAL" clId="{D286A427-3F81-49E6-B052-F9BEA78CA6AB}" dt="2024-07-05T01:46:20.770" v="73" actId="2696"/>
        <pc:sldMkLst>
          <pc:docMk/>
          <pc:sldMk cId="32764228" sldId="290"/>
        </pc:sldMkLst>
        <pc:spChg chg="mod">
          <ac:chgData name="松永 豊" userId="0f47802c-55e8-44c5-9ad5-0765a8f03ca5" providerId="ADAL" clId="{D286A427-3F81-49E6-B052-F9BEA78CA6AB}" dt="2024-07-05T01:44:56.243" v="64" actId="20577"/>
          <ac:spMkLst>
            <pc:docMk/>
            <pc:sldMk cId="32764228" sldId="290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D286A427-3F81-49E6-B052-F9BEA78CA6AB}" dt="2024-07-05T01:49:54.861" v="278" actId="20577"/>
        <pc:sldMkLst>
          <pc:docMk/>
          <pc:sldMk cId="659118420" sldId="290"/>
        </pc:sldMkLst>
        <pc:spChg chg="mod">
          <ac:chgData name="松永 豊" userId="0f47802c-55e8-44c5-9ad5-0765a8f03ca5" providerId="ADAL" clId="{D286A427-3F81-49E6-B052-F9BEA78CA6AB}" dt="2024-07-05T01:49:54.861" v="278" actId="20577"/>
          <ac:spMkLst>
            <pc:docMk/>
            <pc:sldMk cId="659118420" sldId="290"/>
            <ac:spMk id="4" creationId="{CA1E59D0-4429-1905-D260-F9B9435E0D89}"/>
          </ac:spMkLst>
        </pc:spChg>
      </pc:sldChg>
      <pc:sldChg chg="modSp add mod ord">
        <pc:chgData name="松永 豊" userId="0f47802c-55e8-44c5-9ad5-0765a8f03ca5" providerId="ADAL" clId="{D286A427-3F81-49E6-B052-F9BEA78CA6AB}" dt="2024-07-05T01:52:46.569" v="407" actId="20578"/>
        <pc:sldMkLst>
          <pc:docMk/>
          <pc:sldMk cId="1615504437" sldId="291"/>
        </pc:sldMkLst>
        <pc:spChg chg="mod">
          <ac:chgData name="松永 豊" userId="0f47802c-55e8-44c5-9ad5-0765a8f03ca5" providerId="ADAL" clId="{D286A427-3F81-49E6-B052-F9BEA78CA6AB}" dt="2024-07-05T01:50:41.551" v="298" actId="20577"/>
          <ac:spMkLst>
            <pc:docMk/>
            <pc:sldMk cId="1615504437" sldId="291"/>
            <ac:spMk id="4" creationId="{CA1E59D0-4429-1905-D260-F9B9435E0D89}"/>
          </ac:spMkLst>
        </pc:spChg>
      </pc:sldChg>
      <pc:sldChg chg="modSp add mod ord replId">
        <pc:chgData name="松永 豊" userId="0f47802c-55e8-44c5-9ad5-0765a8f03ca5" providerId="ADAL" clId="{D286A427-3F81-49E6-B052-F9BEA78CA6AB}" dt="2024-07-05T01:52:45.844" v="406" actId="20578"/>
        <pc:sldMkLst>
          <pc:docMk/>
          <pc:sldMk cId="1139891242" sldId="292"/>
        </pc:sldMkLst>
        <pc:spChg chg="mod">
          <ac:chgData name="松永 豊" userId="0f47802c-55e8-44c5-9ad5-0765a8f03ca5" providerId="ADAL" clId="{D286A427-3F81-49E6-B052-F9BEA78CA6AB}" dt="2024-07-05T01:50:57.115" v="325" actId="20577"/>
          <ac:spMkLst>
            <pc:docMk/>
            <pc:sldMk cId="1139891242" sldId="292"/>
            <ac:spMk id="4" creationId="{CA1E59D0-4429-1905-D260-F9B9435E0D89}"/>
          </ac:spMkLst>
        </pc:spChg>
      </pc:sldChg>
      <pc:sldChg chg="modSp add mod ord replId">
        <pc:chgData name="松永 豊" userId="0f47802c-55e8-44c5-9ad5-0765a8f03ca5" providerId="ADAL" clId="{D286A427-3F81-49E6-B052-F9BEA78CA6AB}" dt="2024-07-05T01:52:45.624" v="405" actId="20578"/>
        <pc:sldMkLst>
          <pc:docMk/>
          <pc:sldMk cId="2874017755" sldId="293"/>
        </pc:sldMkLst>
        <pc:spChg chg="mod">
          <ac:chgData name="松永 豊" userId="0f47802c-55e8-44c5-9ad5-0765a8f03ca5" providerId="ADAL" clId="{D286A427-3F81-49E6-B052-F9BEA78CA6AB}" dt="2024-07-05T01:51:19.075" v="356" actId="14100"/>
          <ac:spMkLst>
            <pc:docMk/>
            <pc:sldMk cId="2874017755" sldId="293"/>
            <ac:spMk id="4" creationId="{CA1E59D0-4429-1905-D260-F9B9435E0D89}"/>
          </ac:spMkLst>
        </pc:spChg>
      </pc:sldChg>
      <pc:sldChg chg="modSp add mod ord">
        <pc:chgData name="松永 豊" userId="0f47802c-55e8-44c5-9ad5-0765a8f03ca5" providerId="ADAL" clId="{D286A427-3F81-49E6-B052-F9BEA78CA6AB}" dt="2024-07-05T01:52:47.530" v="409" actId="20578"/>
        <pc:sldMkLst>
          <pc:docMk/>
          <pc:sldMk cId="2082685714" sldId="294"/>
        </pc:sldMkLst>
        <pc:spChg chg="mod">
          <ac:chgData name="松永 豊" userId="0f47802c-55e8-44c5-9ad5-0765a8f03ca5" providerId="ADAL" clId="{D286A427-3F81-49E6-B052-F9BEA78CA6AB}" dt="2024-07-05T01:51:43.344" v="368" actId="20577"/>
          <ac:spMkLst>
            <pc:docMk/>
            <pc:sldMk cId="2082685714" sldId="294"/>
            <ac:spMk id="4" creationId="{CA1E59D0-4429-1905-D260-F9B9435E0D89}"/>
          </ac:spMkLst>
        </pc:spChg>
      </pc:sldChg>
      <pc:sldChg chg="modSp add mod ord">
        <pc:chgData name="松永 豊" userId="0f47802c-55e8-44c5-9ad5-0765a8f03ca5" providerId="ADAL" clId="{D286A427-3F81-49E6-B052-F9BEA78CA6AB}" dt="2024-07-05T01:52:54.031" v="416" actId="20577"/>
        <pc:sldMkLst>
          <pc:docMk/>
          <pc:sldMk cId="2451268592" sldId="295"/>
        </pc:sldMkLst>
        <pc:spChg chg="mod">
          <ac:chgData name="松永 豊" userId="0f47802c-55e8-44c5-9ad5-0765a8f03ca5" providerId="ADAL" clId="{D286A427-3F81-49E6-B052-F9BEA78CA6AB}" dt="2024-07-05T01:52:54.031" v="416" actId="20577"/>
          <ac:spMkLst>
            <pc:docMk/>
            <pc:sldMk cId="2451268592" sldId="295"/>
            <ac:spMk id="4" creationId="{CA1E59D0-4429-1905-D260-F9B9435E0D89}"/>
          </ac:spMkLst>
        </pc:spChg>
      </pc:sldChg>
      <pc:sldMasterChg chg="setBg modSldLayout">
        <pc:chgData name="松永 豊" userId="0f47802c-55e8-44c5-9ad5-0765a8f03ca5" providerId="ADAL" clId="{D286A427-3F81-49E6-B052-F9BEA78CA6AB}" dt="2024-07-05T01:42:49.815" v="12"/>
        <pc:sldMasterMkLst>
          <pc:docMk/>
          <pc:sldMasterMk cId="513748252" sldId="2147483648"/>
        </pc:sldMasterMkLst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07292688" sldId="2147483649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55843460" sldId="2147483650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433725210" sldId="2147483651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3422147491" sldId="2147483652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014023403" sldId="2147483653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1491863637" sldId="2147483654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362085896" sldId="2147483655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119709016" sldId="2147483656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154173271" sldId="2147483657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682545945" sldId="2147483658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116235291" sldId="2147483659"/>
          </pc:sldLayoutMkLst>
        </pc:sldLayoutChg>
      </pc:sldMasterChg>
    </pc:docChg>
  </pc:docChgLst>
  <pc:docChgLst>
    <pc:chgData name="松永 豊" userId="0f47802c-55e8-44c5-9ad5-0765a8f03ca5" providerId="ADAL" clId="{EEF70E7D-2BCC-474F-B73E-FDDD43F56C23}"/>
    <pc:docChg chg="undo custSel addSld delSld modSld sldOrd">
      <pc:chgData name="松永 豊" userId="0f47802c-55e8-44c5-9ad5-0765a8f03ca5" providerId="ADAL" clId="{EEF70E7D-2BCC-474F-B73E-FDDD43F56C23}" dt="2024-08-19T01:40:41.929" v="69"/>
      <pc:docMkLst>
        <pc:docMk/>
      </pc:docMkLst>
      <pc:sldChg chg="addSp modSp mod">
        <pc:chgData name="松永 豊" userId="0f47802c-55e8-44c5-9ad5-0765a8f03ca5" providerId="ADAL" clId="{EEF70E7D-2BCC-474F-B73E-FDDD43F56C23}" dt="2024-07-18T02:42:50.147" v="39" actId="207"/>
        <pc:sldMkLst>
          <pc:docMk/>
          <pc:sldMk cId="3192345885" sldId="258"/>
        </pc:sldMkLst>
        <pc:spChg chg="mod">
          <ac:chgData name="松永 豊" userId="0f47802c-55e8-44c5-9ad5-0765a8f03ca5" providerId="ADAL" clId="{EEF70E7D-2BCC-474F-B73E-FDDD43F56C23}" dt="2024-07-18T02:41:08.981" v="1" actId="1076"/>
          <ac:spMkLst>
            <pc:docMk/>
            <pc:sldMk cId="3192345885" sldId="258"/>
            <ac:spMk id="3" creationId="{FA0D11B1-F167-A992-3C3B-126D104292BB}"/>
          </ac:spMkLst>
        </pc:spChg>
        <pc:spChg chg="mod">
          <ac:chgData name="松永 豊" userId="0f47802c-55e8-44c5-9ad5-0765a8f03ca5" providerId="ADAL" clId="{EEF70E7D-2BCC-474F-B73E-FDDD43F56C23}" dt="2024-07-18T02:42:50.147" v="39" actId="207"/>
          <ac:spMkLst>
            <pc:docMk/>
            <pc:sldMk cId="3192345885" sldId="258"/>
            <ac:spMk id="4" creationId="{CA1E59D0-4429-1905-D260-F9B9435E0D89}"/>
          </ac:spMkLst>
        </pc:spChg>
        <pc:spChg chg="mod">
          <ac:chgData name="松永 豊" userId="0f47802c-55e8-44c5-9ad5-0765a8f03ca5" providerId="ADAL" clId="{EEF70E7D-2BCC-474F-B73E-FDDD43F56C23}" dt="2024-07-18T02:41:16.569" v="17" actId="20577"/>
          <ac:spMkLst>
            <pc:docMk/>
            <pc:sldMk cId="3192345885" sldId="258"/>
            <ac:spMk id="5" creationId="{D54C3FF8-ADC1-7D7C-6631-E79BAD7EABAF}"/>
          </ac:spMkLst>
        </pc:spChg>
        <pc:spChg chg="add mod">
          <ac:chgData name="松永 豊" userId="0f47802c-55e8-44c5-9ad5-0765a8f03ca5" providerId="ADAL" clId="{EEF70E7D-2BCC-474F-B73E-FDDD43F56C23}" dt="2024-07-18T02:41:46.744" v="23" actId="1076"/>
          <ac:spMkLst>
            <pc:docMk/>
            <pc:sldMk cId="3192345885" sldId="258"/>
            <ac:spMk id="6" creationId="{72F45B18-170F-ED11-7469-F867EFE9D584}"/>
          </ac:spMkLst>
        </pc:spChg>
        <pc:spChg chg="add mod">
          <ac:chgData name="松永 豊" userId="0f47802c-55e8-44c5-9ad5-0765a8f03ca5" providerId="ADAL" clId="{EEF70E7D-2BCC-474F-B73E-FDDD43F56C23}" dt="2024-07-18T02:41:46.744" v="23" actId="1076"/>
          <ac:spMkLst>
            <pc:docMk/>
            <pc:sldMk cId="3192345885" sldId="258"/>
            <ac:spMk id="7" creationId="{376CF1CA-38A2-06F5-A92F-78EAD1D153B0}"/>
          </ac:spMkLst>
        </pc:spChg>
        <pc:spChg chg="add mod">
          <ac:chgData name="松永 豊" userId="0f47802c-55e8-44c5-9ad5-0765a8f03ca5" providerId="ADAL" clId="{EEF70E7D-2BCC-474F-B73E-FDDD43F56C23}" dt="2024-07-18T02:41:46.744" v="23" actId="1076"/>
          <ac:spMkLst>
            <pc:docMk/>
            <pc:sldMk cId="3192345885" sldId="258"/>
            <ac:spMk id="10" creationId="{73F26FCE-BAEF-58E8-0B5F-388B87738B62}"/>
          </ac:spMkLst>
        </pc:spChg>
        <pc:spChg chg="add mod">
          <ac:chgData name="松永 豊" userId="0f47802c-55e8-44c5-9ad5-0765a8f03ca5" providerId="ADAL" clId="{EEF70E7D-2BCC-474F-B73E-FDDD43F56C23}" dt="2024-07-18T02:41:54.419" v="25" actId="1076"/>
          <ac:spMkLst>
            <pc:docMk/>
            <pc:sldMk cId="3192345885" sldId="258"/>
            <ac:spMk id="11" creationId="{33885D8B-8014-9F62-A60E-7A0F2E38BBA3}"/>
          </ac:spMkLst>
        </pc:spChg>
        <pc:spChg chg="add mod">
          <ac:chgData name="松永 豊" userId="0f47802c-55e8-44c5-9ad5-0765a8f03ca5" providerId="ADAL" clId="{EEF70E7D-2BCC-474F-B73E-FDDD43F56C23}" dt="2024-07-18T02:41:54.419" v="25" actId="1076"/>
          <ac:spMkLst>
            <pc:docMk/>
            <pc:sldMk cId="3192345885" sldId="258"/>
            <ac:spMk id="12" creationId="{EF5858D4-442D-F39A-15F5-51B48CE6BED2}"/>
          </ac:spMkLst>
        </pc:spChg>
        <pc:spChg chg="add mod">
          <ac:chgData name="松永 豊" userId="0f47802c-55e8-44c5-9ad5-0765a8f03ca5" providerId="ADAL" clId="{EEF70E7D-2BCC-474F-B73E-FDDD43F56C23}" dt="2024-07-18T02:41:54.419" v="25" actId="1076"/>
          <ac:spMkLst>
            <pc:docMk/>
            <pc:sldMk cId="3192345885" sldId="258"/>
            <ac:spMk id="13" creationId="{1EB625C2-5450-C53A-2A10-0A9AE6CAB312}"/>
          </ac:spMkLst>
        </pc:spChg>
        <pc:spChg chg="add mod">
          <ac:chgData name="松永 豊" userId="0f47802c-55e8-44c5-9ad5-0765a8f03ca5" providerId="ADAL" clId="{EEF70E7D-2BCC-474F-B73E-FDDD43F56C23}" dt="2024-07-18T02:42:03.154" v="27" actId="1076"/>
          <ac:spMkLst>
            <pc:docMk/>
            <pc:sldMk cId="3192345885" sldId="258"/>
            <ac:spMk id="14" creationId="{290EF20B-A786-D105-4F1F-9A8FF3F69E78}"/>
          </ac:spMkLst>
        </pc:spChg>
        <pc:spChg chg="add mod">
          <ac:chgData name="松永 豊" userId="0f47802c-55e8-44c5-9ad5-0765a8f03ca5" providerId="ADAL" clId="{EEF70E7D-2BCC-474F-B73E-FDDD43F56C23}" dt="2024-07-18T02:42:03.154" v="27" actId="1076"/>
          <ac:spMkLst>
            <pc:docMk/>
            <pc:sldMk cId="3192345885" sldId="258"/>
            <ac:spMk id="15" creationId="{AC8E8B5E-52CD-15BC-4107-2A97B91BDD5B}"/>
          </ac:spMkLst>
        </pc:spChg>
        <pc:spChg chg="add mod">
          <ac:chgData name="松永 豊" userId="0f47802c-55e8-44c5-9ad5-0765a8f03ca5" providerId="ADAL" clId="{EEF70E7D-2BCC-474F-B73E-FDDD43F56C23}" dt="2024-07-18T02:42:03.154" v="27" actId="1076"/>
          <ac:spMkLst>
            <pc:docMk/>
            <pc:sldMk cId="3192345885" sldId="258"/>
            <ac:spMk id="16" creationId="{25AD48F6-07F7-6E35-DE6A-28FEF88552F0}"/>
          </ac:spMkLst>
        </pc:spChg>
        <pc:spChg chg="add mod">
          <ac:chgData name="松永 豊" userId="0f47802c-55e8-44c5-9ad5-0765a8f03ca5" providerId="ADAL" clId="{EEF70E7D-2BCC-474F-B73E-FDDD43F56C23}" dt="2024-07-18T02:42:09.819" v="29" actId="1076"/>
          <ac:spMkLst>
            <pc:docMk/>
            <pc:sldMk cId="3192345885" sldId="258"/>
            <ac:spMk id="17" creationId="{0A184ED6-D79E-6A97-BA16-31BA16F01F69}"/>
          </ac:spMkLst>
        </pc:spChg>
        <pc:spChg chg="add mod">
          <ac:chgData name="松永 豊" userId="0f47802c-55e8-44c5-9ad5-0765a8f03ca5" providerId="ADAL" clId="{EEF70E7D-2BCC-474F-B73E-FDDD43F56C23}" dt="2024-07-18T02:42:09.819" v="29" actId="1076"/>
          <ac:spMkLst>
            <pc:docMk/>
            <pc:sldMk cId="3192345885" sldId="258"/>
            <ac:spMk id="18" creationId="{67927CF4-B0D8-DD98-EBE6-FC693A3427FE}"/>
          </ac:spMkLst>
        </pc:spChg>
        <pc:spChg chg="add mod">
          <ac:chgData name="松永 豊" userId="0f47802c-55e8-44c5-9ad5-0765a8f03ca5" providerId="ADAL" clId="{EEF70E7D-2BCC-474F-B73E-FDDD43F56C23}" dt="2024-07-18T02:42:09.819" v="29" actId="1076"/>
          <ac:spMkLst>
            <pc:docMk/>
            <pc:sldMk cId="3192345885" sldId="258"/>
            <ac:spMk id="19" creationId="{D8287E89-4C06-F0F8-0AB4-1AF066FE2488}"/>
          </ac:spMkLst>
        </pc:spChg>
        <pc:spChg chg="add mod">
          <ac:chgData name="松永 豊" userId="0f47802c-55e8-44c5-9ad5-0765a8f03ca5" providerId="ADAL" clId="{EEF70E7D-2BCC-474F-B73E-FDDD43F56C23}" dt="2024-07-18T02:42:14.952" v="31" actId="1076"/>
          <ac:spMkLst>
            <pc:docMk/>
            <pc:sldMk cId="3192345885" sldId="258"/>
            <ac:spMk id="20" creationId="{4A95E99C-8A70-7856-6A4E-4C3365D6EC83}"/>
          </ac:spMkLst>
        </pc:spChg>
        <pc:spChg chg="add mod">
          <ac:chgData name="松永 豊" userId="0f47802c-55e8-44c5-9ad5-0765a8f03ca5" providerId="ADAL" clId="{EEF70E7D-2BCC-474F-B73E-FDDD43F56C23}" dt="2024-07-18T02:42:14.952" v="31" actId="1076"/>
          <ac:spMkLst>
            <pc:docMk/>
            <pc:sldMk cId="3192345885" sldId="258"/>
            <ac:spMk id="21" creationId="{157E8973-3F40-9B8F-3E6B-B41198F4EC36}"/>
          </ac:spMkLst>
        </pc:spChg>
        <pc:spChg chg="add mod">
          <ac:chgData name="松永 豊" userId="0f47802c-55e8-44c5-9ad5-0765a8f03ca5" providerId="ADAL" clId="{EEF70E7D-2BCC-474F-B73E-FDDD43F56C23}" dt="2024-07-18T02:42:14.952" v="31" actId="1076"/>
          <ac:spMkLst>
            <pc:docMk/>
            <pc:sldMk cId="3192345885" sldId="258"/>
            <ac:spMk id="22" creationId="{62347F1E-2DA6-DAAD-B67A-D63F39282F61}"/>
          </ac:spMkLst>
        </pc:spChg>
        <pc:spChg chg="add mod">
          <ac:chgData name="松永 豊" userId="0f47802c-55e8-44c5-9ad5-0765a8f03ca5" providerId="ADAL" clId="{EEF70E7D-2BCC-474F-B73E-FDDD43F56C23}" dt="2024-07-18T02:42:19.414" v="33" actId="1076"/>
          <ac:spMkLst>
            <pc:docMk/>
            <pc:sldMk cId="3192345885" sldId="258"/>
            <ac:spMk id="23" creationId="{D224BEA1-78BE-B306-4351-16DBE2BC4F38}"/>
          </ac:spMkLst>
        </pc:spChg>
        <pc:spChg chg="add mod">
          <ac:chgData name="松永 豊" userId="0f47802c-55e8-44c5-9ad5-0765a8f03ca5" providerId="ADAL" clId="{EEF70E7D-2BCC-474F-B73E-FDDD43F56C23}" dt="2024-07-18T02:42:19.414" v="33" actId="1076"/>
          <ac:spMkLst>
            <pc:docMk/>
            <pc:sldMk cId="3192345885" sldId="258"/>
            <ac:spMk id="24" creationId="{B8A675E5-0DAE-9688-A582-5F8AE696ED93}"/>
          </ac:spMkLst>
        </pc:spChg>
        <pc:spChg chg="add mod">
          <ac:chgData name="松永 豊" userId="0f47802c-55e8-44c5-9ad5-0765a8f03ca5" providerId="ADAL" clId="{EEF70E7D-2BCC-474F-B73E-FDDD43F56C23}" dt="2024-07-18T02:42:19.414" v="33" actId="1076"/>
          <ac:spMkLst>
            <pc:docMk/>
            <pc:sldMk cId="3192345885" sldId="258"/>
            <ac:spMk id="25" creationId="{CCFF5507-BFC0-D739-788D-CF4E5025B6F1}"/>
          </ac:spMkLst>
        </pc:spChg>
        <pc:spChg chg="add mod">
          <ac:chgData name="松永 豊" userId="0f47802c-55e8-44c5-9ad5-0765a8f03ca5" providerId="ADAL" clId="{EEF70E7D-2BCC-474F-B73E-FDDD43F56C23}" dt="2024-07-18T02:42:23.708" v="35" actId="1076"/>
          <ac:spMkLst>
            <pc:docMk/>
            <pc:sldMk cId="3192345885" sldId="258"/>
            <ac:spMk id="26" creationId="{72FC7904-F7E6-A3EB-7899-4030E9F044F5}"/>
          </ac:spMkLst>
        </pc:spChg>
        <pc:spChg chg="add mod">
          <ac:chgData name="松永 豊" userId="0f47802c-55e8-44c5-9ad5-0765a8f03ca5" providerId="ADAL" clId="{EEF70E7D-2BCC-474F-B73E-FDDD43F56C23}" dt="2024-07-18T02:42:23.708" v="35" actId="1076"/>
          <ac:spMkLst>
            <pc:docMk/>
            <pc:sldMk cId="3192345885" sldId="258"/>
            <ac:spMk id="27" creationId="{B5CDF86F-E4DF-82F2-D286-B8693E8EA015}"/>
          </ac:spMkLst>
        </pc:spChg>
        <pc:spChg chg="add mod">
          <ac:chgData name="松永 豊" userId="0f47802c-55e8-44c5-9ad5-0765a8f03ca5" providerId="ADAL" clId="{EEF70E7D-2BCC-474F-B73E-FDDD43F56C23}" dt="2024-07-18T02:42:23.708" v="35" actId="1076"/>
          <ac:spMkLst>
            <pc:docMk/>
            <pc:sldMk cId="3192345885" sldId="258"/>
            <ac:spMk id="28" creationId="{0C0B7638-88B4-067E-8409-C5D4CE60513D}"/>
          </ac:spMkLst>
        </pc:spChg>
        <pc:spChg chg="add mod">
          <ac:chgData name="松永 豊" userId="0f47802c-55e8-44c5-9ad5-0765a8f03ca5" providerId="ADAL" clId="{EEF70E7D-2BCC-474F-B73E-FDDD43F56C23}" dt="2024-07-18T02:42:32.890" v="37" actId="1076"/>
          <ac:spMkLst>
            <pc:docMk/>
            <pc:sldMk cId="3192345885" sldId="258"/>
            <ac:spMk id="29" creationId="{544FDE4F-D544-0C67-0499-16DC2D6F7A6F}"/>
          </ac:spMkLst>
        </pc:spChg>
        <pc:spChg chg="add mod">
          <ac:chgData name="松永 豊" userId="0f47802c-55e8-44c5-9ad5-0765a8f03ca5" providerId="ADAL" clId="{EEF70E7D-2BCC-474F-B73E-FDDD43F56C23}" dt="2024-07-18T02:42:32.890" v="37" actId="1076"/>
          <ac:spMkLst>
            <pc:docMk/>
            <pc:sldMk cId="3192345885" sldId="258"/>
            <ac:spMk id="30" creationId="{9B6B1A0E-33B4-DD0A-BF08-DB680921A55E}"/>
          </ac:spMkLst>
        </pc:spChg>
        <pc:spChg chg="add mod">
          <ac:chgData name="松永 豊" userId="0f47802c-55e8-44c5-9ad5-0765a8f03ca5" providerId="ADAL" clId="{EEF70E7D-2BCC-474F-B73E-FDDD43F56C23}" dt="2024-07-18T02:42:32.890" v="37" actId="1076"/>
          <ac:spMkLst>
            <pc:docMk/>
            <pc:sldMk cId="3192345885" sldId="258"/>
            <ac:spMk id="31" creationId="{FDA922F5-6DD2-FF70-EDBB-5BB3005C8A77}"/>
          </ac:spMkLst>
        </pc:spChg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1957244804" sldId="266"/>
        </pc:sldMkLst>
      </pc:sldChg>
      <pc:sldChg chg="modSp add mod">
        <pc:chgData name="松永 豊" userId="0f47802c-55e8-44c5-9ad5-0765a8f03ca5" providerId="ADAL" clId="{EEF70E7D-2BCC-474F-B73E-FDDD43F56C23}" dt="2024-07-18T02:43:09.892" v="44" actId="207"/>
        <pc:sldMkLst>
          <pc:docMk/>
          <pc:sldMk cId="3614296473" sldId="270"/>
        </pc:sldMkLst>
        <pc:spChg chg="mod">
          <ac:chgData name="松永 豊" userId="0f47802c-55e8-44c5-9ad5-0765a8f03ca5" providerId="ADAL" clId="{EEF70E7D-2BCC-474F-B73E-FDDD43F56C23}" dt="2024-07-18T02:43:09.892" v="44" actId="207"/>
          <ac:spMkLst>
            <pc:docMk/>
            <pc:sldMk cId="3614296473" sldId="270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EEF70E7D-2BCC-474F-B73E-FDDD43F56C23}" dt="2024-07-18T02:43:41.948" v="49" actId="207"/>
        <pc:sldMkLst>
          <pc:docMk/>
          <pc:sldMk cId="4036172075" sldId="271"/>
        </pc:sldMkLst>
        <pc:spChg chg="mod">
          <ac:chgData name="松永 豊" userId="0f47802c-55e8-44c5-9ad5-0765a8f03ca5" providerId="ADAL" clId="{EEF70E7D-2BCC-474F-B73E-FDDD43F56C23}" dt="2024-07-18T02:43:41.948" v="49" actId="207"/>
          <ac:spMkLst>
            <pc:docMk/>
            <pc:sldMk cId="4036172075" sldId="271"/>
            <ac:spMk id="4" creationId="{CA1E59D0-4429-1905-D260-F9B9435E0D89}"/>
          </ac:spMkLst>
        </pc:spChg>
      </pc:sldChg>
      <pc:sldChg chg="add ord setBg">
        <pc:chgData name="松永 豊" userId="0f47802c-55e8-44c5-9ad5-0765a8f03ca5" providerId="ADAL" clId="{EEF70E7D-2BCC-474F-B73E-FDDD43F56C23}" dt="2024-08-05T01:40:38.818" v="62"/>
        <pc:sldMkLst>
          <pc:docMk/>
          <pc:sldMk cId="2015614147" sldId="272"/>
        </pc:sldMkLst>
      </pc:sldChg>
      <pc:sldChg chg="add">
        <pc:chgData name="松永 豊" userId="0f47802c-55e8-44c5-9ad5-0765a8f03ca5" providerId="ADAL" clId="{EEF70E7D-2BCC-474F-B73E-FDDD43F56C23}" dt="2024-08-05T01:40:43.026" v="63" actId="2890"/>
        <pc:sldMkLst>
          <pc:docMk/>
          <pc:sldMk cId="2211629364" sldId="273"/>
        </pc:sldMkLst>
      </pc:sldChg>
      <pc:sldChg chg="setBg">
        <pc:chgData name="松永 豊" userId="0f47802c-55e8-44c5-9ad5-0765a8f03ca5" providerId="ADAL" clId="{EEF70E7D-2BCC-474F-B73E-FDDD43F56C23}" dt="2024-08-19T01:40:41.929" v="69"/>
        <pc:sldMkLst>
          <pc:docMk/>
          <pc:sldMk cId="2623007479" sldId="274"/>
        </pc:sldMkLst>
      </pc:sldChg>
      <pc:sldChg chg="setBg">
        <pc:chgData name="松永 豊" userId="0f47802c-55e8-44c5-9ad5-0765a8f03ca5" providerId="ADAL" clId="{EEF70E7D-2BCC-474F-B73E-FDDD43F56C23}" dt="2024-08-19T01:40:41.929" v="69"/>
        <pc:sldMkLst>
          <pc:docMk/>
          <pc:sldMk cId="354184055" sldId="275"/>
        </pc:sldMkLst>
      </pc:sldChg>
      <pc:sldChg chg="setBg">
        <pc:chgData name="松永 豊" userId="0f47802c-55e8-44c5-9ad5-0765a8f03ca5" providerId="ADAL" clId="{EEF70E7D-2BCC-474F-B73E-FDDD43F56C23}" dt="2024-08-19T01:40:41.929" v="69"/>
        <pc:sldMkLst>
          <pc:docMk/>
          <pc:sldMk cId="1772953423" sldId="276"/>
        </pc:sldMkLst>
      </pc:sldChg>
      <pc:sldChg chg="add del setBg">
        <pc:chgData name="松永 豊" userId="0f47802c-55e8-44c5-9ad5-0765a8f03ca5" providerId="ADAL" clId="{EEF70E7D-2BCC-474F-B73E-FDDD43F56C23}" dt="2024-07-18T02:44:11.806" v="51"/>
        <pc:sldMkLst>
          <pc:docMk/>
          <pc:sldMk cId="3232809510" sldId="278"/>
        </pc:sldMkLst>
      </pc:sldChg>
      <pc:sldChg chg="add del setBg">
        <pc:chgData name="松永 豊" userId="0f47802c-55e8-44c5-9ad5-0765a8f03ca5" providerId="ADAL" clId="{EEF70E7D-2BCC-474F-B73E-FDDD43F56C23}" dt="2024-07-18T02:44:11.806" v="51"/>
        <pc:sldMkLst>
          <pc:docMk/>
          <pc:sldMk cId="2911725208" sldId="279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3375037567" sldId="280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3730118499" sldId="281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2684022577" sldId="282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3979420602" sldId="289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659118420" sldId="290"/>
        </pc:sldMkLst>
      </pc:sldChg>
    </pc:docChg>
  </pc:docChgLst>
  <pc:docChgLst>
    <pc:chgData name="ゲスト ユーザー" userId="S::urn:spo:anon#39620b3530798ac57fff634dfc9aec6a81d673d3b6be91de8ad011780e219d89::" providerId="AD" clId="Web-{6E349F40-1DFE-7D04-4E0F-B9AAA6B5FD94}"/>
    <pc:docChg chg="modSld">
      <pc:chgData name="ゲスト ユーザー" userId="S::urn:spo:anon#39620b3530798ac57fff634dfc9aec6a81d673d3b6be91de8ad011780e219d89::" providerId="AD" clId="Web-{6E349F40-1DFE-7D04-4E0F-B9AAA6B5FD94}" dt="2024-08-19T01:07:37.268" v="1" actId="1076"/>
      <pc:docMkLst>
        <pc:docMk/>
      </pc:docMkLst>
    </pc:docChg>
  </pc:docChgLst>
  <pc:docChgLst>
    <pc:chgData name="ゲスト ユーザー" userId="S::urn:spo:anon#98a1f0fc002471b830718e88f287445b7601a8fbdaba1d540dfcf834a017c085::" providerId="AD" clId="Web-{10B038B6-8A6D-0E1B-19C1-4AD9503F5FBE}"/>
    <pc:docChg chg="modSld">
      <pc:chgData name="ゲスト ユーザー" userId="S::urn:spo:anon#98a1f0fc002471b830718e88f287445b7601a8fbdaba1d540dfcf834a017c085::" providerId="AD" clId="Web-{10B038B6-8A6D-0E1B-19C1-4AD9503F5FBE}" dt="2024-08-19T01:41:45.459" v="38" actId="1076"/>
      <pc:docMkLst>
        <pc:docMk/>
      </pc:docMkLst>
      <pc:sldChg chg="delSp modSp">
        <pc:chgData name="ゲスト ユーザー" userId="S::urn:spo:anon#98a1f0fc002471b830718e88f287445b7601a8fbdaba1d540dfcf834a017c085::" providerId="AD" clId="Web-{10B038B6-8A6D-0E1B-19C1-4AD9503F5FBE}" dt="2024-08-19T01:41:45.459" v="38" actId="1076"/>
        <pc:sldMkLst>
          <pc:docMk/>
          <pc:sldMk cId="2623007479" sldId="274"/>
        </pc:sldMkLst>
        <pc:spChg chg="mod">
          <ac:chgData name="ゲスト ユーザー" userId="S::urn:spo:anon#98a1f0fc002471b830718e88f287445b7601a8fbdaba1d540dfcf834a017c085::" providerId="AD" clId="Web-{10B038B6-8A6D-0E1B-19C1-4AD9503F5FBE}" dt="2024-08-19T01:39:55.582" v="37" actId="1076"/>
          <ac:spMkLst>
            <pc:docMk/>
            <pc:sldMk cId="2623007479" sldId="274"/>
            <ac:spMk id="154" creationId="{1C478BFD-4504-1409-15BD-1EE0B8F2E7EE}"/>
          </ac:spMkLst>
        </pc:spChg>
        <pc:spChg chg="del mod">
          <ac:chgData name="ゲスト ユーザー" userId="S::urn:spo:anon#98a1f0fc002471b830718e88f287445b7601a8fbdaba1d540dfcf834a017c085::" providerId="AD" clId="Web-{10B038B6-8A6D-0E1B-19C1-4AD9503F5FBE}" dt="2024-08-19T01:34:21.389" v="16"/>
          <ac:spMkLst>
            <pc:docMk/>
            <pc:sldMk cId="2623007479" sldId="274"/>
            <ac:spMk id="155" creationId="{335E4DC5-B5FC-2398-F81E-82F6DFF921B5}"/>
          </ac:spMkLst>
        </pc:spChg>
        <pc:spChg chg="mod">
          <ac:chgData name="ゲスト ユーザー" userId="S::urn:spo:anon#98a1f0fc002471b830718e88f287445b7601a8fbdaba1d540dfcf834a017c085::" providerId="AD" clId="Web-{10B038B6-8A6D-0E1B-19C1-4AD9503F5FBE}" dt="2024-08-19T01:41:45.459" v="38" actId="1076"/>
          <ac:spMkLst>
            <pc:docMk/>
            <pc:sldMk cId="2623007479" sldId="274"/>
            <ac:spMk id="156" creationId="{93769004-9E91-8BD3-7C1E-6FDA0ABABF13}"/>
          </ac:spMkLst>
        </pc:spChg>
        <pc:spChg chg="mod">
          <ac:chgData name="ゲスト ユーザー" userId="S::urn:spo:anon#98a1f0fc002471b830718e88f287445b7601a8fbdaba1d540dfcf834a017c085::" providerId="AD" clId="Web-{10B038B6-8A6D-0E1B-19C1-4AD9503F5FBE}" dt="2024-08-19T01:33:51.248" v="13" actId="14100"/>
          <ac:spMkLst>
            <pc:docMk/>
            <pc:sldMk cId="2623007479" sldId="274"/>
            <ac:spMk id="158" creationId="{AEB87936-C50A-8F61-7011-25BBF7F683ED}"/>
          </ac:spMkLst>
        </pc:spChg>
      </pc:sldChg>
    </pc:docChg>
  </pc:docChgLst>
  <pc:docChgLst>
    <pc:chgData name="ゲスト ユーザー" userId="S::urn:spo:anon#005792df72430abbf7c782c8456b740bd76a6fae851940ad81264b31942c1c10::" providerId="AD" clId="Web-{9EFCB3A5-7BDD-D80D-9611-506CF30F0E9F}"/>
    <pc:docChg chg="modSld">
      <pc:chgData name="ゲスト ユーザー" userId="S::urn:spo:anon#005792df72430abbf7c782c8456b740bd76a6fae851940ad81264b31942c1c10::" providerId="AD" clId="Web-{9EFCB3A5-7BDD-D80D-9611-506CF30F0E9F}" dt="2024-08-07T11:29:41.505" v="12" actId="20577"/>
      <pc:docMkLst>
        <pc:docMk/>
      </pc:docMkLst>
      <pc:sldChg chg="modSp">
        <pc:chgData name="ゲスト ユーザー" userId="S::urn:spo:anon#005792df72430abbf7c782c8456b740bd76a6fae851940ad81264b31942c1c10::" providerId="AD" clId="Web-{9EFCB3A5-7BDD-D80D-9611-506CF30F0E9F}" dt="2024-08-07T11:29:41.505" v="12" actId="20577"/>
        <pc:sldMkLst>
          <pc:docMk/>
          <pc:sldMk cId="3192345885" sldId="258"/>
        </pc:sldMkLst>
        <pc:spChg chg="mod">
          <ac:chgData name="ゲスト ユーザー" userId="S::urn:spo:anon#005792df72430abbf7c782c8456b740bd76a6fae851940ad81264b31942c1c10::" providerId="AD" clId="Web-{9EFCB3A5-7BDD-D80D-9611-506CF30F0E9F}" dt="2024-08-07T11:29:41.505" v="12" actId="20577"/>
          <ac:spMkLst>
            <pc:docMk/>
            <pc:sldMk cId="3192345885" sldId="258"/>
            <ac:spMk id="2" creationId="{205E9A55-710C-1B68-BB90-8B921D29FA53}"/>
          </ac:spMkLst>
        </pc:spChg>
      </pc:sldChg>
      <pc:sldChg chg="modSp">
        <pc:chgData name="ゲスト ユーザー" userId="S::urn:spo:anon#005792df72430abbf7c782c8456b740bd76a6fae851940ad81264b31942c1c10::" providerId="AD" clId="Web-{9EFCB3A5-7BDD-D80D-9611-506CF30F0E9F}" dt="2024-08-07T11:29:22.677" v="8" actId="20577"/>
        <pc:sldMkLst>
          <pc:docMk/>
          <pc:sldMk cId="3614296473" sldId="270"/>
        </pc:sldMkLst>
        <pc:spChg chg="mod">
          <ac:chgData name="ゲスト ユーザー" userId="S::urn:spo:anon#005792df72430abbf7c782c8456b740bd76a6fae851940ad81264b31942c1c10::" providerId="AD" clId="Web-{9EFCB3A5-7BDD-D80D-9611-506CF30F0E9F}" dt="2024-08-07T11:29:22.677" v="8" actId="20577"/>
          <ac:spMkLst>
            <pc:docMk/>
            <pc:sldMk cId="3614296473" sldId="270"/>
            <ac:spMk id="2" creationId="{205E9A55-710C-1B68-BB90-8B921D29FA53}"/>
          </ac:spMkLst>
        </pc:spChg>
      </pc:sldChg>
      <pc:sldChg chg="modSp">
        <pc:chgData name="ゲスト ユーザー" userId="S::urn:spo:anon#005792df72430abbf7c782c8456b740bd76a6fae851940ad81264b31942c1c10::" providerId="AD" clId="Web-{9EFCB3A5-7BDD-D80D-9611-506CF30F0E9F}" dt="2024-08-07T11:29:07.661" v="4" actId="20577"/>
        <pc:sldMkLst>
          <pc:docMk/>
          <pc:sldMk cId="4036172075" sldId="271"/>
        </pc:sldMkLst>
        <pc:spChg chg="mod">
          <ac:chgData name="ゲスト ユーザー" userId="S::urn:spo:anon#005792df72430abbf7c782c8456b740bd76a6fae851940ad81264b31942c1c10::" providerId="AD" clId="Web-{9EFCB3A5-7BDD-D80D-9611-506CF30F0E9F}" dt="2024-08-07T11:29:07.661" v="4" actId="20577"/>
          <ac:spMkLst>
            <pc:docMk/>
            <pc:sldMk cId="4036172075" sldId="271"/>
            <ac:spMk id="2" creationId="{205E9A55-710C-1B68-BB90-8B921D29FA53}"/>
          </ac:spMkLst>
        </pc:spChg>
      </pc:sldChg>
    </pc:docChg>
  </pc:docChgLst>
  <pc:docChgLst>
    <pc:chgData name="ゲスト ユーザー" userId="S::urn:spo:anon#98a1f0fc002471b830718e88f287445b7601a8fbdaba1d540dfcf834a017c085::" providerId="AD" clId="Web-{FCCA6BBF-5950-C440-F22B-82AB628E620A}"/>
    <pc:docChg chg="modSld">
      <pc:chgData name="ゲスト ユーザー" userId="S::urn:spo:anon#98a1f0fc002471b830718e88f287445b7601a8fbdaba1d540dfcf834a017c085::" providerId="AD" clId="Web-{FCCA6BBF-5950-C440-F22B-82AB628E620A}" dt="2024-08-19T01:41:16.188" v="61" actId="1076"/>
      <pc:docMkLst>
        <pc:docMk/>
      </pc:docMkLst>
      <pc:sldChg chg="modSp">
        <pc:chgData name="ゲスト ユーザー" userId="S::urn:spo:anon#98a1f0fc002471b830718e88f287445b7601a8fbdaba1d540dfcf834a017c085::" providerId="AD" clId="Web-{FCCA6BBF-5950-C440-F22B-82AB628E620A}" dt="2024-08-19T01:31:48.342" v="0" actId="1076"/>
        <pc:sldMkLst>
          <pc:docMk/>
          <pc:sldMk cId="2623007479" sldId="274"/>
        </pc:sldMkLst>
        <pc:spChg chg="mod">
          <ac:chgData name="ゲスト ユーザー" userId="S::urn:spo:anon#98a1f0fc002471b830718e88f287445b7601a8fbdaba1d540dfcf834a017c085::" providerId="AD" clId="Web-{FCCA6BBF-5950-C440-F22B-82AB628E620A}" dt="2024-08-19T01:31:48.342" v="0" actId="1076"/>
          <ac:spMkLst>
            <pc:docMk/>
            <pc:sldMk cId="2623007479" sldId="274"/>
            <ac:spMk id="159" creationId="{902562F4-B09F-0585-69F5-3C618D041B33}"/>
          </ac:spMkLst>
        </pc:spChg>
      </pc:sldChg>
      <pc:sldChg chg="modSp">
        <pc:chgData name="ゲスト ユーザー" userId="S::urn:spo:anon#98a1f0fc002471b830718e88f287445b7601a8fbdaba1d540dfcf834a017c085::" providerId="AD" clId="Web-{FCCA6BBF-5950-C440-F22B-82AB628E620A}" dt="2024-08-19T01:41:16.188" v="61" actId="1076"/>
        <pc:sldMkLst>
          <pc:docMk/>
          <pc:sldMk cId="354184055" sldId="275"/>
        </pc:sldMkLst>
        <pc:spChg chg="mod">
          <ac:chgData name="ゲスト ユーザー" userId="S::urn:spo:anon#98a1f0fc002471b830718e88f287445b7601a8fbdaba1d540dfcf834a017c085::" providerId="AD" clId="Web-{FCCA6BBF-5950-C440-F22B-82AB628E620A}" dt="2024-08-19T01:41:16.188" v="61" actId="1076"/>
          <ac:spMkLst>
            <pc:docMk/>
            <pc:sldMk cId="354184055" sldId="275"/>
            <ac:spMk id="151" creationId="{D0CA5D4D-6C2A-AFD0-A4B5-4EB17379B6A1}"/>
          </ac:spMkLst>
        </pc:spChg>
        <pc:spChg chg="mod">
          <ac:chgData name="ゲスト ユーザー" userId="S::urn:spo:anon#98a1f0fc002471b830718e88f287445b7601a8fbdaba1d540dfcf834a017c085::" providerId="AD" clId="Web-{FCCA6BBF-5950-C440-F22B-82AB628E620A}" dt="2024-08-19T01:41:10.906" v="60" actId="1076"/>
          <ac:spMkLst>
            <pc:docMk/>
            <pc:sldMk cId="354184055" sldId="275"/>
            <ac:spMk id="154" creationId="{1C478BFD-4504-1409-15BD-1EE0B8F2E7EE}"/>
          </ac:spMkLst>
        </pc:spChg>
        <pc:spChg chg="mod">
          <ac:chgData name="ゲスト ユーザー" userId="S::urn:spo:anon#98a1f0fc002471b830718e88f287445b7601a8fbdaba1d540dfcf834a017c085::" providerId="AD" clId="Web-{FCCA6BBF-5950-C440-F22B-82AB628E620A}" dt="2024-08-19T01:41:06.250" v="59" actId="1076"/>
          <ac:spMkLst>
            <pc:docMk/>
            <pc:sldMk cId="354184055" sldId="275"/>
            <ac:spMk id="159" creationId="{902562F4-B09F-0585-69F5-3C618D041B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B76C-E5CF-4E98-90BD-5BC8932828F5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5F50B-4D29-4EE8-96D5-4ECF45185A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89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5F50B-4D29-4EE8-96D5-4ECF45185A9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58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1CC1B4-E7A0-109C-FD36-4B8E1FF9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34F8C5-C348-B339-5CE3-068DB0E3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38321-1FE5-A9F1-2C72-DBDD43C4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3583C-192E-C285-A658-7157DD3A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E88C7E-DB00-8C19-AFF5-9BEB483A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7AACB-3AD6-9FE4-D3A8-A428193C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528FCA-42A9-DB4A-872A-CE2AE7F63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3A204-C091-C509-CE3C-D5E6DEBF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EFADAA-6689-D8C1-F075-33521EEA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9AB5AC-A09D-B5BF-4A63-9D6456DB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82F846-FCA6-71C4-2F13-B4C6A9689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4923A1-06BC-0511-07ED-6F157F4AB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5398F5-98DF-4C1B-C85B-CAA81D82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D71140-56EE-F568-B38E-42906675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027492-0A74-57DE-38A4-66AC78A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23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5AEB8-2213-4604-4A40-B6212794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7B05E3-5646-1F4E-E730-4A55D1BBA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6FE149-AB02-0165-BFB7-CB3A2043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6F14EE-530B-2230-62D8-53762A67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776871-A6A6-424B-1356-C1212600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4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134E2-7810-BA10-29E8-942978E8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DB2BE5-887C-90CA-6150-BED45E11A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6538C9-46BA-D8DD-A9B2-E9252028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D44AB6-09F6-222F-AD98-9DCFEF3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E04E0-098D-51F7-8CC2-7245DAB1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7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7F0EB5-5C6A-CDA3-22B0-CBC73C94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F00A7C-651A-23E3-7E6E-09803A76C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7DFB87-3A79-49FF-6A3F-36C6FCB9C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2DA351-B91B-A823-E100-0DEDDBE1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DCD0EE-0D26-54A6-42AE-42C178EF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C89655-7332-ED67-19AA-7B3D31CC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4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C28714-2B7E-5901-7E78-B124FED5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DD48F8-FBED-4102-D4D7-52486816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F0D0C7-3725-A581-1834-B35CB9EED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C934ED-5466-8BD4-A8DB-FA91DD3CB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E73D8B8-E326-AF3F-D76E-9A6A9A78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1D9C5F-6C30-F93E-FA11-F8D17274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AD8185-67BC-63E9-BBAA-192DCA73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0A0CB0-5DD8-B6BD-A141-7AD7BF67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0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F01E2-DC53-1983-B51D-CC5CC324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393114-6855-F96F-F1BA-BDA82724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C10FC5-8F1A-19EB-6594-56E3E4D6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952C9D-D099-5B50-2621-902BB161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86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AA6816-2CFC-713E-5E79-A724B2A8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F51E06-5A90-664E-48D8-EC2AEC3E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19BB00-4CB0-4B6B-F2AA-F42B3818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6429EB-D668-A372-79A1-413D4591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EC135E-B7D1-7C6F-FF04-D149DDCD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137F27-461F-6459-5DF3-182EE6690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8A18E7-BF13-27EF-A5C7-EE6CADED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D040F7-B304-1CBC-51AB-64C9976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20C4B4-618C-948A-6D44-7FBA7F4A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645AE-3DB2-A397-1D97-7CE467FC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9A8184-D0B9-EB0F-E616-C42DFF1B7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108B9E-31F0-2E18-EEFD-FEFD44923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AC8592-034D-B464-45E2-CB93FA93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401958-52EA-49C0-D6D5-046FAFAE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9E5F5A-2FB8-A1F4-4ED7-4785F85F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17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871730-FED3-1D3B-BC5E-689183D8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76A6C8-B25D-E3B7-3AA1-E82B9FA3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E2EDF3-2E82-B76B-549C-484338211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4DFDC-8395-4502-83F6-B37C28495961}" type="datetimeFigureOut">
              <a:rPr kumimoji="1" lang="ja-JP" altLang="en-US" smtClean="0"/>
              <a:t>2024/11/19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945D91-2180-5BB7-9C49-EFA2929E3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0FC5E7-5057-8931-6026-1C30B4D82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74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四角形: メモ 158">
            <a:extLst>
              <a:ext uri="{FF2B5EF4-FFF2-40B4-BE49-F238E27FC236}">
                <a16:creationId xmlns:a16="http://schemas.microsoft.com/office/drawing/2014/main" id="{902562F4-B09F-0585-69F5-3C618D041B3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0" name="四角形: メモ 229">
            <a:extLst>
              <a:ext uri="{FF2B5EF4-FFF2-40B4-BE49-F238E27FC236}">
                <a16:creationId xmlns:a16="http://schemas.microsoft.com/office/drawing/2014/main" id="{1494D4F5-650B-12AF-1802-4D6078A5FB9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1" name="四角形: メモ 230">
            <a:extLst>
              <a:ext uri="{FF2B5EF4-FFF2-40B4-BE49-F238E27FC236}">
                <a16:creationId xmlns:a16="http://schemas.microsoft.com/office/drawing/2014/main" id="{E59C8A24-3B68-4EF2-3061-48CBBFA6DCE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2" name="四角形: メモ 231">
            <a:extLst>
              <a:ext uri="{FF2B5EF4-FFF2-40B4-BE49-F238E27FC236}">
                <a16:creationId xmlns:a16="http://schemas.microsoft.com/office/drawing/2014/main" id="{1025E146-98D4-D5E7-C2EB-892A5ECDF03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3" name="四角形: メモ 232">
            <a:extLst>
              <a:ext uri="{FF2B5EF4-FFF2-40B4-BE49-F238E27FC236}">
                <a16:creationId xmlns:a16="http://schemas.microsoft.com/office/drawing/2014/main" id="{0D5C0C7F-F7B4-D666-1748-52C2B409174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4" name="四角形: メモ 233">
            <a:extLst>
              <a:ext uri="{FF2B5EF4-FFF2-40B4-BE49-F238E27FC236}">
                <a16:creationId xmlns:a16="http://schemas.microsoft.com/office/drawing/2014/main" id="{986459F0-8DB2-D87B-B343-8D41E9D532A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5" name="四角形: メモ 234">
            <a:extLst>
              <a:ext uri="{FF2B5EF4-FFF2-40B4-BE49-F238E27FC236}">
                <a16:creationId xmlns:a16="http://schemas.microsoft.com/office/drawing/2014/main" id="{704A27EC-A52D-2757-9959-6E9B32C1DAD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6" name="四角形: メモ 235">
            <a:extLst>
              <a:ext uri="{FF2B5EF4-FFF2-40B4-BE49-F238E27FC236}">
                <a16:creationId xmlns:a16="http://schemas.microsoft.com/office/drawing/2014/main" id="{15E7735A-E637-757D-E7EF-6696437A930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7" name="四角形: メモ 236">
            <a:extLst>
              <a:ext uri="{FF2B5EF4-FFF2-40B4-BE49-F238E27FC236}">
                <a16:creationId xmlns:a16="http://schemas.microsoft.com/office/drawing/2014/main" id="{A4BEE511-56A7-BAB6-D9DB-83916032A6F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8" name="四角形: メモ 237">
            <a:extLst>
              <a:ext uri="{FF2B5EF4-FFF2-40B4-BE49-F238E27FC236}">
                <a16:creationId xmlns:a16="http://schemas.microsoft.com/office/drawing/2014/main" id="{ADE353F1-14FC-02F2-AC7D-24435E7F24D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9" name="四角形: メモ 238">
            <a:extLst>
              <a:ext uri="{FF2B5EF4-FFF2-40B4-BE49-F238E27FC236}">
                <a16:creationId xmlns:a16="http://schemas.microsoft.com/office/drawing/2014/main" id="{B9BFB1EE-6F56-2D40-3E7E-A401F8AD2A6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0" name="四角形: メモ 239">
            <a:extLst>
              <a:ext uri="{FF2B5EF4-FFF2-40B4-BE49-F238E27FC236}">
                <a16:creationId xmlns:a16="http://schemas.microsoft.com/office/drawing/2014/main" id="{1C4AAAC4-F947-ACBE-6828-1441E832888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1" name="四角形: メモ 240">
            <a:extLst>
              <a:ext uri="{FF2B5EF4-FFF2-40B4-BE49-F238E27FC236}">
                <a16:creationId xmlns:a16="http://schemas.microsoft.com/office/drawing/2014/main" id="{1B2E3AE0-9036-0D02-3586-12E7DF45616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2" name="四角形: メモ 241">
            <a:extLst>
              <a:ext uri="{FF2B5EF4-FFF2-40B4-BE49-F238E27FC236}">
                <a16:creationId xmlns:a16="http://schemas.microsoft.com/office/drawing/2014/main" id="{9EA2641A-FA3A-2ED6-68DE-7DB2D970B58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3" name="四角形: メモ 242">
            <a:extLst>
              <a:ext uri="{FF2B5EF4-FFF2-40B4-BE49-F238E27FC236}">
                <a16:creationId xmlns:a16="http://schemas.microsoft.com/office/drawing/2014/main" id="{11C25A6D-77DC-1B6D-BDD9-05546ABC122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4" name="四角形: メモ 243">
            <a:extLst>
              <a:ext uri="{FF2B5EF4-FFF2-40B4-BE49-F238E27FC236}">
                <a16:creationId xmlns:a16="http://schemas.microsoft.com/office/drawing/2014/main" id="{0264703C-0151-5111-844E-2EC8FA08995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5" name="四角形: メモ 244">
            <a:extLst>
              <a:ext uri="{FF2B5EF4-FFF2-40B4-BE49-F238E27FC236}">
                <a16:creationId xmlns:a16="http://schemas.microsoft.com/office/drawing/2014/main" id="{E0E9C238-CCC4-C6DF-5766-673195CCF49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6" name="四角形: メモ 245">
            <a:extLst>
              <a:ext uri="{FF2B5EF4-FFF2-40B4-BE49-F238E27FC236}">
                <a16:creationId xmlns:a16="http://schemas.microsoft.com/office/drawing/2014/main" id="{0C85D4C3-71A8-273C-B3ED-D01B5BDAE28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7" name="四角形: メモ 246">
            <a:extLst>
              <a:ext uri="{FF2B5EF4-FFF2-40B4-BE49-F238E27FC236}">
                <a16:creationId xmlns:a16="http://schemas.microsoft.com/office/drawing/2014/main" id="{B2CAC871-6DFB-602E-8ED4-2F2C5520DA4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8" name="四角形: メモ 247">
            <a:extLst>
              <a:ext uri="{FF2B5EF4-FFF2-40B4-BE49-F238E27FC236}">
                <a16:creationId xmlns:a16="http://schemas.microsoft.com/office/drawing/2014/main" id="{85709535-C81D-DF10-4792-6E6205D5323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9" name="四角形: メモ 248">
            <a:extLst>
              <a:ext uri="{FF2B5EF4-FFF2-40B4-BE49-F238E27FC236}">
                <a16:creationId xmlns:a16="http://schemas.microsoft.com/office/drawing/2014/main" id="{7583276E-0502-B192-805B-4B8A5CC81B2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0" name="四角形: メモ 249">
            <a:extLst>
              <a:ext uri="{FF2B5EF4-FFF2-40B4-BE49-F238E27FC236}">
                <a16:creationId xmlns:a16="http://schemas.microsoft.com/office/drawing/2014/main" id="{782CC0B3-DF73-0E3C-2471-1F8EA21FFC3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1" name="四角形: メモ 250">
            <a:extLst>
              <a:ext uri="{FF2B5EF4-FFF2-40B4-BE49-F238E27FC236}">
                <a16:creationId xmlns:a16="http://schemas.microsoft.com/office/drawing/2014/main" id="{5B0FC7AD-F41A-044B-1E5A-7B251FDB0C5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2" name="四角形: メモ 251">
            <a:extLst>
              <a:ext uri="{FF2B5EF4-FFF2-40B4-BE49-F238E27FC236}">
                <a16:creationId xmlns:a16="http://schemas.microsoft.com/office/drawing/2014/main" id="{0923D7C5-40AA-2DEC-1AE2-45E625C7C21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3" name="四角形: メモ 252">
            <a:extLst>
              <a:ext uri="{FF2B5EF4-FFF2-40B4-BE49-F238E27FC236}">
                <a16:creationId xmlns:a16="http://schemas.microsoft.com/office/drawing/2014/main" id="{6B927F8F-0308-5C0C-5ADB-1882C0B3013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4" name="四角形: メモ 253">
            <a:extLst>
              <a:ext uri="{FF2B5EF4-FFF2-40B4-BE49-F238E27FC236}">
                <a16:creationId xmlns:a16="http://schemas.microsoft.com/office/drawing/2014/main" id="{4A76F8D2-24D2-C039-2E61-F5BA63F7EF5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5" name="四角形: メモ 254">
            <a:extLst>
              <a:ext uri="{FF2B5EF4-FFF2-40B4-BE49-F238E27FC236}">
                <a16:creationId xmlns:a16="http://schemas.microsoft.com/office/drawing/2014/main" id="{CE34645D-C90E-0844-4961-0D39A2F97FE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6" name="四角形: メモ 255">
            <a:extLst>
              <a:ext uri="{FF2B5EF4-FFF2-40B4-BE49-F238E27FC236}">
                <a16:creationId xmlns:a16="http://schemas.microsoft.com/office/drawing/2014/main" id="{C4152345-9CCA-2049-5EDB-FF97AA08360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7" name="四角形: メモ 256">
            <a:extLst>
              <a:ext uri="{FF2B5EF4-FFF2-40B4-BE49-F238E27FC236}">
                <a16:creationId xmlns:a16="http://schemas.microsoft.com/office/drawing/2014/main" id="{D380F134-5FA6-881E-FD7B-C8813A21BD0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8" name="四角形: メモ 257">
            <a:extLst>
              <a:ext uri="{FF2B5EF4-FFF2-40B4-BE49-F238E27FC236}">
                <a16:creationId xmlns:a16="http://schemas.microsoft.com/office/drawing/2014/main" id="{EE1D9D23-B341-5930-94F9-8A12A35D591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9" name="四角形: メモ 258">
            <a:extLst>
              <a:ext uri="{FF2B5EF4-FFF2-40B4-BE49-F238E27FC236}">
                <a16:creationId xmlns:a16="http://schemas.microsoft.com/office/drawing/2014/main" id="{45C89668-3E23-7B1D-9C1D-BBC8C1B30C3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0" name="四角形: メモ 259">
            <a:extLst>
              <a:ext uri="{FF2B5EF4-FFF2-40B4-BE49-F238E27FC236}">
                <a16:creationId xmlns:a16="http://schemas.microsoft.com/office/drawing/2014/main" id="{ABE9000A-53D2-C0CD-5E0B-44DEF90BB78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1" name="四角形: メモ 260">
            <a:extLst>
              <a:ext uri="{FF2B5EF4-FFF2-40B4-BE49-F238E27FC236}">
                <a16:creationId xmlns:a16="http://schemas.microsoft.com/office/drawing/2014/main" id="{AA52CFCF-66D8-4DC1-2526-25A62C2C808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2" name="四角形: メモ 261">
            <a:extLst>
              <a:ext uri="{FF2B5EF4-FFF2-40B4-BE49-F238E27FC236}">
                <a16:creationId xmlns:a16="http://schemas.microsoft.com/office/drawing/2014/main" id="{3CEA9003-2A85-803F-FE8C-D10520FD383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3" name="四角形: メモ 262">
            <a:extLst>
              <a:ext uri="{FF2B5EF4-FFF2-40B4-BE49-F238E27FC236}">
                <a16:creationId xmlns:a16="http://schemas.microsoft.com/office/drawing/2014/main" id="{FF01E6FF-4630-4E67-1A30-D04045B00A8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4" name="四角形: メモ 263">
            <a:extLst>
              <a:ext uri="{FF2B5EF4-FFF2-40B4-BE49-F238E27FC236}">
                <a16:creationId xmlns:a16="http://schemas.microsoft.com/office/drawing/2014/main" id="{0BE6F81A-0F7F-998B-A3BA-6E5799C67BA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5" name="四角形: メモ 264">
            <a:extLst>
              <a:ext uri="{FF2B5EF4-FFF2-40B4-BE49-F238E27FC236}">
                <a16:creationId xmlns:a16="http://schemas.microsoft.com/office/drawing/2014/main" id="{A7BC8FF4-0DEE-3EEE-8DA2-3EE73CCA1C2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6" name="四角形: メモ 265">
            <a:extLst>
              <a:ext uri="{FF2B5EF4-FFF2-40B4-BE49-F238E27FC236}">
                <a16:creationId xmlns:a16="http://schemas.microsoft.com/office/drawing/2014/main" id="{C94E5BF8-5696-3095-2CCE-F65ACFF781D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7" name="四角形: メモ 266">
            <a:extLst>
              <a:ext uri="{FF2B5EF4-FFF2-40B4-BE49-F238E27FC236}">
                <a16:creationId xmlns:a16="http://schemas.microsoft.com/office/drawing/2014/main" id="{F8981718-1EE2-1540-0F74-F63A9FBB1B7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8" name="四角形: メモ 267">
            <a:extLst>
              <a:ext uri="{FF2B5EF4-FFF2-40B4-BE49-F238E27FC236}">
                <a16:creationId xmlns:a16="http://schemas.microsoft.com/office/drawing/2014/main" id="{FF2F99FE-EB8F-5DD4-DC40-3A4DB7DD8AF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9" name="四角形: メモ 268">
            <a:extLst>
              <a:ext uri="{FF2B5EF4-FFF2-40B4-BE49-F238E27FC236}">
                <a16:creationId xmlns:a16="http://schemas.microsoft.com/office/drawing/2014/main" id="{AC55686E-4B06-E92C-B6EB-73F6FC04406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0" name="四角形: メモ 269">
            <a:extLst>
              <a:ext uri="{FF2B5EF4-FFF2-40B4-BE49-F238E27FC236}">
                <a16:creationId xmlns:a16="http://schemas.microsoft.com/office/drawing/2014/main" id="{71B1150E-EC52-5C15-7AB9-534310288C3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1" name="四角形: メモ 270">
            <a:extLst>
              <a:ext uri="{FF2B5EF4-FFF2-40B4-BE49-F238E27FC236}">
                <a16:creationId xmlns:a16="http://schemas.microsoft.com/office/drawing/2014/main" id="{0491345F-16DE-751C-E054-C4D1858329A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2" name="四角形: メモ 271">
            <a:extLst>
              <a:ext uri="{FF2B5EF4-FFF2-40B4-BE49-F238E27FC236}">
                <a16:creationId xmlns:a16="http://schemas.microsoft.com/office/drawing/2014/main" id="{D843D78B-EA66-8002-556C-6FD347862A6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3" name="四角形: メモ 272">
            <a:extLst>
              <a:ext uri="{FF2B5EF4-FFF2-40B4-BE49-F238E27FC236}">
                <a16:creationId xmlns:a16="http://schemas.microsoft.com/office/drawing/2014/main" id="{84FF8072-48BE-CD2D-F58F-B0D7C6915C24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4" name="四角形: メモ 273">
            <a:extLst>
              <a:ext uri="{FF2B5EF4-FFF2-40B4-BE49-F238E27FC236}">
                <a16:creationId xmlns:a16="http://schemas.microsoft.com/office/drawing/2014/main" id="{4C9AB189-44F3-9FC0-5527-6209E14A64D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5" name="四角形: メモ 274">
            <a:extLst>
              <a:ext uri="{FF2B5EF4-FFF2-40B4-BE49-F238E27FC236}">
                <a16:creationId xmlns:a16="http://schemas.microsoft.com/office/drawing/2014/main" id="{D9D12A58-59AB-3E3E-5B04-A6305C4239A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6" name="四角形: メモ 275">
            <a:extLst>
              <a:ext uri="{FF2B5EF4-FFF2-40B4-BE49-F238E27FC236}">
                <a16:creationId xmlns:a16="http://schemas.microsoft.com/office/drawing/2014/main" id="{4E0012CC-AB0B-93A2-F001-545949DFAD1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7" name="四角形: メモ 276">
            <a:extLst>
              <a:ext uri="{FF2B5EF4-FFF2-40B4-BE49-F238E27FC236}">
                <a16:creationId xmlns:a16="http://schemas.microsoft.com/office/drawing/2014/main" id="{BBEEE6C9-6BE7-80DE-7166-73A5FF74ADB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8" name="四角形: メモ 277">
            <a:extLst>
              <a:ext uri="{FF2B5EF4-FFF2-40B4-BE49-F238E27FC236}">
                <a16:creationId xmlns:a16="http://schemas.microsoft.com/office/drawing/2014/main" id="{8F786311-EBEB-A996-375C-AEDCE97101E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9" name="四角形: メモ 278">
            <a:extLst>
              <a:ext uri="{FF2B5EF4-FFF2-40B4-BE49-F238E27FC236}">
                <a16:creationId xmlns:a16="http://schemas.microsoft.com/office/drawing/2014/main" id="{43780B3B-D39C-7FA8-A834-007A0DE4F86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0" name="四角形: メモ 279">
            <a:extLst>
              <a:ext uri="{FF2B5EF4-FFF2-40B4-BE49-F238E27FC236}">
                <a16:creationId xmlns:a16="http://schemas.microsoft.com/office/drawing/2014/main" id="{61CFF2CF-2CBD-7346-E5A4-826C4D492EA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1" name="四角形: メモ 280">
            <a:extLst>
              <a:ext uri="{FF2B5EF4-FFF2-40B4-BE49-F238E27FC236}">
                <a16:creationId xmlns:a16="http://schemas.microsoft.com/office/drawing/2014/main" id="{446DBACD-E261-9D9A-BC60-C8676C0B40F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2" name="四角形: メモ 281">
            <a:extLst>
              <a:ext uri="{FF2B5EF4-FFF2-40B4-BE49-F238E27FC236}">
                <a16:creationId xmlns:a16="http://schemas.microsoft.com/office/drawing/2014/main" id="{49132025-1493-64D3-9DE5-C68B23287A5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3" name="四角形: メモ 282">
            <a:extLst>
              <a:ext uri="{FF2B5EF4-FFF2-40B4-BE49-F238E27FC236}">
                <a16:creationId xmlns:a16="http://schemas.microsoft.com/office/drawing/2014/main" id="{71AE9F57-AAE8-D9EA-DFF9-8BE9E89A878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4" name="四角形: メモ 283">
            <a:extLst>
              <a:ext uri="{FF2B5EF4-FFF2-40B4-BE49-F238E27FC236}">
                <a16:creationId xmlns:a16="http://schemas.microsoft.com/office/drawing/2014/main" id="{FD5D8B37-B51A-3179-4B33-7CF15EC8237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5" name="四角形: メモ 284">
            <a:extLst>
              <a:ext uri="{FF2B5EF4-FFF2-40B4-BE49-F238E27FC236}">
                <a16:creationId xmlns:a16="http://schemas.microsoft.com/office/drawing/2014/main" id="{15DED7A3-8A33-1FF4-BD7E-D35E3F7D124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6" name="四角形: メモ 285">
            <a:extLst>
              <a:ext uri="{FF2B5EF4-FFF2-40B4-BE49-F238E27FC236}">
                <a16:creationId xmlns:a16="http://schemas.microsoft.com/office/drawing/2014/main" id="{EFFBA81B-E6DA-D1D9-F774-6F3F7D1661BC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7" name="四角形: メモ 286">
            <a:extLst>
              <a:ext uri="{FF2B5EF4-FFF2-40B4-BE49-F238E27FC236}">
                <a16:creationId xmlns:a16="http://schemas.microsoft.com/office/drawing/2014/main" id="{EB2DA7E3-6D06-6A46-6D4C-22FB2D34354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8" name="四角形: メモ 287">
            <a:extLst>
              <a:ext uri="{FF2B5EF4-FFF2-40B4-BE49-F238E27FC236}">
                <a16:creationId xmlns:a16="http://schemas.microsoft.com/office/drawing/2014/main" id="{01330876-6DE0-305A-3EBD-882C8350D6A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9" name="四角形: メモ 288">
            <a:extLst>
              <a:ext uri="{FF2B5EF4-FFF2-40B4-BE49-F238E27FC236}">
                <a16:creationId xmlns:a16="http://schemas.microsoft.com/office/drawing/2014/main" id="{90C409A6-6E61-929A-47F2-9B88A494FF3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0" name="四角形: メモ 289">
            <a:extLst>
              <a:ext uri="{FF2B5EF4-FFF2-40B4-BE49-F238E27FC236}">
                <a16:creationId xmlns:a16="http://schemas.microsoft.com/office/drawing/2014/main" id="{341F457B-E415-FB0D-3C09-9E86A986261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1" name="四角形: メモ 290">
            <a:extLst>
              <a:ext uri="{FF2B5EF4-FFF2-40B4-BE49-F238E27FC236}">
                <a16:creationId xmlns:a16="http://schemas.microsoft.com/office/drawing/2014/main" id="{B10C2B9D-E388-806A-B0F3-F6FBD116202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2" name="四角形: メモ 291">
            <a:extLst>
              <a:ext uri="{FF2B5EF4-FFF2-40B4-BE49-F238E27FC236}">
                <a16:creationId xmlns:a16="http://schemas.microsoft.com/office/drawing/2014/main" id="{6317042B-4E99-1A97-C0DB-F5DE987BF7E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3" name="四角形: メモ 292">
            <a:extLst>
              <a:ext uri="{FF2B5EF4-FFF2-40B4-BE49-F238E27FC236}">
                <a16:creationId xmlns:a16="http://schemas.microsoft.com/office/drawing/2014/main" id="{A8299AE0-915A-BE80-2D4D-C143503C16B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4" name="四角形: メモ 293">
            <a:extLst>
              <a:ext uri="{FF2B5EF4-FFF2-40B4-BE49-F238E27FC236}">
                <a16:creationId xmlns:a16="http://schemas.microsoft.com/office/drawing/2014/main" id="{61DE8220-28F9-1FB5-BC34-77CEE435703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5" name="四角形: メモ 294">
            <a:extLst>
              <a:ext uri="{FF2B5EF4-FFF2-40B4-BE49-F238E27FC236}">
                <a16:creationId xmlns:a16="http://schemas.microsoft.com/office/drawing/2014/main" id="{998794D6-22C6-9DFE-BF51-9D340F8C0DA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6" name="四角形: メモ 295">
            <a:extLst>
              <a:ext uri="{FF2B5EF4-FFF2-40B4-BE49-F238E27FC236}">
                <a16:creationId xmlns:a16="http://schemas.microsoft.com/office/drawing/2014/main" id="{AC92A641-27FB-D8B9-312E-B3739DD5CCA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7" name="四角形: メモ 296">
            <a:extLst>
              <a:ext uri="{FF2B5EF4-FFF2-40B4-BE49-F238E27FC236}">
                <a16:creationId xmlns:a16="http://schemas.microsoft.com/office/drawing/2014/main" id="{22A2FD47-8BDB-1B88-5270-8EBB99FD90D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8" name="四角形: メモ 297">
            <a:extLst>
              <a:ext uri="{FF2B5EF4-FFF2-40B4-BE49-F238E27FC236}">
                <a16:creationId xmlns:a16="http://schemas.microsoft.com/office/drawing/2014/main" id="{A84EA9B2-EE0C-0EC6-D8B7-49D8EF0CB7E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9" name="四角形: メモ 298">
            <a:extLst>
              <a:ext uri="{FF2B5EF4-FFF2-40B4-BE49-F238E27FC236}">
                <a16:creationId xmlns:a16="http://schemas.microsoft.com/office/drawing/2014/main" id="{0C7FAE6E-FD15-5C4B-E00F-F171ECCD0F3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0" name="四角形: メモ 299">
            <a:extLst>
              <a:ext uri="{FF2B5EF4-FFF2-40B4-BE49-F238E27FC236}">
                <a16:creationId xmlns:a16="http://schemas.microsoft.com/office/drawing/2014/main" id="{776CC036-C415-9CD9-1DBC-86426407278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1" name="四角形: メモ 300">
            <a:extLst>
              <a:ext uri="{FF2B5EF4-FFF2-40B4-BE49-F238E27FC236}">
                <a16:creationId xmlns:a16="http://schemas.microsoft.com/office/drawing/2014/main" id="{3C88A384-9373-22D3-1FA0-72E20DBCDFC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2" name="四角形: メモ 301">
            <a:extLst>
              <a:ext uri="{FF2B5EF4-FFF2-40B4-BE49-F238E27FC236}">
                <a16:creationId xmlns:a16="http://schemas.microsoft.com/office/drawing/2014/main" id="{FDCFCDBE-06C3-082E-66DA-0E2DF5AA8EF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3" name="四角形: メモ 302">
            <a:extLst>
              <a:ext uri="{FF2B5EF4-FFF2-40B4-BE49-F238E27FC236}">
                <a16:creationId xmlns:a16="http://schemas.microsoft.com/office/drawing/2014/main" id="{40F7BED1-2071-06A1-CEE8-B5F585637EB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4" name="四角形: メモ 303">
            <a:extLst>
              <a:ext uri="{FF2B5EF4-FFF2-40B4-BE49-F238E27FC236}">
                <a16:creationId xmlns:a16="http://schemas.microsoft.com/office/drawing/2014/main" id="{A3F26453-1AEB-0BF5-C4B8-94F060A06A8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5" name="四角形: メモ 304">
            <a:extLst>
              <a:ext uri="{FF2B5EF4-FFF2-40B4-BE49-F238E27FC236}">
                <a16:creationId xmlns:a16="http://schemas.microsoft.com/office/drawing/2014/main" id="{76CAAEFD-6EAF-2ACC-39B2-7D0EEEA62C9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6" name="四角形: メモ 305">
            <a:extLst>
              <a:ext uri="{FF2B5EF4-FFF2-40B4-BE49-F238E27FC236}">
                <a16:creationId xmlns:a16="http://schemas.microsoft.com/office/drawing/2014/main" id="{9F808667-AE10-FB20-9A71-479E781E74E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7" name="四角形: メモ 306">
            <a:extLst>
              <a:ext uri="{FF2B5EF4-FFF2-40B4-BE49-F238E27FC236}">
                <a16:creationId xmlns:a16="http://schemas.microsoft.com/office/drawing/2014/main" id="{1D37DFB7-693C-4A4F-EB80-C2D29497B78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8" name="四角形: メモ 307">
            <a:extLst>
              <a:ext uri="{FF2B5EF4-FFF2-40B4-BE49-F238E27FC236}">
                <a16:creationId xmlns:a16="http://schemas.microsoft.com/office/drawing/2014/main" id="{D7366444-93B6-0AC0-7B66-9B9618AD44F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9" name="四角形: メモ 308">
            <a:extLst>
              <a:ext uri="{FF2B5EF4-FFF2-40B4-BE49-F238E27FC236}">
                <a16:creationId xmlns:a16="http://schemas.microsoft.com/office/drawing/2014/main" id="{16150980-954F-449A-E9BB-6E01CB4FE91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0" name="四角形: メモ 309">
            <a:extLst>
              <a:ext uri="{FF2B5EF4-FFF2-40B4-BE49-F238E27FC236}">
                <a16:creationId xmlns:a16="http://schemas.microsoft.com/office/drawing/2014/main" id="{73233984-4A77-CFF8-65EC-9F6718FC5A5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1" name="四角形: メモ 310">
            <a:extLst>
              <a:ext uri="{FF2B5EF4-FFF2-40B4-BE49-F238E27FC236}">
                <a16:creationId xmlns:a16="http://schemas.microsoft.com/office/drawing/2014/main" id="{49F9702B-C49A-78D1-FA3A-91E8EFC0863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2" name="四角形: メモ 311">
            <a:extLst>
              <a:ext uri="{FF2B5EF4-FFF2-40B4-BE49-F238E27FC236}">
                <a16:creationId xmlns:a16="http://schemas.microsoft.com/office/drawing/2014/main" id="{BC96A5CB-2DD7-7785-2CCE-EF186C027EE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3" name="四角形: メモ 312">
            <a:extLst>
              <a:ext uri="{FF2B5EF4-FFF2-40B4-BE49-F238E27FC236}">
                <a16:creationId xmlns:a16="http://schemas.microsoft.com/office/drawing/2014/main" id="{D4B2CA97-ACB5-BA9D-2EB5-A5168F8760F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4" name="四角形: メモ 313">
            <a:extLst>
              <a:ext uri="{FF2B5EF4-FFF2-40B4-BE49-F238E27FC236}">
                <a16:creationId xmlns:a16="http://schemas.microsoft.com/office/drawing/2014/main" id="{55847E4E-7659-AB48-DAB7-8FF65FBA116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5" name="四角形: メモ 314">
            <a:extLst>
              <a:ext uri="{FF2B5EF4-FFF2-40B4-BE49-F238E27FC236}">
                <a16:creationId xmlns:a16="http://schemas.microsoft.com/office/drawing/2014/main" id="{D010BA96-1F6D-C3C1-3F93-816B5C71133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6" name="四角形: メモ 315">
            <a:extLst>
              <a:ext uri="{FF2B5EF4-FFF2-40B4-BE49-F238E27FC236}">
                <a16:creationId xmlns:a16="http://schemas.microsoft.com/office/drawing/2014/main" id="{1B1137B3-0FD4-A24C-0406-7CDA19C28D7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7" name="四角形: メモ 316">
            <a:extLst>
              <a:ext uri="{FF2B5EF4-FFF2-40B4-BE49-F238E27FC236}">
                <a16:creationId xmlns:a16="http://schemas.microsoft.com/office/drawing/2014/main" id="{6EA196D9-D349-F320-CB91-6789CAB0628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8" name="四角形: メモ 317">
            <a:extLst>
              <a:ext uri="{FF2B5EF4-FFF2-40B4-BE49-F238E27FC236}">
                <a16:creationId xmlns:a16="http://schemas.microsoft.com/office/drawing/2014/main" id="{2927884E-E27F-D935-64E0-4FE90141433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9" name="四角形: メモ 318">
            <a:extLst>
              <a:ext uri="{FF2B5EF4-FFF2-40B4-BE49-F238E27FC236}">
                <a16:creationId xmlns:a16="http://schemas.microsoft.com/office/drawing/2014/main" id="{059BEDA3-D531-CCA4-51CA-490FFF13F4D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0" name="四角形: メモ 319">
            <a:extLst>
              <a:ext uri="{FF2B5EF4-FFF2-40B4-BE49-F238E27FC236}">
                <a16:creationId xmlns:a16="http://schemas.microsoft.com/office/drawing/2014/main" id="{26EBE373-6908-28F0-16B8-8472E31F0CE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1" name="四角形: メモ 320">
            <a:extLst>
              <a:ext uri="{FF2B5EF4-FFF2-40B4-BE49-F238E27FC236}">
                <a16:creationId xmlns:a16="http://schemas.microsoft.com/office/drawing/2014/main" id="{C806CF5F-70CA-621A-E7E7-7CC1C20E966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2" name="四角形: メモ 321">
            <a:extLst>
              <a:ext uri="{FF2B5EF4-FFF2-40B4-BE49-F238E27FC236}">
                <a16:creationId xmlns:a16="http://schemas.microsoft.com/office/drawing/2014/main" id="{A530AF1B-2883-81BC-7610-B4CD8BA53E5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3" name="四角形: メモ 322">
            <a:extLst>
              <a:ext uri="{FF2B5EF4-FFF2-40B4-BE49-F238E27FC236}">
                <a16:creationId xmlns:a16="http://schemas.microsoft.com/office/drawing/2014/main" id="{BD2618BC-5634-A4CD-ECD6-EF0CA0CD0B1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4" name="四角形: メモ 323">
            <a:extLst>
              <a:ext uri="{FF2B5EF4-FFF2-40B4-BE49-F238E27FC236}">
                <a16:creationId xmlns:a16="http://schemas.microsoft.com/office/drawing/2014/main" id="{3C81AA3B-BBB1-F4EB-4AC7-194B0D0C721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5" name="四角形: メモ 324">
            <a:extLst>
              <a:ext uri="{FF2B5EF4-FFF2-40B4-BE49-F238E27FC236}">
                <a16:creationId xmlns:a16="http://schemas.microsoft.com/office/drawing/2014/main" id="{905B7B52-C35B-8107-5B0D-E46BD453F47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6" name="四角形: メモ 325">
            <a:extLst>
              <a:ext uri="{FF2B5EF4-FFF2-40B4-BE49-F238E27FC236}">
                <a16:creationId xmlns:a16="http://schemas.microsoft.com/office/drawing/2014/main" id="{2BD2E565-F436-C9F1-6C37-540002EAA53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7" name="四角形: メモ 326">
            <a:extLst>
              <a:ext uri="{FF2B5EF4-FFF2-40B4-BE49-F238E27FC236}">
                <a16:creationId xmlns:a16="http://schemas.microsoft.com/office/drawing/2014/main" id="{061591B3-4033-158A-3BEA-C57895B1886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8" name="四角形: メモ 327">
            <a:extLst>
              <a:ext uri="{FF2B5EF4-FFF2-40B4-BE49-F238E27FC236}">
                <a16:creationId xmlns:a16="http://schemas.microsoft.com/office/drawing/2014/main" id="{DC891F43-423B-4024-FB9A-7F71B3E6A78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9" name="四角形: メモ 328">
            <a:extLst>
              <a:ext uri="{FF2B5EF4-FFF2-40B4-BE49-F238E27FC236}">
                <a16:creationId xmlns:a16="http://schemas.microsoft.com/office/drawing/2014/main" id="{E8167DD3-1FEF-097D-C61D-4A97DA4737A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0" name="四角形: メモ 329">
            <a:extLst>
              <a:ext uri="{FF2B5EF4-FFF2-40B4-BE49-F238E27FC236}">
                <a16:creationId xmlns:a16="http://schemas.microsoft.com/office/drawing/2014/main" id="{94840665-69DB-7F1D-6C85-9D1384914BC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1" name="四角形: メモ 330">
            <a:extLst>
              <a:ext uri="{FF2B5EF4-FFF2-40B4-BE49-F238E27FC236}">
                <a16:creationId xmlns:a16="http://schemas.microsoft.com/office/drawing/2014/main" id="{EB6733A1-7FD5-B7D6-16F1-6A41793D88B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2" name="四角形: メモ 331">
            <a:extLst>
              <a:ext uri="{FF2B5EF4-FFF2-40B4-BE49-F238E27FC236}">
                <a16:creationId xmlns:a16="http://schemas.microsoft.com/office/drawing/2014/main" id="{C06C5D79-13D5-C7D2-71EA-20A1310977E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3" name="四角形: メモ 332">
            <a:extLst>
              <a:ext uri="{FF2B5EF4-FFF2-40B4-BE49-F238E27FC236}">
                <a16:creationId xmlns:a16="http://schemas.microsoft.com/office/drawing/2014/main" id="{FF397D70-7E90-16B3-7A04-58B122E521AC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4" name="四角形: メモ 333">
            <a:extLst>
              <a:ext uri="{FF2B5EF4-FFF2-40B4-BE49-F238E27FC236}">
                <a16:creationId xmlns:a16="http://schemas.microsoft.com/office/drawing/2014/main" id="{12DB124E-6912-83A4-1588-789BA728262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5" name="四角形: メモ 334">
            <a:extLst>
              <a:ext uri="{FF2B5EF4-FFF2-40B4-BE49-F238E27FC236}">
                <a16:creationId xmlns:a16="http://schemas.microsoft.com/office/drawing/2014/main" id="{19E60322-6BC6-BCD6-CF29-CB7BB24DBAF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6" name="四角形: メモ 335">
            <a:extLst>
              <a:ext uri="{FF2B5EF4-FFF2-40B4-BE49-F238E27FC236}">
                <a16:creationId xmlns:a16="http://schemas.microsoft.com/office/drawing/2014/main" id="{8A6A4888-A38A-04D5-0FE2-2D5FF2A0A91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7" name="四角形: メモ 336">
            <a:extLst>
              <a:ext uri="{FF2B5EF4-FFF2-40B4-BE49-F238E27FC236}">
                <a16:creationId xmlns:a16="http://schemas.microsoft.com/office/drawing/2014/main" id="{8CBFCD0C-8B67-CAB3-DD9E-8F8D38E6359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8" name="四角形: メモ 337">
            <a:extLst>
              <a:ext uri="{FF2B5EF4-FFF2-40B4-BE49-F238E27FC236}">
                <a16:creationId xmlns:a16="http://schemas.microsoft.com/office/drawing/2014/main" id="{F99AE478-EFFB-8807-A738-A92782F25CD5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9" name="四角形: メモ 338">
            <a:extLst>
              <a:ext uri="{FF2B5EF4-FFF2-40B4-BE49-F238E27FC236}">
                <a16:creationId xmlns:a16="http://schemas.microsoft.com/office/drawing/2014/main" id="{7FB7D82B-17CF-52CE-47F9-032633C312E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0" name="四角形: メモ 339">
            <a:extLst>
              <a:ext uri="{FF2B5EF4-FFF2-40B4-BE49-F238E27FC236}">
                <a16:creationId xmlns:a16="http://schemas.microsoft.com/office/drawing/2014/main" id="{B9334315-39B8-523A-6F92-57E29376170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1" name="四角形: メモ 340">
            <a:extLst>
              <a:ext uri="{FF2B5EF4-FFF2-40B4-BE49-F238E27FC236}">
                <a16:creationId xmlns:a16="http://schemas.microsoft.com/office/drawing/2014/main" id="{7F83DEFD-2D1B-2591-3DF5-6DB5C42BEC7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2" name="四角形: メモ 341">
            <a:extLst>
              <a:ext uri="{FF2B5EF4-FFF2-40B4-BE49-F238E27FC236}">
                <a16:creationId xmlns:a16="http://schemas.microsoft.com/office/drawing/2014/main" id="{5FD052EE-1CE7-A010-25DA-8F4CDA86A0C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3" name="四角形: メモ 342">
            <a:extLst>
              <a:ext uri="{FF2B5EF4-FFF2-40B4-BE49-F238E27FC236}">
                <a16:creationId xmlns:a16="http://schemas.microsoft.com/office/drawing/2014/main" id="{3DF2CB9A-BE88-D4CA-236E-77A76F8C9F4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4" name="四角形: メモ 343">
            <a:extLst>
              <a:ext uri="{FF2B5EF4-FFF2-40B4-BE49-F238E27FC236}">
                <a16:creationId xmlns:a16="http://schemas.microsoft.com/office/drawing/2014/main" id="{3CB7B7B5-BD32-4B06-1562-F314C245842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5" name="四角形: メモ 344">
            <a:extLst>
              <a:ext uri="{FF2B5EF4-FFF2-40B4-BE49-F238E27FC236}">
                <a16:creationId xmlns:a16="http://schemas.microsoft.com/office/drawing/2014/main" id="{0AC8121A-0A64-7F5E-2246-F2F6D5667FF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6" name="四角形: メモ 345">
            <a:extLst>
              <a:ext uri="{FF2B5EF4-FFF2-40B4-BE49-F238E27FC236}">
                <a16:creationId xmlns:a16="http://schemas.microsoft.com/office/drawing/2014/main" id="{FCC38F95-1E39-22B7-4682-012DC359D18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7" name="四角形: メモ 346">
            <a:extLst>
              <a:ext uri="{FF2B5EF4-FFF2-40B4-BE49-F238E27FC236}">
                <a16:creationId xmlns:a16="http://schemas.microsoft.com/office/drawing/2014/main" id="{C366CA52-C630-D57F-4935-5D642FC98A9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8" name="四角形: メモ 347">
            <a:extLst>
              <a:ext uri="{FF2B5EF4-FFF2-40B4-BE49-F238E27FC236}">
                <a16:creationId xmlns:a16="http://schemas.microsoft.com/office/drawing/2014/main" id="{D92F3F59-D43B-9E3D-954C-7849DD4259E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9" name="四角形: メモ 348">
            <a:extLst>
              <a:ext uri="{FF2B5EF4-FFF2-40B4-BE49-F238E27FC236}">
                <a16:creationId xmlns:a16="http://schemas.microsoft.com/office/drawing/2014/main" id="{5004F496-9C3A-259E-FA7B-CC9F57E81B4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0" name="四角形: メモ 349">
            <a:extLst>
              <a:ext uri="{FF2B5EF4-FFF2-40B4-BE49-F238E27FC236}">
                <a16:creationId xmlns:a16="http://schemas.microsoft.com/office/drawing/2014/main" id="{42268777-266E-11B4-3101-3CDC68AC98EB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1" name="四角形: メモ 350">
            <a:extLst>
              <a:ext uri="{FF2B5EF4-FFF2-40B4-BE49-F238E27FC236}">
                <a16:creationId xmlns:a16="http://schemas.microsoft.com/office/drawing/2014/main" id="{05A5942D-3A91-43F5-E28B-418840FD2E52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2" name="四角形: メモ 351">
            <a:extLst>
              <a:ext uri="{FF2B5EF4-FFF2-40B4-BE49-F238E27FC236}">
                <a16:creationId xmlns:a16="http://schemas.microsoft.com/office/drawing/2014/main" id="{59475237-6EF8-5EAA-0136-A142BD78463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3" name="四角形: メモ 352">
            <a:extLst>
              <a:ext uri="{FF2B5EF4-FFF2-40B4-BE49-F238E27FC236}">
                <a16:creationId xmlns:a16="http://schemas.microsoft.com/office/drawing/2014/main" id="{09A06CE7-A66E-5DC9-12CF-834F19AF2C9A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4" name="四角形: メモ 353">
            <a:extLst>
              <a:ext uri="{FF2B5EF4-FFF2-40B4-BE49-F238E27FC236}">
                <a16:creationId xmlns:a16="http://schemas.microsoft.com/office/drawing/2014/main" id="{2B11CDE5-982E-E4B3-B3FF-6788E1FB848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5" name="四角形: メモ 354">
            <a:extLst>
              <a:ext uri="{FF2B5EF4-FFF2-40B4-BE49-F238E27FC236}">
                <a16:creationId xmlns:a16="http://schemas.microsoft.com/office/drawing/2014/main" id="{03BEE564-E764-FA6B-A9A4-DE2592B1866A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6" name="四角形: メモ 355">
            <a:extLst>
              <a:ext uri="{FF2B5EF4-FFF2-40B4-BE49-F238E27FC236}">
                <a16:creationId xmlns:a16="http://schemas.microsoft.com/office/drawing/2014/main" id="{B9A40F0A-9DD0-166B-BC23-7CD4C5480A84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7" name="四角形: メモ 356">
            <a:extLst>
              <a:ext uri="{FF2B5EF4-FFF2-40B4-BE49-F238E27FC236}">
                <a16:creationId xmlns:a16="http://schemas.microsoft.com/office/drawing/2014/main" id="{14B4D2F2-3F00-7B20-B2AF-9A731039A9DA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8" name="四角形: メモ 357">
            <a:extLst>
              <a:ext uri="{FF2B5EF4-FFF2-40B4-BE49-F238E27FC236}">
                <a16:creationId xmlns:a16="http://schemas.microsoft.com/office/drawing/2014/main" id="{A0D205B3-C302-9AA7-588C-BA7183A8E2A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9" name="四角形: メモ 358">
            <a:extLst>
              <a:ext uri="{FF2B5EF4-FFF2-40B4-BE49-F238E27FC236}">
                <a16:creationId xmlns:a16="http://schemas.microsoft.com/office/drawing/2014/main" id="{CF8EC6E1-67E9-C6DE-E0C4-7004286C2DF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0" name="四角形: メモ 359">
            <a:extLst>
              <a:ext uri="{FF2B5EF4-FFF2-40B4-BE49-F238E27FC236}">
                <a16:creationId xmlns:a16="http://schemas.microsoft.com/office/drawing/2014/main" id="{426944BE-E285-65A6-F12F-29BED1A6A9C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1" name="四角形: メモ 360">
            <a:extLst>
              <a:ext uri="{FF2B5EF4-FFF2-40B4-BE49-F238E27FC236}">
                <a16:creationId xmlns:a16="http://schemas.microsoft.com/office/drawing/2014/main" id="{2876FE59-CF23-18B6-03B4-36F2525F4CE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2" name="四角形: メモ 361">
            <a:extLst>
              <a:ext uri="{FF2B5EF4-FFF2-40B4-BE49-F238E27FC236}">
                <a16:creationId xmlns:a16="http://schemas.microsoft.com/office/drawing/2014/main" id="{6389ED97-3A94-A486-2577-CFAAD17808A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3" name="四角形: メモ 362">
            <a:extLst>
              <a:ext uri="{FF2B5EF4-FFF2-40B4-BE49-F238E27FC236}">
                <a16:creationId xmlns:a16="http://schemas.microsoft.com/office/drawing/2014/main" id="{02411ABF-2BBF-6099-C5AF-9C866168C0B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4" name="四角形: メモ 363">
            <a:extLst>
              <a:ext uri="{FF2B5EF4-FFF2-40B4-BE49-F238E27FC236}">
                <a16:creationId xmlns:a16="http://schemas.microsoft.com/office/drawing/2014/main" id="{8C111A06-EE78-3BFC-FC5E-FB95AA1D4B03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5" name="四角形: メモ 364">
            <a:extLst>
              <a:ext uri="{FF2B5EF4-FFF2-40B4-BE49-F238E27FC236}">
                <a16:creationId xmlns:a16="http://schemas.microsoft.com/office/drawing/2014/main" id="{93256167-DDA1-6AD7-A7AA-5C2FCAAD49A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6" name="四角形: メモ 365">
            <a:extLst>
              <a:ext uri="{FF2B5EF4-FFF2-40B4-BE49-F238E27FC236}">
                <a16:creationId xmlns:a16="http://schemas.microsoft.com/office/drawing/2014/main" id="{2C2AE39B-843B-D33F-FFF9-0CCE612ED59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7" name="四角形: メモ 366">
            <a:extLst>
              <a:ext uri="{FF2B5EF4-FFF2-40B4-BE49-F238E27FC236}">
                <a16:creationId xmlns:a16="http://schemas.microsoft.com/office/drawing/2014/main" id="{3F4B135C-D641-0FA5-9D3C-4995813F1DD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8" name="四角形: メモ 367">
            <a:extLst>
              <a:ext uri="{FF2B5EF4-FFF2-40B4-BE49-F238E27FC236}">
                <a16:creationId xmlns:a16="http://schemas.microsoft.com/office/drawing/2014/main" id="{C96171B2-881B-9A92-8258-109EF90B1C3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9" name="四角形: メモ 368">
            <a:extLst>
              <a:ext uri="{FF2B5EF4-FFF2-40B4-BE49-F238E27FC236}">
                <a16:creationId xmlns:a16="http://schemas.microsoft.com/office/drawing/2014/main" id="{43EC956D-F942-FA1A-332A-491A5591989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0" name="四角形: メモ 369">
            <a:extLst>
              <a:ext uri="{FF2B5EF4-FFF2-40B4-BE49-F238E27FC236}">
                <a16:creationId xmlns:a16="http://schemas.microsoft.com/office/drawing/2014/main" id="{102DA181-3A26-3AB4-A8FD-32C8FBDE226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1" name="四角形: メモ 370">
            <a:extLst>
              <a:ext uri="{FF2B5EF4-FFF2-40B4-BE49-F238E27FC236}">
                <a16:creationId xmlns:a16="http://schemas.microsoft.com/office/drawing/2014/main" id="{FD4BD976-88FC-44E2-613E-0A89B25FA26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2" name="四角形: メモ 371">
            <a:extLst>
              <a:ext uri="{FF2B5EF4-FFF2-40B4-BE49-F238E27FC236}">
                <a16:creationId xmlns:a16="http://schemas.microsoft.com/office/drawing/2014/main" id="{307CD0E9-EDA3-484F-CB3A-721FF20D4F4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3" name="四角形: メモ 372">
            <a:extLst>
              <a:ext uri="{FF2B5EF4-FFF2-40B4-BE49-F238E27FC236}">
                <a16:creationId xmlns:a16="http://schemas.microsoft.com/office/drawing/2014/main" id="{0EF7C758-641D-FD2D-B80D-0E21F83F0294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4" name="四角形: メモ 373">
            <a:extLst>
              <a:ext uri="{FF2B5EF4-FFF2-40B4-BE49-F238E27FC236}">
                <a16:creationId xmlns:a16="http://schemas.microsoft.com/office/drawing/2014/main" id="{15AE8A67-D78E-B0AA-0632-44883806870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5" name="四角形: メモ 374">
            <a:extLst>
              <a:ext uri="{FF2B5EF4-FFF2-40B4-BE49-F238E27FC236}">
                <a16:creationId xmlns:a16="http://schemas.microsoft.com/office/drawing/2014/main" id="{34DEBA84-FA68-E9A2-B286-F25A27DE5CF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6" name="四角形: メモ 375">
            <a:extLst>
              <a:ext uri="{FF2B5EF4-FFF2-40B4-BE49-F238E27FC236}">
                <a16:creationId xmlns:a16="http://schemas.microsoft.com/office/drawing/2014/main" id="{5E52C1C9-9C71-E8F7-A63A-A53D0D1E9DE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7" name="四角形: メモ 376">
            <a:extLst>
              <a:ext uri="{FF2B5EF4-FFF2-40B4-BE49-F238E27FC236}">
                <a16:creationId xmlns:a16="http://schemas.microsoft.com/office/drawing/2014/main" id="{9310D794-29A0-616A-290D-9F06E3520BB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8" name="四角形: メモ 377">
            <a:extLst>
              <a:ext uri="{FF2B5EF4-FFF2-40B4-BE49-F238E27FC236}">
                <a16:creationId xmlns:a16="http://schemas.microsoft.com/office/drawing/2014/main" id="{751FE911-E940-CB69-F4E1-B865D0C27E2C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9" name="四角形: メモ 378">
            <a:extLst>
              <a:ext uri="{FF2B5EF4-FFF2-40B4-BE49-F238E27FC236}">
                <a16:creationId xmlns:a16="http://schemas.microsoft.com/office/drawing/2014/main" id="{DD8307BB-F022-CE96-2309-901C1DD71D4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0" name="四角形: メモ 379">
            <a:extLst>
              <a:ext uri="{FF2B5EF4-FFF2-40B4-BE49-F238E27FC236}">
                <a16:creationId xmlns:a16="http://schemas.microsoft.com/office/drawing/2014/main" id="{A67FA32F-88DC-D004-09D2-DDEAD9FAA7C6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1" name="四角形: メモ 380">
            <a:extLst>
              <a:ext uri="{FF2B5EF4-FFF2-40B4-BE49-F238E27FC236}">
                <a16:creationId xmlns:a16="http://schemas.microsoft.com/office/drawing/2014/main" id="{F0702CE8-BD45-E20E-2610-B8BC132B38F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2" name="四角形: メモ 381">
            <a:extLst>
              <a:ext uri="{FF2B5EF4-FFF2-40B4-BE49-F238E27FC236}">
                <a16:creationId xmlns:a16="http://schemas.microsoft.com/office/drawing/2014/main" id="{A928983D-D53F-DFEB-87BF-97F8C495446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3" name="四角形: メモ 382">
            <a:extLst>
              <a:ext uri="{FF2B5EF4-FFF2-40B4-BE49-F238E27FC236}">
                <a16:creationId xmlns:a16="http://schemas.microsoft.com/office/drawing/2014/main" id="{30699F1D-3FD8-DCA3-2C7F-329A42B9DBA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4" name="四角形: メモ 383">
            <a:extLst>
              <a:ext uri="{FF2B5EF4-FFF2-40B4-BE49-F238E27FC236}">
                <a16:creationId xmlns:a16="http://schemas.microsoft.com/office/drawing/2014/main" id="{5CA00E3D-BA67-3591-3577-A4F626B2E12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5" name="四角形: メモ 384">
            <a:extLst>
              <a:ext uri="{FF2B5EF4-FFF2-40B4-BE49-F238E27FC236}">
                <a16:creationId xmlns:a16="http://schemas.microsoft.com/office/drawing/2014/main" id="{0170DD9D-819F-BA8B-A6AA-7BE0EEAD1BD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6" name="四角形: メモ 385">
            <a:extLst>
              <a:ext uri="{FF2B5EF4-FFF2-40B4-BE49-F238E27FC236}">
                <a16:creationId xmlns:a16="http://schemas.microsoft.com/office/drawing/2014/main" id="{CF0C231F-CA39-4796-D56D-D83EB46B7B7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7" name="四角形: メモ 386">
            <a:extLst>
              <a:ext uri="{FF2B5EF4-FFF2-40B4-BE49-F238E27FC236}">
                <a16:creationId xmlns:a16="http://schemas.microsoft.com/office/drawing/2014/main" id="{E44B50FB-932A-5CF4-842B-C5730D21559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8" name="四角形: メモ 387">
            <a:extLst>
              <a:ext uri="{FF2B5EF4-FFF2-40B4-BE49-F238E27FC236}">
                <a16:creationId xmlns:a16="http://schemas.microsoft.com/office/drawing/2014/main" id="{79ECA3F2-CCCC-549B-B255-FEA4729BDEC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9" name="四角形: メモ 388">
            <a:extLst>
              <a:ext uri="{FF2B5EF4-FFF2-40B4-BE49-F238E27FC236}">
                <a16:creationId xmlns:a16="http://schemas.microsoft.com/office/drawing/2014/main" id="{270ACB80-E099-697C-1792-370B40808A7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0" name="四角形: メモ 389">
            <a:extLst>
              <a:ext uri="{FF2B5EF4-FFF2-40B4-BE49-F238E27FC236}">
                <a16:creationId xmlns:a16="http://schemas.microsoft.com/office/drawing/2014/main" id="{EBBE38ED-81D3-9CE4-68B1-BC52C8AA1CD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1" name="四角形: メモ 390">
            <a:extLst>
              <a:ext uri="{FF2B5EF4-FFF2-40B4-BE49-F238E27FC236}">
                <a16:creationId xmlns:a16="http://schemas.microsoft.com/office/drawing/2014/main" id="{63748F11-ECB6-2828-F8C5-D366777C19B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2" name="四角形: メモ 391">
            <a:extLst>
              <a:ext uri="{FF2B5EF4-FFF2-40B4-BE49-F238E27FC236}">
                <a16:creationId xmlns:a16="http://schemas.microsoft.com/office/drawing/2014/main" id="{06981C50-A181-F2DC-0648-D0633B4855C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3" name="四角形: メモ 392">
            <a:extLst>
              <a:ext uri="{FF2B5EF4-FFF2-40B4-BE49-F238E27FC236}">
                <a16:creationId xmlns:a16="http://schemas.microsoft.com/office/drawing/2014/main" id="{5FAFF5EA-975C-1F1E-ED8E-CC62B147780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4" name="四角形: メモ 393">
            <a:extLst>
              <a:ext uri="{FF2B5EF4-FFF2-40B4-BE49-F238E27FC236}">
                <a16:creationId xmlns:a16="http://schemas.microsoft.com/office/drawing/2014/main" id="{CDBE7D51-1095-5C92-02D9-BA3B1F2DC06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5" name="四角形: メモ 394">
            <a:extLst>
              <a:ext uri="{FF2B5EF4-FFF2-40B4-BE49-F238E27FC236}">
                <a16:creationId xmlns:a16="http://schemas.microsoft.com/office/drawing/2014/main" id="{55086EC5-525C-AB94-1234-66581B1F794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6" name="四角形: メモ 395">
            <a:extLst>
              <a:ext uri="{FF2B5EF4-FFF2-40B4-BE49-F238E27FC236}">
                <a16:creationId xmlns:a16="http://schemas.microsoft.com/office/drawing/2014/main" id="{403F49B6-A761-FD39-BB2E-463A847C9C3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7" name="四角形: メモ 396">
            <a:extLst>
              <a:ext uri="{FF2B5EF4-FFF2-40B4-BE49-F238E27FC236}">
                <a16:creationId xmlns:a16="http://schemas.microsoft.com/office/drawing/2014/main" id="{6C40E95C-C220-E8EE-DB21-3BC5B45893E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8" name="四角形: メモ 397">
            <a:extLst>
              <a:ext uri="{FF2B5EF4-FFF2-40B4-BE49-F238E27FC236}">
                <a16:creationId xmlns:a16="http://schemas.microsoft.com/office/drawing/2014/main" id="{9170EC3E-92CA-5A88-0145-D9DC2C7DDC8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9" name="四角形: メモ 398">
            <a:extLst>
              <a:ext uri="{FF2B5EF4-FFF2-40B4-BE49-F238E27FC236}">
                <a16:creationId xmlns:a16="http://schemas.microsoft.com/office/drawing/2014/main" id="{A7EA537C-FEE6-F5FF-7092-A30BA587A73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0" name="四角形: メモ 399">
            <a:extLst>
              <a:ext uri="{FF2B5EF4-FFF2-40B4-BE49-F238E27FC236}">
                <a16:creationId xmlns:a16="http://schemas.microsoft.com/office/drawing/2014/main" id="{7CA5C881-BD34-32F6-5E4E-444D9AB42D1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1" name="四角形: メモ 400">
            <a:extLst>
              <a:ext uri="{FF2B5EF4-FFF2-40B4-BE49-F238E27FC236}">
                <a16:creationId xmlns:a16="http://schemas.microsoft.com/office/drawing/2014/main" id="{C2A7CE81-E5AE-6A21-DD38-D93305F5AD7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2" name="四角形: メモ 401">
            <a:extLst>
              <a:ext uri="{FF2B5EF4-FFF2-40B4-BE49-F238E27FC236}">
                <a16:creationId xmlns:a16="http://schemas.microsoft.com/office/drawing/2014/main" id="{7656821D-8ED6-C284-E8FE-A03EA05AE1F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3" name="四角形: メモ 402">
            <a:extLst>
              <a:ext uri="{FF2B5EF4-FFF2-40B4-BE49-F238E27FC236}">
                <a16:creationId xmlns:a16="http://schemas.microsoft.com/office/drawing/2014/main" id="{93FFD0EA-1747-E38A-1484-C3737E13938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4" name="四角形: メモ 403">
            <a:extLst>
              <a:ext uri="{FF2B5EF4-FFF2-40B4-BE49-F238E27FC236}">
                <a16:creationId xmlns:a16="http://schemas.microsoft.com/office/drawing/2014/main" id="{D5782E2A-176A-12FB-36A9-37085F3AD07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5" name="四角形: メモ 404">
            <a:extLst>
              <a:ext uri="{FF2B5EF4-FFF2-40B4-BE49-F238E27FC236}">
                <a16:creationId xmlns:a16="http://schemas.microsoft.com/office/drawing/2014/main" id="{E7C21A6A-B62E-BE4C-1B04-5DEE3608F57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6" name="四角形: メモ 405">
            <a:extLst>
              <a:ext uri="{FF2B5EF4-FFF2-40B4-BE49-F238E27FC236}">
                <a16:creationId xmlns:a16="http://schemas.microsoft.com/office/drawing/2014/main" id="{3663DE02-5C17-3171-4FF1-3C53E9B32C8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7" name="四角形: メモ 406">
            <a:extLst>
              <a:ext uri="{FF2B5EF4-FFF2-40B4-BE49-F238E27FC236}">
                <a16:creationId xmlns:a16="http://schemas.microsoft.com/office/drawing/2014/main" id="{54E420EB-7428-3615-28C9-6FF916797A6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8" name="四角形: メモ 407">
            <a:extLst>
              <a:ext uri="{FF2B5EF4-FFF2-40B4-BE49-F238E27FC236}">
                <a16:creationId xmlns:a16="http://schemas.microsoft.com/office/drawing/2014/main" id="{0E5374D7-E121-D530-E580-BB2F68E98AA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9" name="四角形: メモ 408">
            <a:extLst>
              <a:ext uri="{FF2B5EF4-FFF2-40B4-BE49-F238E27FC236}">
                <a16:creationId xmlns:a16="http://schemas.microsoft.com/office/drawing/2014/main" id="{B6B4C4C2-5A24-BF86-339A-2312FB53A39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0" name="四角形: メモ 409">
            <a:extLst>
              <a:ext uri="{FF2B5EF4-FFF2-40B4-BE49-F238E27FC236}">
                <a16:creationId xmlns:a16="http://schemas.microsoft.com/office/drawing/2014/main" id="{ABDA34F5-F611-C38B-A59F-7CAB5152F41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1" name="四角形: メモ 410">
            <a:extLst>
              <a:ext uri="{FF2B5EF4-FFF2-40B4-BE49-F238E27FC236}">
                <a16:creationId xmlns:a16="http://schemas.microsoft.com/office/drawing/2014/main" id="{13A4AC3A-0C1C-00E2-A96E-0AA6F1130C3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2" name="四角形: メモ 411">
            <a:extLst>
              <a:ext uri="{FF2B5EF4-FFF2-40B4-BE49-F238E27FC236}">
                <a16:creationId xmlns:a16="http://schemas.microsoft.com/office/drawing/2014/main" id="{EC668573-4AE2-9DEF-B1FB-925E75CE5A8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3" name="四角形: メモ 412">
            <a:extLst>
              <a:ext uri="{FF2B5EF4-FFF2-40B4-BE49-F238E27FC236}">
                <a16:creationId xmlns:a16="http://schemas.microsoft.com/office/drawing/2014/main" id="{571668A9-C673-6AB6-E41E-BC2C7D548EC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4" name="四角形: メモ 413">
            <a:extLst>
              <a:ext uri="{FF2B5EF4-FFF2-40B4-BE49-F238E27FC236}">
                <a16:creationId xmlns:a16="http://schemas.microsoft.com/office/drawing/2014/main" id="{F8B6E454-0D8F-801C-3DA0-4716D748DF7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5" name="四角形: メモ 414">
            <a:extLst>
              <a:ext uri="{FF2B5EF4-FFF2-40B4-BE49-F238E27FC236}">
                <a16:creationId xmlns:a16="http://schemas.microsoft.com/office/drawing/2014/main" id="{BDCEB977-32D6-31DA-5CA3-8D1166D317F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6" name="四角形: メモ 415">
            <a:extLst>
              <a:ext uri="{FF2B5EF4-FFF2-40B4-BE49-F238E27FC236}">
                <a16:creationId xmlns:a16="http://schemas.microsoft.com/office/drawing/2014/main" id="{B519E6D8-BA6E-5CBE-9255-DC8BB402FC0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7" name="四角形: メモ 416">
            <a:extLst>
              <a:ext uri="{FF2B5EF4-FFF2-40B4-BE49-F238E27FC236}">
                <a16:creationId xmlns:a16="http://schemas.microsoft.com/office/drawing/2014/main" id="{3CD468E0-315F-B922-D84C-622CFC3D761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8" name="四角形: メモ 417">
            <a:extLst>
              <a:ext uri="{FF2B5EF4-FFF2-40B4-BE49-F238E27FC236}">
                <a16:creationId xmlns:a16="http://schemas.microsoft.com/office/drawing/2014/main" id="{C24FE449-5C2A-D3B9-1BE4-5CDA8A0C7E5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9" name="四角形: メモ 418">
            <a:extLst>
              <a:ext uri="{FF2B5EF4-FFF2-40B4-BE49-F238E27FC236}">
                <a16:creationId xmlns:a16="http://schemas.microsoft.com/office/drawing/2014/main" id="{40C80E70-4F40-9D98-2822-C7585B7BD62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0" name="四角形: メモ 419">
            <a:extLst>
              <a:ext uri="{FF2B5EF4-FFF2-40B4-BE49-F238E27FC236}">
                <a16:creationId xmlns:a16="http://schemas.microsoft.com/office/drawing/2014/main" id="{D670B6EC-51BD-BEB5-A00F-8E5D998F4DF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1" name="四角形: メモ 420">
            <a:extLst>
              <a:ext uri="{FF2B5EF4-FFF2-40B4-BE49-F238E27FC236}">
                <a16:creationId xmlns:a16="http://schemas.microsoft.com/office/drawing/2014/main" id="{A2393343-0FDC-433C-AD28-27194C4940B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2" name="四角形: メモ 421">
            <a:extLst>
              <a:ext uri="{FF2B5EF4-FFF2-40B4-BE49-F238E27FC236}">
                <a16:creationId xmlns:a16="http://schemas.microsoft.com/office/drawing/2014/main" id="{C9770C73-C190-1F77-62A0-FF5731725E07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3" name="四角形: メモ 422">
            <a:extLst>
              <a:ext uri="{FF2B5EF4-FFF2-40B4-BE49-F238E27FC236}">
                <a16:creationId xmlns:a16="http://schemas.microsoft.com/office/drawing/2014/main" id="{3A8BFFA2-68C4-DD5B-58FD-EF29B3588AF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4" name="四角形: メモ 423">
            <a:extLst>
              <a:ext uri="{FF2B5EF4-FFF2-40B4-BE49-F238E27FC236}">
                <a16:creationId xmlns:a16="http://schemas.microsoft.com/office/drawing/2014/main" id="{3412A4B0-B338-C263-E0A0-255AF49F5328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5" name="四角形: メモ 424">
            <a:extLst>
              <a:ext uri="{FF2B5EF4-FFF2-40B4-BE49-F238E27FC236}">
                <a16:creationId xmlns:a16="http://schemas.microsoft.com/office/drawing/2014/main" id="{BD7C5304-1F83-1364-3246-1ED64435CB46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6" name="四角形: メモ 425">
            <a:extLst>
              <a:ext uri="{FF2B5EF4-FFF2-40B4-BE49-F238E27FC236}">
                <a16:creationId xmlns:a16="http://schemas.microsoft.com/office/drawing/2014/main" id="{699470DB-EFD4-C652-477F-9246C2F0703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7" name="四角形: メモ 426">
            <a:extLst>
              <a:ext uri="{FF2B5EF4-FFF2-40B4-BE49-F238E27FC236}">
                <a16:creationId xmlns:a16="http://schemas.microsoft.com/office/drawing/2014/main" id="{A16570B5-4F7C-871F-4028-4BAFC75E2DA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8" name="四角形: メモ 427">
            <a:extLst>
              <a:ext uri="{FF2B5EF4-FFF2-40B4-BE49-F238E27FC236}">
                <a16:creationId xmlns:a16="http://schemas.microsoft.com/office/drawing/2014/main" id="{90CDDE89-30B4-BC47-2CD7-3CE91344AA1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9" name="四角形: メモ 428">
            <a:extLst>
              <a:ext uri="{FF2B5EF4-FFF2-40B4-BE49-F238E27FC236}">
                <a16:creationId xmlns:a16="http://schemas.microsoft.com/office/drawing/2014/main" id="{93F1AD4B-9D60-0524-7F7A-D88AC56D11B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0" name="四角形: メモ 429">
            <a:extLst>
              <a:ext uri="{FF2B5EF4-FFF2-40B4-BE49-F238E27FC236}">
                <a16:creationId xmlns:a16="http://schemas.microsoft.com/office/drawing/2014/main" id="{30C4C713-2E0C-5B48-5EA9-ADD46307D79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1" name="四角形: メモ 430">
            <a:extLst>
              <a:ext uri="{FF2B5EF4-FFF2-40B4-BE49-F238E27FC236}">
                <a16:creationId xmlns:a16="http://schemas.microsoft.com/office/drawing/2014/main" id="{E85E7E2A-154E-6585-460E-C54065C5744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2" name="四角形: メモ 431">
            <a:extLst>
              <a:ext uri="{FF2B5EF4-FFF2-40B4-BE49-F238E27FC236}">
                <a16:creationId xmlns:a16="http://schemas.microsoft.com/office/drawing/2014/main" id="{CA7EA5D2-5A43-64F9-DA16-2BFAC4D0A65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3" name="四角形: メモ 432">
            <a:extLst>
              <a:ext uri="{FF2B5EF4-FFF2-40B4-BE49-F238E27FC236}">
                <a16:creationId xmlns:a16="http://schemas.microsoft.com/office/drawing/2014/main" id="{C7702721-A046-62F9-F84C-8D5DF773467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4" name="四角形: メモ 433">
            <a:extLst>
              <a:ext uri="{FF2B5EF4-FFF2-40B4-BE49-F238E27FC236}">
                <a16:creationId xmlns:a16="http://schemas.microsoft.com/office/drawing/2014/main" id="{767A06AF-9619-A808-532D-2E19E109375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5" name="四角形: メモ 434">
            <a:extLst>
              <a:ext uri="{FF2B5EF4-FFF2-40B4-BE49-F238E27FC236}">
                <a16:creationId xmlns:a16="http://schemas.microsoft.com/office/drawing/2014/main" id="{5A608C85-330C-750B-4305-D804E4B792E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6" name="四角形: メモ 435">
            <a:extLst>
              <a:ext uri="{FF2B5EF4-FFF2-40B4-BE49-F238E27FC236}">
                <a16:creationId xmlns:a16="http://schemas.microsoft.com/office/drawing/2014/main" id="{91E9B1EB-6682-9827-1FBC-2BD4D2BDFBD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7" name="四角形: メモ 436">
            <a:extLst>
              <a:ext uri="{FF2B5EF4-FFF2-40B4-BE49-F238E27FC236}">
                <a16:creationId xmlns:a16="http://schemas.microsoft.com/office/drawing/2014/main" id="{A987A6EA-926C-4076-FDB0-B8553E4D620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8" name="四角形: メモ 437">
            <a:extLst>
              <a:ext uri="{FF2B5EF4-FFF2-40B4-BE49-F238E27FC236}">
                <a16:creationId xmlns:a16="http://schemas.microsoft.com/office/drawing/2014/main" id="{EEE97B00-72A1-0941-BF5B-84EAB24AED9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9" name="四角形: メモ 438">
            <a:extLst>
              <a:ext uri="{FF2B5EF4-FFF2-40B4-BE49-F238E27FC236}">
                <a16:creationId xmlns:a16="http://schemas.microsoft.com/office/drawing/2014/main" id="{47C1027E-BCA0-0799-BC98-69903FE3D3F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0" name="四角形: メモ 439">
            <a:extLst>
              <a:ext uri="{FF2B5EF4-FFF2-40B4-BE49-F238E27FC236}">
                <a16:creationId xmlns:a16="http://schemas.microsoft.com/office/drawing/2014/main" id="{731A25D3-B186-D585-82C5-D903745C7AF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1" name="四角形: メモ 440">
            <a:extLst>
              <a:ext uri="{FF2B5EF4-FFF2-40B4-BE49-F238E27FC236}">
                <a16:creationId xmlns:a16="http://schemas.microsoft.com/office/drawing/2014/main" id="{548A8EC8-9804-F743-2308-26AC50EB32A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2" name="四角形: メモ 441">
            <a:extLst>
              <a:ext uri="{FF2B5EF4-FFF2-40B4-BE49-F238E27FC236}">
                <a16:creationId xmlns:a16="http://schemas.microsoft.com/office/drawing/2014/main" id="{D0276AE1-9A69-7AEB-DC3B-D97AA6DCD15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3" name="四角形: メモ 442">
            <a:extLst>
              <a:ext uri="{FF2B5EF4-FFF2-40B4-BE49-F238E27FC236}">
                <a16:creationId xmlns:a16="http://schemas.microsoft.com/office/drawing/2014/main" id="{F182CFCE-FFF6-4124-0DDC-9A559BDBC31F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4" name="四角形: メモ 443">
            <a:extLst>
              <a:ext uri="{FF2B5EF4-FFF2-40B4-BE49-F238E27FC236}">
                <a16:creationId xmlns:a16="http://schemas.microsoft.com/office/drawing/2014/main" id="{11193AB6-CEBD-A73A-C741-F1301BFE1BEC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5" name="四角形: メモ 444">
            <a:extLst>
              <a:ext uri="{FF2B5EF4-FFF2-40B4-BE49-F238E27FC236}">
                <a16:creationId xmlns:a16="http://schemas.microsoft.com/office/drawing/2014/main" id="{FB8C46D7-2F16-4D66-3CB3-40EAD02B90D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6" name="四角形: メモ 445">
            <a:extLst>
              <a:ext uri="{FF2B5EF4-FFF2-40B4-BE49-F238E27FC236}">
                <a16:creationId xmlns:a16="http://schemas.microsoft.com/office/drawing/2014/main" id="{C663CE12-BE09-0DEB-A901-7F2836AE622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7" name="四角形: メモ 446">
            <a:extLst>
              <a:ext uri="{FF2B5EF4-FFF2-40B4-BE49-F238E27FC236}">
                <a16:creationId xmlns:a16="http://schemas.microsoft.com/office/drawing/2014/main" id="{C38ED952-9697-5347-F19F-A6CF5E177A7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8" name="四角形: メモ 447">
            <a:extLst>
              <a:ext uri="{FF2B5EF4-FFF2-40B4-BE49-F238E27FC236}">
                <a16:creationId xmlns:a16="http://schemas.microsoft.com/office/drawing/2014/main" id="{CC1F298B-EEA9-1661-3D41-0FD91892559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9" name="四角形: メモ 448">
            <a:extLst>
              <a:ext uri="{FF2B5EF4-FFF2-40B4-BE49-F238E27FC236}">
                <a16:creationId xmlns:a16="http://schemas.microsoft.com/office/drawing/2014/main" id="{7009875E-1CDE-884F-6B0C-61B10C64366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0" name="四角形: メモ 449">
            <a:extLst>
              <a:ext uri="{FF2B5EF4-FFF2-40B4-BE49-F238E27FC236}">
                <a16:creationId xmlns:a16="http://schemas.microsoft.com/office/drawing/2014/main" id="{98127261-19E4-8607-B76F-0539B77FB0D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1" name="四角形: メモ 450">
            <a:extLst>
              <a:ext uri="{FF2B5EF4-FFF2-40B4-BE49-F238E27FC236}">
                <a16:creationId xmlns:a16="http://schemas.microsoft.com/office/drawing/2014/main" id="{6D2FEFA1-6973-272D-4A13-25C4F602EEE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2" name="四角形: メモ 451">
            <a:extLst>
              <a:ext uri="{FF2B5EF4-FFF2-40B4-BE49-F238E27FC236}">
                <a16:creationId xmlns:a16="http://schemas.microsoft.com/office/drawing/2014/main" id="{1AED0C5F-864D-FB61-3986-B6763CFE56E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3" name="四角形: メモ 452">
            <a:extLst>
              <a:ext uri="{FF2B5EF4-FFF2-40B4-BE49-F238E27FC236}">
                <a16:creationId xmlns:a16="http://schemas.microsoft.com/office/drawing/2014/main" id="{9FDD66FA-4206-B54B-76F7-9E09260601A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4" name="四角形: メモ 453">
            <a:extLst>
              <a:ext uri="{FF2B5EF4-FFF2-40B4-BE49-F238E27FC236}">
                <a16:creationId xmlns:a16="http://schemas.microsoft.com/office/drawing/2014/main" id="{D45F64B6-A865-77FD-EAFD-E95E98ED491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5" name="四角形: メモ 454">
            <a:extLst>
              <a:ext uri="{FF2B5EF4-FFF2-40B4-BE49-F238E27FC236}">
                <a16:creationId xmlns:a16="http://schemas.microsoft.com/office/drawing/2014/main" id="{E9C7DFED-FDB3-5AD5-8E92-76285CDBB0A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6" name="四角形: メモ 455">
            <a:extLst>
              <a:ext uri="{FF2B5EF4-FFF2-40B4-BE49-F238E27FC236}">
                <a16:creationId xmlns:a16="http://schemas.microsoft.com/office/drawing/2014/main" id="{FFE63FFC-B62A-2713-E358-27838EA5CBC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7" name="四角形: メモ 456">
            <a:extLst>
              <a:ext uri="{FF2B5EF4-FFF2-40B4-BE49-F238E27FC236}">
                <a16:creationId xmlns:a16="http://schemas.microsoft.com/office/drawing/2014/main" id="{D38542E3-B475-4011-7097-1F87BCEE369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8" name="四角形: メモ 457">
            <a:extLst>
              <a:ext uri="{FF2B5EF4-FFF2-40B4-BE49-F238E27FC236}">
                <a16:creationId xmlns:a16="http://schemas.microsoft.com/office/drawing/2014/main" id="{65698C53-1C69-C55B-971F-1E2C516CBF7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9" name="四角形: メモ 458">
            <a:extLst>
              <a:ext uri="{FF2B5EF4-FFF2-40B4-BE49-F238E27FC236}">
                <a16:creationId xmlns:a16="http://schemas.microsoft.com/office/drawing/2014/main" id="{EC1D8DC2-1206-275E-F359-C05B70CF047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0" name="四角形: メモ 459">
            <a:extLst>
              <a:ext uri="{FF2B5EF4-FFF2-40B4-BE49-F238E27FC236}">
                <a16:creationId xmlns:a16="http://schemas.microsoft.com/office/drawing/2014/main" id="{237FC350-3499-30F4-8C34-5C69BE83C15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1" name="四角形: メモ 460">
            <a:extLst>
              <a:ext uri="{FF2B5EF4-FFF2-40B4-BE49-F238E27FC236}">
                <a16:creationId xmlns:a16="http://schemas.microsoft.com/office/drawing/2014/main" id="{7B566368-2F5C-5C22-0652-CE2B154595F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2" name="四角形: メモ 461">
            <a:extLst>
              <a:ext uri="{FF2B5EF4-FFF2-40B4-BE49-F238E27FC236}">
                <a16:creationId xmlns:a16="http://schemas.microsoft.com/office/drawing/2014/main" id="{1DC47F0C-56DB-B8E4-E116-7521DD7AACC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3" name="四角形: メモ 462">
            <a:extLst>
              <a:ext uri="{FF2B5EF4-FFF2-40B4-BE49-F238E27FC236}">
                <a16:creationId xmlns:a16="http://schemas.microsoft.com/office/drawing/2014/main" id="{33C5B019-C908-9B56-182B-0C9C8E58F1B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4" name="四角形: メモ 463">
            <a:extLst>
              <a:ext uri="{FF2B5EF4-FFF2-40B4-BE49-F238E27FC236}">
                <a16:creationId xmlns:a16="http://schemas.microsoft.com/office/drawing/2014/main" id="{01650ACD-2DF9-36F3-4FEA-F1913D8C0D2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5" name="四角形: メモ 464">
            <a:extLst>
              <a:ext uri="{FF2B5EF4-FFF2-40B4-BE49-F238E27FC236}">
                <a16:creationId xmlns:a16="http://schemas.microsoft.com/office/drawing/2014/main" id="{E9D0C989-F9CC-00EC-FDEA-474AA795B2E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6" name="四角形: メモ 465">
            <a:extLst>
              <a:ext uri="{FF2B5EF4-FFF2-40B4-BE49-F238E27FC236}">
                <a16:creationId xmlns:a16="http://schemas.microsoft.com/office/drawing/2014/main" id="{BBCCFB3F-DD90-0291-64F1-F02F822CC65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7" name="四角形: メモ 466">
            <a:extLst>
              <a:ext uri="{FF2B5EF4-FFF2-40B4-BE49-F238E27FC236}">
                <a16:creationId xmlns:a16="http://schemas.microsoft.com/office/drawing/2014/main" id="{2F8DDC9C-CA08-AD22-9902-772275EBE40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8" name="四角形: メモ 467">
            <a:extLst>
              <a:ext uri="{FF2B5EF4-FFF2-40B4-BE49-F238E27FC236}">
                <a16:creationId xmlns:a16="http://schemas.microsoft.com/office/drawing/2014/main" id="{26CB2012-937D-09E7-294C-583563DD9D1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9" name="四角形: メモ 468">
            <a:extLst>
              <a:ext uri="{FF2B5EF4-FFF2-40B4-BE49-F238E27FC236}">
                <a16:creationId xmlns:a16="http://schemas.microsoft.com/office/drawing/2014/main" id="{C00D09CE-C2D8-980F-1FC4-460C96BACD7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0" name="四角形: メモ 469">
            <a:extLst>
              <a:ext uri="{FF2B5EF4-FFF2-40B4-BE49-F238E27FC236}">
                <a16:creationId xmlns:a16="http://schemas.microsoft.com/office/drawing/2014/main" id="{7EB69BA4-23DF-DD66-7D7D-91AA6C59E6C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1" name="四角形: メモ 470">
            <a:extLst>
              <a:ext uri="{FF2B5EF4-FFF2-40B4-BE49-F238E27FC236}">
                <a16:creationId xmlns:a16="http://schemas.microsoft.com/office/drawing/2014/main" id="{8D5A195D-9DB1-972F-913F-14BEA4AC1E8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2" name="四角形: メモ 471">
            <a:extLst>
              <a:ext uri="{FF2B5EF4-FFF2-40B4-BE49-F238E27FC236}">
                <a16:creationId xmlns:a16="http://schemas.microsoft.com/office/drawing/2014/main" id="{8E47E3AC-C33D-D157-D255-44847E2B277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3" name="四角形: メモ 472">
            <a:extLst>
              <a:ext uri="{FF2B5EF4-FFF2-40B4-BE49-F238E27FC236}">
                <a16:creationId xmlns:a16="http://schemas.microsoft.com/office/drawing/2014/main" id="{64D2CD04-4630-26EF-72A0-D8F0C99445F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4" name="四角形: メモ 473">
            <a:extLst>
              <a:ext uri="{FF2B5EF4-FFF2-40B4-BE49-F238E27FC236}">
                <a16:creationId xmlns:a16="http://schemas.microsoft.com/office/drawing/2014/main" id="{19941565-CA98-A70A-6388-3F0F2C7919B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5" name="四角形: メモ 474">
            <a:extLst>
              <a:ext uri="{FF2B5EF4-FFF2-40B4-BE49-F238E27FC236}">
                <a16:creationId xmlns:a16="http://schemas.microsoft.com/office/drawing/2014/main" id="{9E3089F3-C419-047B-041C-297336E4EB4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6" name="四角形: メモ 475">
            <a:extLst>
              <a:ext uri="{FF2B5EF4-FFF2-40B4-BE49-F238E27FC236}">
                <a16:creationId xmlns:a16="http://schemas.microsoft.com/office/drawing/2014/main" id="{4C9A03BD-EB33-B3E6-9586-B1EDE771CD3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7" name="四角形: メモ 476">
            <a:extLst>
              <a:ext uri="{FF2B5EF4-FFF2-40B4-BE49-F238E27FC236}">
                <a16:creationId xmlns:a16="http://schemas.microsoft.com/office/drawing/2014/main" id="{B695B360-79E1-06C3-32FB-4670FC0FF9C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8" name="四角形: メモ 477">
            <a:extLst>
              <a:ext uri="{FF2B5EF4-FFF2-40B4-BE49-F238E27FC236}">
                <a16:creationId xmlns:a16="http://schemas.microsoft.com/office/drawing/2014/main" id="{501CD821-D366-7464-AE20-8C055DF242F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9" name="四角形: メモ 478">
            <a:extLst>
              <a:ext uri="{FF2B5EF4-FFF2-40B4-BE49-F238E27FC236}">
                <a16:creationId xmlns:a16="http://schemas.microsoft.com/office/drawing/2014/main" id="{D80390E6-820E-651D-792D-34FAB244542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0" name="四角形: メモ 479">
            <a:extLst>
              <a:ext uri="{FF2B5EF4-FFF2-40B4-BE49-F238E27FC236}">
                <a16:creationId xmlns:a16="http://schemas.microsoft.com/office/drawing/2014/main" id="{BFBECE06-420C-7ABE-1D10-99A56F5E5C6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1" name="四角形: メモ 480">
            <a:extLst>
              <a:ext uri="{FF2B5EF4-FFF2-40B4-BE49-F238E27FC236}">
                <a16:creationId xmlns:a16="http://schemas.microsoft.com/office/drawing/2014/main" id="{27A4E9C6-17F7-5E21-46B4-524972977F6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2" name="四角形: メモ 481">
            <a:extLst>
              <a:ext uri="{FF2B5EF4-FFF2-40B4-BE49-F238E27FC236}">
                <a16:creationId xmlns:a16="http://schemas.microsoft.com/office/drawing/2014/main" id="{B93FC0C8-33D8-BF0A-F647-B19CE471A2C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1E59D0-4429-1905-D260-F9B9435E0D89}"/>
              </a:ext>
            </a:extLst>
          </p:cNvPr>
          <p:cNvSpPr txBox="1"/>
          <p:nvPr/>
        </p:nvSpPr>
        <p:spPr>
          <a:xfrm>
            <a:off x="0" y="0"/>
            <a:ext cx="1225825" cy="89255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班</a:t>
            </a:r>
            <a:endParaRPr kumimoji="1" lang="en-US" altLang="ja-JP" sz="32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〇～〇</a:t>
            </a:r>
            <a:endParaRPr kumimoji="1" lang="ja-JP" altLang="en-US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D667C9-D45A-FC2A-68FD-A0DFD54405A3}"/>
              </a:ext>
            </a:extLst>
          </p:cNvPr>
          <p:cNvSpPr txBox="1"/>
          <p:nvPr/>
        </p:nvSpPr>
        <p:spPr>
          <a:xfrm>
            <a:off x="1311965" y="153888"/>
            <a:ext cx="91804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P-B"/>
                <a:ea typeface="UD デジタル 教科書体 NP-B"/>
              </a:rPr>
              <a:t>〇〇〇〇〇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E08081-C90A-236F-D185-836331B14A39}"/>
              </a:ext>
            </a:extLst>
          </p:cNvPr>
          <p:cNvSpPr/>
          <p:nvPr/>
        </p:nvSpPr>
        <p:spPr>
          <a:xfrm>
            <a:off x="0" y="892552"/>
            <a:ext cx="1225826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スタンプはこちらから）</a:t>
            </a:r>
            <a:endParaRPr kumimoji="1" lang="en-US" altLang="ja-JP" sz="7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イイネ　　ステキ　　なるほど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6B5AFC5A-66EB-F01D-5804-4C3BC878CFFA}"/>
              </a:ext>
            </a:extLst>
          </p:cNvPr>
          <p:cNvSpPr/>
          <p:nvPr/>
        </p:nvSpPr>
        <p:spPr>
          <a:xfrm>
            <a:off x="10460181" y="1"/>
            <a:ext cx="1731819" cy="25717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b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（この付箋を使用）</a:t>
            </a:r>
          </a:p>
        </p:txBody>
      </p:sp>
      <p:pic>
        <p:nvPicPr>
          <p:cNvPr id="5" name="グラフィックス 4" descr="コメント: ハート 単色塗りつぶし">
            <a:extLst>
              <a:ext uri="{FF2B5EF4-FFF2-40B4-BE49-F238E27FC236}">
                <a16:creationId xmlns:a16="http://schemas.microsoft.com/office/drawing/2014/main" id="{0439E9E2-E32A-FC7B-A9D8-8DC87D30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6" name="グラフィックス 5" descr="コメント: 重要 単色塗りつぶし">
            <a:extLst>
              <a:ext uri="{FF2B5EF4-FFF2-40B4-BE49-F238E27FC236}">
                <a16:creationId xmlns:a16="http://schemas.microsoft.com/office/drawing/2014/main" id="{7F4073FE-986F-C4DA-14EA-382CF5BE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7" name="グラフィックス 6" descr="コメント: いいね! 単色塗りつぶし">
            <a:extLst>
              <a:ext uri="{FF2B5EF4-FFF2-40B4-BE49-F238E27FC236}">
                <a16:creationId xmlns:a16="http://schemas.microsoft.com/office/drawing/2014/main" id="{8F650211-5031-C215-F144-EC68EB78C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8" name="グラフィックス 7" descr="コメント: ハート 単色塗りつぶし">
            <a:extLst>
              <a:ext uri="{FF2B5EF4-FFF2-40B4-BE49-F238E27FC236}">
                <a16:creationId xmlns:a16="http://schemas.microsoft.com/office/drawing/2014/main" id="{741B3B24-E2C0-FA90-2A34-CBB86C7A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9" name="グラフィックス 8" descr="コメント: 重要 単色塗りつぶし">
            <a:extLst>
              <a:ext uri="{FF2B5EF4-FFF2-40B4-BE49-F238E27FC236}">
                <a16:creationId xmlns:a16="http://schemas.microsoft.com/office/drawing/2014/main" id="{D5B07FF6-0934-7B64-CD30-8D8F8864D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0" name="グラフィックス 9" descr="コメント: いいね! 単色塗りつぶし">
            <a:extLst>
              <a:ext uri="{FF2B5EF4-FFF2-40B4-BE49-F238E27FC236}">
                <a16:creationId xmlns:a16="http://schemas.microsoft.com/office/drawing/2014/main" id="{C0BFD6D9-5A4D-16AB-1652-DE5E803A8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1" name="グラフィックス 10" descr="コメント: ハート 単色塗りつぶし">
            <a:extLst>
              <a:ext uri="{FF2B5EF4-FFF2-40B4-BE49-F238E27FC236}">
                <a16:creationId xmlns:a16="http://schemas.microsoft.com/office/drawing/2014/main" id="{C958EA21-97ED-742D-3964-D34EF43E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2" name="グラフィックス 11" descr="コメント: 重要 単色塗りつぶし">
            <a:extLst>
              <a:ext uri="{FF2B5EF4-FFF2-40B4-BE49-F238E27FC236}">
                <a16:creationId xmlns:a16="http://schemas.microsoft.com/office/drawing/2014/main" id="{E8C70678-7B1F-9A68-D431-A3AD19AA7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3" name="グラフィックス 12" descr="コメント: いいね! 単色塗りつぶし">
            <a:extLst>
              <a:ext uri="{FF2B5EF4-FFF2-40B4-BE49-F238E27FC236}">
                <a16:creationId xmlns:a16="http://schemas.microsoft.com/office/drawing/2014/main" id="{11EDAF5C-5FC4-9A5D-9545-F42763115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4" name="グラフィックス 13" descr="コメント: ハート 単色塗りつぶし">
            <a:extLst>
              <a:ext uri="{FF2B5EF4-FFF2-40B4-BE49-F238E27FC236}">
                <a16:creationId xmlns:a16="http://schemas.microsoft.com/office/drawing/2014/main" id="{81323E32-8D22-EC77-C255-D7D56076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5" name="グラフィックス 14" descr="コメント: 重要 単色塗りつぶし">
            <a:extLst>
              <a:ext uri="{FF2B5EF4-FFF2-40B4-BE49-F238E27FC236}">
                <a16:creationId xmlns:a16="http://schemas.microsoft.com/office/drawing/2014/main" id="{0F560C76-FD2F-716E-1AB7-75ECEB3DF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" name="グラフィックス 15" descr="コメント: いいね! 単色塗りつぶし">
            <a:extLst>
              <a:ext uri="{FF2B5EF4-FFF2-40B4-BE49-F238E27FC236}">
                <a16:creationId xmlns:a16="http://schemas.microsoft.com/office/drawing/2014/main" id="{82AC8C94-9D69-6F77-EE31-916D19A02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" name="グラフィックス 16" descr="コメント: ハート 単色塗りつぶし">
            <a:extLst>
              <a:ext uri="{FF2B5EF4-FFF2-40B4-BE49-F238E27FC236}">
                <a16:creationId xmlns:a16="http://schemas.microsoft.com/office/drawing/2014/main" id="{A096CD67-54E4-07AC-EAB1-42472214C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" name="グラフィックス 17" descr="コメント: 重要 単色塗りつぶし">
            <a:extLst>
              <a:ext uri="{FF2B5EF4-FFF2-40B4-BE49-F238E27FC236}">
                <a16:creationId xmlns:a16="http://schemas.microsoft.com/office/drawing/2014/main" id="{BAAF6CF4-33E7-513B-9B35-7B08587A6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" name="グラフィックス 18" descr="コメント: いいね! 単色塗りつぶし">
            <a:extLst>
              <a:ext uri="{FF2B5EF4-FFF2-40B4-BE49-F238E27FC236}">
                <a16:creationId xmlns:a16="http://schemas.microsoft.com/office/drawing/2014/main" id="{44FAA3D3-BA72-D1F6-E062-E5B39F325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" name="グラフィックス 19" descr="コメント: ハート 単色塗りつぶし">
            <a:extLst>
              <a:ext uri="{FF2B5EF4-FFF2-40B4-BE49-F238E27FC236}">
                <a16:creationId xmlns:a16="http://schemas.microsoft.com/office/drawing/2014/main" id="{FC918613-F473-6759-695B-8EDE8CF4D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" name="グラフィックス 20" descr="コメント: 重要 単色塗りつぶし">
            <a:extLst>
              <a:ext uri="{FF2B5EF4-FFF2-40B4-BE49-F238E27FC236}">
                <a16:creationId xmlns:a16="http://schemas.microsoft.com/office/drawing/2014/main" id="{4BB8D965-7746-F098-91EF-70DB6409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" name="グラフィックス 21" descr="コメント: いいね! 単色塗りつぶし">
            <a:extLst>
              <a:ext uri="{FF2B5EF4-FFF2-40B4-BE49-F238E27FC236}">
                <a16:creationId xmlns:a16="http://schemas.microsoft.com/office/drawing/2014/main" id="{31944649-93C4-DA53-BBB7-CBA52C464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3" name="グラフィックス 22" descr="コメント: ハート 単色塗りつぶし">
            <a:extLst>
              <a:ext uri="{FF2B5EF4-FFF2-40B4-BE49-F238E27FC236}">
                <a16:creationId xmlns:a16="http://schemas.microsoft.com/office/drawing/2014/main" id="{E1D4DC82-2074-95A6-F801-A247E66F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4" name="グラフィックス 23" descr="コメント: 重要 単色塗りつぶし">
            <a:extLst>
              <a:ext uri="{FF2B5EF4-FFF2-40B4-BE49-F238E27FC236}">
                <a16:creationId xmlns:a16="http://schemas.microsoft.com/office/drawing/2014/main" id="{6E8FC359-C69B-5B93-D24D-59BD3CB2F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5" name="グラフィックス 24" descr="コメント: いいね! 単色塗りつぶし">
            <a:extLst>
              <a:ext uri="{FF2B5EF4-FFF2-40B4-BE49-F238E27FC236}">
                <a16:creationId xmlns:a16="http://schemas.microsoft.com/office/drawing/2014/main" id="{7A20242F-340B-4AD0-7167-F3B0786C8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6" name="グラフィックス 25" descr="コメント: ハート 単色塗りつぶし">
            <a:extLst>
              <a:ext uri="{FF2B5EF4-FFF2-40B4-BE49-F238E27FC236}">
                <a16:creationId xmlns:a16="http://schemas.microsoft.com/office/drawing/2014/main" id="{DDCDB4AD-06A1-DACC-DC04-606AB27EA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7" name="グラフィックス 26" descr="コメント: 重要 単色塗りつぶし">
            <a:extLst>
              <a:ext uri="{FF2B5EF4-FFF2-40B4-BE49-F238E27FC236}">
                <a16:creationId xmlns:a16="http://schemas.microsoft.com/office/drawing/2014/main" id="{8DCA26A6-FBF9-81F6-EF99-2039BDAB9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8" name="グラフィックス 27" descr="コメント: いいね! 単色塗りつぶし">
            <a:extLst>
              <a:ext uri="{FF2B5EF4-FFF2-40B4-BE49-F238E27FC236}">
                <a16:creationId xmlns:a16="http://schemas.microsoft.com/office/drawing/2014/main" id="{FD170B23-1F49-D9EB-D330-21D8EDC4F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9" name="グラフィックス 28" descr="コメント: ハート 単色塗りつぶし">
            <a:extLst>
              <a:ext uri="{FF2B5EF4-FFF2-40B4-BE49-F238E27FC236}">
                <a16:creationId xmlns:a16="http://schemas.microsoft.com/office/drawing/2014/main" id="{0EC08F64-CB56-E9C2-E136-5742464E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30" name="グラフィックス 29" descr="コメント: 重要 単色塗りつぶし">
            <a:extLst>
              <a:ext uri="{FF2B5EF4-FFF2-40B4-BE49-F238E27FC236}">
                <a16:creationId xmlns:a16="http://schemas.microsoft.com/office/drawing/2014/main" id="{C6B989A5-8D99-A7A9-6746-5D9F402EA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31" name="グラフィックス 30" descr="コメント: いいね! 単色塗りつぶし">
            <a:extLst>
              <a:ext uri="{FF2B5EF4-FFF2-40B4-BE49-F238E27FC236}">
                <a16:creationId xmlns:a16="http://schemas.microsoft.com/office/drawing/2014/main" id="{CEFF369F-2C2A-413A-AEF2-B1E67634F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0" name="グラフィックス 159" descr="コメント: ハート 単色塗りつぶし">
            <a:extLst>
              <a:ext uri="{FF2B5EF4-FFF2-40B4-BE49-F238E27FC236}">
                <a16:creationId xmlns:a16="http://schemas.microsoft.com/office/drawing/2014/main" id="{9C57477D-6670-6DB8-DA08-4E802ABD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1" name="グラフィックス 160" descr="コメント: 重要 単色塗りつぶし">
            <a:extLst>
              <a:ext uri="{FF2B5EF4-FFF2-40B4-BE49-F238E27FC236}">
                <a16:creationId xmlns:a16="http://schemas.microsoft.com/office/drawing/2014/main" id="{C90974C2-BE4C-324F-2780-1D4D7F97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2" name="グラフィックス 161" descr="コメント: いいね! 単色塗りつぶし">
            <a:extLst>
              <a:ext uri="{FF2B5EF4-FFF2-40B4-BE49-F238E27FC236}">
                <a16:creationId xmlns:a16="http://schemas.microsoft.com/office/drawing/2014/main" id="{1B30BB08-2730-C464-8282-8BE758C8B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3" name="グラフィックス 162" descr="コメント: ハート 単色塗りつぶし">
            <a:extLst>
              <a:ext uri="{FF2B5EF4-FFF2-40B4-BE49-F238E27FC236}">
                <a16:creationId xmlns:a16="http://schemas.microsoft.com/office/drawing/2014/main" id="{0D25C191-A5DB-4BEB-DEAD-AA87A126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4" name="グラフィックス 163" descr="コメント: 重要 単色塗りつぶし">
            <a:extLst>
              <a:ext uri="{FF2B5EF4-FFF2-40B4-BE49-F238E27FC236}">
                <a16:creationId xmlns:a16="http://schemas.microsoft.com/office/drawing/2014/main" id="{B056C068-5255-F670-D401-BBF95E0AE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5" name="グラフィックス 164" descr="コメント: いいね! 単色塗りつぶし">
            <a:extLst>
              <a:ext uri="{FF2B5EF4-FFF2-40B4-BE49-F238E27FC236}">
                <a16:creationId xmlns:a16="http://schemas.microsoft.com/office/drawing/2014/main" id="{5C8B2E72-1980-BF39-0092-0531855C8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6" name="グラフィックス 165" descr="コメント: ハート 単色塗りつぶし">
            <a:extLst>
              <a:ext uri="{FF2B5EF4-FFF2-40B4-BE49-F238E27FC236}">
                <a16:creationId xmlns:a16="http://schemas.microsoft.com/office/drawing/2014/main" id="{FE4255F9-CD68-8F12-D84B-9BF282891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7" name="グラフィックス 166" descr="コメント: 重要 単色塗りつぶし">
            <a:extLst>
              <a:ext uri="{FF2B5EF4-FFF2-40B4-BE49-F238E27FC236}">
                <a16:creationId xmlns:a16="http://schemas.microsoft.com/office/drawing/2014/main" id="{45842037-4618-6305-CE50-D1F1B6A2E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8" name="グラフィックス 167" descr="コメント: いいね! 単色塗りつぶし">
            <a:extLst>
              <a:ext uri="{FF2B5EF4-FFF2-40B4-BE49-F238E27FC236}">
                <a16:creationId xmlns:a16="http://schemas.microsoft.com/office/drawing/2014/main" id="{FC2276DB-73EC-7106-FB63-DC13CD9E2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9" name="グラフィックス 168" descr="コメント: ハート 単色塗りつぶし">
            <a:extLst>
              <a:ext uri="{FF2B5EF4-FFF2-40B4-BE49-F238E27FC236}">
                <a16:creationId xmlns:a16="http://schemas.microsoft.com/office/drawing/2014/main" id="{19CBA6E5-CF7F-307E-FFAD-9DB9C4B98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0" name="グラフィックス 169" descr="コメント: 重要 単色塗りつぶし">
            <a:extLst>
              <a:ext uri="{FF2B5EF4-FFF2-40B4-BE49-F238E27FC236}">
                <a16:creationId xmlns:a16="http://schemas.microsoft.com/office/drawing/2014/main" id="{EBA08094-CBE3-EB20-6408-4EDB49CDC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1" name="グラフィックス 170" descr="コメント: いいね! 単色塗りつぶし">
            <a:extLst>
              <a:ext uri="{FF2B5EF4-FFF2-40B4-BE49-F238E27FC236}">
                <a16:creationId xmlns:a16="http://schemas.microsoft.com/office/drawing/2014/main" id="{D93263B5-44BC-A3DB-097F-6BFFD56AC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2" name="グラフィックス 171" descr="コメント: ハート 単色塗りつぶし">
            <a:extLst>
              <a:ext uri="{FF2B5EF4-FFF2-40B4-BE49-F238E27FC236}">
                <a16:creationId xmlns:a16="http://schemas.microsoft.com/office/drawing/2014/main" id="{09A4AC31-90B8-EEDC-F2B9-A733CFFF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3" name="グラフィックス 172" descr="コメント: 重要 単色塗りつぶし">
            <a:extLst>
              <a:ext uri="{FF2B5EF4-FFF2-40B4-BE49-F238E27FC236}">
                <a16:creationId xmlns:a16="http://schemas.microsoft.com/office/drawing/2014/main" id="{8E5F48A7-F23B-7D82-AA62-36DAEC47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4" name="グラフィックス 173" descr="コメント: いいね! 単色塗りつぶし">
            <a:extLst>
              <a:ext uri="{FF2B5EF4-FFF2-40B4-BE49-F238E27FC236}">
                <a16:creationId xmlns:a16="http://schemas.microsoft.com/office/drawing/2014/main" id="{807D8C47-4326-E5D6-EAE5-066CE0634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5" name="グラフィックス 174" descr="コメント: ハート 単色塗りつぶし">
            <a:extLst>
              <a:ext uri="{FF2B5EF4-FFF2-40B4-BE49-F238E27FC236}">
                <a16:creationId xmlns:a16="http://schemas.microsoft.com/office/drawing/2014/main" id="{7E6A110F-7795-617D-4811-54F8B425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6" name="グラフィックス 175" descr="コメント: 重要 単色塗りつぶし">
            <a:extLst>
              <a:ext uri="{FF2B5EF4-FFF2-40B4-BE49-F238E27FC236}">
                <a16:creationId xmlns:a16="http://schemas.microsoft.com/office/drawing/2014/main" id="{EF44AE97-B1ED-7F4B-74CA-1EC8615A4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7" name="グラフィックス 176" descr="コメント: いいね! 単色塗りつぶし">
            <a:extLst>
              <a:ext uri="{FF2B5EF4-FFF2-40B4-BE49-F238E27FC236}">
                <a16:creationId xmlns:a16="http://schemas.microsoft.com/office/drawing/2014/main" id="{C48CF3F3-9F53-84FF-40CE-99ED46F3E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8" name="グラフィックス 177" descr="コメント: ハート 単色塗りつぶし">
            <a:extLst>
              <a:ext uri="{FF2B5EF4-FFF2-40B4-BE49-F238E27FC236}">
                <a16:creationId xmlns:a16="http://schemas.microsoft.com/office/drawing/2014/main" id="{18B39EE4-8695-AD2F-D725-278CDA24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9" name="グラフィックス 178" descr="コメント: 重要 単色塗りつぶし">
            <a:extLst>
              <a:ext uri="{FF2B5EF4-FFF2-40B4-BE49-F238E27FC236}">
                <a16:creationId xmlns:a16="http://schemas.microsoft.com/office/drawing/2014/main" id="{65F96B27-0F14-0EA9-11CF-AC7777833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0" name="グラフィックス 179" descr="コメント: いいね! 単色塗りつぶし">
            <a:extLst>
              <a:ext uri="{FF2B5EF4-FFF2-40B4-BE49-F238E27FC236}">
                <a16:creationId xmlns:a16="http://schemas.microsoft.com/office/drawing/2014/main" id="{143EE73F-2EEE-4D91-1121-D743BE51B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1" name="グラフィックス 180" descr="コメント: ハート 単色塗りつぶし">
            <a:extLst>
              <a:ext uri="{FF2B5EF4-FFF2-40B4-BE49-F238E27FC236}">
                <a16:creationId xmlns:a16="http://schemas.microsoft.com/office/drawing/2014/main" id="{F73A69FA-FEB1-130E-9A3C-76501396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2" name="グラフィックス 181" descr="コメント: 重要 単色塗りつぶし">
            <a:extLst>
              <a:ext uri="{FF2B5EF4-FFF2-40B4-BE49-F238E27FC236}">
                <a16:creationId xmlns:a16="http://schemas.microsoft.com/office/drawing/2014/main" id="{A09E1BD0-A458-3BEC-3959-BC25A5BB7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3" name="グラフィックス 182" descr="コメント: いいね! 単色塗りつぶし">
            <a:extLst>
              <a:ext uri="{FF2B5EF4-FFF2-40B4-BE49-F238E27FC236}">
                <a16:creationId xmlns:a16="http://schemas.microsoft.com/office/drawing/2014/main" id="{4766C322-09F8-E19B-0C91-5FDA34A3C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4" name="グラフィックス 183" descr="コメント: ハート 単色塗りつぶし">
            <a:extLst>
              <a:ext uri="{FF2B5EF4-FFF2-40B4-BE49-F238E27FC236}">
                <a16:creationId xmlns:a16="http://schemas.microsoft.com/office/drawing/2014/main" id="{39D83942-A820-8626-805C-71B8421C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5" name="グラフィックス 184" descr="コメント: 重要 単色塗りつぶし">
            <a:extLst>
              <a:ext uri="{FF2B5EF4-FFF2-40B4-BE49-F238E27FC236}">
                <a16:creationId xmlns:a16="http://schemas.microsoft.com/office/drawing/2014/main" id="{C85FCDC9-87BE-95CE-2BB6-D4A0C5B39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6" name="グラフィックス 185" descr="コメント: いいね! 単色塗りつぶし">
            <a:extLst>
              <a:ext uri="{FF2B5EF4-FFF2-40B4-BE49-F238E27FC236}">
                <a16:creationId xmlns:a16="http://schemas.microsoft.com/office/drawing/2014/main" id="{FD67667A-9E3E-4329-B940-50FBB6DC2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7" name="グラフィックス 186" descr="コメント: ハート 単色塗りつぶし">
            <a:extLst>
              <a:ext uri="{FF2B5EF4-FFF2-40B4-BE49-F238E27FC236}">
                <a16:creationId xmlns:a16="http://schemas.microsoft.com/office/drawing/2014/main" id="{55A358EE-044B-E4EA-8D51-11E43F96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8" name="グラフィックス 187" descr="コメント: 重要 単色塗りつぶし">
            <a:extLst>
              <a:ext uri="{FF2B5EF4-FFF2-40B4-BE49-F238E27FC236}">
                <a16:creationId xmlns:a16="http://schemas.microsoft.com/office/drawing/2014/main" id="{CFE5E302-6712-EAC9-46B2-DAF658898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9" name="グラフィックス 188" descr="コメント: いいね! 単色塗りつぶし">
            <a:extLst>
              <a:ext uri="{FF2B5EF4-FFF2-40B4-BE49-F238E27FC236}">
                <a16:creationId xmlns:a16="http://schemas.microsoft.com/office/drawing/2014/main" id="{BE5ED615-5CD5-D8C3-D6AD-E053C0B8E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0" name="グラフィックス 189" descr="コメント: ハート 単色塗りつぶし">
            <a:extLst>
              <a:ext uri="{FF2B5EF4-FFF2-40B4-BE49-F238E27FC236}">
                <a16:creationId xmlns:a16="http://schemas.microsoft.com/office/drawing/2014/main" id="{8A056658-99F4-CCA1-6801-83A16DF5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1" name="グラフィックス 190" descr="コメント: 重要 単色塗りつぶし">
            <a:extLst>
              <a:ext uri="{FF2B5EF4-FFF2-40B4-BE49-F238E27FC236}">
                <a16:creationId xmlns:a16="http://schemas.microsoft.com/office/drawing/2014/main" id="{4E6FE0E3-12C4-97DF-2523-EB460D62B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2" name="グラフィックス 191" descr="コメント: いいね! 単色塗りつぶし">
            <a:extLst>
              <a:ext uri="{FF2B5EF4-FFF2-40B4-BE49-F238E27FC236}">
                <a16:creationId xmlns:a16="http://schemas.microsoft.com/office/drawing/2014/main" id="{C1F42F0E-9F51-A969-7B43-5D1CA8327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3" name="グラフィックス 192" descr="コメント: ハート 単色塗りつぶし">
            <a:extLst>
              <a:ext uri="{FF2B5EF4-FFF2-40B4-BE49-F238E27FC236}">
                <a16:creationId xmlns:a16="http://schemas.microsoft.com/office/drawing/2014/main" id="{77658859-C644-89CC-81D6-EAB355CB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4" name="グラフィックス 193" descr="コメント: 重要 単色塗りつぶし">
            <a:extLst>
              <a:ext uri="{FF2B5EF4-FFF2-40B4-BE49-F238E27FC236}">
                <a16:creationId xmlns:a16="http://schemas.microsoft.com/office/drawing/2014/main" id="{30CD4B62-5185-3E11-805B-56A6393A4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5" name="グラフィックス 194" descr="コメント: いいね! 単色塗りつぶし">
            <a:extLst>
              <a:ext uri="{FF2B5EF4-FFF2-40B4-BE49-F238E27FC236}">
                <a16:creationId xmlns:a16="http://schemas.microsoft.com/office/drawing/2014/main" id="{645BE8BD-ED33-6C81-93EB-062653352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6" name="グラフィックス 195" descr="コメント: ハート 単色塗りつぶし">
            <a:extLst>
              <a:ext uri="{FF2B5EF4-FFF2-40B4-BE49-F238E27FC236}">
                <a16:creationId xmlns:a16="http://schemas.microsoft.com/office/drawing/2014/main" id="{313B0911-B113-1F95-5C49-C83ACA7A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7" name="グラフィックス 196" descr="コメント: 重要 単色塗りつぶし">
            <a:extLst>
              <a:ext uri="{FF2B5EF4-FFF2-40B4-BE49-F238E27FC236}">
                <a16:creationId xmlns:a16="http://schemas.microsoft.com/office/drawing/2014/main" id="{CAC70E2D-FCAA-FDFA-AE83-182C7657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8" name="グラフィックス 197" descr="コメント: いいね! 単色塗りつぶし">
            <a:extLst>
              <a:ext uri="{FF2B5EF4-FFF2-40B4-BE49-F238E27FC236}">
                <a16:creationId xmlns:a16="http://schemas.microsoft.com/office/drawing/2014/main" id="{A70722E9-DDC1-B8BD-A00D-AB26B0B02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9" name="グラフィックス 198" descr="コメント: ハート 単色塗りつぶし">
            <a:extLst>
              <a:ext uri="{FF2B5EF4-FFF2-40B4-BE49-F238E27FC236}">
                <a16:creationId xmlns:a16="http://schemas.microsoft.com/office/drawing/2014/main" id="{284B8F0F-5499-53AD-969C-205CED45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0" name="グラフィックス 199" descr="コメント: 重要 単色塗りつぶし">
            <a:extLst>
              <a:ext uri="{FF2B5EF4-FFF2-40B4-BE49-F238E27FC236}">
                <a16:creationId xmlns:a16="http://schemas.microsoft.com/office/drawing/2014/main" id="{5CE186FC-51C2-6E71-D0B5-67C98CB08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1" name="グラフィックス 200" descr="コメント: いいね! 単色塗りつぶし">
            <a:extLst>
              <a:ext uri="{FF2B5EF4-FFF2-40B4-BE49-F238E27FC236}">
                <a16:creationId xmlns:a16="http://schemas.microsoft.com/office/drawing/2014/main" id="{FA27483B-375B-1CD4-77C3-56A9827E7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2" name="グラフィックス 201" descr="コメント: ハート 単色塗りつぶし">
            <a:extLst>
              <a:ext uri="{FF2B5EF4-FFF2-40B4-BE49-F238E27FC236}">
                <a16:creationId xmlns:a16="http://schemas.microsoft.com/office/drawing/2014/main" id="{85AC7BD7-5834-047E-4BFC-809128D0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3" name="グラフィックス 202" descr="コメント: 重要 単色塗りつぶし">
            <a:extLst>
              <a:ext uri="{FF2B5EF4-FFF2-40B4-BE49-F238E27FC236}">
                <a16:creationId xmlns:a16="http://schemas.microsoft.com/office/drawing/2014/main" id="{2EC90924-9F4B-7FBD-5E6A-6755BDE18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4" name="グラフィックス 203" descr="コメント: いいね! 単色塗りつぶし">
            <a:extLst>
              <a:ext uri="{FF2B5EF4-FFF2-40B4-BE49-F238E27FC236}">
                <a16:creationId xmlns:a16="http://schemas.microsoft.com/office/drawing/2014/main" id="{F195598A-CEB0-78D9-99AF-ACED6631E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5" name="グラフィックス 204" descr="コメント: ハート 単色塗りつぶし">
            <a:extLst>
              <a:ext uri="{FF2B5EF4-FFF2-40B4-BE49-F238E27FC236}">
                <a16:creationId xmlns:a16="http://schemas.microsoft.com/office/drawing/2014/main" id="{68059B04-0357-9B65-DAB9-C3F109A4A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6" name="グラフィックス 205" descr="コメント: 重要 単色塗りつぶし">
            <a:extLst>
              <a:ext uri="{FF2B5EF4-FFF2-40B4-BE49-F238E27FC236}">
                <a16:creationId xmlns:a16="http://schemas.microsoft.com/office/drawing/2014/main" id="{033A1E46-FD6E-DBA9-3443-FC96E3369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7" name="グラフィックス 206" descr="コメント: いいね! 単色塗りつぶし">
            <a:extLst>
              <a:ext uri="{FF2B5EF4-FFF2-40B4-BE49-F238E27FC236}">
                <a16:creationId xmlns:a16="http://schemas.microsoft.com/office/drawing/2014/main" id="{F6A3D3B5-BDE5-BC51-B0CE-79058C3AC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8" name="グラフィックス 207" descr="コメント: ハート 単色塗りつぶし">
            <a:extLst>
              <a:ext uri="{FF2B5EF4-FFF2-40B4-BE49-F238E27FC236}">
                <a16:creationId xmlns:a16="http://schemas.microsoft.com/office/drawing/2014/main" id="{804C486E-9A44-2FFA-68F0-BDCE4412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9" name="グラフィックス 208" descr="コメント: 重要 単色塗りつぶし">
            <a:extLst>
              <a:ext uri="{FF2B5EF4-FFF2-40B4-BE49-F238E27FC236}">
                <a16:creationId xmlns:a16="http://schemas.microsoft.com/office/drawing/2014/main" id="{57550FED-250B-91FF-8F58-A0D061662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0" name="グラフィックス 209" descr="コメント: いいね! 単色塗りつぶし">
            <a:extLst>
              <a:ext uri="{FF2B5EF4-FFF2-40B4-BE49-F238E27FC236}">
                <a16:creationId xmlns:a16="http://schemas.microsoft.com/office/drawing/2014/main" id="{5859C9F4-B716-E324-FD0E-55A99316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1" name="グラフィックス 210" descr="コメント: ハート 単色塗りつぶし">
            <a:extLst>
              <a:ext uri="{FF2B5EF4-FFF2-40B4-BE49-F238E27FC236}">
                <a16:creationId xmlns:a16="http://schemas.microsoft.com/office/drawing/2014/main" id="{AAB0687C-0D82-98D4-E7CD-0A38CA47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2" name="グラフィックス 211" descr="コメント: 重要 単色塗りつぶし">
            <a:extLst>
              <a:ext uri="{FF2B5EF4-FFF2-40B4-BE49-F238E27FC236}">
                <a16:creationId xmlns:a16="http://schemas.microsoft.com/office/drawing/2014/main" id="{2623A9FA-AC72-A808-2DED-1C293AF41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3" name="グラフィックス 212" descr="コメント: いいね! 単色塗りつぶし">
            <a:extLst>
              <a:ext uri="{FF2B5EF4-FFF2-40B4-BE49-F238E27FC236}">
                <a16:creationId xmlns:a16="http://schemas.microsoft.com/office/drawing/2014/main" id="{E1414D32-284C-B4D7-12FF-0A898ED70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4" name="グラフィックス 213" descr="コメント: ハート 単色塗りつぶし">
            <a:extLst>
              <a:ext uri="{FF2B5EF4-FFF2-40B4-BE49-F238E27FC236}">
                <a16:creationId xmlns:a16="http://schemas.microsoft.com/office/drawing/2014/main" id="{7F5705B3-68DE-33A5-28AB-A55A441F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5" name="グラフィックス 214" descr="コメント: 重要 単色塗りつぶし">
            <a:extLst>
              <a:ext uri="{FF2B5EF4-FFF2-40B4-BE49-F238E27FC236}">
                <a16:creationId xmlns:a16="http://schemas.microsoft.com/office/drawing/2014/main" id="{958FA0B8-4E77-789E-8458-D391E168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6" name="グラフィックス 215" descr="コメント: いいね! 単色塗りつぶし">
            <a:extLst>
              <a:ext uri="{FF2B5EF4-FFF2-40B4-BE49-F238E27FC236}">
                <a16:creationId xmlns:a16="http://schemas.microsoft.com/office/drawing/2014/main" id="{AFD14FD7-3FC1-3048-07A1-296E0A256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7" name="グラフィックス 216" descr="コメント: ハート 単色塗りつぶし">
            <a:extLst>
              <a:ext uri="{FF2B5EF4-FFF2-40B4-BE49-F238E27FC236}">
                <a16:creationId xmlns:a16="http://schemas.microsoft.com/office/drawing/2014/main" id="{8B06CE1C-504E-A206-1F00-87825917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8" name="グラフィックス 217" descr="コメント: 重要 単色塗りつぶし">
            <a:extLst>
              <a:ext uri="{FF2B5EF4-FFF2-40B4-BE49-F238E27FC236}">
                <a16:creationId xmlns:a16="http://schemas.microsoft.com/office/drawing/2014/main" id="{35B7A8B7-8ED7-9CF0-18BC-8003A7817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9" name="グラフィックス 218" descr="コメント: いいね! 単色塗りつぶし">
            <a:extLst>
              <a:ext uri="{FF2B5EF4-FFF2-40B4-BE49-F238E27FC236}">
                <a16:creationId xmlns:a16="http://schemas.microsoft.com/office/drawing/2014/main" id="{99DE9A80-78A7-03FC-794A-5A88A5491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0" name="グラフィックス 219" descr="コメント: ハート 単色塗りつぶし">
            <a:extLst>
              <a:ext uri="{FF2B5EF4-FFF2-40B4-BE49-F238E27FC236}">
                <a16:creationId xmlns:a16="http://schemas.microsoft.com/office/drawing/2014/main" id="{54E7E65D-53BD-3BFC-6DE2-B7F32CFE5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1" name="グラフィックス 220" descr="コメント: 重要 単色塗りつぶし">
            <a:extLst>
              <a:ext uri="{FF2B5EF4-FFF2-40B4-BE49-F238E27FC236}">
                <a16:creationId xmlns:a16="http://schemas.microsoft.com/office/drawing/2014/main" id="{71CAD15A-BE42-E307-ADDB-FF04457C0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2" name="グラフィックス 221" descr="コメント: いいね! 単色塗りつぶし">
            <a:extLst>
              <a:ext uri="{FF2B5EF4-FFF2-40B4-BE49-F238E27FC236}">
                <a16:creationId xmlns:a16="http://schemas.microsoft.com/office/drawing/2014/main" id="{9048FE7F-0FCA-2CF3-9E65-95FEBA888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3" name="グラフィックス 222" descr="コメント: ハート 単色塗りつぶし">
            <a:extLst>
              <a:ext uri="{FF2B5EF4-FFF2-40B4-BE49-F238E27FC236}">
                <a16:creationId xmlns:a16="http://schemas.microsoft.com/office/drawing/2014/main" id="{2BF5AC8C-B93B-A0C4-E52B-F195CDBF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4" name="グラフィックス 223" descr="コメント: 重要 単色塗りつぶし">
            <a:extLst>
              <a:ext uri="{FF2B5EF4-FFF2-40B4-BE49-F238E27FC236}">
                <a16:creationId xmlns:a16="http://schemas.microsoft.com/office/drawing/2014/main" id="{A50F175A-C027-560C-F7F1-0E867B6E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5" name="グラフィックス 224" descr="コメント: いいね! 単色塗りつぶし">
            <a:extLst>
              <a:ext uri="{FF2B5EF4-FFF2-40B4-BE49-F238E27FC236}">
                <a16:creationId xmlns:a16="http://schemas.microsoft.com/office/drawing/2014/main" id="{F45E8C75-3EC8-5250-8C27-8C8A444BA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6" name="グラフィックス 225" descr="コメント: ハート 単色塗りつぶし">
            <a:extLst>
              <a:ext uri="{FF2B5EF4-FFF2-40B4-BE49-F238E27FC236}">
                <a16:creationId xmlns:a16="http://schemas.microsoft.com/office/drawing/2014/main" id="{663991EA-2C83-7101-60C9-7E023D9D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7" name="グラフィックス 226" descr="コメント: 重要 単色塗りつぶし">
            <a:extLst>
              <a:ext uri="{FF2B5EF4-FFF2-40B4-BE49-F238E27FC236}">
                <a16:creationId xmlns:a16="http://schemas.microsoft.com/office/drawing/2014/main" id="{83EE8AE3-E7A3-66EE-6368-4F648C9B0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四角形: メモ 158">
            <a:extLst>
              <a:ext uri="{FF2B5EF4-FFF2-40B4-BE49-F238E27FC236}">
                <a16:creationId xmlns:a16="http://schemas.microsoft.com/office/drawing/2014/main" id="{902562F4-B09F-0585-69F5-3C618D041B3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0" name="四角形: メモ 229">
            <a:extLst>
              <a:ext uri="{FF2B5EF4-FFF2-40B4-BE49-F238E27FC236}">
                <a16:creationId xmlns:a16="http://schemas.microsoft.com/office/drawing/2014/main" id="{1494D4F5-650B-12AF-1802-4D6078A5FB9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1" name="四角形: メモ 230">
            <a:extLst>
              <a:ext uri="{FF2B5EF4-FFF2-40B4-BE49-F238E27FC236}">
                <a16:creationId xmlns:a16="http://schemas.microsoft.com/office/drawing/2014/main" id="{E59C8A24-3B68-4EF2-3061-48CBBFA6DCE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2" name="四角形: メモ 231">
            <a:extLst>
              <a:ext uri="{FF2B5EF4-FFF2-40B4-BE49-F238E27FC236}">
                <a16:creationId xmlns:a16="http://schemas.microsoft.com/office/drawing/2014/main" id="{1025E146-98D4-D5E7-C2EB-892A5ECDF03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3" name="四角形: メモ 232">
            <a:extLst>
              <a:ext uri="{FF2B5EF4-FFF2-40B4-BE49-F238E27FC236}">
                <a16:creationId xmlns:a16="http://schemas.microsoft.com/office/drawing/2014/main" id="{0D5C0C7F-F7B4-D666-1748-52C2B409174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4" name="四角形: メモ 233">
            <a:extLst>
              <a:ext uri="{FF2B5EF4-FFF2-40B4-BE49-F238E27FC236}">
                <a16:creationId xmlns:a16="http://schemas.microsoft.com/office/drawing/2014/main" id="{986459F0-8DB2-D87B-B343-8D41E9D532A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5" name="四角形: メモ 234">
            <a:extLst>
              <a:ext uri="{FF2B5EF4-FFF2-40B4-BE49-F238E27FC236}">
                <a16:creationId xmlns:a16="http://schemas.microsoft.com/office/drawing/2014/main" id="{704A27EC-A52D-2757-9959-6E9B32C1DAD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6" name="四角形: メモ 235">
            <a:extLst>
              <a:ext uri="{FF2B5EF4-FFF2-40B4-BE49-F238E27FC236}">
                <a16:creationId xmlns:a16="http://schemas.microsoft.com/office/drawing/2014/main" id="{15E7735A-E637-757D-E7EF-6696437A930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7" name="四角形: メモ 236">
            <a:extLst>
              <a:ext uri="{FF2B5EF4-FFF2-40B4-BE49-F238E27FC236}">
                <a16:creationId xmlns:a16="http://schemas.microsoft.com/office/drawing/2014/main" id="{A4BEE511-56A7-BAB6-D9DB-83916032A6F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8" name="四角形: メモ 237">
            <a:extLst>
              <a:ext uri="{FF2B5EF4-FFF2-40B4-BE49-F238E27FC236}">
                <a16:creationId xmlns:a16="http://schemas.microsoft.com/office/drawing/2014/main" id="{ADE353F1-14FC-02F2-AC7D-24435E7F24D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9" name="四角形: メモ 238">
            <a:extLst>
              <a:ext uri="{FF2B5EF4-FFF2-40B4-BE49-F238E27FC236}">
                <a16:creationId xmlns:a16="http://schemas.microsoft.com/office/drawing/2014/main" id="{B9BFB1EE-6F56-2D40-3E7E-A401F8AD2A6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0" name="四角形: メモ 239">
            <a:extLst>
              <a:ext uri="{FF2B5EF4-FFF2-40B4-BE49-F238E27FC236}">
                <a16:creationId xmlns:a16="http://schemas.microsoft.com/office/drawing/2014/main" id="{1C4AAAC4-F947-ACBE-6828-1441E832888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1" name="四角形: メモ 240">
            <a:extLst>
              <a:ext uri="{FF2B5EF4-FFF2-40B4-BE49-F238E27FC236}">
                <a16:creationId xmlns:a16="http://schemas.microsoft.com/office/drawing/2014/main" id="{1B2E3AE0-9036-0D02-3586-12E7DF45616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2" name="四角形: メモ 241">
            <a:extLst>
              <a:ext uri="{FF2B5EF4-FFF2-40B4-BE49-F238E27FC236}">
                <a16:creationId xmlns:a16="http://schemas.microsoft.com/office/drawing/2014/main" id="{9EA2641A-FA3A-2ED6-68DE-7DB2D970B58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3" name="四角形: メモ 242">
            <a:extLst>
              <a:ext uri="{FF2B5EF4-FFF2-40B4-BE49-F238E27FC236}">
                <a16:creationId xmlns:a16="http://schemas.microsoft.com/office/drawing/2014/main" id="{11C25A6D-77DC-1B6D-BDD9-05546ABC122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4" name="四角形: メモ 243">
            <a:extLst>
              <a:ext uri="{FF2B5EF4-FFF2-40B4-BE49-F238E27FC236}">
                <a16:creationId xmlns:a16="http://schemas.microsoft.com/office/drawing/2014/main" id="{0264703C-0151-5111-844E-2EC8FA08995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5" name="四角形: メモ 244">
            <a:extLst>
              <a:ext uri="{FF2B5EF4-FFF2-40B4-BE49-F238E27FC236}">
                <a16:creationId xmlns:a16="http://schemas.microsoft.com/office/drawing/2014/main" id="{E0E9C238-CCC4-C6DF-5766-673195CCF49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6" name="四角形: メモ 245">
            <a:extLst>
              <a:ext uri="{FF2B5EF4-FFF2-40B4-BE49-F238E27FC236}">
                <a16:creationId xmlns:a16="http://schemas.microsoft.com/office/drawing/2014/main" id="{0C85D4C3-71A8-273C-B3ED-D01B5BDAE28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7" name="四角形: メモ 246">
            <a:extLst>
              <a:ext uri="{FF2B5EF4-FFF2-40B4-BE49-F238E27FC236}">
                <a16:creationId xmlns:a16="http://schemas.microsoft.com/office/drawing/2014/main" id="{B2CAC871-6DFB-602E-8ED4-2F2C5520DA4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8" name="四角形: メモ 247">
            <a:extLst>
              <a:ext uri="{FF2B5EF4-FFF2-40B4-BE49-F238E27FC236}">
                <a16:creationId xmlns:a16="http://schemas.microsoft.com/office/drawing/2014/main" id="{85709535-C81D-DF10-4792-6E6205D5323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9" name="四角形: メモ 248">
            <a:extLst>
              <a:ext uri="{FF2B5EF4-FFF2-40B4-BE49-F238E27FC236}">
                <a16:creationId xmlns:a16="http://schemas.microsoft.com/office/drawing/2014/main" id="{7583276E-0502-B192-805B-4B8A5CC81B2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0" name="四角形: メモ 249">
            <a:extLst>
              <a:ext uri="{FF2B5EF4-FFF2-40B4-BE49-F238E27FC236}">
                <a16:creationId xmlns:a16="http://schemas.microsoft.com/office/drawing/2014/main" id="{782CC0B3-DF73-0E3C-2471-1F8EA21FFC3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1" name="四角形: メモ 250">
            <a:extLst>
              <a:ext uri="{FF2B5EF4-FFF2-40B4-BE49-F238E27FC236}">
                <a16:creationId xmlns:a16="http://schemas.microsoft.com/office/drawing/2014/main" id="{5B0FC7AD-F41A-044B-1E5A-7B251FDB0C5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2" name="四角形: メモ 251">
            <a:extLst>
              <a:ext uri="{FF2B5EF4-FFF2-40B4-BE49-F238E27FC236}">
                <a16:creationId xmlns:a16="http://schemas.microsoft.com/office/drawing/2014/main" id="{0923D7C5-40AA-2DEC-1AE2-45E625C7C21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3" name="四角形: メモ 252">
            <a:extLst>
              <a:ext uri="{FF2B5EF4-FFF2-40B4-BE49-F238E27FC236}">
                <a16:creationId xmlns:a16="http://schemas.microsoft.com/office/drawing/2014/main" id="{6B927F8F-0308-5C0C-5ADB-1882C0B3013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4" name="四角形: メモ 253">
            <a:extLst>
              <a:ext uri="{FF2B5EF4-FFF2-40B4-BE49-F238E27FC236}">
                <a16:creationId xmlns:a16="http://schemas.microsoft.com/office/drawing/2014/main" id="{4A76F8D2-24D2-C039-2E61-F5BA63F7EF5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5" name="四角形: メモ 254">
            <a:extLst>
              <a:ext uri="{FF2B5EF4-FFF2-40B4-BE49-F238E27FC236}">
                <a16:creationId xmlns:a16="http://schemas.microsoft.com/office/drawing/2014/main" id="{CE34645D-C90E-0844-4961-0D39A2F97FE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6" name="四角形: メモ 255">
            <a:extLst>
              <a:ext uri="{FF2B5EF4-FFF2-40B4-BE49-F238E27FC236}">
                <a16:creationId xmlns:a16="http://schemas.microsoft.com/office/drawing/2014/main" id="{C4152345-9CCA-2049-5EDB-FF97AA08360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7" name="四角形: メモ 256">
            <a:extLst>
              <a:ext uri="{FF2B5EF4-FFF2-40B4-BE49-F238E27FC236}">
                <a16:creationId xmlns:a16="http://schemas.microsoft.com/office/drawing/2014/main" id="{D380F134-5FA6-881E-FD7B-C8813A21BD0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8" name="四角形: メモ 257">
            <a:extLst>
              <a:ext uri="{FF2B5EF4-FFF2-40B4-BE49-F238E27FC236}">
                <a16:creationId xmlns:a16="http://schemas.microsoft.com/office/drawing/2014/main" id="{EE1D9D23-B341-5930-94F9-8A12A35D591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9" name="四角形: メモ 258">
            <a:extLst>
              <a:ext uri="{FF2B5EF4-FFF2-40B4-BE49-F238E27FC236}">
                <a16:creationId xmlns:a16="http://schemas.microsoft.com/office/drawing/2014/main" id="{45C89668-3E23-7B1D-9C1D-BBC8C1B30C3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0" name="四角形: メモ 259">
            <a:extLst>
              <a:ext uri="{FF2B5EF4-FFF2-40B4-BE49-F238E27FC236}">
                <a16:creationId xmlns:a16="http://schemas.microsoft.com/office/drawing/2014/main" id="{ABE9000A-53D2-C0CD-5E0B-44DEF90BB78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1" name="四角形: メモ 260">
            <a:extLst>
              <a:ext uri="{FF2B5EF4-FFF2-40B4-BE49-F238E27FC236}">
                <a16:creationId xmlns:a16="http://schemas.microsoft.com/office/drawing/2014/main" id="{AA52CFCF-66D8-4DC1-2526-25A62C2C808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2" name="四角形: メモ 261">
            <a:extLst>
              <a:ext uri="{FF2B5EF4-FFF2-40B4-BE49-F238E27FC236}">
                <a16:creationId xmlns:a16="http://schemas.microsoft.com/office/drawing/2014/main" id="{3CEA9003-2A85-803F-FE8C-D10520FD383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3" name="四角形: メモ 262">
            <a:extLst>
              <a:ext uri="{FF2B5EF4-FFF2-40B4-BE49-F238E27FC236}">
                <a16:creationId xmlns:a16="http://schemas.microsoft.com/office/drawing/2014/main" id="{FF01E6FF-4630-4E67-1A30-D04045B00A8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4" name="四角形: メモ 263">
            <a:extLst>
              <a:ext uri="{FF2B5EF4-FFF2-40B4-BE49-F238E27FC236}">
                <a16:creationId xmlns:a16="http://schemas.microsoft.com/office/drawing/2014/main" id="{0BE6F81A-0F7F-998B-A3BA-6E5799C67BA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5" name="四角形: メモ 264">
            <a:extLst>
              <a:ext uri="{FF2B5EF4-FFF2-40B4-BE49-F238E27FC236}">
                <a16:creationId xmlns:a16="http://schemas.microsoft.com/office/drawing/2014/main" id="{A7BC8FF4-0DEE-3EEE-8DA2-3EE73CCA1C2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6" name="四角形: メモ 265">
            <a:extLst>
              <a:ext uri="{FF2B5EF4-FFF2-40B4-BE49-F238E27FC236}">
                <a16:creationId xmlns:a16="http://schemas.microsoft.com/office/drawing/2014/main" id="{C94E5BF8-5696-3095-2CCE-F65ACFF781D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7" name="四角形: メモ 266">
            <a:extLst>
              <a:ext uri="{FF2B5EF4-FFF2-40B4-BE49-F238E27FC236}">
                <a16:creationId xmlns:a16="http://schemas.microsoft.com/office/drawing/2014/main" id="{F8981718-1EE2-1540-0F74-F63A9FBB1B7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8" name="四角形: メモ 267">
            <a:extLst>
              <a:ext uri="{FF2B5EF4-FFF2-40B4-BE49-F238E27FC236}">
                <a16:creationId xmlns:a16="http://schemas.microsoft.com/office/drawing/2014/main" id="{FF2F99FE-EB8F-5DD4-DC40-3A4DB7DD8AF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9" name="四角形: メモ 268">
            <a:extLst>
              <a:ext uri="{FF2B5EF4-FFF2-40B4-BE49-F238E27FC236}">
                <a16:creationId xmlns:a16="http://schemas.microsoft.com/office/drawing/2014/main" id="{AC55686E-4B06-E92C-B6EB-73F6FC04406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0" name="四角形: メモ 269">
            <a:extLst>
              <a:ext uri="{FF2B5EF4-FFF2-40B4-BE49-F238E27FC236}">
                <a16:creationId xmlns:a16="http://schemas.microsoft.com/office/drawing/2014/main" id="{71B1150E-EC52-5C15-7AB9-534310288C3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1" name="四角形: メモ 270">
            <a:extLst>
              <a:ext uri="{FF2B5EF4-FFF2-40B4-BE49-F238E27FC236}">
                <a16:creationId xmlns:a16="http://schemas.microsoft.com/office/drawing/2014/main" id="{0491345F-16DE-751C-E054-C4D1858329A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2" name="四角形: メモ 271">
            <a:extLst>
              <a:ext uri="{FF2B5EF4-FFF2-40B4-BE49-F238E27FC236}">
                <a16:creationId xmlns:a16="http://schemas.microsoft.com/office/drawing/2014/main" id="{D843D78B-EA66-8002-556C-6FD347862A6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3" name="四角形: メモ 272">
            <a:extLst>
              <a:ext uri="{FF2B5EF4-FFF2-40B4-BE49-F238E27FC236}">
                <a16:creationId xmlns:a16="http://schemas.microsoft.com/office/drawing/2014/main" id="{84FF8072-48BE-CD2D-F58F-B0D7C6915C24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4" name="四角形: メモ 273">
            <a:extLst>
              <a:ext uri="{FF2B5EF4-FFF2-40B4-BE49-F238E27FC236}">
                <a16:creationId xmlns:a16="http://schemas.microsoft.com/office/drawing/2014/main" id="{4C9AB189-44F3-9FC0-5527-6209E14A64D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5" name="四角形: メモ 274">
            <a:extLst>
              <a:ext uri="{FF2B5EF4-FFF2-40B4-BE49-F238E27FC236}">
                <a16:creationId xmlns:a16="http://schemas.microsoft.com/office/drawing/2014/main" id="{D9D12A58-59AB-3E3E-5B04-A6305C4239A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6" name="四角形: メモ 275">
            <a:extLst>
              <a:ext uri="{FF2B5EF4-FFF2-40B4-BE49-F238E27FC236}">
                <a16:creationId xmlns:a16="http://schemas.microsoft.com/office/drawing/2014/main" id="{4E0012CC-AB0B-93A2-F001-545949DFAD1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7" name="四角形: メモ 276">
            <a:extLst>
              <a:ext uri="{FF2B5EF4-FFF2-40B4-BE49-F238E27FC236}">
                <a16:creationId xmlns:a16="http://schemas.microsoft.com/office/drawing/2014/main" id="{BBEEE6C9-6BE7-80DE-7166-73A5FF74ADB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8" name="四角形: メモ 277">
            <a:extLst>
              <a:ext uri="{FF2B5EF4-FFF2-40B4-BE49-F238E27FC236}">
                <a16:creationId xmlns:a16="http://schemas.microsoft.com/office/drawing/2014/main" id="{8F786311-EBEB-A996-375C-AEDCE97101E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9" name="四角形: メモ 278">
            <a:extLst>
              <a:ext uri="{FF2B5EF4-FFF2-40B4-BE49-F238E27FC236}">
                <a16:creationId xmlns:a16="http://schemas.microsoft.com/office/drawing/2014/main" id="{43780B3B-D39C-7FA8-A834-007A0DE4F86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0" name="四角形: メモ 279">
            <a:extLst>
              <a:ext uri="{FF2B5EF4-FFF2-40B4-BE49-F238E27FC236}">
                <a16:creationId xmlns:a16="http://schemas.microsoft.com/office/drawing/2014/main" id="{61CFF2CF-2CBD-7346-E5A4-826C4D492EA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1" name="四角形: メモ 280">
            <a:extLst>
              <a:ext uri="{FF2B5EF4-FFF2-40B4-BE49-F238E27FC236}">
                <a16:creationId xmlns:a16="http://schemas.microsoft.com/office/drawing/2014/main" id="{446DBACD-E261-9D9A-BC60-C8676C0B40F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2" name="四角形: メモ 281">
            <a:extLst>
              <a:ext uri="{FF2B5EF4-FFF2-40B4-BE49-F238E27FC236}">
                <a16:creationId xmlns:a16="http://schemas.microsoft.com/office/drawing/2014/main" id="{49132025-1493-64D3-9DE5-C68B23287A5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3" name="四角形: メモ 282">
            <a:extLst>
              <a:ext uri="{FF2B5EF4-FFF2-40B4-BE49-F238E27FC236}">
                <a16:creationId xmlns:a16="http://schemas.microsoft.com/office/drawing/2014/main" id="{71AE9F57-AAE8-D9EA-DFF9-8BE9E89A878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4" name="四角形: メモ 283">
            <a:extLst>
              <a:ext uri="{FF2B5EF4-FFF2-40B4-BE49-F238E27FC236}">
                <a16:creationId xmlns:a16="http://schemas.microsoft.com/office/drawing/2014/main" id="{FD5D8B37-B51A-3179-4B33-7CF15EC8237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5" name="四角形: メモ 284">
            <a:extLst>
              <a:ext uri="{FF2B5EF4-FFF2-40B4-BE49-F238E27FC236}">
                <a16:creationId xmlns:a16="http://schemas.microsoft.com/office/drawing/2014/main" id="{15DED7A3-8A33-1FF4-BD7E-D35E3F7D124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6" name="四角形: メモ 285">
            <a:extLst>
              <a:ext uri="{FF2B5EF4-FFF2-40B4-BE49-F238E27FC236}">
                <a16:creationId xmlns:a16="http://schemas.microsoft.com/office/drawing/2014/main" id="{EFFBA81B-E6DA-D1D9-F774-6F3F7D1661BC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7" name="四角形: メモ 286">
            <a:extLst>
              <a:ext uri="{FF2B5EF4-FFF2-40B4-BE49-F238E27FC236}">
                <a16:creationId xmlns:a16="http://schemas.microsoft.com/office/drawing/2014/main" id="{EB2DA7E3-6D06-6A46-6D4C-22FB2D34354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8" name="四角形: メモ 287">
            <a:extLst>
              <a:ext uri="{FF2B5EF4-FFF2-40B4-BE49-F238E27FC236}">
                <a16:creationId xmlns:a16="http://schemas.microsoft.com/office/drawing/2014/main" id="{01330876-6DE0-305A-3EBD-882C8350D6A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9" name="四角形: メモ 288">
            <a:extLst>
              <a:ext uri="{FF2B5EF4-FFF2-40B4-BE49-F238E27FC236}">
                <a16:creationId xmlns:a16="http://schemas.microsoft.com/office/drawing/2014/main" id="{90C409A6-6E61-929A-47F2-9B88A494FF3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0" name="四角形: メモ 289">
            <a:extLst>
              <a:ext uri="{FF2B5EF4-FFF2-40B4-BE49-F238E27FC236}">
                <a16:creationId xmlns:a16="http://schemas.microsoft.com/office/drawing/2014/main" id="{341F457B-E415-FB0D-3C09-9E86A986261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1" name="四角形: メモ 290">
            <a:extLst>
              <a:ext uri="{FF2B5EF4-FFF2-40B4-BE49-F238E27FC236}">
                <a16:creationId xmlns:a16="http://schemas.microsoft.com/office/drawing/2014/main" id="{B10C2B9D-E388-806A-B0F3-F6FBD116202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2" name="四角形: メモ 291">
            <a:extLst>
              <a:ext uri="{FF2B5EF4-FFF2-40B4-BE49-F238E27FC236}">
                <a16:creationId xmlns:a16="http://schemas.microsoft.com/office/drawing/2014/main" id="{6317042B-4E99-1A97-C0DB-F5DE987BF7E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3" name="四角形: メモ 292">
            <a:extLst>
              <a:ext uri="{FF2B5EF4-FFF2-40B4-BE49-F238E27FC236}">
                <a16:creationId xmlns:a16="http://schemas.microsoft.com/office/drawing/2014/main" id="{A8299AE0-915A-BE80-2D4D-C143503C16B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4" name="四角形: メモ 293">
            <a:extLst>
              <a:ext uri="{FF2B5EF4-FFF2-40B4-BE49-F238E27FC236}">
                <a16:creationId xmlns:a16="http://schemas.microsoft.com/office/drawing/2014/main" id="{61DE8220-28F9-1FB5-BC34-77CEE435703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5" name="四角形: メモ 294">
            <a:extLst>
              <a:ext uri="{FF2B5EF4-FFF2-40B4-BE49-F238E27FC236}">
                <a16:creationId xmlns:a16="http://schemas.microsoft.com/office/drawing/2014/main" id="{998794D6-22C6-9DFE-BF51-9D340F8C0DA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6" name="四角形: メモ 295">
            <a:extLst>
              <a:ext uri="{FF2B5EF4-FFF2-40B4-BE49-F238E27FC236}">
                <a16:creationId xmlns:a16="http://schemas.microsoft.com/office/drawing/2014/main" id="{AC92A641-27FB-D8B9-312E-B3739DD5CCA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7" name="四角形: メモ 296">
            <a:extLst>
              <a:ext uri="{FF2B5EF4-FFF2-40B4-BE49-F238E27FC236}">
                <a16:creationId xmlns:a16="http://schemas.microsoft.com/office/drawing/2014/main" id="{22A2FD47-8BDB-1B88-5270-8EBB99FD90D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8" name="四角形: メモ 297">
            <a:extLst>
              <a:ext uri="{FF2B5EF4-FFF2-40B4-BE49-F238E27FC236}">
                <a16:creationId xmlns:a16="http://schemas.microsoft.com/office/drawing/2014/main" id="{A84EA9B2-EE0C-0EC6-D8B7-49D8EF0CB7E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9" name="四角形: メモ 298">
            <a:extLst>
              <a:ext uri="{FF2B5EF4-FFF2-40B4-BE49-F238E27FC236}">
                <a16:creationId xmlns:a16="http://schemas.microsoft.com/office/drawing/2014/main" id="{0C7FAE6E-FD15-5C4B-E00F-F171ECCD0F3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0" name="四角形: メモ 299">
            <a:extLst>
              <a:ext uri="{FF2B5EF4-FFF2-40B4-BE49-F238E27FC236}">
                <a16:creationId xmlns:a16="http://schemas.microsoft.com/office/drawing/2014/main" id="{776CC036-C415-9CD9-1DBC-86426407278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1" name="四角形: メモ 300">
            <a:extLst>
              <a:ext uri="{FF2B5EF4-FFF2-40B4-BE49-F238E27FC236}">
                <a16:creationId xmlns:a16="http://schemas.microsoft.com/office/drawing/2014/main" id="{3C88A384-9373-22D3-1FA0-72E20DBCDFC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2" name="四角形: メモ 301">
            <a:extLst>
              <a:ext uri="{FF2B5EF4-FFF2-40B4-BE49-F238E27FC236}">
                <a16:creationId xmlns:a16="http://schemas.microsoft.com/office/drawing/2014/main" id="{FDCFCDBE-06C3-082E-66DA-0E2DF5AA8EF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3" name="四角形: メモ 302">
            <a:extLst>
              <a:ext uri="{FF2B5EF4-FFF2-40B4-BE49-F238E27FC236}">
                <a16:creationId xmlns:a16="http://schemas.microsoft.com/office/drawing/2014/main" id="{40F7BED1-2071-06A1-CEE8-B5F585637EB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4" name="四角形: メモ 303">
            <a:extLst>
              <a:ext uri="{FF2B5EF4-FFF2-40B4-BE49-F238E27FC236}">
                <a16:creationId xmlns:a16="http://schemas.microsoft.com/office/drawing/2014/main" id="{A3F26453-1AEB-0BF5-C4B8-94F060A06A8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5" name="四角形: メモ 304">
            <a:extLst>
              <a:ext uri="{FF2B5EF4-FFF2-40B4-BE49-F238E27FC236}">
                <a16:creationId xmlns:a16="http://schemas.microsoft.com/office/drawing/2014/main" id="{76CAAEFD-6EAF-2ACC-39B2-7D0EEEA62C9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6" name="四角形: メモ 305">
            <a:extLst>
              <a:ext uri="{FF2B5EF4-FFF2-40B4-BE49-F238E27FC236}">
                <a16:creationId xmlns:a16="http://schemas.microsoft.com/office/drawing/2014/main" id="{9F808667-AE10-FB20-9A71-479E781E74E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7" name="四角形: メモ 306">
            <a:extLst>
              <a:ext uri="{FF2B5EF4-FFF2-40B4-BE49-F238E27FC236}">
                <a16:creationId xmlns:a16="http://schemas.microsoft.com/office/drawing/2014/main" id="{1D37DFB7-693C-4A4F-EB80-C2D29497B78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8" name="四角形: メモ 307">
            <a:extLst>
              <a:ext uri="{FF2B5EF4-FFF2-40B4-BE49-F238E27FC236}">
                <a16:creationId xmlns:a16="http://schemas.microsoft.com/office/drawing/2014/main" id="{D7366444-93B6-0AC0-7B66-9B9618AD44F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9" name="四角形: メモ 308">
            <a:extLst>
              <a:ext uri="{FF2B5EF4-FFF2-40B4-BE49-F238E27FC236}">
                <a16:creationId xmlns:a16="http://schemas.microsoft.com/office/drawing/2014/main" id="{16150980-954F-449A-E9BB-6E01CB4FE91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0" name="四角形: メモ 309">
            <a:extLst>
              <a:ext uri="{FF2B5EF4-FFF2-40B4-BE49-F238E27FC236}">
                <a16:creationId xmlns:a16="http://schemas.microsoft.com/office/drawing/2014/main" id="{73233984-4A77-CFF8-65EC-9F6718FC5A5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1" name="四角形: メモ 310">
            <a:extLst>
              <a:ext uri="{FF2B5EF4-FFF2-40B4-BE49-F238E27FC236}">
                <a16:creationId xmlns:a16="http://schemas.microsoft.com/office/drawing/2014/main" id="{49F9702B-C49A-78D1-FA3A-91E8EFC0863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2" name="四角形: メモ 311">
            <a:extLst>
              <a:ext uri="{FF2B5EF4-FFF2-40B4-BE49-F238E27FC236}">
                <a16:creationId xmlns:a16="http://schemas.microsoft.com/office/drawing/2014/main" id="{BC96A5CB-2DD7-7785-2CCE-EF186C027EE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3" name="四角形: メモ 312">
            <a:extLst>
              <a:ext uri="{FF2B5EF4-FFF2-40B4-BE49-F238E27FC236}">
                <a16:creationId xmlns:a16="http://schemas.microsoft.com/office/drawing/2014/main" id="{D4B2CA97-ACB5-BA9D-2EB5-A5168F8760F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4" name="四角形: メモ 313">
            <a:extLst>
              <a:ext uri="{FF2B5EF4-FFF2-40B4-BE49-F238E27FC236}">
                <a16:creationId xmlns:a16="http://schemas.microsoft.com/office/drawing/2014/main" id="{55847E4E-7659-AB48-DAB7-8FF65FBA116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5" name="四角形: メモ 314">
            <a:extLst>
              <a:ext uri="{FF2B5EF4-FFF2-40B4-BE49-F238E27FC236}">
                <a16:creationId xmlns:a16="http://schemas.microsoft.com/office/drawing/2014/main" id="{D010BA96-1F6D-C3C1-3F93-816B5C71133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6" name="四角形: メモ 315">
            <a:extLst>
              <a:ext uri="{FF2B5EF4-FFF2-40B4-BE49-F238E27FC236}">
                <a16:creationId xmlns:a16="http://schemas.microsoft.com/office/drawing/2014/main" id="{1B1137B3-0FD4-A24C-0406-7CDA19C28D7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7" name="四角形: メモ 316">
            <a:extLst>
              <a:ext uri="{FF2B5EF4-FFF2-40B4-BE49-F238E27FC236}">
                <a16:creationId xmlns:a16="http://schemas.microsoft.com/office/drawing/2014/main" id="{6EA196D9-D349-F320-CB91-6789CAB0628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8" name="四角形: メモ 317">
            <a:extLst>
              <a:ext uri="{FF2B5EF4-FFF2-40B4-BE49-F238E27FC236}">
                <a16:creationId xmlns:a16="http://schemas.microsoft.com/office/drawing/2014/main" id="{2927884E-E27F-D935-64E0-4FE90141433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9" name="四角形: メモ 318">
            <a:extLst>
              <a:ext uri="{FF2B5EF4-FFF2-40B4-BE49-F238E27FC236}">
                <a16:creationId xmlns:a16="http://schemas.microsoft.com/office/drawing/2014/main" id="{059BEDA3-D531-CCA4-51CA-490FFF13F4D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0" name="四角形: メモ 319">
            <a:extLst>
              <a:ext uri="{FF2B5EF4-FFF2-40B4-BE49-F238E27FC236}">
                <a16:creationId xmlns:a16="http://schemas.microsoft.com/office/drawing/2014/main" id="{26EBE373-6908-28F0-16B8-8472E31F0CE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1" name="四角形: メモ 320">
            <a:extLst>
              <a:ext uri="{FF2B5EF4-FFF2-40B4-BE49-F238E27FC236}">
                <a16:creationId xmlns:a16="http://schemas.microsoft.com/office/drawing/2014/main" id="{C806CF5F-70CA-621A-E7E7-7CC1C20E966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2" name="四角形: メモ 321">
            <a:extLst>
              <a:ext uri="{FF2B5EF4-FFF2-40B4-BE49-F238E27FC236}">
                <a16:creationId xmlns:a16="http://schemas.microsoft.com/office/drawing/2014/main" id="{A530AF1B-2883-81BC-7610-B4CD8BA53E5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3" name="四角形: メモ 322">
            <a:extLst>
              <a:ext uri="{FF2B5EF4-FFF2-40B4-BE49-F238E27FC236}">
                <a16:creationId xmlns:a16="http://schemas.microsoft.com/office/drawing/2014/main" id="{BD2618BC-5634-A4CD-ECD6-EF0CA0CD0B1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4" name="四角形: メモ 323">
            <a:extLst>
              <a:ext uri="{FF2B5EF4-FFF2-40B4-BE49-F238E27FC236}">
                <a16:creationId xmlns:a16="http://schemas.microsoft.com/office/drawing/2014/main" id="{3C81AA3B-BBB1-F4EB-4AC7-194B0D0C721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5" name="四角形: メモ 324">
            <a:extLst>
              <a:ext uri="{FF2B5EF4-FFF2-40B4-BE49-F238E27FC236}">
                <a16:creationId xmlns:a16="http://schemas.microsoft.com/office/drawing/2014/main" id="{905B7B52-C35B-8107-5B0D-E46BD453F47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6" name="四角形: メモ 325">
            <a:extLst>
              <a:ext uri="{FF2B5EF4-FFF2-40B4-BE49-F238E27FC236}">
                <a16:creationId xmlns:a16="http://schemas.microsoft.com/office/drawing/2014/main" id="{2BD2E565-F436-C9F1-6C37-540002EAA53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7" name="四角形: メモ 326">
            <a:extLst>
              <a:ext uri="{FF2B5EF4-FFF2-40B4-BE49-F238E27FC236}">
                <a16:creationId xmlns:a16="http://schemas.microsoft.com/office/drawing/2014/main" id="{061591B3-4033-158A-3BEA-C57895B1886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8" name="四角形: メモ 327">
            <a:extLst>
              <a:ext uri="{FF2B5EF4-FFF2-40B4-BE49-F238E27FC236}">
                <a16:creationId xmlns:a16="http://schemas.microsoft.com/office/drawing/2014/main" id="{DC891F43-423B-4024-FB9A-7F71B3E6A78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9" name="四角形: メモ 328">
            <a:extLst>
              <a:ext uri="{FF2B5EF4-FFF2-40B4-BE49-F238E27FC236}">
                <a16:creationId xmlns:a16="http://schemas.microsoft.com/office/drawing/2014/main" id="{E8167DD3-1FEF-097D-C61D-4A97DA4737A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0" name="四角形: メモ 329">
            <a:extLst>
              <a:ext uri="{FF2B5EF4-FFF2-40B4-BE49-F238E27FC236}">
                <a16:creationId xmlns:a16="http://schemas.microsoft.com/office/drawing/2014/main" id="{94840665-69DB-7F1D-6C85-9D1384914BC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1" name="四角形: メモ 330">
            <a:extLst>
              <a:ext uri="{FF2B5EF4-FFF2-40B4-BE49-F238E27FC236}">
                <a16:creationId xmlns:a16="http://schemas.microsoft.com/office/drawing/2014/main" id="{EB6733A1-7FD5-B7D6-16F1-6A41793D88B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2" name="四角形: メモ 331">
            <a:extLst>
              <a:ext uri="{FF2B5EF4-FFF2-40B4-BE49-F238E27FC236}">
                <a16:creationId xmlns:a16="http://schemas.microsoft.com/office/drawing/2014/main" id="{C06C5D79-13D5-C7D2-71EA-20A1310977E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3" name="四角形: メモ 332">
            <a:extLst>
              <a:ext uri="{FF2B5EF4-FFF2-40B4-BE49-F238E27FC236}">
                <a16:creationId xmlns:a16="http://schemas.microsoft.com/office/drawing/2014/main" id="{FF397D70-7E90-16B3-7A04-58B122E521AC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4" name="四角形: メモ 333">
            <a:extLst>
              <a:ext uri="{FF2B5EF4-FFF2-40B4-BE49-F238E27FC236}">
                <a16:creationId xmlns:a16="http://schemas.microsoft.com/office/drawing/2014/main" id="{12DB124E-6912-83A4-1588-789BA728262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5" name="四角形: メモ 334">
            <a:extLst>
              <a:ext uri="{FF2B5EF4-FFF2-40B4-BE49-F238E27FC236}">
                <a16:creationId xmlns:a16="http://schemas.microsoft.com/office/drawing/2014/main" id="{19E60322-6BC6-BCD6-CF29-CB7BB24DBAF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6" name="四角形: メモ 335">
            <a:extLst>
              <a:ext uri="{FF2B5EF4-FFF2-40B4-BE49-F238E27FC236}">
                <a16:creationId xmlns:a16="http://schemas.microsoft.com/office/drawing/2014/main" id="{8A6A4888-A38A-04D5-0FE2-2D5FF2A0A91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7" name="四角形: メモ 336">
            <a:extLst>
              <a:ext uri="{FF2B5EF4-FFF2-40B4-BE49-F238E27FC236}">
                <a16:creationId xmlns:a16="http://schemas.microsoft.com/office/drawing/2014/main" id="{8CBFCD0C-8B67-CAB3-DD9E-8F8D38E6359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8" name="四角形: メモ 337">
            <a:extLst>
              <a:ext uri="{FF2B5EF4-FFF2-40B4-BE49-F238E27FC236}">
                <a16:creationId xmlns:a16="http://schemas.microsoft.com/office/drawing/2014/main" id="{F99AE478-EFFB-8807-A738-A92782F25CD5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9" name="四角形: メモ 338">
            <a:extLst>
              <a:ext uri="{FF2B5EF4-FFF2-40B4-BE49-F238E27FC236}">
                <a16:creationId xmlns:a16="http://schemas.microsoft.com/office/drawing/2014/main" id="{7FB7D82B-17CF-52CE-47F9-032633C312E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0" name="四角形: メモ 339">
            <a:extLst>
              <a:ext uri="{FF2B5EF4-FFF2-40B4-BE49-F238E27FC236}">
                <a16:creationId xmlns:a16="http://schemas.microsoft.com/office/drawing/2014/main" id="{B9334315-39B8-523A-6F92-57E29376170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1" name="四角形: メモ 340">
            <a:extLst>
              <a:ext uri="{FF2B5EF4-FFF2-40B4-BE49-F238E27FC236}">
                <a16:creationId xmlns:a16="http://schemas.microsoft.com/office/drawing/2014/main" id="{7F83DEFD-2D1B-2591-3DF5-6DB5C42BEC7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2" name="四角形: メモ 341">
            <a:extLst>
              <a:ext uri="{FF2B5EF4-FFF2-40B4-BE49-F238E27FC236}">
                <a16:creationId xmlns:a16="http://schemas.microsoft.com/office/drawing/2014/main" id="{5FD052EE-1CE7-A010-25DA-8F4CDA86A0C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3" name="四角形: メモ 342">
            <a:extLst>
              <a:ext uri="{FF2B5EF4-FFF2-40B4-BE49-F238E27FC236}">
                <a16:creationId xmlns:a16="http://schemas.microsoft.com/office/drawing/2014/main" id="{3DF2CB9A-BE88-D4CA-236E-77A76F8C9F4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4" name="四角形: メモ 343">
            <a:extLst>
              <a:ext uri="{FF2B5EF4-FFF2-40B4-BE49-F238E27FC236}">
                <a16:creationId xmlns:a16="http://schemas.microsoft.com/office/drawing/2014/main" id="{3CB7B7B5-BD32-4B06-1562-F314C245842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5" name="四角形: メモ 344">
            <a:extLst>
              <a:ext uri="{FF2B5EF4-FFF2-40B4-BE49-F238E27FC236}">
                <a16:creationId xmlns:a16="http://schemas.microsoft.com/office/drawing/2014/main" id="{0AC8121A-0A64-7F5E-2246-F2F6D5667FF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6" name="四角形: メモ 345">
            <a:extLst>
              <a:ext uri="{FF2B5EF4-FFF2-40B4-BE49-F238E27FC236}">
                <a16:creationId xmlns:a16="http://schemas.microsoft.com/office/drawing/2014/main" id="{FCC38F95-1E39-22B7-4682-012DC359D18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7" name="四角形: メモ 346">
            <a:extLst>
              <a:ext uri="{FF2B5EF4-FFF2-40B4-BE49-F238E27FC236}">
                <a16:creationId xmlns:a16="http://schemas.microsoft.com/office/drawing/2014/main" id="{C366CA52-C630-D57F-4935-5D642FC98A9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8" name="四角形: メモ 347">
            <a:extLst>
              <a:ext uri="{FF2B5EF4-FFF2-40B4-BE49-F238E27FC236}">
                <a16:creationId xmlns:a16="http://schemas.microsoft.com/office/drawing/2014/main" id="{D92F3F59-D43B-9E3D-954C-7849DD4259E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9" name="四角形: メモ 348">
            <a:extLst>
              <a:ext uri="{FF2B5EF4-FFF2-40B4-BE49-F238E27FC236}">
                <a16:creationId xmlns:a16="http://schemas.microsoft.com/office/drawing/2014/main" id="{5004F496-9C3A-259E-FA7B-CC9F57E81B4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0" name="四角形: メモ 349">
            <a:extLst>
              <a:ext uri="{FF2B5EF4-FFF2-40B4-BE49-F238E27FC236}">
                <a16:creationId xmlns:a16="http://schemas.microsoft.com/office/drawing/2014/main" id="{42268777-266E-11B4-3101-3CDC68AC98EB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1" name="四角形: メモ 350">
            <a:extLst>
              <a:ext uri="{FF2B5EF4-FFF2-40B4-BE49-F238E27FC236}">
                <a16:creationId xmlns:a16="http://schemas.microsoft.com/office/drawing/2014/main" id="{05A5942D-3A91-43F5-E28B-418840FD2E52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2" name="四角形: メモ 351">
            <a:extLst>
              <a:ext uri="{FF2B5EF4-FFF2-40B4-BE49-F238E27FC236}">
                <a16:creationId xmlns:a16="http://schemas.microsoft.com/office/drawing/2014/main" id="{59475237-6EF8-5EAA-0136-A142BD78463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3" name="四角形: メモ 352">
            <a:extLst>
              <a:ext uri="{FF2B5EF4-FFF2-40B4-BE49-F238E27FC236}">
                <a16:creationId xmlns:a16="http://schemas.microsoft.com/office/drawing/2014/main" id="{09A06CE7-A66E-5DC9-12CF-834F19AF2C9A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4" name="四角形: メモ 353">
            <a:extLst>
              <a:ext uri="{FF2B5EF4-FFF2-40B4-BE49-F238E27FC236}">
                <a16:creationId xmlns:a16="http://schemas.microsoft.com/office/drawing/2014/main" id="{2B11CDE5-982E-E4B3-B3FF-6788E1FB848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5" name="四角形: メモ 354">
            <a:extLst>
              <a:ext uri="{FF2B5EF4-FFF2-40B4-BE49-F238E27FC236}">
                <a16:creationId xmlns:a16="http://schemas.microsoft.com/office/drawing/2014/main" id="{03BEE564-E764-FA6B-A9A4-DE2592B1866A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6" name="四角形: メモ 355">
            <a:extLst>
              <a:ext uri="{FF2B5EF4-FFF2-40B4-BE49-F238E27FC236}">
                <a16:creationId xmlns:a16="http://schemas.microsoft.com/office/drawing/2014/main" id="{B9A40F0A-9DD0-166B-BC23-7CD4C5480A84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7" name="四角形: メモ 356">
            <a:extLst>
              <a:ext uri="{FF2B5EF4-FFF2-40B4-BE49-F238E27FC236}">
                <a16:creationId xmlns:a16="http://schemas.microsoft.com/office/drawing/2014/main" id="{14B4D2F2-3F00-7B20-B2AF-9A731039A9DA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8" name="四角形: メモ 357">
            <a:extLst>
              <a:ext uri="{FF2B5EF4-FFF2-40B4-BE49-F238E27FC236}">
                <a16:creationId xmlns:a16="http://schemas.microsoft.com/office/drawing/2014/main" id="{A0D205B3-C302-9AA7-588C-BA7183A8E2A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9" name="四角形: メモ 358">
            <a:extLst>
              <a:ext uri="{FF2B5EF4-FFF2-40B4-BE49-F238E27FC236}">
                <a16:creationId xmlns:a16="http://schemas.microsoft.com/office/drawing/2014/main" id="{CF8EC6E1-67E9-C6DE-E0C4-7004286C2DF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0" name="四角形: メモ 359">
            <a:extLst>
              <a:ext uri="{FF2B5EF4-FFF2-40B4-BE49-F238E27FC236}">
                <a16:creationId xmlns:a16="http://schemas.microsoft.com/office/drawing/2014/main" id="{426944BE-E285-65A6-F12F-29BED1A6A9C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1" name="四角形: メモ 360">
            <a:extLst>
              <a:ext uri="{FF2B5EF4-FFF2-40B4-BE49-F238E27FC236}">
                <a16:creationId xmlns:a16="http://schemas.microsoft.com/office/drawing/2014/main" id="{2876FE59-CF23-18B6-03B4-36F2525F4CE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2" name="四角形: メモ 361">
            <a:extLst>
              <a:ext uri="{FF2B5EF4-FFF2-40B4-BE49-F238E27FC236}">
                <a16:creationId xmlns:a16="http://schemas.microsoft.com/office/drawing/2014/main" id="{6389ED97-3A94-A486-2577-CFAAD17808A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3" name="四角形: メモ 362">
            <a:extLst>
              <a:ext uri="{FF2B5EF4-FFF2-40B4-BE49-F238E27FC236}">
                <a16:creationId xmlns:a16="http://schemas.microsoft.com/office/drawing/2014/main" id="{02411ABF-2BBF-6099-C5AF-9C866168C0B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4" name="四角形: メモ 363">
            <a:extLst>
              <a:ext uri="{FF2B5EF4-FFF2-40B4-BE49-F238E27FC236}">
                <a16:creationId xmlns:a16="http://schemas.microsoft.com/office/drawing/2014/main" id="{8C111A06-EE78-3BFC-FC5E-FB95AA1D4B03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5" name="四角形: メモ 364">
            <a:extLst>
              <a:ext uri="{FF2B5EF4-FFF2-40B4-BE49-F238E27FC236}">
                <a16:creationId xmlns:a16="http://schemas.microsoft.com/office/drawing/2014/main" id="{93256167-DDA1-6AD7-A7AA-5C2FCAAD49A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6" name="四角形: メモ 365">
            <a:extLst>
              <a:ext uri="{FF2B5EF4-FFF2-40B4-BE49-F238E27FC236}">
                <a16:creationId xmlns:a16="http://schemas.microsoft.com/office/drawing/2014/main" id="{2C2AE39B-843B-D33F-FFF9-0CCE612ED59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7" name="四角形: メモ 366">
            <a:extLst>
              <a:ext uri="{FF2B5EF4-FFF2-40B4-BE49-F238E27FC236}">
                <a16:creationId xmlns:a16="http://schemas.microsoft.com/office/drawing/2014/main" id="{3F4B135C-D641-0FA5-9D3C-4995813F1DD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8" name="四角形: メモ 367">
            <a:extLst>
              <a:ext uri="{FF2B5EF4-FFF2-40B4-BE49-F238E27FC236}">
                <a16:creationId xmlns:a16="http://schemas.microsoft.com/office/drawing/2014/main" id="{C96171B2-881B-9A92-8258-109EF90B1C3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9" name="四角形: メモ 368">
            <a:extLst>
              <a:ext uri="{FF2B5EF4-FFF2-40B4-BE49-F238E27FC236}">
                <a16:creationId xmlns:a16="http://schemas.microsoft.com/office/drawing/2014/main" id="{43EC956D-F942-FA1A-332A-491A5591989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0" name="四角形: メモ 369">
            <a:extLst>
              <a:ext uri="{FF2B5EF4-FFF2-40B4-BE49-F238E27FC236}">
                <a16:creationId xmlns:a16="http://schemas.microsoft.com/office/drawing/2014/main" id="{102DA181-3A26-3AB4-A8FD-32C8FBDE226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1" name="四角形: メモ 370">
            <a:extLst>
              <a:ext uri="{FF2B5EF4-FFF2-40B4-BE49-F238E27FC236}">
                <a16:creationId xmlns:a16="http://schemas.microsoft.com/office/drawing/2014/main" id="{FD4BD976-88FC-44E2-613E-0A89B25FA26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2" name="四角形: メモ 371">
            <a:extLst>
              <a:ext uri="{FF2B5EF4-FFF2-40B4-BE49-F238E27FC236}">
                <a16:creationId xmlns:a16="http://schemas.microsoft.com/office/drawing/2014/main" id="{307CD0E9-EDA3-484F-CB3A-721FF20D4F4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3" name="四角形: メモ 372">
            <a:extLst>
              <a:ext uri="{FF2B5EF4-FFF2-40B4-BE49-F238E27FC236}">
                <a16:creationId xmlns:a16="http://schemas.microsoft.com/office/drawing/2014/main" id="{0EF7C758-641D-FD2D-B80D-0E21F83F0294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4" name="四角形: メモ 373">
            <a:extLst>
              <a:ext uri="{FF2B5EF4-FFF2-40B4-BE49-F238E27FC236}">
                <a16:creationId xmlns:a16="http://schemas.microsoft.com/office/drawing/2014/main" id="{15AE8A67-D78E-B0AA-0632-44883806870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5" name="四角形: メモ 374">
            <a:extLst>
              <a:ext uri="{FF2B5EF4-FFF2-40B4-BE49-F238E27FC236}">
                <a16:creationId xmlns:a16="http://schemas.microsoft.com/office/drawing/2014/main" id="{34DEBA84-FA68-E9A2-B286-F25A27DE5CF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6" name="四角形: メモ 375">
            <a:extLst>
              <a:ext uri="{FF2B5EF4-FFF2-40B4-BE49-F238E27FC236}">
                <a16:creationId xmlns:a16="http://schemas.microsoft.com/office/drawing/2014/main" id="{5E52C1C9-9C71-E8F7-A63A-A53D0D1E9DE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7" name="四角形: メモ 376">
            <a:extLst>
              <a:ext uri="{FF2B5EF4-FFF2-40B4-BE49-F238E27FC236}">
                <a16:creationId xmlns:a16="http://schemas.microsoft.com/office/drawing/2014/main" id="{9310D794-29A0-616A-290D-9F06E3520BB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8" name="四角形: メモ 377">
            <a:extLst>
              <a:ext uri="{FF2B5EF4-FFF2-40B4-BE49-F238E27FC236}">
                <a16:creationId xmlns:a16="http://schemas.microsoft.com/office/drawing/2014/main" id="{751FE911-E940-CB69-F4E1-B865D0C27E2C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9" name="四角形: メモ 378">
            <a:extLst>
              <a:ext uri="{FF2B5EF4-FFF2-40B4-BE49-F238E27FC236}">
                <a16:creationId xmlns:a16="http://schemas.microsoft.com/office/drawing/2014/main" id="{DD8307BB-F022-CE96-2309-901C1DD71D4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0" name="四角形: メモ 379">
            <a:extLst>
              <a:ext uri="{FF2B5EF4-FFF2-40B4-BE49-F238E27FC236}">
                <a16:creationId xmlns:a16="http://schemas.microsoft.com/office/drawing/2014/main" id="{A67FA32F-88DC-D004-09D2-DDEAD9FAA7C6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1" name="四角形: メモ 380">
            <a:extLst>
              <a:ext uri="{FF2B5EF4-FFF2-40B4-BE49-F238E27FC236}">
                <a16:creationId xmlns:a16="http://schemas.microsoft.com/office/drawing/2014/main" id="{F0702CE8-BD45-E20E-2610-B8BC132B38F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2" name="四角形: メモ 381">
            <a:extLst>
              <a:ext uri="{FF2B5EF4-FFF2-40B4-BE49-F238E27FC236}">
                <a16:creationId xmlns:a16="http://schemas.microsoft.com/office/drawing/2014/main" id="{A928983D-D53F-DFEB-87BF-97F8C495446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3" name="四角形: メモ 382">
            <a:extLst>
              <a:ext uri="{FF2B5EF4-FFF2-40B4-BE49-F238E27FC236}">
                <a16:creationId xmlns:a16="http://schemas.microsoft.com/office/drawing/2014/main" id="{30699F1D-3FD8-DCA3-2C7F-329A42B9DBA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4" name="四角形: メモ 383">
            <a:extLst>
              <a:ext uri="{FF2B5EF4-FFF2-40B4-BE49-F238E27FC236}">
                <a16:creationId xmlns:a16="http://schemas.microsoft.com/office/drawing/2014/main" id="{5CA00E3D-BA67-3591-3577-A4F626B2E12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5" name="四角形: メモ 384">
            <a:extLst>
              <a:ext uri="{FF2B5EF4-FFF2-40B4-BE49-F238E27FC236}">
                <a16:creationId xmlns:a16="http://schemas.microsoft.com/office/drawing/2014/main" id="{0170DD9D-819F-BA8B-A6AA-7BE0EEAD1BD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6" name="四角形: メモ 385">
            <a:extLst>
              <a:ext uri="{FF2B5EF4-FFF2-40B4-BE49-F238E27FC236}">
                <a16:creationId xmlns:a16="http://schemas.microsoft.com/office/drawing/2014/main" id="{CF0C231F-CA39-4796-D56D-D83EB46B7B7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7" name="四角形: メモ 386">
            <a:extLst>
              <a:ext uri="{FF2B5EF4-FFF2-40B4-BE49-F238E27FC236}">
                <a16:creationId xmlns:a16="http://schemas.microsoft.com/office/drawing/2014/main" id="{E44B50FB-932A-5CF4-842B-C5730D21559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8" name="四角形: メモ 387">
            <a:extLst>
              <a:ext uri="{FF2B5EF4-FFF2-40B4-BE49-F238E27FC236}">
                <a16:creationId xmlns:a16="http://schemas.microsoft.com/office/drawing/2014/main" id="{79ECA3F2-CCCC-549B-B255-FEA4729BDEC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9" name="四角形: メモ 388">
            <a:extLst>
              <a:ext uri="{FF2B5EF4-FFF2-40B4-BE49-F238E27FC236}">
                <a16:creationId xmlns:a16="http://schemas.microsoft.com/office/drawing/2014/main" id="{270ACB80-E099-697C-1792-370B40808A7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0" name="四角形: メモ 389">
            <a:extLst>
              <a:ext uri="{FF2B5EF4-FFF2-40B4-BE49-F238E27FC236}">
                <a16:creationId xmlns:a16="http://schemas.microsoft.com/office/drawing/2014/main" id="{EBBE38ED-81D3-9CE4-68B1-BC52C8AA1CD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1" name="四角形: メモ 390">
            <a:extLst>
              <a:ext uri="{FF2B5EF4-FFF2-40B4-BE49-F238E27FC236}">
                <a16:creationId xmlns:a16="http://schemas.microsoft.com/office/drawing/2014/main" id="{63748F11-ECB6-2828-F8C5-D366777C19B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2" name="四角形: メモ 391">
            <a:extLst>
              <a:ext uri="{FF2B5EF4-FFF2-40B4-BE49-F238E27FC236}">
                <a16:creationId xmlns:a16="http://schemas.microsoft.com/office/drawing/2014/main" id="{06981C50-A181-F2DC-0648-D0633B4855C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3" name="四角形: メモ 392">
            <a:extLst>
              <a:ext uri="{FF2B5EF4-FFF2-40B4-BE49-F238E27FC236}">
                <a16:creationId xmlns:a16="http://schemas.microsoft.com/office/drawing/2014/main" id="{5FAFF5EA-975C-1F1E-ED8E-CC62B147780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4" name="四角形: メモ 393">
            <a:extLst>
              <a:ext uri="{FF2B5EF4-FFF2-40B4-BE49-F238E27FC236}">
                <a16:creationId xmlns:a16="http://schemas.microsoft.com/office/drawing/2014/main" id="{CDBE7D51-1095-5C92-02D9-BA3B1F2DC06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5" name="四角形: メモ 394">
            <a:extLst>
              <a:ext uri="{FF2B5EF4-FFF2-40B4-BE49-F238E27FC236}">
                <a16:creationId xmlns:a16="http://schemas.microsoft.com/office/drawing/2014/main" id="{55086EC5-525C-AB94-1234-66581B1F794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6" name="四角形: メモ 395">
            <a:extLst>
              <a:ext uri="{FF2B5EF4-FFF2-40B4-BE49-F238E27FC236}">
                <a16:creationId xmlns:a16="http://schemas.microsoft.com/office/drawing/2014/main" id="{403F49B6-A761-FD39-BB2E-463A847C9C3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7" name="四角形: メモ 396">
            <a:extLst>
              <a:ext uri="{FF2B5EF4-FFF2-40B4-BE49-F238E27FC236}">
                <a16:creationId xmlns:a16="http://schemas.microsoft.com/office/drawing/2014/main" id="{6C40E95C-C220-E8EE-DB21-3BC5B45893E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8" name="四角形: メモ 397">
            <a:extLst>
              <a:ext uri="{FF2B5EF4-FFF2-40B4-BE49-F238E27FC236}">
                <a16:creationId xmlns:a16="http://schemas.microsoft.com/office/drawing/2014/main" id="{9170EC3E-92CA-5A88-0145-D9DC2C7DDC8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9" name="四角形: メモ 398">
            <a:extLst>
              <a:ext uri="{FF2B5EF4-FFF2-40B4-BE49-F238E27FC236}">
                <a16:creationId xmlns:a16="http://schemas.microsoft.com/office/drawing/2014/main" id="{A7EA537C-FEE6-F5FF-7092-A30BA587A73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0" name="四角形: メモ 399">
            <a:extLst>
              <a:ext uri="{FF2B5EF4-FFF2-40B4-BE49-F238E27FC236}">
                <a16:creationId xmlns:a16="http://schemas.microsoft.com/office/drawing/2014/main" id="{7CA5C881-BD34-32F6-5E4E-444D9AB42D1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1" name="四角形: メモ 400">
            <a:extLst>
              <a:ext uri="{FF2B5EF4-FFF2-40B4-BE49-F238E27FC236}">
                <a16:creationId xmlns:a16="http://schemas.microsoft.com/office/drawing/2014/main" id="{C2A7CE81-E5AE-6A21-DD38-D93305F5AD7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2" name="四角形: メモ 401">
            <a:extLst>
              <a:ext uri="{FF2B5EF4-FFF2-40B4-BE49-F238E27FC236}">
                <a16:creationId xmlns:a16="http://schemas.microsoft.com/office/drawing/2014/main" id="{7656821D-8ED6-C284-E8FE-A03EA05AE1F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3" name="四角形: メモ 402">
            <a:extLst>
              <a:ext uri="{FF2B5EF4-FFF2-40B4-BE49-F238E27FC236}">
                <a16:creationId xmlns:a16="http://schemas.microsoft.com/office/drawing/2014/main" id="{93FFD0EA-1747-E38A-1484-C3737E13938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4" name="四角形: メモ 403">
            <a:extLst>
              <a:ext uri="{FF2B5EF4-FFF2-40B4-BE49-F238E27FC236}">
                <a16:creationId xmlns:a16="http://schemas.microsoft.com/office/drawing/2014/main" id="{D5782E2A-176A-12FB-36A9-37085F3AD07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5" name="四角形: メモ 404">
            <a:extLst>
              <a:ext uri="{FF2B5EF4-FFF2-40B4-BE49-F238E27FC236}">
                <a16:creationId xmlns:a16="http://schemas.microsoft.com/office/drawing/2014/main" id="{E7C21A6A-B62E-BE4C-1B04-5DEE3608F57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6" name="四角形: メモ 405">
            <a:extLst>
              <a:ext uri="{FF2B5EF4-FFF2-40B4-BE49-F238E27FC236}">
                <a16:creationId xmlns:a16="http://schemas.microsoft.com/office/drawing/2014/main" id="{3663DE02-5C17-3171-4FF1-3C53E9B32C8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7" name="四角形: メモ 406">
            <a:extLst>
              <a:ext uri="{FF2B5EF4-FFF2-40B4-BE49-F238E27FC236}">
                <a16:creationId xmlns:a16="http://schemas.microsoft.com/office/drawing/2014/main" id="{54E420EB-7428-3615-28C9-6FF916797A6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8" name="四角形: メモ 407">
            <a:extLst>
              <a:ext uri="{FF2B5EF4-FFF2-40B4-BE49-F238E27FC236}">
                <a16:creationId xmlns:a16="http://schemas.microsoft.com/office/drawing/2014/main" id="{0E5374D7-E121-D530-E580-BB2F68E98AA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9" name="四角形: メモ 408">
            <a:extLst>
              <a:ext uri="{FF2B5EF4-FFF2-40B4-BE49-F238E27FC236}">
                <a16:creationId xmlns:a16="http://schemas.microsoft.com/office/drawing/2014/main" id="{B6B4C4C2-5A24-BF86-339A-2312FB53A39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0" name="四角形: メモ 409">
            <a:extLst>
              <a:ext uri="{FF2B5EF4-FFF2-40B4-BE49-F238E27FC236}">
                <a16:creationId xmlns:a16="http://schemas.microsoft.com/office/drawing/2014/main" id="{ABDA34F5-F611-C38B-A59F-7CAB5152F41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1" name="四角形: メモ 410">
            <a:extLst>
              <a:ext uri="{FF2B5EF4-FFF2-40B4-BE49-F238E27FC236}">
                <a16:creationId xmlns:a16="http://schemas.microsoft.com/office/drawing/2014/main" id="{13A4AC3A-0C1C-00E2-A96E-0AA6F1130C3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2" name="四角形: メモ 411">
            <a:extLst>
              <a:ext uri="{FF2B5EF4-FFF2-40B4-BE49-F238E27FC236}">
                <a16:creationId xmlns:a16="http://schemas.microsoft.com/office/drawing/2014/main" id="{EC668573-4AE2-9DEF-B1FB-925E75CE5A8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3" name="四角形: メモ 412">
            <a:extLst>
              <a:ext uri="{FF2B5EF4-FFF2-40B4-BE49-F238E27FC236}">
                <a16:creationId xmlns:a16="http://schemas.microsoft.com/office/drawing/2014/main" id="{571668A9-C673-6AB6-E41E-BC2C7D548EC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4" name="四角形: メモ 413">
            <a:extLst>
              <a:ext uri="{FF2B5EF4-FFF2-40B4-BE49-F238E27FC236}">
                <a16:creationId xmlns:a16="http://schemas.microsoft.com/office/drawing/2014/main" id="{F8B6E454-0D8F-801C-3DA0-4716D748DF7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5" name="四角形: メモ 414">
            <a:extLst>
              <a:ext uri="{FF2B5EF4-FFF2-40B4-BE49-F238E27FC236}">
                <a16:creationId xmlns:a16="http://schemas.microsoft.com/office/drawing/2014/main" id="{BDCEB977-32D6-31DA-5CA3-8D1166D317F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6" name="四角形: メモ 415">
            <a:extLst>
              <a:ext uri="{FF2B5EF4-FFF2-40B4-BE49-F238E27FC236}">
                <a16:creationId xmlns:a16="http://schemas.microsoft.com/office/drawing/2014/main" id="{B519E6D8-BA6E-5CBE-9255-DC8BB402FC0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7" name="四角形: メモ 416">
            <a:extLst>
              <a:ext uri="{FF2B5EF4-FFF2-40B4-BE49-F238E27FC236}">
                <a16:creationId xmlns:a16="http://schemas.microsoft.com/office/drawing/2014/main" id="{3CD468E0-315F-B922-D84C-622CFC3D761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8" name="四角形: メモ 417">
            <a:extLst>
              <a:ext uri="{FF2B5EF4-FFF2-40B4-BE49-F238E27FC236}">
                <a16:creationId xmlns:a16="http://schemas.microsoft.com/office/drawing/2014/main" id="{C24FE449-5C2A-D3B9-1BE4-5CDA8A0C7E5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9" name="四角形: メモ 418">
            <a:extLst>
              <a:ext uri="{FF2B5EF4-FFF2-40B4-BE49-F238E27FC236}">
                <a16:creationId xmlns:a16="http://schemas.microsoft.com/office/drawing/2014/main" id="{40C80E70-4F40-9D98-2822-C7585B7BD62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0" name="四角形: メモ 419">
            <a:extLst>
              <a:ext uri="{FF2B5EF4-FFF2-40B4-BE49-F238E27FC236}">
                <a16:creationId xmlns:a16="http://schemas.microsoft.com/office/drawing/2014/main" id="{D670B6EC-51BD-BEB5-A00F-8E5D998F4DF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1" name="四角形: メモ 420">
            <a:extLst>
              <a:ext uri="{FF2B5EF4-FFF2-40B4-BE49-F238E27FC236}">
                <a16:creationId xmlns:a16="http://schemas.microsoft.com/office/drawing/2014/main" id="{A2393343-0FDC-433C-AD28-27194C4940B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2" name="四角形: メモ 421">
            <a:extLst>
              <a:ext uri="{FF2B5EF4-FFF2-40B4-BE49-F238E27FC236}">
                <a16:creationId xmlns:a16="http://schemas.microsoft.com/office/drawing/2014/main" id="{C9770C73-C190-1F77-62A0-FF5731725E07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3" name="四角形: メモ 422">
            <a:extLst>
              <a:ext uri="{FF2B5EF4-FFF2-40B4-BE49-F238E27FC236}">
                <a16:creationId xmlns:a16="http://schemas.microsoft.com/office/drawing/2014/main" id="{3A8BFFA2-68C4-DD5B-58FD-EF29B3588AF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4" name="四角形: メモ 423">
            <a:extLst>
              <a:ext uri="{FF2B5EF4-FFF2-40B4-BE49-F238E27FC236}">
                <a16:creationId xmlns:a16="http://schemas.microsoft.com/office/drawing/2014/main" id="{3412A4B0-B338-C263-E0A0-255AF49F5328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5" name="四角形: メモ 424">
            <a:extLst>
              <a:ext uri="{FF2B5EF4-FFF2-40B4-BE49-F238E27FC236}">
                <a16:creationId xmlns:a16="http://schemas.microsoft.com/office/drawing/2014/main" id="{BD7C5304-1F83-1364-3246-1ED64435CB46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6" name="四角形: メモ 425">
            <a:extLst>
              <a:ext uri="{FF2B5EF4-FFF2-40B4-BE49-F238E27FC236}">
                <a16:creationId xmlns:a16="http://schemas.microsoft.com/office/drawing/2014/main" id="{699470DB-EFD4-C652-477F-9246C2F0703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7" name="四角形: メモ 426">
            <a:extLst>
              <a:ext uri="{FF2B5EF4-FFF2-40B4-BE49-F238E27FC236}">
                <a16:creationId xmlns:a16="http://schemas.microsoft.com/office/drawing/2014/main" id="{A16570B5-4F7C-871F-4028-4BAFC75E2DA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8" name="四角形: メモ 427">
            <a:extLst>
              <a:ext uri="{FF2B5EF4-FFF2-40B4-BE49-F238E27FC236}">
                <a16:creationId xmlns:a16="http://schemas.microsoft.com/office/drawing/2014/main" id="{90CDDE89-30B4-BC47-2CD7-3CE91344AA1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9" name="四角形: メモ 428">
            <a:extLst>
              <a:ext uri="{FF2B5EF4-FFF2-40B4-BE49-F238E27FC236}">
                <a16:creationId xmlns:a16="http://schemas.microsoft.com/office/drawing/2014/main" id="{93F1AD4B-9D60-0524-7F7A-D88AC56D11B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0" name="四角形: メモ 429">
            <a:extLst>
              <a:ext uri="{FF2B5EF4-FFF2-40B4-BE49-F238E27FC236}">
                <a16:creationId xmlns:a16="http://schemas.microsoft.com/office/drawing/2014/main" id="{30C4C713-2E0C-5B48-5EA9-ADD46307D79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1" name="四角形: メモ 430">
            <a:extLst>
              <a:ext uri="{FF2B5EF4-FFF2-40B4-BE49-F238E27FC236}">
                <a16:creationId xmlns:a16="http://schemas.microsoft.com/office/drawing/2014/main" id="{E85E7E2A-154E-6585-460E-C54065C5744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2" name="四角形: メモ 431">
            <a:extLst>
              <a:ext uri="{FF2B5EF4-FFF2-40B4-BE49-F238E27FC236}">
                <a16:creationId xmlns:a16="http://schemas.microsoft.com/office/drawing/2014/main" id="{CA7EA5D2-5A43-64F9-DA16-2BFAC4D0A65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3" name="四角形: メモ 432">
            <a:extLst>
              <a:ext uri="{FF2B5EF4-FFF2-40B4-BE49-F238E27FC236}">
                <a16:creationId xmlns:a16="http://schemas.microsoft.com/office/drawing/2014/main" id="{C7702721-A046-62F9-F84C-8D5DF773467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4" name="四角形: メモ 433">
            <a:extLst>
              <a:ext uri="{FF2B5EF4-FFF2-40B4-BE49-F238E27FC236}">
                <a16:creationId xmlns:a16="http://schemas.microsoft.com/office/drawing/2014/main" id="{767A06AF-9619-A808-532D-2E19E109375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5" name="四角形: メモ 434">
            <a:extLst>
              <a:ext uri="{FF2B5EF4-FFF2-40B4-BE49-F238E27FC236}">
                <a16:creationId xmlns:a16="http://schemas.microsoft.com/office/drawing/2014/main" id="{5A608C85-330C-750B-4305-D804E4B792E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6" name="四角形: メモ 435">
            <a:extLst>
              <a:ext uri="{FF2B5EF4-FFF2-40B4-BE49-F238E27FC236}">
                <a16:creationId xmlns:a16="http://schemas.microsoft.com/office/drawing/2014/main" id="{91E9B1EB-6682-9827-1FBC-2BD4D2BDFBD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7" name="四角形: メモ 436">
            <a:extLst>
              <a:ext uri="{FF2B5EF4-FFF2-40B4-BE49-F238E27FC236}">
                <a16:creationId xmlns:a16="http://schemas.microsoft.com/office/drawing/2014/main" id="{A987A6EA-926C-4076-FDB0-B8553E4D620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8" name="四角形: メモ 437">
            <a:extLst>
              <a:ext uri="{FF2B5EF4-FFF2-40B4-BE49-F238E27FC236}">
                <a16:creationId xmlns:a16="http://schemas.microsoft.com/office/drawing/2014/main" id="{EEE97B00-72A1-0941-BF5B-84EAB24AED9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9" name="四角形: メモ 438">
            <a:extLst>
              <a:ext uri="{FF2B5EF4-FFF2-40B4-BE49-F238E27FC236}">
                <a16:creationId xmlns:a16="http://schemas.microsoft.com/office/drawing/2014/main" id="{47C1027E-BCA0-0799-BC98-69903FE3D3F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0" name="四角形: メモ 439">
            <a:extLst>
              <a:ext uri="{FF2B5EF4-FFF2-40B4-BE49-F238E27FC236}">
                <a16:creationId xmlns:a16="http://schemas.microsoft.com/office/drawing/2014/main" id="{731A25D3-B186-D585-82C5-D903745C7AF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1" name="四角形: メモ 440">
            <a:extLst>
              <a:ext uri="{FF2B5EF4-FFF2-40B4-BE49-F238E27FC236}">
                <a16:creationId xmlns:a16="http://schemas.microsoft.com/office/drawing/2014/main" id="{548A8EC8-9804-F743-2308-26AC50EB32A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2" name="四角形: メモ 441">
            <a:extLst>
              <a:ext uri="{FF2B5EF4-FFF2-40B4-BE49-F238E27FC236}">
                <a16:creationId xmlns:a16="http://schemas.microsoft.com/office/drawing/2014/main" id="{D0276AE1-9A69-7AEB-DC3B-D97AA6DCD15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3" name="四角形: メモ 442">
            <a:extLst>
              <a:ext uri="{FF2B5EF4-FFF2-40B4-BE49-F238E27FC236}">
                <a16:creationId xmlns:a16="http://schemas.microsoft.com/office/drawing/2014/main" id="{F182CFCE-FFF6-4124-0DDC-9A559BDBC31F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4" name="四角形: メモ 443">
            <a:extLst>
              <a:ext uri="{FF2B5EF4-FFF2-40B4-BE49-F238E27FC236}">
                <a16:creationId xmlns:a16="http://schemas.microsoft.com/office/drawing/2014/main" id="{11193AB6-CEBD-A73A-C741-F1301BFE1BEC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5" name="四角形: メモ 444">
            <a:extLst>
              <a:ext uri="{FF2B5EF4-FFF2-40B4-BE49-F238E27FC236}">
                <a16:creationId xmlns:a16="http://schemas.microsoft.com/office/drawing/2014/main" id="{FB8C46D7-2F16-4D66-3CB3-40EAD02B90D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6" name="四角形: メモ 445">
            <a:extLst>
              <a:ext uri="{FF2B5EF4-FFF2-40B4-BE49-F238E27FC236}">
                <a16:creationId xmlns:a16="http://schemas.microsoft.com/office/drawing/2014/main" id="{C663CE12-BE09-0DEB-A901-7F2836AE622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7" name="四角形: メモ 446">
            <a:extLst>
              <a:ext uri="{FF2B5EF4-FFF2-40B4-BE49-F238E27FC236}">
                <a16:creationId xmlns:a16="http://schemas.microsoft.com/office/drawing/2014/main" id="{C38ED952-9697-5347-F19F-A6CF5E177A7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8" name="四角形: メモ 447">
            <a:extLst>
              <a:ext uri="{FF2B5EF4-FFF2-40B4-BE49-F238E27FC236}">
                <a16:creationId xmlns:a16="http://schemas.microsoft.com/office/drawing/2014/main" id="{CC1F298B-EEA9-1661-3D41-0FD91892559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9" name="四角形: メモ 448">
            <a:extLst>
              <a:ext uri="{FF2B5EF4-FFF2-40B4-BE49-F238E27FC236}">
                <a16:creationId xmlns:a16="http://schemas.microsoft.com/office/drawing/2014/main" id="{7009875E-1CDE-884F-6B0C-61B10C64366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0" name="四角形: メモ 449">
            <a:extLst>
              <a:ext uri="{FF2B5EF4-FFF2-40B4-BE49-F238E27FC236}">
                <a16:creationId xmlns:a16="http://schemas.microsoft.com/office/drawing/2014/main" id="{98127261-19E4-8607-B76F-0539B77FB0D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1" name="四角形: メモ 450">
            <a:extLst>
              <a:ext uri="{FF2B5EF4-FFF2-40B4-BE49-F238E27FC236}">
                <a16:creationId xmlns:a16="http://schemas.microsoft.com/office/drawing/2014/main" id="{6D2FEFA1-6973-272D-4A13-25C4F602EEE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2" name="四角形: メモ 451">
            <a:extLst>
              <a:ext uri="{FF2B5EF4-FFF2-40B4-BE49-F238E27FC236}">
                <a16:creationId xmlns:a16="http://schemas.microsoft.com/office/drawing/2014/main" id="{1AED0C5F-864D-FB61-3986-B6763CFE56E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3" name="四角形: メモ 452">
            <a:extLst>
              <a:ext uri="{FF2B5EF4-FFF2-40B4-BE49-F238E27FC236}">
                <a16:creationId xmlns:a16="http://schemas.microsoft.com/office/drawing/2014/main" id="{9FDD66FA-4206-B54B-76F7-9E09260601A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4" name="四角形: メモ 453">
            <a:extLst>
              <a:ext uri="{FF2B5EF4-FFF2-40B4-BE49-F238E27FC236}">
                <a16:creationId xmlns:a16="http://schemas.microsoft.com/office/drawing/2014/main" id="{D45F64B6-A865-77FD-EAFD-E95E98ED491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5" name="四角形: メモ 454">
            <a:extLst>
              <a:ext uri="{FF2B5EF4-FFF2-40B4-BE49-F238E27FC236}">
                <a16:creationId xmlns:a16="http://schemas.microsoft.com/office/drawing/2014/main" id="{E9C7DFED-FDB3-5AD5-8E92-76285CDBB0A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6" name="四角形: メモ 455">
            <a:extLst>
              <a:ext uri="{FF2B5EF4-FFF2-40B4-BE49-F238E27FC236}">
                <a16:creationId xmlns:a16="http://schemas.microsoft.com/office/drawing/2014/main" id="{FFE63FFC-B62A-2713-E358-27838EA5CBC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7" name="四角形: メモ 456">
            <a:extLst>
              <a:ext uri="{FF2B5EF4-FFF2-40B4-BE49-F238E27FC236}">
                <a16:creationId xmlns:a16="http://schemas.microsoft.com/office/drawing/2014/main" id="{D38542E3-B475-4011-7097-1F87BCEE369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8" name="四角形: メモ 457">
            <a:extLst>
              <a:ext uri="{FF2B5EF4-FFF2-40B4-BE49-F238E27FC236}">
                <a16:creationId xmlns:a16="http://schemas.microsoft.com/office/drawing/2014/main" id="{65698C53-1C69-C55B-971F-1E2C516CBF7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9" name="四角形: メモ 458">
            <a:extLst>
              <a:ext uri="{FF2B5EF4-FFF2-40B4-BE49-F238E27FC236}">
                <a16:creationId xmlns:a16="http://schemas.microsoft.com/office/drawing/2014/main" id="{EC1D8DC2-1206-275E-F359-C05B70CF047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0" name="四角形: メモ 459">
            <a:extLst>
              <a:ext uri="{FF2B5EF4-FFF2-40B4-BE49-F238E27FC236}">
                <a16:creationId xmlns:a16="http://schemas.microsoft.com/office/drawing/2014/main" id="{237FC350-3499-30F4-8C34-5C69BE83C15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1" name="四角形: メモ 460">
            <a:extLst>
              <a:ext uri="{FF2B5EF4-FFF2-40B4-BE49-F238E27FC236}">
                <a16:creationId xmlns:a16="http://schemas.microsoft.com/office/drawing/2014/main" id="{7B566368-2F5C-5C22-0652-CE2B154595F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2" name="四角形: メモ 461">
            <a:extLst>
              <a:ext uri="{FF2B5EF4-FFF2-40B4-BE49-F238E27FC236}">
                <a16:creationId xmlns:a16="http://schemas.microsoft.com/office/drawing/2014/main" id="{1DC47F0C-56DB-B8E4-E116-7521DD7AACC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3" name="四角形: メモ 462">
            <a:extLst>
              <a:ext uri="{FF2B5EF4-FFF2-40B4-BE49-F238E27FC236}">
                <a16:creationId xmlns:a16="http://schemas.microsoft.com/office/drawing/2014/main" id="{33C5B019-C908-9B56-182B-0C9C8E58F1B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4" name="四角形: メモ 463">
            <a:extLst>
              <a:ext uri="{FF2B5EF4-FFF2-40B4-BE49-F238E27FC236}">
                <a16:creationId xmlns:a16="http://schemas.microsoft.com/office/drawing/2014/main" id="{01650ACD-2DF9-36F3-4FEA-F1913D8C0D2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5" name="四角形: メモ 464">
            <a:extLst>
              <a:ext uri="{FF2B5EF4-FFF2-40B4-BE49-F238E27FC236}">
                <a16:creationId xmlns:a16="http://schemas.microsoft.com/office/drawing/2014/main" id="{E9D0C989-F9CC-00EC-FDEA-474AA795B2E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6" name="四角形: メモ 465">
            <a:extLst>
              <a:ext uri="{FF2B5EF4-FFF2-40B4-BE49-F238E27FC236}">
                <a16:creationId xmlns:a16="http://schemas.microsoft.com/office/drawing/2014/main" id="{BBCCFB3F-DD90-0291-64F1-F02F822CC65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7" name="四角形: メモ 466">
            <a:extLst>
              <a:ext uri="{FF2B5EF4-FFF2-40B4-BE49-F238E27FC236}">
                <a16:creationId xmlns:a16="http://schemas.microsoft.com/office/drawing/2014/main" id="{2F8DDC9C-CA08-AD22-9902-772275EBE40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8" name="四角形: メモ 467">
            <a:extLst>
              <a:ext uri="{FF2B5EF4-FFF2-40B4-BE49-F238E27FC236}">
                <a16:creationId xmlns:a16="http://schemas.microsoft.com/office/drawing/2014/main" id="{26CB2012-937D-09E7-294C-583563DD9D1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9" name="四角形: メモ 468">
            <a:extLst>
              <a:ext uri="{FF2B5EF4-FFF2-40B4-BE49-F238E27FC236}">
                <a16:creationId xmlns:a16="http://schemas.microsoft.com/office/drawing/2014/main" id="{C00D09CE-C2D8-980F-1FC4-460C96BACD7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0" name="四角形: メモ 469">
            <a:extLst>
              <a:ext uri="{FF2B5EF4-FFF2-40B4-BE49-F238E27FC236}">
                <a16:creationId xmlns:a16="http://schemas.microsoft.com/office/drawing/2014/main" id="{7EB69BA4-23DF-DD66-7D7D-91AA6C59E6C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1" name="四角形: メモ 470">
            <a:extLst>
              <a:ext uri="{FF2B5EF4-FFF2-40B4-BE49-F238E27FC236}">
                <a16:creationId xmlns:a16="http://schemas.microsoft.com/office/drawing/2014/main" id="{8D5A195D-9DB1-972F-913F-14BEA4AC1E8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2" name="四角形: メモ 471">
            <a:extLst>
              <a:ext uri="{FF2B5EF4-FFF2-40B4-BE49-F238E27FC236}">
                <a16:creationId xmlns:a16="http://schemas.microsoft.com/office/drawing/2014/main" id="{8E47E3AC-C33D-D157-D255-44847E2B277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3" name="四角形: メモ 472">
            <a:extLst>
              <a:ext uri="{FF2B5EF4-FFF2-40B4-BE49-F238E27FC236}">
                <a16:creationId xmlns:a16="http://schemas.microsoft.com/office/drawing/2014/main" id="{64D2CD04-4630-26EF-72A0-D8F0C99445F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4" name="四角形: メモ 473">
            <a:extLst>
              <a:ext uri="{FF2B5EF4-FFF2-40B4-BE49-F238E27FC236}">
                <a16:creationId xmlns:a16="http://schemas.microsoft.com/office/drawing/2014/main" id="{19941565-CA98-A70A-6388-3F0F2C7919B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5" name="四角形: メモ 474">
            <a:extLst>
              <a:ext uri="{FF2B5EF4-FFF2-40B4-BE49-F238E27FC236}">
                <a16:creationId xmlns:a16="http://schemas.microsoft.com/office/drawing/2014/main" id="{9E3089F3-C419-047B-041C-297336E4EB4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6" name="四角形: メモ 475">
            <a:extLst>
              <a:ext uri="{FF2B5EF4-FFF2-40B4-BE49-F238E27FC236}">
                <a16:creationId xmlns:a16="http://schemas.microsoft.com/office/drawing/2014/main" id="{4C9A03BD-EB33-B3E6-9586-B1EDE771CD3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7" name="四角形: メモ 476">
            <a:extLst>
              <a:ext uri="{FF2B5EF4-FFF2-40B4-BE49-F238E27FC236}">
                <a16:creationId xmlns:a16="http://schemas.microsoft.com/office/drawing/2014/main" id="{B695B360-79E1-06C3-32FB-4670FC0FF9C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8" name="四角形: メモ 477">
            <a:extLst>
              <a:ext uri="{FF2B5EF4-FFF2-40B4-BE49-F238E27FC236}">
                <a16:creationId xmlns:a16="http://schemas.microsoft.com/office/drawing/2014/main" id="{501CD821-D366-7464-AE20-8C055DF242F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9" name="四角形: メモ 478">
            <a:extLst>
              <a:ext uri="{FF2B5EF4-FFF2-40B4-BE49-F238E27FC236}">
                <a16:creationId xmlns:a16="http://schemas.microsoft.com/office/drawing/2014/main" id="{D80390E6-820E-651D-792D-34FAB244542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0" name="四角形: メモ 479">
            <a:extLst>
              <a:ext uri="{FF2B5EF4-FFF2-40B4-BE49-F238E27FC236}">
                <a16:creationId xmlns:a16="http://schemas.microsoft.com/office/drawing/2014/main" id="{BFBECE06-420C-7ABE-1D10-99A56F5E5C6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1" name="四角形: メモ 480">
            <a:extLst>
              <a:ext uri="{FF2B5EF4-FFF2-40B4-BE49-F238E27FC236}">
                <a16:creationId xmlns:a16="http://schemas.microsoft.com/office/drawing/2014/main" id="{27A4E9C6-17F7-5E21-46B4-524972977F6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2" name="四角形: メモ 481">
            <a:extLst>
              <a:ext uri="{FF2B5EF4-FFF2-40B4-BE49-F238E27FC236}">
                <a16:creationId xmlns:a16="http://schemas.microsoft.com/office/drawing/2014/main" id="{B93FC0C8-33D8-BF0A-F647-B19CE471A2C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3" name="四角形: メモ 482">
            <a:extLst>
              <a:ext uri="{FF2B5EF4-FFF2-40B4-BE49-F238E27FC236}">
                <a16:creationId xmlns:a16="http://schemas.microsoft.com/office/drawing/2014/main" id="{F327E983-D3A7-911D-7225-25EF3A6C83B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1E59D0-4429-1905-D260-F9B9435E0D89}"/>
              </a:ext>
            </a:extLst>
          </p:cNvPr>
          <p:cNvSpPr txBox="1"/>
          <p:nvPr/>
        </p:nvSpPr>
        <p:spPr>
          <a:xfrm>
            <a:off x="0" y="0"/>
            <a:ext cx="1225825" cy="8925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32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班</a:t>
            </a:r>
            <a:endParaRPr kumimoji="1" lang="en-US" altLang="ja-JP" sz="3200" dirty="0">
              <a:solidFill>
                <a:sysClr val="windowText" lastClr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〇～〇</a:t>
            </a:r>
            <a:endParaRPr kumimoji="1" lang="ja-JP" altLang="en-US" sz="2000" dirty="0">
              <a:solidFill>
                <a:sysClr val="windowText" lastClr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D667C9-D45A-FC2A-68FD-A0DFD54405A3}"/>
              </a:ext>
            </a:extLst>
          </p:cNvPr>
          <p:cNvSpPr txBox="1"/>
          <p:nvPr/>
        </p:nvSpPr>
        <p:spPr>
          <a:xfrm>
            <a:off x="1318591" y="153888"/>
            <a:ext cx="9141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P-B"/>
                <a:ea typeface="UD デジタル 教科書体 NP-B"/>
              </a:rPr>
              <a:t>〇〇〇〇〇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2E08081-C90A-236F-D185-836331B14A39}"/>
              </a:ext>
            </a:extLst>
          </p:cNvPr>
          <p:cNvSpPr/>
          <p:nvPr/>
        </p:nvSpPr>
        <p:spPr>
          <a:xfrm>
            <a:off x="0" y="892552"/>
            <a:ext cx="1225826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7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（スタンプ</a:t>
            </a:r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kumimoji="1" lang="ja-JP" altLang="en-US" sz="7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こちらから）</a:t>
            </a:r>
            <a:endParaRPr kumimoji="1" lang="en-US" altLang="ja-JP" sz="7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イイネ　　ステキ　　なるほど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6B5AFC5A-66EB-F01D-5804-4C3BC878CFFA}"/>
              </a:ext>
            </a:extLst>
          </p:cNvPr>
          <p:cNvSpPr/>
          <p:nvPr/>
        </p:nvSpPr>
        <p:spPr>
          <a:xfrm>
            <a:off x="10460181" y="1"/>
            <a:ext cx="1731819" cy="25717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b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（この付箋を使用）</a:t>
            </a:r>
          </a:p>
        </p:txBody>
      </p:sp>
      <p:pic>
        <p:nvPicPr>
          <p:cNvPr id="5" name="グラフィックス 4" descr="コメント: ハート 単色塗りつぶし">
            <a:extLst>
              <a:ext uri="{FF2B5EF4-FFF2-40B4-BE49-F238E27FC236}">
                <a16:creationId xmlns:a16="http://schemas.microsoft.com/office/drawing/2014/main" id="{0439E9E2-E32A-FC7B-A9D8-8DC87D309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6" name="グラフィックス 5" descr="コメント: 重要 単色塗りつぶし">
            <a:extLst>
              <a:ext uri="{FF2B5EF4-FFF2-40B4-BE49-F238E27FC236}">
                <a16:creationId xmlns:a16="http://schemas.microsoft.com/office/drawing/2014/main" id="{7F4073FE-986F-C4DA-14EA-382CF5BE9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7" name="グラフィックス 6" descr="コメント: いいね! 単色塗りつぶし">
            <a:extLst>
              <a:ext uri="{FF2B5EF4-FFF2-40B4-BE49-F238E27FC236}">
                <a16:creationId xmlns:a16="http://schemas.microsoft.com/office/drawing/2014/main" id="{8F650211-5031-C215-F144-EC68EB78C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8" name="グラフィックス 7" descr="コメント: ハート 単色塗りつぶし">
            <a:extLst>
              <a:ext uri="{FF2B5EF4-FFF2-40B4-BE49-F238E27FC236}">
                <a16:creationId xmlns:a16="http://schemas.microsoft.com/office/drawing/2014/main" id="{741B3B24-E2C0-FA90-2A34-CBB86C7A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9" name="グラフィックス 8" descr="コメント: 重要 単色塗りつぶし">
            <a:extLst>
              <a:ext uri="{FF2B5EF4-FFF2-40B4-BE49-F238E27FC236}">
                <a16:creationId xmlns:a16="http://schemas.microsoft.com/office/drawing/2014/main" id="{D5B07FF6-0934-7B64-CD30-8D8F8864D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0" name="グラフィックス 9" descr="コメント: いいね! 単色塗りつぶし">
            <a:extLst>
              <a:ext uri="{FF2B5EF4-FFF2-40B4-BE49-F238E27FC236}">
                <a16:creationId xmlns:a16="http://schemas.microsoft.com/office/drawing/2014/main" id="{C0BFD6D9-5A4D-16AB-1652-DE5E803A8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1" name="グラフィックス 10" descr="コメント: ハート 単色塗りつぶし">
            <a:extLst>
              <a:ext uri="{FF2B5EF4-FFF2-40B4-BE49-F238E27FC236}">
                <a16:creationId xmlns:a16="http://schemas.microsoft.com/office/drawing/2014/main" id="{C958EA21-97ED-742D-3964-D34EF43E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2" name="グラフィックス 11" descr="コメント: 重要 単色塗りつぶし">
            <a:extLst>
              <a:ext uri="{FF2B5EF4-FFF2-40B4-BE49-F238E27FC236}">
                <a16:creationId xmlns:a16="http://schemas.microsoft.com/office/drawing/2014/main" id="{E8C70678-7B1F-9A68-D431-A3AD19AA7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3" name="グラフィックス 12" descr="コメント: いいね! 単色塗りつぶし">
            <a:extLst>
              <a:ext uri="{FF2B5EF4-FFF2-40B4-BE49-F238E27FC236}">
                <a16:creationId xmlns:a16="http://schemas.microsoft.com/office/drawing/2014/main" id="{11EDAF5C-5FC4-9A5D-9545-F42763115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4" name="グラフィックス 13" descr="コメント: ハート 単色塗りつぶし">
            <a:extLst>
              <a:ext uri="{FF2B5EF4-FFF2-40B4-BE49-F238E27FC236}">
                <a16:creationId xmlns:a16="http://schemas.microsoft.com/office/drawing/2014/main" id="{81323E32-8D22-EC77-C255-D7D56076D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5" name="グラフィックス 14" descr="コメント: 重要 単色塗りつぶし">
            <a:extLst>
              <a:ext uri="{FF2B5EF4-FFF2-40B4-BE49-F238E27FC236}">
                <a16:creationId xmlns:a16="http://schemas.microsoft.com/office/drawing/2014/main" id="{0F560C76-FD2F-716E-1AB7-75ECEB3DF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" name="グラフィックス 15" descr="コメント: いいね! 単色塗りつぶし">
            <a:extLst>
              <a:ext uri="{FF2B5EF4-FFF2-40B4-BE49-F238E27FC236}">
                <a16:creationId xmlns:a16="http://schemas.microsoft.com/office/drawing/2014/main" id="{82AC8C94-9D69-6F77-EE31-916D19A02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" name="グラフィックス 16" descr="コメント: ハート 単色塗りつぶし">
            <a:extLst>
              <a:ext uri="{FF2B5EF4-FFF2-40B4-BE49-F238E27FC236}">
                <a16:creationId xmlns:a16="http://schemas.microsoft.com/office/drawing/2014/main" id="{A096CD67-54E4-07AC-EAB1-42472214C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" name="グラフィックス 17" descr="コメント: 重要 単色塗りつぶし">
            <a:extLst>
              <a:ext uri="{FF2B5EF4-FFF2-40B4-BE49-F238E27FC236}">
                <a16:creationId xmlns:a16="http://schemas.microsoft.com/office/drawing/2014/main" id="{BAAF6CF4-33E7-513B-9B35-7B08587A6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" name="グラフィックス 18" descr="コメント: いいね! 単色塗りつぶし">
            <a:extLst>
              <a:ext uri="{FF2B5EF4-FFF2-40B4-BE49-F238E27FC236}">
                <a16:creationId xmlns:a16="http://schemas.microsoft.com/office/drawing/2014/main" id="{44FAA3D3-BA72-D1F6-E062-E5B39F325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" name="グラフィックス 19" descr="コメント: ハート 単色塗りつぶし">
            <a:extLst>
              <a:ext uri="{FF2B5EF4-FFF2-40B4-BE49-F238E27FC236}">
                <a16:creationId xmlns:a16="http://schemas.microsoft.com/office/drawing/2014/main" id="{FC918613-F473-6759-695B-8EDE8CF4D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" name="グラフィックス 20" descr="コメント: 重要 単色塗りつぶし">
            <a:extLst>
              <a:ext uri="{FF2B5EF4-FFF2-40B4-BE49-F238E27FC236}">
                <a16:creationId xmlns:a16="http://schemas.microsoft.com/office/drawing/2014/main" id="{4BB8D965-7746-F098-91EF-70DB6409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" name="グラフィックス 21" descr="コメント: いいね! 単色塗りつぶし">
            <a:extLst>
              <a:ext uri="{FF2B5EF4-FFF2-40B4-BE49-F238E27FC236}">
                <a16:creationId xmlns:a16="http://schemas.microsoft.com/office/drawing/2014/main" id="{31944649-93C4-DA53-BBB7-CBA52C464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3" name="グラフィックス 22" descr="コメント: ハート 単色塗りつぶし">
            <a:extLst>
              <a:ext uri="{FF2B5EF4-FFF2-40B4-BE49-F238E27FC236}">
                <a16:creationId xmlns:a16="http://schemas.microsoft.com/office/drawing/2014/main" id="{E1D4DC82-2074-95A6-F801-A247E66F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4" name="グラフィックス 23" descr="コメント: 重要 単色塗りつぶし">
            <a:extLst>
              <a:ext uri="{FF2B5EF4-FFF2-40B4-BE49-F238E27FC236}">
                <a16:creationId xmlns:a16="http://schemas.microsoft.com/office/drawing/2014/main" id="{6E8FC359-C69B-5B93-D24D-59BD3CB2F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5" name="グラフィックス 24" descr="コメント: いいね! 単色塗りつぶし">
            <a:extLst>
              <a:ext uri="{FF2B5EF4-FFF2-40B4-BE49-F238E27FC236}">
                <a16:creationId xmlns:a16="http://schemas.microsoft.com/office/drawing/2014/main" id="{7A20242F-340B-4AD0-7167-F3B0786C8D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6" name="グラフィックス 25" descr="コメント: ハート 単色塗りつぶし">
            <a:extLst>
              <a:ext uri="{FF2B5EF4-FFF2-40B4-BE49-F238E27FC236}">
                <a16:creationId xmlns:a16="http://schemas.microsoft.com/office/drawing/2014/main" id="{DDCDB4AD-06A1-DACC-DC04-606AB27EA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7" name="グラフィックス 26" descr="コメント: 重要 単色塗りつぶし">
            <a:extLst>
              <a:ext uri="{FF2B5EF4-FFF2-40B4-BE49-F238E27FC236}">
                <a16:creationId xmlns:a16="http://schemas.microsoft.com/office/drawing/2014/main" id="{8DCA26A6-FBF9-81F6-EF99-2039BDAB9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8" name="グラフィックス 27" descr="コメント: いいね! 単色塗りつぶし">
            <a:extLst>
              <a:ext uri="{FF2B5EF4-FFF2-40B4-BE49-F238E27FC236}">
                <a16:creationId xmlns:a16="http://schemas.microsoft.com/office/drawing/2014/main" id="{FD170B23-1F49-D9EB-D330-21D8EDC4F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9" name="グラフィックス 28" descr="コメント: ハート 単色塗りつぶし">
            <a:extLst>
              <a:ext uri="{FF2B5EF4-FFF2-40B4-BE49-F238E27FC236}">
                <a16:creationId xmlns:a16="http://schemas.microsoft.com/office/drawing/2014/main" id="{0EC08F64-CB56-E9C2-E136-5742464E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30" name="グラフィックス 29" descr="コメント: 重要 単色塗りつぶし">
            <a:extLst>
              <a:ext uri="{FF2B5EF4-FFF2-40B4-BE49-F238E27FC236}">
                <a16:creationId xmlns:a16="http://schemas.microsoft.com/office/drawing/2014/main" id="{C6B989A5-8D99-A7A9-6746-5D9F402EA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31" name="グラフィックス 30" descr="コメント: いいね! 単色塗りつぶし">
            <a:extLst>
              <a:ext uri="{FF2B5EF4-FFF2-40B4-BE49-F238E27FC236}">
                <a16:creationId xmlns:a16="http://schemas.microsoft.com/office/drawing/2014/main" id="{CEFF369F-2C2A-413A-AEF2-B1E67634F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0" name="グラフィックス 159" descr="コメント: ハート 単色塗りつぶし">
            <a:extLst>
              <a:ext uri="{FF2B5EF4-FFF2-40B4-BE49-F238E27FC236}">
                <a16:creationId xmlns:a16="http://schemas.microsoft.com/office/drawing/2014/main" id="{9C57477D-6670-6DB8-DA08-4E802ABDA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1" name="グラフィックス 160" descr="コメント: 重要 単色塗りつぶし">
            <a:extLst>
              <a:ext uri="{FF2B5EF4-FFF2-40B4-BE49-F238E27FC236}">
                <a16:creationId xmlns:a16="http://schemas.microsoft.com/office/drawing/2014/main" id="{C90974C2-BE4C-324F-2780-1D4D7F97B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2" name="グラフィックス 161" descr="コメント: いいね! 単色塗りつぶし">
            <a:extLst>
              <a:ext uri="{FF2B5EF4-FFF2-40B4-BE49-F238E27FC236}">
                <a16:creationId xmlns:a16="http://schemas.microsoft.com/office/drawing/2014/main" id="{1B30BB08-2730-C464-8282-8BE758C8B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3" name="グラフィックス 162" descr="コメント: ハート 単色塗りつぶし">
            <a:extLst>
              <a:ext uri="{FF2B5EF4-FFF2-40B4-BE49-F238E27FC236}">
                <a16:creationId xmlns:a16="http://schemas.microsoft.com/office/drawing/2014/main" id="{0D25C191-A5DB-4BEB-DEAD-AA87A126E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4" name="グラフィックス 163" descr="コメント: 重要 単色塗りつぶし">
            <a:extLst>
              <a:ext uri="{FF2B5EF4-FFF2-40B4-BE49-F238E27FC236}">
                <a16:creationId xmlns:a16="http://schemas.microsoft.com/office/drawing/2014/main" id="{B056C068-5255-F670-D401-BBF95E0AE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5" name="グラフィックス 164" descr="コメント: いいね! 単色塗りつぶし">
            <a:extLst>
              <a:ext uri="{FF2B5EF4-FFF2-40B4-BE49-F238E27FC236}">
                <a16:creationId xmlns:a16="http://schemas.microsoft.com/office/drawing/2014/main" id="{5C8B2E72-1980-BF39-0092-0531855C8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6" name="グラフィックス 165" descr="コメント: ハート 単色塗りつぶし">
            <a:extLst>
              <a:ext uri="{FF2B5EF4-FFF2-40B4-BE49-F238E27FC236}">
                <a16:creationId xmlns:a16="http://schemas.microsoft.com/office/drawing/2014/main" id="{FE4255F9-CD68-8F12-D84B-9BF282891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7" name="グラフィックス 166" descr="コメント: 重要 単色塗りつぶし">
            <a:extLst>
              <a:ext uri="{FF2B5EF4-FFF2-40B4-BE49-F238E27FC236}">
                <a16:creationId xmlns:a16="http://schemas.microsoft.com/office/drawing/2014/main" id="{45842037-4618-6305-CE50-D1F1B6A2E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8" name="グラフィックス 167" descr="コメント: いいね! 単色塗りつぶし">
            <a:extLst>
              <a:ext uri="{FF2B5EF4-FFF2-40B4-BE49-F238E27FC236}">
                <a16:creationId xmlns:a16="http://schemas.microsoft.com/office/drawing/2014/main" id="{FC2276DB-73EC-7106-FB63-DC13CD9E26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9" name="グラフィックス 168" descr="コメント: ハート 単色塗りつぶし">
            <a:extLst>
              <a:ext uri="{FF2B5EF4-FFF2-40B4-BE49-F238E27FC236}">
                <a16:creationId xmlns:a16="http://schemas.microsoft.com/office/drawing/2014/main" id="{19CBA6E5-CF7F-307E-FFAD-9DB9C4B98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0" name="グラフィックス 169" descr="コメント: 重要 単色塗りつぶし">
            <a:extLst>
              <a:ext uri="{FF2B5EF4-FFF2-40B4-BE49-F238E27FC236}">
                <a16:creationId xmlns:a16="http://schemas.microsoft.com/office/drawing/2014/main" id="{EBA08094-CBE3-EB20-6408-4EDB49CDC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1" name="グラフィックス 170" descr="コメント: いいね! 単色塗りつぶし">
            <a:extLst>
              <a:ext uri="{FF2B5EF4-FFF2-40B4-BE49-F238E27FC236}">
                <a16:creationId xmlns:a16="http://schemas.microsoft.com/office/drawing/2014/main" id="{D93263B5-44BC-A3DB-097F-6BFFD56AC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2" name="グラフィックス 171" descr="コメント: ハート 単色塗りつぶし">
            <a:extLst>
              <a:ext uri="{FF2B5EF4-FFF2-40B4-BE49-F238E27FC236}">
                <a16:creationId xmlns:a16="http://schemas.microsoft.com/office/drawing/2014/main" id="{09A4AC31-90B8-EEDC-F2B9-A733CFFF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3" name="グラフィックス 172" descr="コメント: 重要 単色塗りつぶし">
            <a:extLst>
              <a:ext uri="{FF2B5EF4-FFF2-40B4-BE49-F238E27FC236}">
                <a16:creationId xmlns:a16="http://schemas.microsoft.com/office/drawing/2014/main" id="{8E5F48A7-F23B-7D82-AA62-36DAEC47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4" name="グラフィックス 173" descr="コメント: いいね! 単色塗りつぶし">
            <a:extLst>
              <a:ext uri="{FF2B5EF4-FFF2-40B4-BE49-F238E27FC236}">
                <a16:creationId xmlns:a16="http://schemas.microsoft.com/office/drawing/2014/main" id="{807D8C47-4326-E5D6-EAE5-066CE0634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5" name="グラフィックス 174" descr="コメント: ハート 単色塗りつぶし">
            <a:extLst>
              <a:ext uri="{FF2B5EF4-FFF2-40B4-BE49-F238E27FC236}">
                <a16:creationId xmlns:a16="http://schemas.microsoft.com/office/drawing/2014/main" id="{7E6A110F-7795-617D-4811-54F8B425E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6" name="グラフィックス 175" descr="コメント: 重要 単色塗りつぶし">
            <a:extLst>
              <a:ext uri="{FF2B5EF4-FFF2-40B4-BE49-F238E27FC236}">
                <a16:creationId xmlns:a16="http://schemas.microsoft.com/office/drawing/2014/main" id="{EF44AE97-B1ED-7F4B-74CA-1EC8615A4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7" name="グラフィックス 176" descr="コメント: いいね! 単色塗りつぶし">
            <a:extLst>
              <a:ext uri="{FF2B5EF4-FFF2-40B4-BE49-F238E27FC236}">
                <a16:creationId xmlns:a16="http://schemas.microsoft.com/office/drawing/2014/main" id="{C48CF3F3-9F53-84FF-40CE-99ED46F3E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8" name="グラフィックス 177" descr="コメント: ハート 単色塗りつぶし">
            <a:extLst>
              <a:ext uri="{FF2B5EF4-FFF2-40B4-BE49-F238E27FC236}">
                <a16:creationId xmlns:a16="http://schemas.microsoft.com/office/drawing/2014/main" id="{18B39EE4-8695-AD2F-D725-278CDA240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9" name="グラフィックス 178" descr="コメント: 重要 単色塗りつぶし">
            <a:extLst>
              <a:ext uri="{FF2B5EF4-FFF2-40B4-BE49-F238E27FC236}">
                <a16:creationId xmlns:a16="http://schemas.microsoft.com/office/drawing/2014/main" id="{65F96B27-0F14-0EA9-11CF-AC7777833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0" name="グラフィックス 179" descr="コメント: いいね! 単色塗りつぶし">
            <a:extLst>
              <a:ext uri="{FF2B5EF4-FFF2-40B4-BE49-F238E27FC236}">
                <a16:creationId xmlns:a16="http://schemas.microsoft.com/office/drawing/2014/main" id="{143EE73F-2EEE-4D91-1121-D743BE51B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1" name="グラフィックス 180" descr="コメント: ハート 単色塗りつぶし">
            <a:extLst>
              <a:ext uri="{FF2B5EF4-FFF2-40B4-BE49-F238E27FC236}">
                <a16:creationId xmlns:a16="http://schemas.microsoft.com/office/drawing/2014/main" id="{F73A69FA-FEB1-130E-9A3C-76501396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2" name="グラフィックス 181" descr="コメント: 重要 単色塗りつぶし">
            <a:extLst>
              <a:ext uri="{FF2B5EF4-FFF2-40B4-BE49-F238E27FC236}">
                <a16:creationId xmlns:a16="http://schemas.microsoft.com/office/drawing/2014/main" id="{A09E1BD0-A458-3BEC-3959-BC25A5BB74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3" name="グラフィックス 182" descr="コメント: いいね! 単色塗りつぶし">
            <a:extLst>
              <a:ext uri="{FF2B5EF4-FFF2-40B4-BE49-F238E27FC236}">
                <a16:creationId xmlns:a16="http://schemas.microsoft.com/office/drawing/2014/main" id="{4766C322-09F8-E19B-0C91-5FDA34A3C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4" name="グラフィックス 183" descr="コメント: ハート 単色塗りつぶし">
            <a:extLst>
              <a:ext uri="{FF2B5EF4-FFF2-40B4-BE49-F238E27FC236}">
                <a16:creationId xmlns:a16="http://schemas.microsoft.com/office/drawing/2014/main" id="{39D83942-A820-8626-805C-71B8421C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5" name="グラフィックス 184" descr="コメント: 重要 単色塗りつぶし">
            <a:extLst>
              <a:ext uri="{FF2B5EF4-FFF2-40B4-BE49-F238E27FC236}">
                <a16:creationId xmlns:a16="http://schemas.microsoft.com/office/drawing/2014/main" id="{C85FCDC9-87BE-95CE-2BB6-D4A0C5B39E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6" name="グラフィックス 185" descr="コメント: いいね! 単色塗りつぶし">
            <a:extLst>
              <a:ext uri="{FF2B5EF4-FFF2-40B4-BE49-F238E27FC236}">
                <a16:creationId xmlns:a16="http://schemas.microsoft.com/office/drawing/2014/main" id="{FD67667A-9E3E-4329-B940-50FBB6DC2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7" name="グラフィックス 186" descr="コメント: ハート 単色塗りつぶし">
            <a:extLst>
              <a:ext uri="{FF2B5EF4-FFF2-40B4-BE49-F238E27FC236}">
                <a16:creationId xmlns:a16="http://schemas.microsoft.com/office/drawing/2014/main" id="{55A358EE-044B-E4EA-8D51-11E43F96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8" name="グラフィックス 187" descr="コメント: 重要 単色塗りつぶし">
            <a:extLst>
              <a:ext uri="{FF2B5EF4-FFF2-40B4-BE49-F238E27FC236}">
                <a16:creationId xmlns:a16="http://schemas.microsoft.com/office/drawing/2014/main" id="{CFE5E302-6712-EAC9-46B2-DAF658898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9" name="グラフィックス 188" descr="コメント: いいね! 単色塗りつぶし">
            <a:extLst>
              <a:ext uri="{FF2B5EF4-FFF2-40B4-BE49-F238E27FC236}">
                <a16:creationId xmlns:a16="http://schemas.microsoft.com/office/drawing/2014/main" id="{BE5ED615-5CD5-D8C3-D6AD-E053C0B8E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0" name="グラフィックス 189" descr="コメント: ハート 単色塗りつぶし">
            <a:extLst>
              <a:ext uri="{FF2B5EF4-FFF2-40B4-BE49-F238E27FC236}">
                <a16:creationId xmlns:a16="http://schemas.microsoft.com/office/drawing/2014/main" id="{8A056658-99F4-CCA1-6801-83A16DF5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1" name="グラフィックス 190" descr="コメント: 重要 単色塗りつぶし">
            <a:extLst>
              <a:ext uri="{FF2B5EF4-FFF2-40B4-BE49-F238E27FC236}">
                <a16:creationId xmlns:a16="http://schemas.microsoft.com/office/drawing/2014/main" id="{4E6FE0E3-12C4-97DF-2523-EB460D62B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2" name="グラフィックス 191" descr="コメント: いいね! 単色塗りつぶし">
            <a:extLst>
              <a:ext uri="{FF2B5EF4-FFF2-40B4-BE49-F238E27FC236}">
                <a16:creationId xmlns:a16="http://schemas.microsoft.com/office/drawing/2014/main" id="{C1F42F0E-9F51-A969-7B43-5D1CA8327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3" name="グラフィックス 192" descr="コメント: ハート 単色塗りつぶし">
            <a:extLst>
              <a:ext uri="{FF2B5EF4-FFF2-40B4-BE49-F238E27FC236}">
                <a16:creationId xmlns:a16="http://schemas.microsoft.com/office/drawing/2014/main" id="{77658859-C644-89CC-81D6-EAB355CB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4" name="グラフィックス 193" descr="コメント: 重要 単色塗りつぶし">
            <a:extLst>
              <a:ext uri="{FF2B5EF4-FFF2-40B4-BE49-F238E27FC236}">
                <a16:creationId xmlns:a16="http://schemas.microsoft.com/office/drawing/2014/main" id="{30CD4B62-5185-3E11-805B-56A6393A4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5" name="グラフィックス 194" descr="コメント: いいね! 単色塗りつぶし">
            <a:extLst>
              <a:ext uri="{FF2B5EF4-FFF2-40B4-BE49-F238E27FC236}">
                <a16:creationId xmlns:a16="http://schemas.microsoft.com/office/drawing/2014/main" id="{645BE8BD-ED33-6C81-93EB-062653352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6" name="グラフィックス 195" descr="コメント: ハート 単色塗りつぶし">
            <a:extLst>
              <a:ext uri="{FF2B5EF4-FFF2-40B4-BE49-F238E27FC236}">
                <a16:creationId xmlns:a16="http://schemas.microsoft.com/office/drawing/2014/main" id="{313B0911-B113-1F95-5C49-C83ACA7A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7" name="グラフィックス 196" descr="コメント: 重要 単色塗りつぶし">
            <a:extLst>
              <a:ext uri="{FF2B5EF4-FFF2-40B4-BE49-F238E27FC236}">
                <a16:creationId xmlns:a16="http://schemas.microsoft.com/office/drawing/2014/main" id="{CAC70E2D-FCAA-FDFA-AE83-182C7657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8" name="グラフィックス 197" descr="コメント: いいね! 単色塗りつぶし">
            <a:extLst>
              <a:ext uri="{FF2B5EF4-FFF2-40B4-BE49-F238E27FC236}">
                <a16:creationId xmlns:a16="http://schemas.microsoft.com/office/drawing/2014/main" id="{A70722E9-DDC1-B8BD-A00D-AB26B0B02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9" name="グラフィックス 198" descr="コメント: ハート 単色塗りつぶし">
            <a:extLst>
              <a:ext uri="{FF2B5EF4-FFF2-40B4-BE49-F238E27FC236}">
                <a16:creationId xmlns:a16="http://schemas.microsoft.com/office/drawing/2014/main" id="{284B8F0F-5499-53AD-969C-205CED45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0" name="グラフィックス 199" descr="コメント: 重要 単色塗りつぶし">
            <a:extLst>
              <a:ext uri="{FF2B5EF4-FFF2-40B4-BE49-F238E27FC236}">
                <a16:creationId xmlns:a16="http://schemas.microsoft.com/office/drawing/2014/main" id="{5CE186FC-51C2-6E71-D0B5-67C98CB08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1" name="グラフィックス 200" descr="コメント: いいね! 単色塗りつぶし">
            <a:extLst>
              <a:ext uri="{FF2B5EF4-FFF2-40B4-BE49-F238E27FC236}">
                <a16:creationId xmlns:a16="http://schemas.microsoft.com/office/drawing/2014/main" id="{FA27483B-375B-1CD4-77C3-56A9827E7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2" name="グラフィックス 201" descr="コメント: ハート 単色塗りつぶし">
            <a:extLst>
              <a:ext uri="{FF2B5EF4-FFF2-40B4-BE49-F238E27FC236}">
                <a16:creationId xmlns:a16="http://schemas.microsoft.com/office/drawing/2014/main" id="{85AC7BD7-5834-047E-4BFC-809128D0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3" name="グラフィックス 202" descr="コメント: 重要 単色塗りつぶし">
            <a:extLst>
              <a:ext uri="{FF2B5EF4-FFF2-40B4-BE49-F238E27FC236}">
                <a16:creationId xmlns:a16="http://schemas.microsoft.com/office/drawing/2014/main" id="{2EC90924-9F4B-7FBD-5E6A-6755BDE18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4" name="グラフィックス 203" descr="コメント: いいね! 単色塗りつぶし">
            <a:extLst>
              <a:ext uri="{FF2B5EF4-FFF2-40B4-BE49-F238E27FC236}">
                <a16:creationId xmlns:a16="http://schemas.microsoft.com/office/drawing/2014/main" id="{F195598A-CEB0-78D9-99AF-ACED6631E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5" name="グラフィックス 204" descr="コメント: ハート 単色塗りつぶし">
            <a:extLst>
              <a:ext uri="{FF2B5EF4-FFF2-40B4-BE49-F238E27FC236}">
                <a16:creationId xmlns:a16="http://schemas.microsoft.com/office/drawing/2014/main" id="{68059B04-0357-9B65-DAB9-C3F109A4A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6" name="グラフィックス 205" descr="コメント: 重要 単色塗りつぶし">
            <a:extLst>
              <a:ext uri="{FF2B5EF4-FFF2-40B4-BE49-F238E27FC236}">
                <a16:creationId xmlns:a16="http://schemas.microsoft.com/office/drawing/2014/main" id="{033A1E46-FD6E-DBA9-3443-FC96E3369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7" name="グラフィックス 206" descr="コメント: いいね! 単色塗りつぶし">
            <a:extLst>
              <a:ext uri="{FF2B5EF4-FFF2-40B4-BE49-F238E27FC236}">
                <a16:creationId xmlns:a16="http://schemas.microsoft.com/office/drawing/2014/main" id="{F6A3D3B5-BDE5-BC51-B0CE-79058C3AC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8" name="グラフィックス 207" descr="コメント: ハート 単色塗りつぶし">
            <a:extLst>
              <a:ext uri="{FF2B5EF4-FFF2-40B4-BE49-F238E27FC236}">
                <a16:creationId xmlns:a16="http://schemas.microsoft.com/office/drawing/2014/main" id="{804C486E-9A44-2FFA-68F0-BDCE4412A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9" name="グラフィックス 208" descr="コメント: 重要 単色塗りつぶし">
            <a:extLst>
              <a:ext uri="{FF2B5EF4-FFF2-40B4-BE49-F238E27FC236}">
                <a16:creationId xmlns:a16="http://schemas.microsoft.com/office/drawing/2014/main" id="{57550FED-250B-91FF-8F58-A0D061662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0" name="グラフィックス 209" descr="コメント: いいね! 単色塗りつぶし">
            <a:extLst>
              <a:ext uri="{FF2B5EF4-FFF2-40B4-BE49-F238E27FC236}">
                <a16:creationId xmlns:a16="http://schemas.microsoft.com/office/drawing/2014/main" id="{5859C9F4-B716-E324-FD0E-55A99316B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1" name="グラフィックス 210" descr="コメント: ハート 単色塗りつぶし">
            <a:extLst>
              <a:ext uri="{FF2B5EF4-FFF2-40B4-BE49-F238E27FC236}">
                <a16:creationId xmlns:a16="http://schemas.microsoft.com/office/drawing/2014/main" id="{AAB0687C-0D82-98D4-E7CD-0A38CA47F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2" name="グラフィックス 211" descr="コメント: 重要 単色塗りつぶし">
            <a:extLst>
              <a:ext uri="{FF2B5EF4-FFF2-40B4-BE49-F238E27FC236}">
                <a16:creationId xmlns:a16="http://schemas.microsoft.com/office/drawing/2014/main" id="{2623A9FA-AC72-A808-2DED-1C293AF41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3" name="グラフィックス 212" descr="コメント: いいね! 単色塗りつぶし">
            <a:extLst>
              <a:ext uri="{FF2B5EF4-FFF2-40B4-BE49-F238E27FC236}">
                <a16:creationId xmlns:a16="http://schemas.microsoft.com/office/drawing/2014/main" id="{E1414D32-284C-B4D7-12FF-0A898ED70B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4" name="グラフィックス 213" descr="コメント: ハート 単色塗りつぶし">
            <a:extLst>
              <a:ext uri="{FF2B5EF4-FFF2-40B4-BE49-F238E27FC236}">
                <a16:creationId xmlns:a16="http://schemas.microsoft.com/office/drawing/2014/main" id="{7F5705B3-68DE-33A5-28AB-A55A441F7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5" name="グラフィックス 214" descr="コメント: 重要 単色塗りつぶし">
            <a:extLst>
              <a:ext uri="{FF2B5EF4-FFF2-40B4-BE49-F238E27FC236}">
                <a16:creationId xmlns:a16="http://schemas.microsoft.com/office/drawing/2014/main" id="{958FA0B8-4E77-789E-8458-D391E168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6" name="グラフィックス 215" descr="コメント: いいね! 単色塗りつぶし">
            <a:extLst>
              <a:ext uri="{FF2B5EF4-FFF2-40B4-BE49-F238E27FC236}">
                <a16:creationId xmlns:a16="http://schemas.microsoft.com/office/drawing/2014/main" id="{AFD14FD7-3FC1-3048-07A1-296E0A256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7" name="グラフィックス 216" descr="コメント: ハート 単色塗りつぶし">
            <a:extLst>
              <a:ext uri="{FF2B5EF4-FFF2-40B4-BE49-F238E27FC236}">
                <a16:creationId xmlns:a16="http://schemas.microsoft.com/office/drawing/2014/main" id="{8B06CE1C-504E-A206-1F00-87825917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8" name="グラフィックス 217" descr="コメント: 重要 単色塗りつぶし">
            <a:extLst>
              <a:ext uri="{FF2B5EF4-FFF2-40B4-BE49-F238E27FC236}">
                <a16:creationId xmlns:a16="http://schemas.microsoft.com/office/drawing/2014/main" id="{35B7A8B7-8ED7-9CF0-18BC-8003A7817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9" name="グラフィックス 218" descr="コメント: いいね! 単色塗りつぶし">
            <a:extLst>
              <a:ext uri="{FF2B5EF4-FFF2-40B4-BE49-F238E27FC236}">
                <a16:creationId xmlns:a16="http://schemas.microsoft.com/office/drawing/2014/main" id="{99DE9A80-78A7-03FC-794A-5A88A5491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0" name="グラフィックス 219" descr="コメント: ハート 単色塗りつぶし">
            <a:extLst>
              <a:ext uri="{FF2B5EF4-FFF2-40B4-BE49-F238E27FC236}">
                <a16:creationId xmlns:a16="http://schemas.microsoft.com/office/drawing/2014/main" id="{54E7E65D-53BD-3BFC-6DE2-B7F32CFE5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1" name="グラフィックス 220" descr="コメント: 重要 単色塗りつぶし">
            <a:extLst>
              <a:ext uri="{FF2B5EF4-FFF2-40B4-BE49-F238E27FC236}">
                <a16:creationId xmlns:a16="http://schemas.microsoft.com/office/drawing/2014/main" id="{71CAD15A-BE42-E307-ADDB-FF04457C0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2" name="グラフィックス 221" descr="コメント: いいね! 単色塗りつぶし">
            <a:extLst>
              <a:ext uri="{FF2B5EF4-FFF2-40B4-BE49-F238E27FC236}">
                <a16:creationId xmlns:a16="http://schemas.microsoft.com/office/drawing/2014/main" id="{9048FE7F-0FCA-2CF3-9E65-95FEBA888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3" name="グラフィックス 222" descr="コメント: ハート 単色塗りつぶし">
            <a:extLst>
              <a:ext uri="{FF2B5EF4-FFF2-40B4-BE49-F238E27FC236}">
                <a16:creationId xmlns:a16="http://schemas.microsoft.com/office/drawing/2014/main" id="{2BF5AC8C-B93B-A0C4-E52B-F195CDBF8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4" name="グラフィックス 223" descr="コメント: 重要 単色塗りつぶし">
            <a:extLst>
              <a:ext uri="{FF2B5EF4-FFF2-40B4-BE49-F238E27FC236}">
                <a16:creationId xmlns:a16="http://schemas.microsoft.com/office/drawing/2014/main" id="{A50F175A-C027-560C-F7F1-0E867B6E7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5" name="グラフィックス 224" descr="コメント: いいね! 単色塗りつぶし">
            <a:extLst>
              <a:ext uri="{FF2B5EF4-FFF2-40B4-BE49-F238E27FC236}">
                <a16:creationId xmlns:a16="http://schemas.microsoft.com/office/drawing/2014/main" id="{F45E8C75-3EC8-5250-8C27-8C8A444BA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6" name="グラフィックス 225" descr="コメント: ハート 単色塗りつぶし">
            <a:extLst>
              <a:ext uri="{FF2B5EF4-FFF2-40B4-BE49-F238E27FC236}">
                <a16:creationId xmlns:a16="http://schemas.microsoft.com/office/drawing/2014/main" id="{663991EA-2C83-7101-60C9-7E023D9D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7" name="グラフィックス 226" descr="コメント: 重要 単色塗りつぶし">
            <a:extLst>
              <a:ext uri="{FF2B5EF4-FFF2-40B4-BE49-F238E27FC236}">
                <a16:creationId xmlns:a16="http://schemas.microsoft.com/office/drawing/2014/main" id="{83EE8AE3-E7A3-66EE-6368-4F648C9B0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8" name="グラフィックス 227" descr="コメント: いいね! 単色塗りつぶし">
            <a:extLst>
              <a:ext uri="{FF2B5EF4-FFF2-40B4-BE49-F238E27FC236}">
                <a16:creationId xmlns:a16="http://schemas.microsoft.com/office/drawing/2014/main" id="{AEE3B075-BC13-F17D-3AA2-0921F86AE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2CCE32-02E1-9F05-44C4-647ED9B9A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四角形: メモ 158">
            <a:extLst>
              <a:ext uri="{FF2B5EF4-FFF2-40B4-BE49-F238E27FC236}">
                <a16:creationId xmlns:a16="http://schemas.microsoft.com/office/drawing/2014/main" id="{A10F0218-2CCE-DD22-53B1-25AFB32627F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0" name="四角形: メモ 229">
            <a:extLst>
              <a:ext uri="{FF2B5EF4-FFF2-40B4-BE49-F238E27FC236}">
                <a16:creationId xmlns:a16="http://schemas.microsoft.com/office/drawing/2014/main" id="{3D00F7F7-6073-E955-09FF-3E3ADE12D3E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1" name="四角形: メモ 230">
            <a:extLst>
              <a:ext uri="{FF2B5EF4-FFF2-40B4-BE49-F238E27FC236}">
                <a16:creationId xmlns:a16="http://schemas.microsoft.com/office/drawing/2014/main" id="{CD8EC55F-7A03-BD69-930B-169AD58A3B1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2" name="四角形: メモ 231">
            <a:extLst>
              <a:ext uri="{FF2B5EF4-FFF2-40B4-BE49-F238E27FC236}">
                <a16:creationId xmlns:a16="http://schemas.microsoft.com/office/drawing/2014/main" id="{F46C76DA-8CC0-3B43-9612-78C25642414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3" name="四角形: メモ 232">
            <a:extLst>
              <a:ext uri="{FF2B5EF4-FFF2-40B4-BE49-F238E27FC236}">
                <a16:creationId xmlns:a16="http://schemas.microsoft.com/office/drawing/2014/main" id="{518A0C2A-4401-A7A6-7365-3948C1AA405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4" name="四角形: メモ 233">
            <a:extLst>
              <a:ext uri="{FF2B5EF4-FFF2-40B4-BE49-F238E27FC236}">
                <a16:creationId xmlns:a16="http://schemas.microsoft.com/office/drawing/2014/main" id="{FBBD293D-0781-DE0C-D0BE-A8547FCA410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5" name="四角形: メモ 234">
            <a:extLst>
              <a:ext uri="{FF2B5EF4-FFF2-40B4-BE49-F238E27FC236}">
                <a16:creationId xmlns:a16="http://schemas.microsoft.com/office/drawing/2014/main" id="{3A6BE949-5CB8-5373-D237-D1F05E2F5F0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6" name="四角形: メモ 235">
            <a:extLst>
              <a:ext uri="{FF2B5EF4-FFF2-40B4-BE49-F238E27FC236}">
                <a16:creationId xmlns:a16="http://schemas.microsoft.com/office/drawing/2014/main" id="{CE3E24AF-F787-AF9A-1500-A27301FF681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7" name="四角形: メモ 236">
            <a:extLst>
              <a:ext uri="{FF2B5EF4-FFF2-40B4-BE49-F238E27FC236}">
                <a16:creationId xmlns:a16="http://schemas.microsoft.com/office/drawing/2014/main" id="{56186356-0FAC-DF1A-8AED-DF4108EAAA2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8" name="四角形: メモ 237">
            <a:extLst>
              <a:ext uri="{FF2B5EF4-FFF2-40B4-BE49-F238E27FC236}">
                <a16:creationId xmlns:a16="http://schemas.microsoft.com/office/drawing/2014/main" id="{61B881CD-5448-005C-EA2A-6E9E09C4A35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9" name="四角形: メモ 238">
            <a:extLst>
              <a:ext uri="{FF2B5EF4-FFF2-40B4-BE49-F238E27FC236}">
                <a16:creationId xmlns:a16="http://schemas.microsoft.com/office/drawing/2014/main" id="{6A6B3E6B-9594-7E1B-E9C8-E2C6852356E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0" name="四角形: メモ 239">
            <a:extLst>
              <a:ext uri="{FF2B5EF4-FFF2-40B4-BE49-F238E27FC236}">
                <a16:creationId xmlns:a16="http://schemas.microsoft.com/office/drawing/2014/main" id="{8EB0EAAB-C459-0B96-4561-19CF91A4B35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1" name="四角形: メモ 240">
            <a:extLst>
              <a:ext uri="{FF2B5EF4-FFF2-40B4-BE49-F238E27FC236}">
                <a16:creationId xmlns:a16="http://schemas.microsoft.com/office/drawing/2014/main" id="{CF0F2B08-2E59-A0AB-0E62-4A22D36EA78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2" name="四角形: メモ 241">
            <a:extLst>
              <a:ext uri="{FF2B5EF4-FFF2-40B4-BE49-F238E27FC236}">
                <a16:creationId xmlns:a16="http://schemas.microsoft.com/office/drawing/2014/main" id="{BFCD2319-CE12-3019-28EC-9EA5A859EEA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3" name="四角形: メモ 242">
            <a:extLst>
              <a:ext uri="{FF2B5EF4-FFF2-40B4-BE49-F238E27FC236}">
                <a16:creationId xmlns:a16="http://schemas.microsoft.com/office/drawing/2014/main" id="{06096F99-BBA1-3900-25DF-76E913AAEB6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4" name="四角形: メモ 243">
            <a:extLst>
              <a:ext uri="{FF2B5EF4-FFF2-40B4-BE49-F238E27FC236}">
                <a16:creationId xmlns:a16="http://schemas.microsoft.com/office/drawing/2014/main" id="{8C23B77C-9261-D7EA-B747-737CFAD6F66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5" name="四角形: メモ 244">
            <a:extLst>
              <a:ext uri="{FF2B5EF4-FFF2-40B4-BE49-F238E27FC236}">
                <a16:creationId xmlns:a16="http://schemas.microsoft.com/office/drawing/2014/main" id="{97C36B36-C25E-7BA7-8065-A435FA61E88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6" name="四角形: メモ 245">
            <a:extLst>
              <a:ext uri="{FF2B5EF4-FFF2-40B4-BE49-F238E27FC236}">
                <a16:creationId xmlns:a16="http://schemas.microsoft.com/office/drawing/2014/main" id="{1A709906-19ED-E22D-71D9-B1B346C77F4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7" name="四角形: メモ 246">
            <a:extLst>
              <a:ext uri="{FF2B5EF4-FFF2-40B4-BE49-F238E27FC236}">
                <a16:creationId xmlns:a16="http://schemas.microsoft.com/office/drawing/2014/main" id="{E071A226-D468-464C-B9A1-A29927D4A94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8" name="四角形: メモ 247">
            <a:extLst>
              <a:ext uri="{FF2B5EF4-FFF2-40B4-BE49-F238E27FC236}">
                <a16:creationId xmlns:a16="http://schemas.microsoft.com/office/drawing/2014/main" id="{577E13B4-5B6E-E57B-52B7-1C9FF2AD8C2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9" name="四角形: メモ 248">
            <a:extLst>
              <a:ext uri="{FF2B5EF4-FFF2-40B4-BE49-F238E27FC236}">
                <a16:creationId xmlns:a16="http://schemas.microsoft.com/office/drawing/2014/main" id="{1E039AE8-32E0-DDC3-B9E8-1CAB1E6C7BE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0" name="四角形: メモ 249">
            <a:extLst>
              <a:ext uri="{FF2B5EF4-FFF2-40B4-BE49-F238E27FC236}">
                <a16:creationId xmlns:a16="http://schemas.microsoft.com/office/drawing/2014/main" id="{4AB9A3E9-1D1C-B8A2-75F3-2A4850940D6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1" name="四角形: メモ 250">
            <a:extLst>
              <a:ext uri="{FF2B5EF4-FFF2-40B4-BE49-F238E27FC236}">
                <a16:creationId xmlns:a16="http://schemas.microsoft.com/office/drawing/2014/main" id="{CFEA5316-0BC9-512A-3AE6-20D05114AF2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2" name="四角形: メモ 251">
            <a:extLst>
              <a:ext uri="{FF2B5EF4-FFF2-40B4-BE49-F238E27FC236}">
                <a16:creationId xmlns:a16="http://schemas.microsoft.com/office/drawing/2014/main" id="{6AEEE315-FE30-08D7-1E1F-6D2A061924C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3" name="四角形: メモ 252">
            <a:extLst>
              <a:ext uri="{FF2B5EF4-FFF2-40B4-BE49-F238E27FC236}">
                <a16:creationId xmlns:a16="http://schemas.microsoft.com/office/drawing/2014/main" id="{E085F393-6C6E-17BF-C3D2-3FFBC9579C0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4" name="四角形: メモ 253">
            <a:extLst>
              <a:ext uri="{FF2B5EF4-FFF2-40B4-BE49-F238E27FC236}">
                <a16:creationId xmlns:a16="http://schemas.microsoft.com/office/drawing/2014/main" id="{F6E14586-1CF1-7657-668E-0E28C187D9D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5" name="四角形: メモ 254">
            <a:extLst>
              <a:ext uri="{FF2B5EF4-FFF2-40B4-BE49-F238E27FC236}">
                <a16:creationId xmlns:a16="http://schemas.microsoft.com/office/drawing/2014/main" id="{BCDB9C1A-316B-D0AF-4FF3-CE36D526263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6" name="四角形: メモ 255">
            <a:extLst>
              <a:ext uri="{FF2B5EF4-FFF2-40B4-BE49-F238E27FC236}">
                <a16:creationId xmlns:a16="http://schemas.microsoft.com/office/drawing/2014/main" id="{2DBA1548-1DD5-B495-9653-D5F6EFE5265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7" name="四角形: メモ 256">
            <a:extLst>
              <a:ext uri="{FF2B5EF4-FFF2-40B4-BE49-F238E27FC236}">
                <a16:creationId xmlns:a16="http://schemas.microsoft.com/office/drawing/2014/main" id="{E3CF7C9C-41CC-B905-FD64-5B75D417A48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8" name="四角形: メモ 257">
            <a:extLst>
              <a:ext uri="{FF2B5EF4-FFF2-40B4-BE49-F238E27FC236}">
                <a16:creationId xmlns:a16="http://schemas.microsoft.com/office/drawing/2014/main" id="{CDD3C77E-A762-BDF9-D414-95F852E40CE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9" name="四角形: メモ 258">
            <a:extLst>
              <a:ext uri="{FF2B5EF4-FFF2-40B4-BE49-F238E27FC236}">
                <a16:creationId xmlns:a16="http://schemas.microsoft.com/office/drawing/2014/main" id="{CD7A1228-5824-BB6A-0A1C-3EDF1B348FF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0" name="四角形: メモ 259">
            <a:extLst>
              <a:ext uri="{FF2B5EF4-FFF2-40B4-BE49-F238E27FC236}">
                <a16:creationId xmlns:a16="http://schemas.microsoft.com/office/drawing/2014/main" id="{76BF4467-8C74-C939-9226-2BD556E8CFD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1" name="四角形: メモ 260">
            <a:extLst>
              <a:ext uri="{FF2B5EF4-FFF2-40B4-BE49-F238E27FC236}">
                <a16:creationId xmlns:a16="http://schemas.microsoft.com/office/drawing/2014/main" id="{0190B2C5-404C-7325-1CA5-693A9657B3B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2" name="四角形: メモ 261">
            <a:extLst>
              <a:ext uri="{FF2B5EF4-FFF2-40B4-BE49-F238E27FC236}">
                <a16:creationId xmlns:a16="http://schemas.microsoft.com/office/drawing/2014/main" id="{42F146E0-5211-BB01-597C-B6162940D8A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3" name="四角形: メモ 262">
            <a:extLst>
              <a:ext uri="{FF2B5EF4-FFF2-40B4-BE49-F238E27FC236}">
                <a16:creationId xmlns:a16="http://schemas.microsoft.com/office/drawing/2014/main" id="{E710D317-0247-20C2-526C-AA1521B3AED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4" name="四角形: メモ 263">
            <a:extLst>
              <a:ext uri="{FF2B5EF4-FFF2-40B4-BE49-F238E27FC236}">
                <a16:creationId xmlns:a16="http://schemas.microsoft.com/office/drawing/2014/main" id="{64F2FACE-D16B-D33D-BED0-DD71EFFC54F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5" name="四角形: メモ 264">
            <a:extLst>
              <a:ext uri="{FF2B5EF4-FFF2-40B4-BE49-F238E27FC236}">
                <a16:creationId xmlns:a16="http://schemas.microsoft.com/office/drawing/2014/main" id="{B368AF5E-4196-5A07-81D3-6331E90081F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6" name="四角形: メモ 265">
            <a:extLst>
              <a:ext uri="{FF2B5EF4-FFF2-40B4-BE49-F238E27FC236}">
                <a16:creationId xmlns:a16="http://schemas.microsoft.com/office/drawing/2014/main" id="{70E3AE89-8CA0-0628-E8C4-62C4A02964A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7" name="四角形: メモ 266">
            <a:extLst>
              <a:ext uri="{FF2B5EF4-FFF2-40B4-BE49-F238E27FC236}">
                <a16:creationId xmlns:a16="http://schemas.microsoft.com/office/drawing/2014/main" id="{FCCFFEC5-3B20-F576-7C2A-EC84FFC113C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8" name="四角形: メモ 267">
            <a:extLst>
              <a:ext uri="{FF2B5EF4-FFF2-40B4-BE49-F238E27FC236}">
                <a16:creationId xmlns:a16="http://schemas.microsoft.com/office/drawing/2014/main" id="{E22D04DA-850C-670C-4223-0273F5F6441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9" name="四角形: メモ 268">
            <a:extLst>
              <a:ext uri="{FF2B5EF4-FFF2-40B4-BE49-F238E27FC236}">
                <a16:creationId xmlns:a16="http://schemas.microsoft.com/office/drawing/2014/main" id="{6CAFA08F-7DAA-11B4-E92F-5A7AB3AEB373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0" name="四角形: メモ 269">
            <a:extLst>
              <a:ext uri="{FF2B5EF4-FFF2-40B4-BE49-F238E27FC236}">
                <a16:creationId xmlns:a16="http://schemas.microsoft.com/office/drawing/2014/main" id="{39C32543-B598-28CB-C186-9C67F21BBE5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1" name="四角形: メモ 270">
            <a:extLst>
              <a:ext uri="{FF2B5EF4-FFF2-40B4-BE49-F238E27FC236}">
                <a16:creationId xmlns:a16="http://schemas.microsoft.com/office/drawing/2014/main" id="{D11399E9-9E70-265B-540E-8BB56C9EE1F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2" name="四角形: メモ 271">
            <a:extLst>
              <a:ext uri="{FF2B5EF4-FFF2-40B4-BE49-F238E27FC236}">
                <a16:creationId xmlns:a16="http://schemas.microsoft.com/office/drawing/2014/main" id="{F91807E1-1732-C605-F497-B9C8982EDA7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3" name="四角形: メモ 272">
            <a:extLst>
              <a:ext uri="{FF2B5EF4-FFF2-40B4-BE49-F238E27FC236}">
                <a16:creationId xmlns:a16="http://schemas.microsoft.com/office/drawing/2014/main" id="{51C212A1-3718-60DB-D772-46FEA4661EDB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4" name="四角形: メモ 273">
            <a:extLst>
              <a:ext uri="{FF2B5EF4-FFF2-40B4-BE49-F238E27FC236}">
                <a16:creationId xmlns:a16="http://schemas.microsoft.com/office/drawing/2014/main" id="{F6D57EAB-0E50-2056-02AE-23D7483FDF8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5" name="四角形: メモ 274">
            <a:extLst>
              <a:ext uri="{FF2B5EF4-FFF2-40B4-BE49-F238E27FC236}">
                <a16:creationId xmlns:a16="http://schemas.microsoft.com/office/drawing/2014/main" id="{79DE5DAF-82F7-1ED7-270A-A10E13A1284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6" name="四角形: メモ 275">
            <a:extLst>
              <a:ext uri="{FF2B5EF4-FFF2-40B4-BE49-F238E27FC236}">
                <a16:creationId xmlns:a16="http://schemas.microsoft.com/office/drawing/2014/main" id="{F7F6430C-A804-0687-9D0D-AC7A300E96E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7" name="四角形: メモ 276">
            <a:extLst>
              <a:ext uri="{FF2B5EF4-FFF2-40B4-BE49-F238E27FC236}">
                <a16:creationId xmlns:a16="http://schemas.microsoft.com/office/drawing/2014/main" id="{09FADC9C-2FBE-BB0D-47D8-A08C516E7D4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8" name="四角形: メモ 277">
            <a:extLst>
              <a:ext uri="{FF2B5EF4-FFF2-40B4-BE49-F238E27FC236}">
                <a16:creationId xmlns:a16="http://schemas.microsoft.com/office/drawing/2014/main" id="{C701D29F-B260-FD1D-5B4E-21C71FC6EF9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9" name="四角形: メモ 278">
            <a:extLst>
              <a:ext uri="{FF2B5EF4-FFF2-40B4-BE49-F238E27FC236}">
                <a16:creationId xmlns:a16="http://schemas.microsoft.com/office/drawing/2014/main" id="{9D08ADC6-2D54-FB37-427E-BE47B279F0A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0" name="四角形: メモ 279">
            <a:extLst>
              <a:ext uri="{FF2B5EF4-FFF2-40B4-BE49-F238E27FC236}">
                <a16:creationId xmlns:a16="http://schemas.microsoft.com/office/drawing/2014/main" id="{730C7FB9-837C-8D89-0F4F-FF650BDE7F1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1" name="四角形: メモ 280">
            <a:extLst>
              <a:ext uri="{FF2B5EF4-FFF2-40B4-BE49-F238E27FC236}">
                <a16:creationId xmlns:a16="http://schemas.microsoft.com/office/drawing/2014/main" id="{ECC537AB-D645-2C4C-C8FD-ED2CDB10E24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2" name="四角形: メモ 281">
            <a:extLst>
              <a:ext uri="{FF2B5EF4-FFF2-40B4-BE49-F238E27FC236}">
                <a16:creationId xmlns:a16="http://schemas.microsoft.com/office/drawing/2014/main" id="{91F9A4E8-DCC8-8C0D-A085-798CAFE53A7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3" name="四角形: メモ 282">
            <a:extLst>
              <a:ext uri="{FF2B5EF4-FFF2-40B4-BE49-F238E27FC236}">
                <a16:creationId xmlns:a16="http://schemas.microsoft.com/office/drawing/2014/main" id="{B1549F8D-9A1F-CA79-4847-557D70A7D1F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4" name="四角形: メモ 283">
            <a:extLst>
              <a:ext uri="{FF2B5EF4-FFF2-40B4-BE49-F238E27FC236}">
                <a16:creationId xmlns:a16="http://schemas.microsoft.com/office/drawing/2014/main" id="{F7567D7E-46D2-7FF5-9318-923D46DCBBE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5" name="四角形: メモ 284">
            <a:extLst>
              <a:ext uri="{FF2B5EF4-FFF2-40B4-BE49-F238E27FC236}">
                <a16:creationId xmlns:a16="http://schemas.microsoft.com/office/drawing/2014/main" id="{A529DA21-0D66-D2BE-B3AC-C4958DDC5FB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6" name="四角形: メモ 285">
            <a:extLst>
              <a:ext uri="{FF2B5EF4-FFF2-40B4-BE49-F238E27FC236}">
                <a16:creationId xmlns:a16="http://schemas.microsoft.com/office/drawing/2014/main" id="{D5E91383-7FF6-D9AB-BD38-0BF07105471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7" name="四角形: メモ 286">
            <a:extLst>
              <a:ext uri="{FF2B5EF4-FFF2-40B4-BE49-F238E27FC236}">
                <a16:creationId xmlns:a16="http://schemas.microsoft.com/office/drawing/2014/main" id="{D4DF2D3F-90D2-EFFC-982E-F070A4AF236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8" name="四角形: メモ 287">
            <a:extLst>
              <a:ext uri="{FF2B5EF4-FFF2-40B4-BE49-F238E27FC236}">
                <a16:creationId xmlns:a16="http://schemas.microsoft.com/office/drawing/2014/main" id="{297BBF64-284F-E324-B2F4-86BE63A6C8B3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9" name="四角形: メモ 288">
            <a:extLst>
              <a:ext uri="{FF2B5EF4-FFF2-40B4-BE49-F238E27FC236}">
                <a16:creationId xmlns:a16="http://schemas.microsoft.com/office/drawing/2014/main" id="{9169C2EF-46CF-4B96-3B94-1B3F8EBD494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0" name="四角形: メモ 289">
            <a:extLst>
              <a:ext uri="{FF2B5EF4-FFF2-40B4-BE49-F238E27FC236}">
                <a16:creationId xmlns:a16="http://schemas.microsoft.com/office/drawing/2014/main" id="{659A8918-F402-ECE7-7395-DBAC971CA025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1" name="四角形: メモ 290">
            <a:extLst>
              <a:ext uri="{FF2B5EF4-FFF2-40B4-BE49-F238E27FC236}">
                <a16:creationId xmlns:a16="http://schemas.microsoft.com/office/drawing/2014/main" id="{35B5A3DB-3119-5AD6-141A-774787D3C94B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2" name="四角形: メモ 291">
            <a:extLst>
              <a:ext uri="{FF2B5EF4-FFF2-40B4-BE49-F238E27FC236}">
                <a16:creationId xmlns:a16="http://schemas.microsoft.com/office/drawing/2014/main" id="{6FA38999-6C85-6B1F-E3A2-DA2C68E7939C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3" name="四角形: メモ 292">
            <a:extLst>
              <a:ext uri="{FF2B5EF4-FFF2-40B4-BE49-F238E27FC236}">
                <a16:creationId xmlns:a16="http://schemas.microsoft.com/office/drawing/2014/main" id="{E58D3415-C620-0B51-00DF-33B899CAAB4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4" name="四角形: メモ 293">
            <a:extLst>
              <a:ext uri="{FF2B5EF4-FFF2-40B4-BE49-F238E27FC236}">
                <a16:creationId xmlns:a16="http://schemas.microsoft.com/office/drawing/2014/main" id="{4BB862A1-EB2F-7467-7D5B-5584D847B1C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5" name="四角形: メモ 294">
            <a:extLst>
              <a:ext uri="{FF2B5EF4-FFF2-40B4-BE49-F238E27FC236}">
                <a16:creationId xmlns:a16="http://schemas.microsoft.com/office/drawing/2014/main" id="{C031034B-A6F1-A43C-89C5-456DB57DD24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6" name="四角形: メモ 295">
            <a:extLst>
              <a:ext uri="{FF2B5EF4-FFF2-40B4-BE49-F238E27FC236}">
                <a16:creationId xmlns:a16="http://schemas.microsoft.com/office/drawing/2014/main" id="{E290CB1F-E5F4-7CE3-4681-A8C6E76D9F0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7" name="四角形: メモ 296">
            <a:extLst>
              <a:ext uri="{FF2B5EF4-FFF2-40B4-BE49-F238E27FC236}">
                <a16:creationId xmlns:a16="http://schemas.microsoft.com/office/drawing/2014/main" id="{7CA8BE57-853F-707B-5DEC-4397CABA0BE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8" name="四角形: メモ 297">
            <a:extLst>
              <a:ext uri="{FF2B5EF4-FFF2-40B4-BE49-F238E27FC236}">
                <a16:creationId xmlns:a16="http://schemas.microsoft.com/office/drawing/2014/main" id="{C04C20C8-B7C0-E5C0-A561-9F8B7E57E62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9" name="四角形: メモ 298">
            <a:extLst>
              <a:ext uri="{FF2B5EF4-FFF2-40B4-BE49-F238E27FC236}">
                <a16:creationId xmlns:a16="http://schemas.microsoft.com/office/drawing/2014/main" id="{EA2AE429-37A5-55A7-3371-5016CE4D281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0" name="四角形: メモ 299">
            <a:extLst>
              <a:ext uri="{FF2B5EF4-FFF2-40B4-BE49-F238E27FC236}">
                <a16:creationId xmlns:a16="http://schemas.microsoft.com/office/drawing/2014/main" id="{188503EC-D48B-C69C-8B5C-C95842AA79E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1" name="四角形: メモ 300">
            <a:extLst>
              <a:ext uri="{FF2B5EF4-FFF2-40B4-BE49-F238E27FC236}">
                <a16:creationId xmlns:a16="http://schemas.microsoft.com/office/drawing/2014/main" id="{90D6BD9A-5A88-AE06-6B58-DB9D16F9A9F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2" name="四角形: メモ 301">
            <a:extLst>
              <a:ext uri="{FF2B5EF4-FFF2-40B4-BE49-F238E27FC236}">
                <a16:creationId xmlns:a16="http://schemas.microsoft.com/office/drawing/2014/main" id="{E4C019B7-1D19-F537-BCBB-E7CB1BE543C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3" name="四角形: メモ 302">
            <a:extLst>
              <a:ext uri="{FF2B5EF4-FFF2-40B4-BE49-F238E27FC236}">
                <a16:creationId xmlns:a16="http://schemas.microsoft.com/office/drawing/2014/main" id="{E70BD82B-1BC5-5334-F97E-7FED83C0875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4" name="四角形: メモ 303">
            <a:extLst>
              <a:ext uri="{FF2B5EF4-FFF2-40B4-BE49-F238E27FC236}">
                <a16:creationId xmlns:a16="http://schemas.microsoft.com/office/drawing/2014/main" id="{6223EE5B-F370-7896-EF67-60B886E7E80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5" name="四角形: メモ 304">
            <a:extLst>
              <a:ext uri="{FF2B5EF4-FFF2-40B4-BE49-F238E27FC236}">
                <a16:creationId xmlns:a16="http://schemas.microsoft.com/office/drawing/2014/main" id="{88BBB870-E0DB-9B1B-40AF-03ACFF41A4B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6" name="四角形: メモ 305">
            <a:extLst>
              <a:ext uri="{FF2B5EF4-FFF2-40B4-BE49-F238E27FC236}">
                <a16:creationId xmlns:a16="http://schemas.microsoft.com/office/drawing/2014/main" id="{CCBF643A-FC88-6BC4-21F9-8E165FA4869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7" name="四角形: メモ 306">
            <a:extLst>
              <a:ext uri="{FF2B5EF4-FFF2-40B4-BE49-F238E27FC236}">
                <a16:creationId xmlns:a16="http://schemas.microsoft.com/office/drawing/2014/main" id="{75FA04CB-DFD7-B401-7529-FD82AA4A601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8" name="四角形: メモ 307">
            <a:extLst>
              <a:ext uri="{FF2B5EF4-FFF2-40B4-BE49-F238E27FC236}">
                <a16:creationId xmlns:a16="http://schemas.microsoft.com/office/drawing/2014/main" id="{AE411C8C-1039-73D6-FABF-A2C139179E9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9" name="四角形: メモ 308">
            <a:extLst>
              <a:ext uri="{FF2B5EF4-FFF2-40B4-BE49-F238E27FC236}">
                <a16:creationId xmlns:a16="http://schemas.microsoft.com/office/drawing/2014/main" id="{12257F57-7570-BE07-74C1-D0E3EAB0DB6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0" name="四角形: メモ 309">
            <a:extLst>
              <a:ext uri="{FF2B5EF4-FFF2-40B4-BE49-F238E27FC236}">
                <a16:creationId xmlns:a16="http://schemas.microsoft.com/office/drawing/2014/main" id="{BAF00CBC-F185-2F0B-0F9E-3B4B95EF257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1" name="四角形: メモ 310">
            <a:extLst>
              <a:ext uri="{FF2B5EF4-FFF2-40B4-BE49-F238E27FC236}">
                <a16:creationId xmlns:a16="http://schemas.microsoft.com/office/drawing/2014/main" id="{04644BE5-7639-BE5F-2FD9-4D0266F710B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2" name="四角形: メモ 311">
            <a:extLst>
              <a:ext uri="{FF2B5EF4-FFF2-40B4-BE49-F238E27FC236}">
                <a16:creationId xmlns:a16="http://schemas.microsoft.com/office/drawing/2014/main" id="{BC8A20FD-EACC-6C1D-AD74-68A1FBC5FE0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3" name="四角形: メモ 312">
            <a:extLst>
              <a:ext uri="{FF2B5EF4-FFF2-40B4-BE49-F238E27FC236}">
                <a16:creationId xmlns:a16="http://schemas.microsoft.com/office/drawing/2014/main" id="{67C98DDC-1BA0-497D-EF2E-28B9CDB6182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4" name="四角形: メモ 313">
            <a:extLst>
              <a:ext uri="{FF2B5EF4-FFF2-40B4-BE49-F238E27FC236}">
                <a16:creationId xmlns:a16="http://schemas.microsoft.com/office/drawing/2014/main" id="{73635272-DF70-D748-D834-955DF795B64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5" name="四角形: メモ 314">
            <a:extLst>
              <a:ext uri="{FF2B5EF4-FFF2-40B4-BE49-F238E27FC236}">
                <a16:creationId xmlns:a16="http://schemas.microsoft.com/office/drawing/2014/main" id="{2495A6D8-AED8-5579-97CD-3693C54B27F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6" name="四角形: メモ 315">
            <a:extLst>
              <a:ext uri="{FF2B5EF4-FFF2-40B4-BE49-F238E27FC236}">
                <a16:creationId xmlns:a16="http://schemas.microsoft.com/office/drawing/2014/main" id="{0BBEC396-B1CA-F69A-9BD1-07EDF8784B6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7" name="四角形: メモ 316">
            <a:extLst>
              <a:ext uri="{FF2B5EF4-FFF2-40B4-BE49-F238E27FC236}">
                <a16:creationId xmlns:a16="http://schemas.microsoft.com/office/drawing/2014/main" id="{C376C2EF-7449-1DE4-1776-946A7FB6138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8" name="四角形: メモ 317">
            <a:extLst>
              <a:ext uri="{FF2B5EF4-FFF2-40B4-BE49-F238E27FC236}">
                <a16:creationId xmlns:a16="http://schemas.microsoft.com/office/drawing/2014/main" id="{2D997546-12A5-FD30-12CF-EC9DB9C6B2A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9" name="四角形: メモ 318">
            <a:extLst>
              <a:ext uri="{FF2B5EF4-FFF2-40B4-BE49-F238E27FC236}">
                <a16:creationId xmlns:a16="http://schemas.microsoft.com/office/drawing/2014/main" id="{9FE2C577-6AED-156A-A374-AA6250D30DB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0" name="四角形: メモ 319">
            <a:extLst>
              <a:ext uri="{FF2B5EF4-FFF2-40B4-BE49-F238E27FC236}">
                <a16:creationId xmlns:a16="http://schemas.microsoft.com/office/drawing/2014/main" id="{E714B5B5-C083-6269-8B02-2FAD2FBB207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1" name="四角形: メモ 320">
            <a:extLst>
              <a:ext uri="{FF2B5EF4-FFF2-40B4-BE49-F238E27FC236}">
                <a16:creationId xmlns:a16="http://schemas.microsoft.com/office/drawing/2014/main" id="{EBDCE842-9788-7E2F-EA48-B1DF6292332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2" name="四角形: メモ 321">
            <a:extLst>
              <a:ext uri="{FF2B5EF4-FFF2-40B4-BE49-F238E27FC236}">
                <a16:creationId xmlns:a16="http://schemas.microsoft.com/office/drawing/2014/main" id="{F7573916-47FC-19AC-BC82-321C2DE21BC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3" name="四角形: メモ 322">
            <a:extLst>
              <a:ext uri="{FF2B5EF4-FFF2-40B4-BE49-F238E27FC236}">
                <a16:creationId xmlns:a16="http://schemas.microsoft.com/office/drawing/2014/main" id="{68E49C50-2CD1-1F3E-37E9-4420B942F86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4" name="四角形: メモ 323">
            <a:extLst>
              <a:ext uri="{FF2B5EF4-FFF2-40B4-BE49-F238E27FC236}">
                <a16:creationId xmlns:a16="http://schemas.microsoft.com/office/drawing/2014/main" id="{DE62E8A1-1862-4668-6E66-BD1A05D8808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5" name="四角形: メモ 324">
            <a:extLst>
              <a:ext uri="{FF2B5EF4-FFF2-40B4-BE49-F238E27FC236}">
                <a16:creationId xmlns:a16="http://schemas.microsoft.com/office/drawing/2014/main" id="{95577F23-B687-264C-0154-EAA6E053EB4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6" name="四角形: メモ 325">
            <a:extLst>
              <a:ext uri="{FF2B5EF4-FFF2-40B4-BE49-F238E27FC236}">
                <a16:creationId xmlns:a16="http://schemas.microsoft.com/office/drawing/2014/main" id="{6EB404B8-B947-4646-9497-8C1FFCB7837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7" name="四角形: メモ 326">
            <a:extLst>
              <a:ext uri="{FF2B5EF4-FFF2-40B4-BE49-F238E27FC236}">
                <a16:creationId xmlns:a16="http://schemas.microsoft.com/office/drawing/2014/main" id="{A3E941F6-BF2F-A746-90D1-D4A387035D6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8" name="四角形: メモ 327">
            <a:extLst>
              <a:ext uri="{FF2B5EF4-FFF2-40B4-BE49-F238E27FC236}">
                <a16:creationId xmlns:a16="http://schemas.microsoft.com/office/drawing/2014/main" id="{A2444B45-DB16-324F-836B-6BF4AA89B69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9" name="四角形: メモ 328">
            <a:extLst>
              <a:ext uri="{FF2B5EF4-FFF2-40B4-BE49-F238E27FC236}">
                <a16:creationId xmlns:a16="http://schemas.microsoft.com/office/drawing/2014/main" id="{E0FA6FD0-5D15-F3A7-4E22-8A00AFB2F8C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0" name="四角形: メモ 329">
            <a:extLst>
              <a:ext uri="{FF2B5EF4-FFF2-40B4-BE49-F238E27FC236}">
                <a16:creationId xmlns:a16="http://schemas.microsoft.com/office/drawing/2014/main" id="{0D9224A4-4DB6-D5A7-EBDD-D6C86A0C2E8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1" name="四角形: メモ 330">
            <a:extLst>
              <a:ext uri="{FF2B5EF4-FFF2-40B4-BE49-F238E27FC236}">
                <a16:creationId xmlns:a16="http://schemas.microsoft.com/office/drawing/2014/main" id="{D16B776D-6B58-02CA-A956-E284C86F683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2" name="四角形: メモ 331">
            <a:extLst>
              <a:ext uri="{FF2B5EF4-FFF2-40B4-BE49-F238E27FC236}">
                <a16:creationId xmlns:a16="http://schemas.microsoft.com/office/drawing/2014/main" id="{90B1B4A8-F69A-E498-2737-9AAD9A6800E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3" name="四角形: メモ 332">
            <a:extLst>
              <a:ext uri="{FF2B5EF4-FFF2-40B4-BE49-F238E27FC236}">
                <a16:creationId xmlns:a16="http://schemas.microsoft.com/office/drawing/2014/main" id="{1B121390-B06D-E480-3BD2-E092A1D9A8D8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4" name="四角形: メモ 333">
            <a:extLst>
              <a:ext uri="{FF2B5EF4-FFF2-40B4-BE49-F238E27FC236}">
                <a16:creationId xmlns:a16="http://schemas.microsoft.com/office/drawing/2014/main" id="{649B11BD-6B9C-4E5F-D323-A9AB4BE5C3C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5" name="四角形: メモ 334">
            <a:extLst>
              <a:ext uri="{FF2B5EF4-FFF2-40B4-BE49-F238E27FC236}">
                <a16:creationId xmlns:a16="http://schemas.microsoft.com/office/drawing/2014/main" id="{51B286B0-0357-7392-3743-3AC202DB633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6" name="四角形: メモ 335">
            <a:extLst>
              <a:ext uri="{FF2B5EF4-FFF2-40B4-BE49-F238E27FC236}">
                <a16:creationId xmlns:a16="http://schemas.microsoft.com/office/drawing/2014/main" id="{AEED9A26-CB6D-685B-F838-DB3472BBBCB2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7" name="四角形: メモ 336">
            <a:extLst>
              <a:ext uri="{FF2B5EF4-FFF2-40B4-BE49-F238E27FC236}">
                <a16:creationId xmlns:a16="http://schemas.microsoft.com/office/drawing/2014/main" id="{CA9F5F98-FE2D-967A-57E8-63AA2D5F66C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8" name="四角形: メモ 337">
            <a:extLst>
              <a:ext uri="{FF2B5EF4-FFF2-40B4-BE49-F238E27FC236}">
                <a16:creationId xmlns:a16="http://schemas.microsoft.com/office/drawing/2014/main" id="{CC27542E-1B49-5D24-7E3C-E67303F62855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9" name="四角形: メモ 338">
            <a:extLst>
              <a:ext uri="{FF2B5EF4-FFF2-40B4-BE49-F238E27FC236}">
                <a16:creationId xmlns:a16="http://schemas.microsoft.com/office/drawing/2014/main" id="{0E71A196-D108-E176-4FE9-A10B03E17FE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0" name="四角形: メモ 339">
            <a:extLst>
              <a:ext uri="{FF2B5EF4-FFF2-40B4-BE49-F238E27FC236}">
                <a16:creationId xmlns:a16="http://schemas.microsoft.com/office/drawing/2014/main" id="{3B7318BB-9FCE-766E-E97D-B3B6D933737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1" name="四角形: メモ 340">
            <a:extLst>
              <a:ext uri="{FF2B5EF4-FFF2-40B4-BE49-F238E27FC236}">
                <a16:creationId xmlns:a16="http://schemas.microsoft.com/office/drawing/2014/main" id="{BB63856D-EE5F-9C19-55E1-9B862C368CF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2" name="四角形: メモ 341">
            <a:extLst>
              <a:ext uri="{FF2B5EF4-FFF2-40B4-BE49-F238E27FC236}">
                <a16:creationId xmlns:a16="http://schemas.microsoft.com/office/drawing/2014/main" id="{5E2E8A4C-2637-B23C-E8FF-D1BB76269EE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3" name="四角形: メモ 342">
            <a:extLst>
              <a:ext uri="{FF2B5EF4-FFF2-40B4-BE49-F238E27FC236}">
                <a16:creationId xmlns:a16="http://schemas.microsoft.com/office/drawing/2014/main" id="{B41520BB-385D-98A4-2759-70217462922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4" name="四角形: メモ 343">
            <a:extLst>
              <a:ext uri="{FF2B5EF4-FFF2-40B4-BE49-F238E27FC236}">
                <a16:creationId xmlns:a16="http://schemas.microsoft.com/office/drawing/2014/main" id="{07A29B50-80B9-4D2D-864A-903C6B24EA1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5" name="四角形: メモ 344">
            <a:extLst>
              <a:ext uri="{FF2B5EF4-FFF2-40B4-BE49-F238E27FC236}">
                <a16:creationId xmlns:a16="http://schemas.microsoft.com/office/drawing/2014/main" id="{3149F868-1343-97DA-3A2A-2054F55B1F3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6" name="四角形: メモ 345">
            <a:extLst>
              <a:ext uri="{FF2B5EF4-FFF2-40B4-BE49-F238E27FC236}">
                <a16:creationId xmlns:a16="http://schemas.microsoft.com/office/drawing/2014/main" id="{60709C33-86F2-7511-3EE5-4B56829A1E1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7" name="四角形: メモ 346">
            <a:extLst>
              <a:ext uri="{FF2B5EF4-FFF2-40B4-BE49-F238E27FC236}">
                <a16:creationId xmlns:a16="http://schemas.microsoft.com/office/drawing/2014/main" id="{96F057EE-E2CC-F482-2DA3-732801F985A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8" name="四角形: メモ 347">
            <a:extLst>
              <a:ext uri="{FF2B5EF4-FFF2-40B4-BE49-F238E27FC236}">
                <a16:creationId xmlns:a16="http://schemas.microsoft.com/office/drawing/2014/main" id="{75C9175E-EAB8-C309-B4A4-8168BB741B1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9" name="四角形: メモ 348">
            <a:extLst>
              <a:ext uri="{FF2B5EF4-FFF2-40B4-BE49-F238E27FC236}">
                <a16:creationId xmlns:a16="http://schemas.microsoft.com/office/drawing/2014/main" id="{9B996FA8-57BB-EEA6-98FC-92CC7631651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0" name="四角形: メモ 349">
            <a:extLst>
              <a:ext uri="{FF2B5EF4-FFF2-40B4-BE49-F238E27FC236}">
                <a16:creationId xmlns:a16="http://schemas.microsoft.com/office/drawing/2014/main" id="{4A21B4B2-CD86-9E05-BD24-98946E7B0E2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1" name="四角形: メモ 350">
            <a:extLst>
              <a:ext uri="{FF2B5EF4-FFF2-40B4-BE49-F238E27FC236}">
                <a16:creationId xmlns:a16="http://schemas.microsoft.com/office/drawing/2014/main" id="{ABCED26D-D26A-6DFC-15FE-3D526C09651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2" name="四角形: メモ 351">
            <a:extLst>
              <a:ext uri="{FF2B5EF4-FFF2-40B4-BE49-F238E27FC236}">
                <a16:creationId xmlns:a16="http://schemas.microsoft.com/office/drawing/2014/main" id="{2937CA77-DA6F-15A3-5F97-56676874CFD2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3" name="四角形: メモ 352">
            <a:extLst>
              <a:ext uri="{FF2B5EF4-FFF2-40B4-BE49-F238E27FC236}">
                <a16:creationId xmlns:a16="http://schemas.microsoft.com/office/drawing/2014/main" id="{83D7688D-A518-DDD0-0B5C-A2104A5F851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4" name="四角形: メモ 353">
            <a:extLst>
              <a:ext uri="{FF2B5EF4-FFF2-40B4-BE49-F238E27FC236}">
                <a16:creationId xmlns:a16="http://schemas.microsoft.com/office/drawing/2014/main" id="{8F2B7ABE-A117-1B44-2877-1B5ABDD7D19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5" name="四角形: メモ 354">
            <a:extLst>
              <a:ext uri="{FF2B5EF4-FFF2-40B4-BE49-F238E27FC236}">
                <a16:creationId xmlns:a16="http://schemas.microsoft.com/office/drawing/2014/main" id="{7D9E42A5-992E-5644-23E1-AA1C26C6430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6" name="四角形: メモ 355">
            <a:extLst>
              <a:ext uri="{FF2B5EF4-FFF2-40B4-BE49-F238E27FC236}">
                <a16:creationId xmlns:a16="http://schemas.microsoft.com/office/drawing/2014/main" id="{077D6C7B-16D4-02BC-8BCF-E06D98BE6C7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7" name="四角形: メモ 356">
            <a:extLst>
              <a:ext uri="{FF2B5EF4-FFF2-40B4-BE49-F238E27FC236}">
                <a16:creationId xmlns:a16="http://schemas.microsoft.com/office/drawing/2014/main" id="{922CF51B-BC76-6E6F-144B-FE0D504E8B33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8" name="四角形: メモ 357">
            <a:extLst>
              <a:ext uri="{FF2B5EF4-FFF2-40B4-BE49-F238E27FC236}">
                <a16:creationId xmlns:a16="http://schemas.microsoft.com/office/drawing/2014/main" id="{22AD9670-D6F7-38DF-9A6E-581EF72E340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9" name="四角形: メモ 358">
            <a:extLst>
              <a:ext uri="{FF2B5EF4-FFF2-40B4-BE49-F238E27FC236}">
                <a16:creationId xmlns:a16="http://schemas.microsoft.com/office/drawing/2014/main" id="{4A05D013-0EA5-CB51-71E7-A8557740A72C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0" name="四角形: メモ 359">
            <a:extLst>
              <a:ext uri="{FF2B5EF4-FFF2-40B4-BE49-F238E27FC236}">
                <a16:creationId xmlns:a16="http://schemas.microsoft.com/office/drawing/2014/main" id="{AAB9DCD6-BE3B-8519-4CEB-D057AB58C44F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1" name="四角形: メモ 360">
            <a:extLst>
              <a:ext uri="{FF2B5EF4-FFF2-40B4-BE49-F238E27FC236}">
                <a16:creationId xmlns:a16="http://schemas.microsoft.com/office/drawing/2014/main" id="{5DD052D5-70CE-A468-F4C3-CEDD6DE8AAB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2" name="四角形: メモ 361">
            <a:extLst>
              <a:ext uri="{FF2B5EF4-FFF2-40B4-BE49-F238E27FC236}">
                <a16:creationId xmlns:a16="http://schemas.microsoft.com/office/drawing/2014/main" id="{2F8B14E3-6CD4-1021-A721-5CCEB9499D6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3" name="四角形: メモ 362">
            <a:extLst>
              <a:ext uri="{FF2B5EF4-FFF2-40B4-BE49-F238E27FC236}">
                <a16:creationId xmlns:a16="http://schemas.microsoft.com/office/drawing/2014/main" id="{FCF178BD-CF30-4BFD-E35D-94194407C147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4" name="四角形: メモ 363">
            <a:extLst>
              <a:ext uri="{FF2B5EF4-FFF2-40B4-BE49-F238E27FC236}">
                <a16:creationId xmlns:a16="http://schemas.microsoft.com/office/drawing/2014/main" id="{5A481553-8071-7666-510B-8B946D29F848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5" name="四角形: メモ 364">
            <a:extLst>
              <a:ext uri="{FF2B5EF4-FFF2-40B4-BE49-F238E27FC236}">
                <a16:creationId xmlns:a16="http://schemas.microsoft.com/office/drawing/2014/main" id="{6A31B9DE-D67E-48C7-B17C-8E2AA7436BF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6" name="四角形: メモ 365">
            <a:extLst>
              <a:ext uri="{FF2B5EF4-FFF2-40B4-BE49-F238E27FC236}">
                <a16:creationId xmlns:a16="http://schemas.microsoft.com/office/drawing/2014/main" id="{04BFBCE1-2C78-A1AF-F848-777940F2F64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7" name="四角形: メモ 366">
            <a:extLst>
              <a:ext uri="{FF2B5EF4-FFF2-40B4-BE49-F238E27FC236}">
                <a16:creationId xmlns:a16="http://schemas.microsoft.com/office/drawing/2014/main" id="{E0BB1194-92F8-E252-AF13-8D3E2E3DFA1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8" name="四角形: メモ 367">
            <a:extLst>
              <a:ext uri="{FF2B5EF4-FFF2-40B4-BE49-F238E27FC236}">
                <a16:creationId xmlns:a16="http://schemas.microsoft.com/office/drawing/2014/main" id="{1545CFB3-0B50-D4DE-8DC4-00FAFE48E21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9" name="四角形: メモ 368">
            <a:extLst>
              <a:ext uri="{FF2B5EF4-FFF2-40B4-BE49-F238E27FC236}">
                <a16:creationId xmlns:a16="http://schemas.microsoft.com/office/drawing/2014/main" id="{647080B5-2E2B-CDE8-29E1-10F9C28B5D1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0" name="四角形: メモ 369">
            <a:extLst>
              <a:ext uri="{FF2B5EF4-FFF2-40B4-BE49-F238E27FC236}">
                <a16:creationId xmlns:a16="http://schemas.microsoft.com/office/drawing/2014/main" id="{7CA7C92D-557F-D318-4B5B-5848282A143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1" name="四角形: メモ 370">
            <a:extLst>
              <a:ext uri="{FF2B5EF4-FFF2-40B4-BE49-F238E27FC236}">
                <a16:creationId xmlns:a16="http://schemas.microsoft.com/office/drawing/2014/main" id="{6BD72E55-C95B-F1FE-ABA9-32D695B12F2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2" name="四角形: メモ 371">
            <a:extLst>
              <a:ext uri="{FF2B5EF4-FFF2-40B4-BE49-F238E27FC236}">
                <a16:creationId xmlns:a16="http://schemas.microsoft.com/office/drawing/2014/main" id="{38E2A4C8-3719-752F-EC88-A2928568D9A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3" name="四角形: メモ 372">
            <a:extLst>
              <a:ext uri="{FF2B5EF4-FFF2-40B4-BE49-F238E27FC236}">
                <a16:creationId xmlns:a16="http://schemas.microsoft.com/office/drawing/2014/main" id="{104A86C2-D19D-F439-9E98-F6098FA9D004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4" name="四角形: メモ 373">
            <a:extLst>
              <a:ext uri="{FF2B5EF4-FFF2-40B4-BE49-F238E27FC236}">
                <a16:creationId xmlns:a16="http://schemas.microsoft.com/office/drawing/2014/main" id="{E2BCD10E-D141-E523-80D3-D278B9F12DA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5" name="四角形: メモ 374">
            <a:extLst>
              <a:ext uri="{FF2B5EF4-FFF2-40B4-BE49-F238E27FC236}">
                <a16:creationId xmlns:a16="http://schemas.microsoft.com/office/drawing/2014/main" id="{E3E48170-1DF4-E36C-83A4-89FF068F064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6" name="四角形: メモ 375">
            <a:extLst>
              <a:ext uri="{FF2B5EF4-FFF2-40B4-BE49-F238E27FC236}">
                <a16:creationId xmlns:a16="http://schemas.microsoft.com/office/drawing/2014/main" id="{F611E0F1-E042-A67A-1019-798E4CCC934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7" name="四角形: メモ 376">
            <a:extLst>
              <a:ext uri="{FF2B5EF4-FFF2-40B4-BE49-F238E27FC236}">
                <a16:creationId xmlns:a16="http://schemas.microsoft.com/office/drawing/2014/main" id="{C8C23617-CAF5-3166-F9BE-B1BB40278F2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8" name="四角形: メモ 377">
            <a:extLst>
              <a:ext uri="{FF2B5EF4-FFF2-40B4-BE49-F238E27FC236}">
                <a16:creationId xmlns:a16="http://schemas.microsoft.com/office/drawing/2014/main" id="{CC3FF645-C18B-21E8-9EDC-336D3590DDE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9" name="四角形: メモ 378">
            <a:extLst>
              <a:ext uri="{FF2B5EF4-FFF2-40B4-BE49-F238E27FC236}">
                <a16:creationId xmlns:a16="http://schemas.microsoft.com/office/drawing/2014/main" id="{CC420230-B2F7-4C4C-486F-493D0BA9E74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0" name="四角形: メモ 379">
            <a:extLst>
              <a:ext uri="{FF2B5EF4-FFF2-40B4-BE49-F238E27FC236}">
                <a16:creationId xmlns:a16="http://schemas.microsoft.com/office/drawing/2014/main" id="{7B398B1A-A145-7FC7-EEC2-0700EE48675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1" name="四角形: メモ 380">
            <a:extLst>
              <a:ext uri="{FF2B5EF4-FFF2-40B4-BE49-F238E27FC236}">
                <a16:creationId xmlns:a16="http://schemas.microsoft.com/office/drawing/2014/main" id="{430B02D8-2720-696B-A5BB-37B9AA97472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2" name="四角形: メモ 381">
            <a:extLst>
              <a:ext uri="{FF2B5EF4-FFF2-40B4-BE49-F238E27FC236}">
                <a16:creationId xmlns:a16="http://schemas.microsoft.com/office/drawing/2014/main" id="{21D0CC75-4224-7CE9-02B2-A3564B9492F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3" name="四角形: メモ 382">
            <a:extLst>
              <a:ext uri="{FF2B5EF4-FFF2-40B4-BE49-F238E27FC236}">
                <a16:creationId xmlns:a16="http://schemas.microsoft.com/office/drawing/2014/main" id="{D15E352B-E667-AE7B-D1EF-C0950BA6D60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4" name="四角形: メモ 383">
            <a:extLst>
              <a:ext uri="{FF2B5EF4-FFF2-40B4-BE49-F238E27FC236}">
                <a16:creationId xmlns:a16="http://schemas.microsoft.com/office/drawing/2014/main" id="{01D82824-9642-0AF0-D1D0-2AE89FB2366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5" name="四角形: メモ 384">
            <a:extLst>
              <a:ext uri="{FF2B5EF4-FFF2-40B4-BE49-F238E27FC236}">
                <a16:creationId xmlns:a16="http://schemas.microsoft.com/office/drawing/2014/main" id="{BCB67460-25D6-3348-16CC-712062B4603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6" name="四角形: メモ 385">
            <a:extLst>
              <a:ext uri="{FF2B5EF4-FFF2-40B4-BE49-F238E27FC236}">
                <a16:creationId xmlns:a16="http://schemas.microsoft.com/office/drawing/2014/main" id="{D27537DC-C2C6-E1F7-49AF-6BCBA9596E5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7" name="四角形: メモ 386">
            <a:extLst>
              <a:ext uri="{FF2B5EF4-FFF2-40B4-BE49-F238E27FC236}">
                <a16:creationId xmlns:a16="http://schemas.microsoft.com/office/drawing/2014/main" id="{E2682F2F-6216-ED90-6D24-253149CB6ED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8" name="四角形: メモ 387">
            <a:extLst>
              <a:ext uri="{FF2B5EF4-FFF2-40B4-BE49-F238E27FC236}">
                <a16:creationId xmlns:a16="http://schemas.microsoft.com/office/drawing/2014/main" id="{F2E015C6-9FC8-202B-EC79-AA150B5D1A9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9" name="四角形: メモ 388">
            <a:extLst>
              <a:ext uri="{FF2B5EF4-FFF2-40B4-BE49-F238E27FC236}">
                <a16:creationId xmlns:a16="http://schemas.microsoft.com/office/drawing/2014/main" id="{B8BADED0-1690-5969-8B4F-1FC1CFEA4D1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0" name="四角形: メモ 389">
            <a:extLst>
              <a:ext uri="{FF2B5EF4-FFF2-40B4-BE49-F238E27FC236}">
                <a16:creationId xmlns:a16="http://schemas.microsoft.com/office/drawing/2014/main" id="{1453A563-B2D4-2C97-3E10-996C3AA4EC8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1" name="四角形: メモ 390">
            <a:extLst>
              <a:ext uri="{FF2B5EF4-FFF2-40B4-BE49-F238E27FC236}">
                <a16:creationId xmlns:a16="http://schemas.microsoft.com/office/drawing/2014/main" id="{4C033059-C1C5-C600-AB09-C7195701182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2" name="四角形: メモ 391">
            <a:extLst>
              <a:ext uri="{FF2B5EF4-FFF2-40B4-BE49-F238E27FC236}">
                <a16:creationId xmlns:a16="http://schemas.microsoft.com/office/drawing/2014/main" id="{45161171-523B-A92B-DB57-BE08FDEA0CB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3" name="四角形: メモ 392">
            <a:extLst>
              <a:ext uri="{FF2B5EF4-FFF2-40B4-BE49-F238E27FC236}">
                <a16:creationId xmlns:a16="http://schemas.microsoft.com/office/drawing/2014/main" id="{C9BCC481-76A5-F361-0F49-D001F4740CE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4" name="四角形: メモ 393">
            <a:extLst>
              <a:ext uri="{FF2B5EF4-FFF2-40B4-BE49-F238E27FC236}">
                <a16:creationId xmlns:a16="http://schemas.microsoft.com/office/drawing/2014/main" id="{A5B82279-D3D5-EDDA-1673-BC2B4BA57A0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5" name="四角形: メモ 394">
            <a:extLst>
              <a:ext uri="{FF2B5EF4-FFF2-40B4-BE49-F238E27FC236}">
                <a16:creationId xmlns:a16="http://schemas.microsoft.com/office/drawing/2014/main" id="{B9572C0E-0DCB-14FF-F7A5-E9C3229F94A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6" name="四角形: メモ 395">
            <a:extLst>
              <a:ext uri="{FF2B5EF4-FFF2-40B4-BE49-F238E27FC236}">
                <a16:creationId xmlns:a16="http://schemas.microsoft.com/office/drawing/2014/main" id="{E4EC4D2A-EB27-7DB4-567D-D19805916C7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7" name="四角形: メモ 396">
            <a:extLst>
              <a:ext uri="{FF2B5EF4-FFF2-40B4-BE49-F238E27FC236}">
                <a16:creationId xmlns:a16="http://schemas.microsoft.com/office/drawing/2014/main" id="{E8527CCA-19C6-3923-64A7-4865D18A0F3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8" name="四角形: メモ 397">
            <a:extLst>
              <a:ext uri="{FF2B5EF4-FFF2-40B4-BE49-F238E27FC236}">
                <a16:creationId xmlns:a16="http://schemas.microsoft.com/office/drawing/2014/main" id="{C73DE0F3-69EF-B9DF-A8E5-675810E9DFB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9" name="四角形: メモ 398">
            <a:extLst>
              <a:ext uri="{FF2B5EF4-FFF2-40B4-BE49-F238E27FC236}">
                <a16:creationId xmlns:a16="http://schemas.microsoft.com/office/drawing/2014/main" id="{E58FE909-3B12-BE4E-AC14-EE4B603CA1C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0" name="四角形: メモ 399">
            <a:extLst>
              <a:ext uri="{FF2B5EF4-FFF2-40B4-BE49-F238E27FC236}">
                <a16:creationId xmlns:a16="http://schemas.microsoft.com/office/drawing/2014/main" id="{B3090D7D-82B3-3B92-8F0F-5D0C79EA9B4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1" name="四角形: メモ 400">
            <a:extLst>
              <a:ext uri="{FF2B5EF4-FFF2-40B4-BE49-F238E27FC236}">
                <a16:creationId xmlns:a16="http://schemas.microsoft.com/office/drawing/2014/main" id="{E9B2E6D4-F9BC-D48C-8BAF-F18C634F0BB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2" name="四角形: メモ 401">
            <a:extLst>
              <a:ext uri="{FF2B5EF4-FFF2-40B4-BE49-F238E27FC236}">
                <a16:creationId xmlns:a16="http://schemas.microsoft.com/office/drawing/2014/main" id="{E8FD8111-726B-142D-2EEB-03414359FD9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3" name="四角形: メモ 402">
            <a:extLst>
              <a:ext uri="{FF2B5EF4-FFF2-40B4-BE49-F238E27FC236}">
                <a16:creationId xmlns:a16="http://schemas.microsoft.com/office/drawing/2014/main" id="{4303250E-9529-6E87-A472-2EDAD7A83CC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4" name="四角形: メモ 403">
            <a:extLst>
              <a:ext uri="{FF2B5EF4-FFF2-40B4-BE49-F238E27FC236}">
                <a16:creationId xmlns:a16="http://schemas.microsoft.com/office/drawing/2014/main" id="{8750101E-82D2-B8A6-C8C5-56E1CECD96B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5" name="四角形: メモ 404">
            <a:extLst>
              <a:ext uri="{FF2B5EF4-FFF2-40B4-BE49-F238E27FC236}">
                <a16:creationId xmlns:a16="http://schemas.microsoft.com/office/drawing/2014/main" id="{F85824DA-2F67-FB71-D110-79187DB46BE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6" name="四角形: メモ 405">
            <a:extLst>
              <a:ext uri="{FF2B5EF4-FFF2-40B4-BE49-F238E27FC236}">
                <a16:creationId xmlns:a16="http://schemas.microsoft.com/office/drawing/2014/main" id="{F17FCB48-0020-4CBF-C369-282FCA31E14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7" name="四角形: メモ 406">
            <a:extLst>
              <a:ext uri="{FF2B5EF4-FFF2-40B4-BE49-F238E27FC236}">
                <a16:creationId xmlns:a16="http://schemas.microsoft.com/office/drawing/2014/main" id="{F1F540BC-0D16-D6C0-BD9F-B0C0B1F490D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8" name="四角形: メモ 407">
            <a:extLst>
              <a:ext uri="{FF2B5EF4-FFF2-40B4-BE49-F238E27FC236}">
                <a16:creationId xmlns:a16="http://schemas.microsoft.com/office/drawing/2014/main" id="{49E5E177-926E-286E-54F3-AB316FE0E37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9" name="四角形: メモ 408">
            <a:extLst>
              <a:ext uri="{FF2B5EF4-FFF2-40B4-BE49-F238E27FC236}">
                <a16:creationId xmlns:a16="http://schemas.microsoft.com/office/drawing/2014/main" id="{DEF505CA-0C3F-95B0-A074-CAA222B0AF8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0" name="四角形: メモ 409">
            <a:extLst>
              <a:ext uri="{FF2B5EF4-FFF2-40B4-BE49-F238E27FC236}">
                <a16:creationId xmlns:a16="http://schemas.microsoft.com/office/drawing/2014/main" id="{B8FEF759-70B2-AFA9-3D57-A0CFF985140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1" name="四角形: メモ 410">
            <a:extLst>
              <a:ext uri="{FF2B5EF4-FFF2-40B4-BE49-F238E27FC236}">
                <a16:creationId xmlns:a16="http://schemas.microsoft.com/office/drawing/2014/main" id="{AFF604AC-C056-BE09-650F-1485BC1C111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2" name="四角形: メモ 411">
            <a:extLst>
              <a:ext uri="{FF2B5EF4-FFF2-40B4-BE49-F238E27FC236}">
                <a16:creationId xmlns:a16="http://schemas.microsoft.com/office/drawing/2014/main" id="{25ADE1C4-F3D9-3DEA-AF42-861EF337188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3" name="四角形: メモ 412">
            <a:extLst>
              <a:ext uri="{FF2B5EF4-FFF2-40B4-BE49-F238E27FC236}">
                <a16:creationId xmlns:a16="http://schemas.microsoft.com/office/drawing/2014/main" id="{8FEFB936-A1A6-D2E5-7BAB-320DC2F9A6C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4" name="四角形: メモ 413">
            <a:extLst>
              <a:ext uri="{FF2B5EF4-FFF2-40B4-BE49-F238E27FC236}">
                <a16:creationId xmlns:a16="http://schemas.microsoft.com/office/drawing/2014/main" id="{50EA41B0-D2C4-1882-ADCF-E81451B02B9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5" name="四角形: メモ 414">
            <a:extLst>
              <a:ext uri="{FF2B5EF4-FFF2-40B4-BE49-F238E27FC236}">
                <a16:creationId xmlns:a16="http://schemas.microsoft.com/office/drawing/2014/main" id="{15347374-F8A8-7F70-C922-91E39CB666E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6" name="四角形: メモ 415">
            <a:extLst>
              <a:ext uri="{FF2B5EF4-FFF2-40B4-BE49-F238E27FC236}">
                <a16:creationId xmlns:a16="http://schemas.microsoft.com/office/drawing/2014/main" id="{53D6A744-2093-7DFB-00B3-4DC2CF89A1E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7" name="四角形: メモ 416">
            <a:extLst>
              <a:ext uri="{FF2B5EF4-FFF2-40B4-BE49-F238E27FC236}">
                <a16:creationId xmlns:a16="http://schemas.microsoft.com/office/drawing/2014/main" id="{53E8ECD1-477D-BD0D-D823-7EBE4C0D136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8" name="四角形: メモ 417">
            <a:extLst>
              <a:ext uri="{FF2B5EF4-FFF2-40B4-BE49-F238E27FC236}">
                <a16:creationId xmlns:a16="http://schemas.microsoft.com/office/drawing/2014/main" id="{67371F5B-00D8-7B5D-46EF-4EC83EE7066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9" name="四角形: メモ 418">
            <a:extLst>
              <a:ext uri="{FF2B5EF4-FFF2-40B4-BE49-F238E27FC236}">
                <a16:creationId xmlns:a16="http://schemas.microsoft.com/office/drawing/2014/main" id="{4FA11DDB-B9A6-2A13-AB49-91BBAE85BD5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0" name="四角形: メモ 419">
            <a:extLst>
              <a:ext uri="{FF2B5EF4-FFF2-40B4-BE49-F238E27FC236}">
                <a16:creationId xmlns:a16="http://schemas.microsoft.com/office/drawing/2014/main" id="{57F4B96D-55BD-370D-336E-311D9C25A07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1" name="四角形: メモ 420">
            <a:extLst>
              <a:ext uri="{FF2B5EF4-FFF2-40B4-BE49-F238E27FC236}">
                <a16:creationId xmlns:a16="http://schemas.microsoft.com/office/drawing/2014/main" id="{1EF4DF2B-A4A8-92A1-0E05-F07A8CD7250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2" name="四角形: メモ 421">
            <a:extLst>
              <a:ext uri="{FF2B5EF4-FFF2-40B4-BE49-F238E27FC236}">
                <a16:creationId xmlns:a16="http://schemas.microsoft.com/office/drawing/2014/main" id="{B03F240B-3E13-DEB4-E621-DAA5330AC48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3" name="四角形: メモ 422">
            <a:extLst>
              <a:ext uri="{FF2B5EF4-FFF2-40B4-BE49-F238E27FC236}">
                <a16:creationId xmlns:a16="http://schemas.microsoft.com/office/drawing/2014/main" id="{4C46C4E9-302A-9018-4989-E30EC696CA26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4" name="四角形: メモ 423">
            <a:extLst>
              <a:ext uri="{FF2B5EF4-FFF2-40B4-BE49-F238E27FC236}">
                <a16:creationId xmlns:a16="http://schemas.microsoft.com/office/drawing/2014/main" id="{C4C1A113-1AD8-81DA-77F9-31201E77289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5" name="四角形: メモ 424">
            <a:extLst>
              <a:ext uri="{FF2B5EF4-FFF2-40B4-BE49-F238E27FC236}">
                <a16:creationId xmlns:a16="http://schemas.microsoft.com/office/drawing/2014/main" id="{26A5E134-328B-0E64-DE26-AC769F1ED72F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6" name="四角形: メモ 425">
            <a:extLst>
              <a:ext uri="{FF2B5EF4-FFF2-40B4-BE49-F238E27FC236}">
                <a16:creationId xmlns:a16="http://schemas.microsoft.com/office/drawing/2014/main" id="{7B9F3C48-0AA2-ABD3-1019-5ED887A8D93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7" name="四角形: メモ 426">
            <a:extLst>
              <a:ext uri="{FF2B5EF4-FFF2-40B4-BE49-F238E27FC236}">
                <a16:creationId xmlns:a16="http://schemas.microsoft.com/office/drawing/2014/main" id="{841BD1F5-545F-58E7-E3FC-FF44482981C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8" name="四角形: メモ 427">
            <a:extLst>
              <a:ext uri="{FF2B5EF4-FFF2-40B4-BE49-F238E27FC236}">
                <a16:creationId xmlns:a16="http://schemas.microsoft.com/office/drawing/2014/main" id="{BE630317-F2A4-ABBA-200D-EA92AEB78E2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9" name="四角形: メモ 428">
            <a:extLst>
              <a:ext uri="{FF2B5EF4-FFF2-40B4-BE49-F238E27FC236}">
                <a16:creationId xmlns:a16="http://schemas.microsoft.com/office/drawing/2014/main" id="{DF1C7617-6ECC-426A-4B24-28A5C0DD2A1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0" name="四角形: メモ 429">
            <a:extLst>
              <a:ext uri="{FF2B5EF4-FFF2-40B4-BE49-F238E27FC236}">
                <a16:creationId xmlns:a16="http://schemas.microsoft.com/office/drawing/2014/main" id="{ADA097CC-C15D-5BE7-0C7E-1F4FFD6576F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1" name="四角形: メモ 430">
            <a:extLst>
              <a:ext uri="{FF2B5EF4-FFF2-40B4-BE49-F238E27FC236}">
                <a16:creationId xmlns:a16="http://schemas.microsoft.com/office/drawing/2014/main" id="{09B3357B-B2F7-5401-9BEF-FB2D719F5B6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2" name="四角形: メモ 431">
            <a:extLst>
              <a:ext uri="{FF2B5EF4-FFF2-40B4-BE49-F238E27FC236}">
                <a16:creationId xmlns:a16="http://schemas.microsoft.com/office/drawing/2014/main" id="{E05943E6-2E07-20EF-DD0B-5B13E4F4A8C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3" name="四角形: メモ 432">
            <a:extLst>
              <a:ext uri="{FF2B5EF4-FFF2-40B4-BE49-F238E27FC236}">
                <a16:creationId xmlns:a16="http://schemas.microsoft.com/office/drawing/2014/main" id="{4A02902C-EF4D-5774-E21A-19918DD0344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4" name="四角形: メモ 433">
            <a:extLst>
              <a:ext uri="{FF2B5EF4-FFF2-40B4-BE49-F238E27FC236}">
                <a16:creationId xmlns:a16="http://schemas.microsoft.com/office/drawing/2014/main" id="{B238F65D-2E77-304F-065E-9F1409C1BD1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5" name="四角形: メモ 434">
            <a:extLst>
              <a:ext uri="{FF2B5EF4-FFF2-40B4-BE49-F238E27FC236}">
                <a16:creationId xmlns:a16="http://schemas.microsoft.com/office/drawing/2014/main" id="{27CB693E-AD8D-34FD-1E7B-5ED86099576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6" name="四角形: メモ 435">
            <a:extLst>
              <a:ext uri="{FF2B5EF4-FFF2-40B4-BE49-F238E27FC236}">
                <a16:creationId xmlns:a16="http://schemas.microsoft.com/office/drawing/2014/main" id="{1136E9DD-AD6C-FFB0-ECC9-9BB5EAE8A96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7" name="四角形: メモ 436">
            <a:extLst>
              <a:ext uri="{FF2B5EF4-FFF2-40B4-BE49-F238E27FC236}">
                <a16:creationId xmlns:a16="http://schemas.microsoft.com/office/drawing/2014/main" id="{732E7FBA-7B39-C923-2BD4-02C8F532246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8" name="四角形: メモ 437">
            <a:extLst>
              <a:ext uri="{FF2B5EF4-FFF2-40B4-BE49-F238E27FC236}">
                <a16:creationId xmlns:a16="http://schemas.microsoft.com/office/drawing/2014/main" id="{DC447EBB-E9E9-0876-8CB4-199722C8E3E8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9" name="四角形: メモ 438">
            <a:extLst>
              <a:ext uri="{FF2B5EF4-FFF2-40B4-BE49-F238E27FC236}">
                <a16:creationId xmlns:a16="http://schemas.microsoft.com/office/drawing/2014/main" id="{120BFDB0-1127-FC1F-1555-8DF317C25ED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0" name="四角形: メモ 439">
            <a:extLst>
              <a:ext uri="{FF2B5EF4-FFF2-40B4-BE49-F238E27FC236}">
                <a16:creationId xmlns:a16="http://schemas.microsoft.com/office/drawing/2014/main" id="{9BDABE56-8E2F-8DE2-041D-9D26B7BD5FBA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1" name="四角形: メモ 440">
            <a:extLst>
              <a:ext uri="{FF2B5EF4-FFF2-40B4-BE49-F238E27FC236}">
                <a16:creationId xmlns:a16="http://schemas.microsoft.com/office/drawing/2014/main" id="{7704AB26-111E-8380-4CBF-81E5676BE2A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2" name="四角形: メモ 441">
            <a:extLst>
              <a:ext uri="{FF2B5EF4-FFF2-40B4-BE49-F238E27FC236}">
                <a16:creationId xmlns:a16="http://schemas.microsoft.com/office/drawing/2014/main" id="{AEB94384-8970-3EF2-9B5E-3771FA2A07E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3" name="四角形: メモ 442">
            <a:extLst>
              <a:ext uri="{FF2B5EF4-FFF2-40B4-BE49-F238E27FC236}">
                <a16:creationId xmlns:a16="http://schemas.microsoft.com/office/drawing/2014/main" id="{28BF7C1F-6501-14F2-F40E-D3B963AF1D48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4" name="四角形: メモ 443">
            <a:extLst>
              <a:ext uri="{FF2B5EF4-FFF2-40B4-BE49-F238E27FC236}">
                <a16:creationId xmlns:a16="http://schemas.microsoft.com/office/drawing/2014/main" id="{E3105B38-6299-9C46-81C7-696EA249B87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5" name="四角形: メモ 444">
            <a:extLst>
              <a:ext uri="{FF2B5EF4-FFF2-40B4-BE49-F238E27FC236}">
                <a16:creationId xmlns:a16="http://schemas.microsoft.com/office/drawing/2014/main" id="{2040FBCA-C5E9-BDF5-618F-0448E232257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6" name="四角形: メモ 445">
            <a:extLst>
              <a:ext uri="{FF2B5EF4-FFF2-40B4-BE49-F238E27FC236}">
                <a16:creationId xmlns:a16="http://schemas.microsoft.com/office/drawing/2014/main" id="{12A3A0DE-7986-CDDC-CFD1-9C21CAE4501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7" name="四角形: メモ 446">
            <a:extLst>
              <a:ext uri="{FF2B5EF4-FFF2-40B4-BE49-F238E27FC236}">
                <a16:creationId xmlns:a16="http://schemas.microsoft.com/office/drawing/2014/main" id="{E9A69F4F-E8AA-877E-76FC-1306EEF3984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8" name="四角形: メモ 447">
            <a:extLst>
              <a:ext uri="{FF2B5EF4-FFF2-40B4-BE49-F238E27FC236}">
                <a16:creationId xmlns:a16="http://schemas.microsoft.com/office/drawing/2014/main" id="{A227BC5A-D810-3E04-ABDA-8FA2E286EED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9" name="四角形: メモ 448">
            <a:extLst>
              <a:ext uri="{FF2B5EF4-FFF2-40B4-BE49-F238E27FC236}">
                <a16:creationId xmlns:a16="http://schemas.microsoft.com/office/drawing/2014/main" id="{580D2CD8-9632-345C-E2A2-818C7C03F25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0" name="四角形: メモ 449">
            <a:extLst>
              <a:ext uri="{FF2B5EF4-FFF2-40B4-BE49-F238E27FC236}">
                <a16:creationId xmlns:a16="http://schemas.microsoft.com/office/drawing/2014/main" id="{1DEFA8DD-E365-E1D8-046B-33EE80F85D1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1" name="四角形: メモ 450">
            <a:extLst>
              <a:ext uri="{FF2B5EF4-FFF2-40B4-BE49-F238E27FC236}">
                <a16:creationId xmlns:a16="http://schemas.microsoft.com/office/drawing/2014/main" id="{32BBAF40-F932-1209-30EF-71AD1D832F7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2" name="四角形: メモ 451">
            <a:extLst>
              <a:ext uri="{FF2B5EF4-FFF2-40B4-BE49-F238E27FC236}">
                <a16:creationId xmlns:a16="http://schemas.microsoft.com/office/drawing/2014/main" id="{EEC7E355-3419-97B5-CB89-BFB913F8706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3" name="四角形: メモ 452">
            <a:extLst>
              <a:ext uri="{FF2B5EF4-FFF2-40B4-BE49-F238E27FC236}">
                <a16:creationId xmlns:a16="http://schemas.microsoft.com/office/drawing/2014/main" id="{D4BF310A-4532-11CC-B341-02103EB223F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4" name="四角形: メモ 453">
            <a:extLst>
              <a:ext uri="{FF2B5EF4-FFF2-40B4-BE49-F238E27FC236}">
                <a16:creationId xmlns:a16="http://schemas.microsoft.com/office/drawing/2014/main" id="{DAC3790A-A5C2-C9F8-A26F-7D85930DF5A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5" name="四角形: メモ 454">
            <a:extLst>
              <a:ext uri="{FF2B5EF4-FFF2-40B4-BE49-F238E27FC236}">
                <a16:creationId xmlns:a16="http://schemas.microsoft.com/office/drawing/2014/main" id="{DCCAF675-68BD-BD78-1C9E-29EBDDB3E63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6" name="四角形: メモ 455">
            <a:extLst>
              <a:ext uri="{FF2B5EF4-FFF2-40B4-BE49-F238E27FC236}">
                <a16:creationId xmlns:a16="http://schemas.microsoft.com/office/drawing/2014/main" id="{CCDF27EE-8283-0EE0-0421-C402FB4428D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7" name="四角形: メモ 456">
            <a:extLst>
              <a:ext uri="{FF2B5EF4-FFF2-40B4-BE49-F238E27FC236}">
                <a16:creationId xmlns:a16="http://schemas.microsoft.com/office/drawing/2014/main" id="{56235A9C-9B11-7621-33B7-D7FC7FB65C8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8" name="四角形: メモ 457">
            <a:extLst>
              <a:ext uri="{FF2B5EF4-FFF2-40B4-BE49-F238E27FC236}">
                <a16:creationId xmlns:a16="http://schemas.microsoft.com/office/drawing/2014/main" id="{1FDD679A-7592-54FA-D9B4-6041375034C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9" name="四角形: メモ 458">
            <a:extLst>
              <a:ext uri="{FF2B5EF4-FFF2-40B4-BE49-F238E27FC236}">
                <a16:creationId xmlns:a16="http://schemas.microsoft.com/office/drawing/2014/main" id="{A7F8B3D0-28C4-3080-217B-3FE01154D4B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0" name="四角形: メモ 459">
            <a:extLst>
              <a:ext uri="{FF2B5EF4-FFF2-40B4-BE49-F238E27FC236}">
                <a16:creationId xmlns:a16="http://schemas.microsoft.com/office/drawing/2014/main" id="{81AF754A-C3C2-FD84-1AAF-6CFF1EB3D47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1" name="四角形: メモ 460">
            <a:extLst>
              <a:ext uri="{FF2B5EF4-FFF2-40B4-BE49-F238E27FC236}">
                <a16:creationId xmlns:a16="http://schemas.microsoft.com/office/drawing/2014/main" id="{C522D54D-FC89-988E-9E89-0A1F07826DA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2" name="四角形: メモ 461">
            <a:extLst>
              <a:ext uri="{FF2B5EF4-FFF2-40B4-BE49-F238E27FC236}">
                <a16:creationId xmlns:a16="http://schemas.microsoft.com/office/drawing/2014/main" id="{693AE14E-C873-FAA5-3E61-CE0950D8BB4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3" name="四角形: メモ 462">
            <a:extLst>
              <a:ext uri="{FF2B5EF4-FFF2-40B4-BE49-F238E27FC236}">
                <a16:creationId xmlns:a16="http://schemas.microsoft.com/office/drawing/2014/main" id="{C9B18F9B-A92D-CB0C-5805-8E1BCCAC5E8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4" name="四角形: メモ 463">
            <a:extLst>
              <a:ext uri="{FF2B5EF4-FFF2-40B4-BE49-F238E27FC236}">
                <a16:creationId xmlns:a16="http://schemas.microsoft.com/office/drawing/2014/main" id="{200A2AE3-3D1C-531E-627E-A54AF6E1264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5" name="四角形: メモ 464">
            <a:extLst>
              <a:ext uri="{FF2B5EF4-FFF2-40B4-BE49-F238E27FC236}">
                <a16:creationId xmlns:a16="http://schemas.microsoft.com/office/drawing/2014/main" id="{543A9625-18CC-91FA-FAF7-4B9C35CCD39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6" name="四角形: メモ 465">
            <a:extLst>
              <a:ext uri="{FF2B5EF4-FFF2-40B4-BE49-F238E27FC236}">
                <a16:creationId xmlns:a16="http://schemas.microsoft.com/office/drawing/2014/main" id="{234C2AD7-5005-3CA3-75AB-A42E4ED48CF0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7" name="四角形: メモ 466">
            <a:extLst>
              <a:ext uri="{FF2B5EF4-FFF2-40B4-BE49-F238E27FC236}">
                <a16:creationId xmlns:a16="http://schemas.microsoft.com/office/drawing/2014/main" id="{162F6C4B-8B61-2F24-179F-E20946A670E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8" name="四角形: メモ 467">
            <a:extLst>
              <a:ext uri="{FF2B5EF4-FFF2-40B4-BE49-F238E27FC236}">
                <a16:creationId xmlns:a16="http://schemas.microsoft.com/office/drawing/2014/main" id="{C7F52C5C-A335-3257-0306-AF1AA715353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9" name="四角形: メモ 468">
            <a:extLst>
              <a:ext uri="{FF2B5EF4-FFF2-40B4-BE49-F238E27FC236}">
                <a16:creationId xmlns:a16="http://schemas.microsoft.com/office/drawing/2014/main" id="{78CB48D5-C9A3-598C-1D5C-98FE8468E96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0" name="四角形: メモ 469">
            <a:extLst>
              <a:ext uri="{FF2B5EF4-FFF2-40B4-BE49-F238E27FC236}">
                <a16:creationId xmlns:a16="http://schemas.microsoft.com/office/drawing/2014/main" id="{EF7B6A5F-F78E-9022-8035-B8442EC6B4B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1" name="四角形: メモ 470">
            <a:extLst>
              <a:ext uri="{FF2B5EF4-FFF2-40B4-BE49-F238E27FC236}">
                <a16:creationId xmlns:a16="http://schemas.microsoft.com/office/drawing/2014/main" id="{AE06A669-9736-61C0-9664-50C6CFFFB0A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2" name="四角形: メモ 471">
            <a:extLst>
              <a:ext uri="{FF2B5EF4-FFF2-40B4-BE49-F238E27FC236}">
                <a16:creationId xmlns:a16="http://schemas.microsoft.com/office/drawing/2014/main" id="{C9C82CFD-CD6B-9341-F0A2-C5A8FB126EA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3" name="四角形: メモ 472">
            <a:extLst>
              <a:ext uri="{FF2B5EF4-FFF2-40B4-BE49-F238E27FC236}">
                <a16:creationId xmlns:a16="http://schemas.microsoft.com/office/drawing/2014/main" id="{C336F379-F18B-2C79-2641-44D37248F91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4" name="四角形: メモ 473">
            <a:extLst>
              <a:ext uri="{FF2B5EF4-FFF2-40B4-BE49-F238E27FC236}">
                <a16:creationId xmlns:a16="http://schemas.microsoft.com/office/drawing/2014/main" id="{DE6D3080-EE60-7DBB-9134-B4F53B7BB6F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5" name="四角形: メモ 474">
            <a:extLst>
              <a:ext uri="{FF2B5EF4-FFF2-40B4-BE49-F238E27FC236}">
                <a16:creationId xmlns:a16="http://schemas.microsoft.com/office/drawing/2014/main" id="{1E08504A-3ED7-2D84-00BD-BC145313176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6" name="四角形: メモ 475">
            <a:extLst>
              <a:ext uri="{FF2B5EF4-FFF2-40B4-BE49-F238E27FC236}">
                <a16:creationId xmlns:a16="http://schemas.microsoft.com/office/drawing/2014/main" id="{24408915-B984-9C57-91AD-3553BE8AE9B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7" name="四角形: メモ 476">
            <a:extLst>
              <a:ext uri="{FF2B5EF4-FFF2-40B4-BE49-F238E27FC236}">
                <a16:creationId xmlns:a16="http://schemas.microsoft.com/office/drawing/2014/main" id="{58BE4720-2275-D276-0696-5642BCBAB96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8" name="四角形: メモ 477">
            <a:extLst>
              <a:ext uri="{FF2B5EF4-FFF2-40B4-BE49-F238E27FC236}">
                <a16:creationId xmlns:a16="http://schemas.microsoft.com/office/drawing/2014/main" id="{2D6F171C-CB4C-26D2-3AC5-8D8E154FEBD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9" name="四角形: メモ 478">
            <a:extLst>
              <a:ext uri="{FF2B5EF4-FFF2-40B4-BE49-F238E27FC236}">
                <a16:creationId xmlns:a16="http://schemas.microsoft.com/office/drawing/2014/main" id="{7E1A2F65-3124-7DA9-2457-301DB548734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0" name="四角形: メモ 479">
            <a:extLst>
              <a:ext uri="{FF2B5EF4-FFF2-40B4-BE49-F238E27FC236}">
                <a16:creationId xmlns:a16="http://schemas.microsoft.com/office/drawing/2014/main" id="{98F97738-6B66-8FD9-BB43-0F9193A2A4F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1" name="四角形: メモ 480">
            <a:extLst>
              <a:ext uri="{FF2B5EF4-FFF2-40B4-BE49-F238E27FC236}">
                <a16:creationId xmlns:a16="http://schemas.microsoft.com/office/drawing/2014/main" id="{C5CD4119-AE48-79EB-9FA8-BDFD04D3302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2" name="四角形: メモ 481">
            <a:extLst>
              <a:ext uri="{FF2B5EF4-FFF2-40B4-BE49-F238E27FC236}">
                <a16:creationId xmlns:a16="http://schemas.microsoft.com/office/drawing/2014/main" id="{B45D85FA-1CE0-837B-7622-AAA121DF4D7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686DA8-F37E-BB4C-E582-1D7D403C199B}"/>
              </a:ext>
            </a:extLst>
          </p:cNvPr>
          <p:cNvSpPr txBox="1"/>
          <p:nvPr/>
        </p:nvSpPr>
        <p:spPr>
          <a:xfrm>
            <a:off x="0" y="0"/>
            <a:ext cx="1225825" cy="89255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班</a:t>
            </a:r>
            <a:endParaRPr kumimoji="1" lang="en-US" altLang="ja-JP" sz="32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〇～〇</a:t>
            </a:r>
            <a:endParaRPr kumimoji="1" lang="ja-JP" altLang="en-US" sz="2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F7F1B47-0CCB-F5DB-3396-2EF7163A45B8}"/>
              </a:ext>
            </a:extLst>
          </p:cNvPr>
          <p:cNvSpPr txBox="1"/>
          <p:nvPr/>
        </p:nvSpPr>
        <p:spPr>
          <a:xfrm>
            <a:off x="1311965" y="153888"/>
            <a:ext cx="918040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P-B"/>
                <a:ea typeface="UD デジタル 教科書体 NP-B"/>
              </a:rPr>
              <a:t>〇〇〇〇〇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6DD962-CF61-4607-722C-F7B5A61F5588}"/>
              </a:ext>
            </a:extLst>
          </p:cNvPr>
          <p:cNvSpPr/>
          <p:nvPr/>
        </p:nvSpPr>
        <p:spPr>
          <a:xfrm>
            <a:off x="0" y="892552"/>
            <a:ext cx="1225826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スタンプはこちらから）</a:t>
            </a:r>
            <a:endParaRPr kumimoji="1" lang="en-US" altLang="ja-JP" sz="7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イイネ　　ステキ　　なるほど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EDCFF3C9-2CEB-FB18-2459-8D7540D63C8E}"/>
              </a:ext>
            </a:extLst>
          </p:cNvPr>
          <p:cNvSpPr/>
          <p:nvPr/>
        </p:nvSpPr>
        <p:spPr>
          <a:xfrm>
            <a:off x="10460181" y="1"/>
            <a:ext cx="1731819" cy="25717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b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（この付箋を使用）</a:t>
            </a:r>
          </a:p>
        </p:txBody>
      </p:sp>
      <p:pic>
        <p:nvPicPr>
          <p:cNvPr id="5" name="グラフィックス 4" descr="コメント: ハート 単色塗りつぶし">
            <a:extLst>
              <a:ext uri="{FF2B5EF4-FFF2-40B4-BE49-F238E27FC236}">
                <a16:creationId xmlns:a16="http://schemas.microsoft.com/office/drawing/2014/main" id="{7C1D0B93-FC00-5933-9E7C-5F032CE85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6" name="グラフィックス 5" descr="コメント: 重要 単色塗りつぶし">
            <a:extLst>
              <a:ext uri="{FF2B5EF4-FFF2-40B4-BE49-F238E27FC236}">
                <a16:creationId xmlns:a16="http://schemas.microsoft.com/office/drawing/2014/main" id="{A3E7314D-A6B1-98B6-5461-792BC2FDE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7" name="グラフィックス 6" descr="コメント: いいね! 単色塗りつぶし">
            <a:extLst>
              <a:ext uri="{FF2B5EF4-FFF2-40B4-BE49-F238E27FC236}">
                <a16:creationId xmlns:a16="http://schemas.microsoft.com/office/drawing/2014/main" id="{0C29FE54-09EE-6325-7768-E51C5967BE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8" name="グラフィックス 7" descr="コメント: ハート 単色塗りつぶし">
            <a:extLst>
              <a:ext uri="{FF2B5EF4-FFF2-40B4-BE49-F238E27FC236}">
                <a16:creationId xmlns:a16="http://schemas.microsoft.com/office/drawing/2014/main" id="{DBBB9065-8730-F097-0CE7-821ED52D9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9" name="グラフィックス 8" descr="コメント: 重要 単色塗りつぶし">
            <a:extLst>
              <a:ext uri="{FF2B5EF4-FFF2-40B4-BE49-F238E27FC236}">
                <a16:creationId xmlns:a16="http://schemas.microsoft.com/office/drawing/2014/main" id="{531FE029-B37A-4F40-E90E-366103E34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0" name="グラフィックス 9" descr="コメント: いいね! 単色塗りつぶし">
            <a:extLst>
              <a:ext uri="{FF2B5EF4-FFF2-40B4-BE49-F238E27FC236}">
                <a16:creationId xmlns:a16="http://schemas.microsoft.com/office/drawing/2014/main" id="{F4C3A599-F79B-4808-54E9-B5039924C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1" name="グラフィックス 10" descr="コメント: ハート 単色塗りつぶし">
            <a:extLst>
              <a:ext uri="{FF2B5EF4-FFF2-40B4-BE49-F238E27FC236}">
                <a16:creationId xmlns:a16="http://schemas.microsoft.com/office/drawing/2014/main" id="{F29623F2-649F-24F1-4CAA-1A755C66C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2" name="グラフィックス 11" descr="コメント: 重要 単色塗りつぶし">
            <a:extLst>
              <a:ext uri="{FF2B5EF4-FFF2-40B4-BE49-F238E27FC236}">
                <a16:creationId xmlns:a16="http://schemas.microsoft.com/office/drawing/2014/main" id="{DE9461C2-2A96-DA4D-5D0D-CBF0D69A3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3" name="グラフィックス 12" descr="コメント: いいね! 単色塗りつぶし">
            <a:extLst>
              <a:ext uri="{FF2B5EF4-FFF2-40B4-BE49-F238E27FC236}">
                <a16:creationId xmlns:a16="http://schemas.microsoft.com/office/drawing/2014/main" id="{E733F738-144F-2F2F-8532-E2F355E73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4" name="グラフィックス 13" descr="コメント: ハート 単色塗りつぶし">
            <a:extLst>
              <a:ext uri="{FF2B5EF4-FFF2-40B4-BE49-F238E27FC236}">
                <a16:creationId xmlns:a16="http://schemas.microsoft.com/office/drawing/2014/main" id="{B58B3611-11C6-BF04-EFFD-83B6E7F8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5" name="グラフィックス 14" descr="コメント: 重要 単色塗りつぶし">
            <a:extLst>
              <a:ext uri="{FF2B5EF4-FFF2-40B4-BE49-F238E27FC236}">
                <a16:creationId xmlns:a16="http://schemas.microsoft.com/office/drawing/2014/main" id="{55E8B001-8412-2BFE-44AC-4741BB8F6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" name="グラフィックス 15" descr="コメント: いいね! 単色塗りつぶし">
            <a:extLst>
              <a:ext uri="{FF2B5EF4-FFF2-40B4-BE49-F238E27FC236}">
                <a16:creationId xmlns:a16="http://schemas.microsoft.com/office/drawing/2014/main" id="{25B29BA3-DE9D-82BF-D7D5-EA5154B6A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" name="グラフィックス 16" descr="コメント: ハート 単色塗りつぶし">
            <a:extLst>
              <a:ext uri="{FF2B5EF4-FFF2-40B4-BE49-F238E27FC236}">
                <a16:creationId xmlns:a16="http://schemas.microsoft.com/office/drawing/2014/main" id="{D1B6188B-E402-A897-B8FF-DC09317DC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" name="グラフィックス 17" descr="コメント: 重要 単色塗りつぶし">
            <a:extLst>
              <a:ext uri="{FF2B5EF4-FFF2-40B4-BE49-F238E27FC236}">
                <a16:creationId xmlns:a16="http://schemas.microsoft.com/office/drawing/2014/main" id="{B1B97F90-4383-CFAE-C055-9AC2AF741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" name="グラフィックス 18" descr="コメント: いいね! 単色塗りつぶし">
            <a:extLst>
              <a:ext uri="{FF2B5EF4-FFF2-40B4-BE49-F238E27FC236}">
                <a16:creationId xmlns:a16="http://schemas.microsoft.com/office/drawing/2014/main" id="{EE4F1580-B05F-3191-B69A-5A3741D3C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" name="グラフィックス 19" descr="コメント: ハート 単色塗りつぶし">
            <a:extLst>
              <a:ext uri="{FF2B5EF4-FFF2-40B4-BE49-F238E27FC236}">
                <a16:creationId xmlns:a16="http://schemas.microsoft.com/office/drawing/2014/main" id="{CEB2722A-3400-2423-17AC-9F4CA491E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" name="グラフィックス 20" descr="コメント: 重要 単色塗りつぶし">
            <a:extLst>
              <a:ext uri="{FF2B5EF4-FFF2-40B4-BE49-F238E27FC236}">
                <a16:creationId xmlns:a16="http://schemas.microsoft.com/office/drawing/2014/main" id="{142BE29C-41AF-5E76-565F-FCE0CB5E0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" name="グラフィックス 21" descr="コメント: いいね! 単色塗りつぶし">
            <a:extLst>
              <a:ext uri="{FF2B5EF4-FFF2-40B4-BE49-F238E27FC236}">
                <a16:creationId xmlns:a16="http://schemas.microsoft.com/office/drawing/2014/main" id="{BCC73752-A9D3-7939-0F2F-205623DD29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3" name="グラフィックス 22" descr="コメント: ハート 単色塗りつぶし">
            <a:extLst>
              <a:ext uri="{FF2B5EF4-FFF2-40B4-BE49-F238E27FC236}">
                <a16:creationId xmlns:a16="http://schemas.microsoft.com/office/drawing/2014/main" id="{C1703C4E-99C7-AB37-2593-ACD05CD4D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4" name="グラフィックス 23" descr="コメント: 重要 単色塗りつぶし">
            <a:extLst>
              <a:ext uri="{FF2B5EF4-FFF2-40B4-BE49-F238E27FC236}">
                <a16:creationId xmlns:a16="http://schemas.microsoft.com/office/drawing/2014/main" id="{1113C710-88B5-C965-599F-C589FE4D5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5" name="グラフィックス 24" descr="コメント: いいね! 単色塗りつぶし">
            <a:extLst>
              <a:ext uri="{FF2B5EF4-FFF2-40B4-BE49-F238E27FC236}">
                <a16:creationId xmlns:a16="http://schemas.microsoft.com/office/drawing/2014/main" id="{5755176A-6FC5-AF34-8BBB-F3F6C27E7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6" name="グラフィックス 25" descr="コメント: ハート 単色塗りつぶし">
            <a:extLst>
              <a:ext uri="{FF2B5EF4-FFF2-40B4-BE49-F238E27FC236}">
                <a16:creationId xmlns:a16="http://schemas.microsoft.com/office/drawing/2014/main" id="{5BD39290-F664-23F8-10E2-6452AFF74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7" name="グラフィックス 26" descr="コメント: 重要 単色塗りつぶし">
            <a:extLst>
              <a:ext uri="{FF2B5EF4-FFF2-40B4-BE49-F238E27FC236}">
                <a16:creationId xmlns:a16="http://schemas.microsoft.com/office/drawing/2014/main" id="{207598DC-F03D-C8AA-DB06-9E413ED32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8" name="グラフィックス 27" descr="コメント: いいね! 単色塗りつぶし">
            <a:extLst>
              <a:ext uri="{FF2B5EF4-FFF2-40B4-BE49-F238E27FC236}">
                <a16:creationId xmlns:a16="http://schemas.microsoft.com/office/drawing/2014/main" id="{9D87CED1-3A0A-8747-5369-A26DDA607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9" name="グラフィックス 28" descr="コメント: ハート 単色塗りつぶし">
            <a:extLst>
              <a:ext uri="{FF2B5EF4-FFF2-40B4-BE49-F238E27FC236}">
                <a16:creationId xmlns:a16="http://schemas.microsoft.com/office/drawing/2014/main" id="{73C784FC-890A-8FB8-58D3-A78F6F06E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30" name="グラフィックス 29" descr="コメント: 重要 単色塗りつぶし">
            <a:extLst>
              <a:ext uri="{FF2B5EF4-FFF2-40B4-BE49-F238E27FC236}">
                <a16:creationId xmlns:a16="http://schemas.microsoft.com/office/drawing/2014/main" id="{F2C14A38-7EAF-BE64-A22B-E22C5659E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31" name="グラフィックス 30" descr="コメント: いいね! 単色塗りつぶし">
            <a:extLst>
              <a:ext uri="{FF2B5EF4-FFF2-40B4-BE49-F238E27FC236}">
                <a16:creationId xmlns:a16="http://schemas.microsoft.com/office/drawing/2014/main" id="{0682492C-2F45-9710-B35A-34C77420A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0" name="グラフィックス 159" descr="コメント: ハート 単色塗りつぶし">
            <a:extLst>
              <a:ext uri="{FF2B5EF4-FFF2-40B4-BE49-F238E27FC236}">
                <a16:creationId xmlns:a16="http://schemas.microsoft.com/office/drawing/2014/main" id="{D40B4CC5-81BB-2AF1-B2D2-761FB162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1" name="グラフィックス 160" descr="コメント: 重要 単色塗りつぶし">
            <a:extLst>
              <a:ext uri="{FF2B5EF4-FFF2-40B4-BE49-F238E27FC236}">
                <a16:creationId xmlns:a16="http://schemas.microsoft.com/office/drawing/2014/main" id="{31648104-88CC-850B-0D76-6F637885A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2" name="グラフィックス 161" descr="コメント: いいね! 単色塗りつぶし">
            <a:extLst>
              <a:ext uri="{FF2B5EF4-FFF2-40B4-BE49-F238E27FC236}">
                <a16:creationId xmlns:a16="http://schemas.microsoft.com/office/drawing/2014/main" id="{2BD1767C-2EF8-E807-3420-64DA3B6A0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3" name="グラフィックス 162" descr="コメント: ハート 単色塗りつぶし">
            <a:extLst>
              <a:ext uri="{FF2B5EF4-FFF2-40B4-BE49-F238E27FC236}">
                <a16:creationId xmlns:a16="http://schemas.microsoft.com/office/drawing/2014/main" id="{B789992F-20F7-623E-77BE-2CA522790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4" name="グラフィックス 163" descr="コメント: 重要 単色塗りつぶし">
            <a:extLst>
              <a:ext uri="{FF2B5EF4-FFF2-40B4-BE49-F238E27FC236}">
                <a16:creationId xmlns:a16="http://schemas.microsoft.com/office/drawing/2014/main" id="{AE584714-05FF-3A1C-9D0C-0FBAEE1D1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5" name="グラフィックス 164" descr="コメント: いいね! 単色塗りつぶし">
            <a:extLst>
              <a:ext uri="{FF2B5EF4-FFF2-40B4-BE49-F238E27FC236}">
                <a16:creationId xmlns:a16="http://schemas.microsoft.com/office/drawing/2014/main" id="{674C16FA-0DAD-1E0A-C50E-1A4118064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6" name="グラフィックス 165" descr="コメント: ハート 単色塗りつぶし">
            <a:extLst>
              <a:ext uri="{FF2B5EF4-FFF2-40B4-BE49-F238E27FC236}">
                <a16:creationId xmlns:a16="http://schemas.microsoft.com/office/drawing/2014/main" id="{A208CC58-408A-AB76-A780-5A3812759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7" name="グラフィックス 166" descr="コメント: 重要 単色塗りつぶし">
            <a:extLst>
              <a:ext uri="{FF2B5EF4-FFF2-40B4-BE49-F238E27FC236}">
                <a16:creationId xmlns:a16="http://schemas.microsoft.com/office/drawing/2014/main" id="{65AF3240-8215-03B7-1ED5-2FB043BF0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8" name="グラフィックス 167" descr="コメント: いいね! 単色塗りつぶし">
            <a:extLst>
              <a:ext uri="{FF2B5EF4-FFF2-40B4-BE49-F238E27FC236}">
                <a16:creationId xmlns:a16="http://schemas.microsoft.com/office/drawing/2014/main" id="{C7018DBF-CDD5-586E-5CAF-5E2EE6A230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9" name="グラフィックス 168" descr="コメント: ハート 単色塗りつぶし">
            <a:extLst>
              <a:ext uri="{FF2B5EF4-FFF2-40B4-BE49-F238E27FC236}">
                <a16:creationId xmlns:a16="http://schemas.microsoft.com/office/drawing/2014/main" id="{77046E7F-A12A-726F-9DE3-4C6B01DFB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0" name="グラフィックス 169" descr="コメント: 重要 単色塗りつぶし">
            <a:extLst>
              <a:ext uri="{FF2B5EF4-FFF2-40B4-BE49-F238E27FC236}">
                <a16:creationId xmlns:a16="http://schemas.microsoft.com/office/drawing/2014/main" id="{B5F2EF3A-2D90-A753-D250-086A6304F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1" name="グラフィックス 170" descr="コメント: いいね! 単色塗りつぶし">
            <a:extLst>
              <a:ext uri="{FF2B5EF4-FFF2-40B4-BE49-F238E27FC236}">
                <a16:creationId xmlns:a16="http://schemas.microsoft.com/office/drawing/2014/main" id="{EBF0BC01-5E83-0BDC-0FE4-5DE0E9AA35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2" name="グラフィックス 171" descr="コメント: ハート 単色塗りつぶし">
            <a:extLst>
              <a:ext uri="{FF2B5EF4-FFF2-40B4-BE49-F238E27FC236}">
                <a16:creationId xmlns:a16="http://schemas.microsoft.com/office/drawing/2014/main" id="{846A2A78-2C94-AE9D-A5CD-9091F9A28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3" name="グラフィックス 172" descr="コメント: 重要 単色塗りつぶし">
            <a:extLst>
              <a:ext uri="{FF2B5EF4-FFF2-40B4-BE49-F238E27FC236}">
                <a16:creationId xmlns:a16="http://schemas.microsoft.com/office/drawing/2014/main" id="{25700A70-2EA9-A745-E13E-25C4EEBCC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4" name="グラフィックス 173" descr="コメント: いいね! 単色塗りつぶし">
            <a:extLst>
              <a:ext uri="{FF2B5EF4-FFF2-40B4-BE49-F238E27FC236}">
                <a16:creationId xmlns:a16="http://schemas.microsoft.com/office/drawing/2014/main" id="{13C592DA-2ABA-74AC-66DA-D9AF0D85C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5" name="グラフィックス 174" descr="コメント: ハート 単色塗りつぶし">
            <a:extLst>
              <a:ext uri="{FF2B5EF4-FFF2-40B4-BE49-F238E27FC236}">
                <a16:creationId xmlns:a16="http://schemas.microsoft.com/office/drawing/2014/main" id="{71937EA2-77E2-3789-2999-DDE36B412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6" name="グラフィックス 175" descr="コメント: 重要 単色塗りつぶし">
            <a:extLst>
              <a:ext uri="{FF2B5EF4-FFF2-40B4-BE49-F238E27FC236}">
                <a16:creationId xmlns:a16="http://schemas.microsoft.com/office/drawing/2014/main" id="{EA2003E2-5A56-F6DD-7BA9-53A42F42F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7" name="グラフィックス 176" descr="コメント: いいね! 単色塗りつぶし">
            <a:extLst>
              <a:ext uri="{FF2B5EF4-FFF2-40B4-BE49-F238E27FC236}">
                <a16:creationId xmlns:a16="http://schemas.microsoft.com/office/drawing/2014/main" id="{27F94CA9-3BBA-A0DC-057A-098EF2294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8" name="グラフィックス 177" descr="コメント: ハート 単色塗りつぶし">
            <a:extLst>
              <a:ext uri="{FF2B5EF4-FFF2-40B4-BE49-F238E27FC236}">
                <a16:creationId xmlns:a16="http://schemas.microsoft.com/office/drawing/2014/main" id="{F016FA88-A58A-5C13-443F-D063F9953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9" name="グラフィックス 178" descr="コメント: 重要 単色塗りつぶし">
            <a:extLst>
              <a:ext uri="{FF2B5EF4-FFF2-40B4-BE49-F238E27FC236}">
                <a16:creationId xmlns:a16="http://schemas.microsoft.com/office/drawing/2014/main" id="{FC2B0E23-6315-1A03-24FA-0F28EEECD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0" name="グラフィックス 179" descr="コメント: いいね! 単色塗りつぶし">
            <a:extLst>
              <a:ext uri="{FF2B5EF4-FFF2-40B4-BE49-F238E27FC236}">
                <a16:creationId xmlns:a16="http://schemas.microsoft.com/office/drawing/2014/main" id="{4F0521F6-BC3B-8036-6CFA-FABE3A92F4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1" name="グラフィックス 180" descr="コメント: ハート 単色塗りつぶし">
            <a:extLst>
              <a:ext uri="{FF2B5EF4-FFF2-40B4-BE49-F238E27FC236}">
                <a16:creationId xmlns:a16="http://schemas.microsoft.com/office/drawing/2014/main" id="{973964C6-D125-15B3-445D-B523F16B1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2" name="グラフィックス 181" descr="コメント: 重要 単色塗りつぶし">
            <a:extLst>
              <a:ext uri="{FF2B5EF4-FFF2-40B4-BE49-F238E27FC236}">
                <a16:creationId xmlns:a16="http://schemas.microsoft.com/office/drawing/2014/main" id="{A6931443-93C8-DB50-EEE6-C055607D0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3" name="グラフィックス 182" descr="コメント: いいね! 単色塗りつぶし">
            <a:extLst>
              <a:ext uri="{FF2B5EF4-FFF2-40B4-BE49-F238E27FC236}">
                <a16:creationId xmlns:a16="http://schemas.microsoft.com/office/drawing/2014/main" id="{8A928FCF-4199-353A-E529-863436C67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4" name="グラフィックス 183" descr="コメント: ハート 単色塗りつぶし">
            <a:extLst>
              <a:ext uri="{FF2B5EF4-FFF2-40B4-BE49-F238E27FC236}">
                <a16:creationId xmlns:a16="http://schemas.microsoft.com/office/drawing/2014/main" id="{C7B46374-DFAB-0D4A-B614-DD6418E1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5" name="グラフィックス 184" descr="コメント: 重要 単色塗りつぶし">
            <a:extLst>
              <a:ext uri="{FF2B5EF4-FFF2-40B4-BE49-F238E27FC236}">
                <a16:creationId xmlns:a16="http://schemas.microsoft.com/office/drawing/2014/main" id="{964892A0-7D24-67DD-3B20-147ED8FA7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6" name="グラフィックス 185" descr="コメント: いいね! 単色塗りつぶし">
            <a:extLst>
              <a:ext uri="{FF2B5EF4-FFF2-40B4-BE49-F238E27FC236}">
                <a16:creationId xmlns:a16="http://schemas.microsoft.com/office/drawing/2014/main" id="{4B148C51-71DB-26E5-B3CD-5C94E5257A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7" name="グラフィックス 186" descr="コメント: ハート 単色塗りつぶし">
            <a:extLst>
              <a:ext uri="{FF2B5EF4-FFF2-40B4-BE49-F238E27FC236}">
                <a16:creationId xmlns:a16="http://schemas.microsoft.com/office/drawing/2014/main" id="{AD78D780-5CB1-8215-8527-701FA5804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8" name="グラフィックス 187" descr="コメント: 重要 単色塗りつぶし">
            <a:extLst>
              <a:ext uri="{FF2B5EF4-FFF2-40B4-BE49-F238E27FC236}">
                <a16:creationId xmlns:a16="http://schemas.microsoft.com/office/drawing/2014/main" id="{586E9115-FD25-FC9A-74BB-263E34AE7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9" name="グラフィックス 188" descr="コメント: いいね! 単色塗りつぶし">
            <a:extLst>
              <a:ext uri="{FF2B5EF4-FFF2-40B4-BE49-F238E27FC236}">
                <a16:creationId xmlns:a16="http://schemas.microsoft.com/office/drawing/2014/main" id="{9BA54804-B106-2827-9A5C-E57DDA21C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0" name="グラフィックス 189" descr="コメント: ハート 単色塗りつぶし">
            <a:extLst>
              <a:ext uri="{FF2B5EF4-FFF2-40B4-BE49-F238E27FC236}">
                <a16:creationId xmlns:a16="http://schemas.microsoft.com/office/drawing/2014/main" id="{6438FB2F-91D0-2948-B974-550292212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1" name="グラフィックス 190" descr="コメント: 重要 単色塗りつぶし">
            <a:extLst>
              <a:ext uri="{FF2B5EF4-FFF2-40B4-BE49-F238E27FC236}">
                <a16:creationId xmlns:a16="http://schemas.microsoft.com/office/drawing/2014/main" id="{DC4CBF97-57A7-8E51-6FE6-F881D64AA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2" name="グラフィックス 191" descr="コメント: いいね! 単色塗りつぶし">
            <a:extLst>
              <a:ext uri="{FF2B5EF4-FFF2-40B4-BE49-F238E27FC236}">
                <a16:creationId xmlns:a16="http://schemas.microsoft.com/office/drawing/2014/main" id="{E17C56AB-BD11-CDF5-92FB-355A9B682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3" name="グラフィックス 192" descr="コメント: ハート 単色塗りつぶし">
            <a:extLst>
              <a:ext uri="{FF2B5EF4-FFF2-40B4-BE49-F238E27FC236}">
                <a16:creationId xmlns:a16="http://schemas.microsoft.com/office/drawing/2014/main" id="{23F7140F-7264-6D7B-BC01-08379C38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4" name="グラフィックス 193" descr="コメント: 重要 単色塗りつぶし">
            <a:extLst>
              <a:ext uri="{FF2B5EF4-FFF2-40B4-BE49-F238E27FC236}">
                <a16:creationId xmlns:a16="http://schemas.microsoft.com/office/drawing/2014/main" id="{F5F98146-979B-1CC5-287F-5EF9809E6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5" name="グラフィックス 194" descr="コメント: いいね! 単色塗りつぶし">
            <a:extLst>
              <a:ext uri="{FF2B5EF4-FFF2-40B4-BE49-F238E27FC236}">
                <a16:creationId xmlns:a16="http://schemas.microsoft.com/office/drawing/2014/main" id="{C963469C-8369-C5DC-B952-33E0BB5A1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6" name="グラフィックス 195" descr="コメント: ハート 単色塗りつぶし">
            <a:extLst>
              <a:ext uri="{FF2B5EF4-FFF2-40B4-BE49-F238E27FC236}">
                <a16:creationId xmlns:a16="http://schemas.microsoft.com/office/drawing/2014/main" id="{DBF79977-91F5-3988-FF88-71B7D99BC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7" name="グラフィックス 196" descr="コメント: 重要 単色塗りつぶし">
            <a:extLst>
              <a:ext uri="{FF2B5EF4-FFF2-40B4-BE49-F238E27FC236}">
                <a16:creationId xmlns:a16="http://schemas.microsoft.com/office/drawing/2014/main" id="{54959089-CDF7-6A38-0E30-F0205CCCC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8" name="グラフィックス 197" descr="コメント: いいね! 単色塗りつぶし">
            <a:extLst>
              <a:ext uri="{FF2B5EF4-FFF2-40B4-BE49-F238E27FC236}">
                <a16:creationId xmlns:a16="http://schemas.microsoft.com/office/drawing/2014/main" id="{74F26700-72E6-A914-F8C0-199A7EBE53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9" name="グラフィックス 198" descr="コメント: ハート 単色塗りつぶし">
            <a:extLst>
              <a:ext uri="{FF2B5EF4-FFF2-40B4-BE49-F238E27FC236}">
                <a16:creationId xmlns:a16="http://schemas.microsoft.com/office/drawing/2014/main" id="{07FF6D55-5AAB-5F33-D0F3-E2F2A6B6E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0" name="グラフィックス 199" descr="コメント: 重要 単色塗りつぶし">
            <a:extLst>
              <a:ext uri="{FF2B5EF4-FFF2-40B4-BE49-F238E27FC236}">
                <a16:creationId xmlns:a16="http://schemas.microsoft.com/office/drawing/2014/main" id="{F7BCCF33-BEB0-C427-205D-6D49C5D14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1" name="グラフィックス 200" descr="コメント: いいね! 単色塗りつぶし">
            <a:extLst>
              <a:ext uri="{FF2B5EF4-FFF2-40B4-BE49-F238E27FC236}">
                <a16:creationId xmlns:a16="http://schemas.microsoft.com/office/drawing/2014/main" id="{ADF2A43A-92BE-0C94-C652-0BC93841A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2" name="グラフィックス 201" descr="コメント: ハート 単色塗りつぶし">
            <a:extLst>
              <a:ext uri="{FF2B5EF4-FFF2-40B4-BE49-F238E27FC236}">
                <a16:creationId xmlns:a16="http://schemas.microsoft.com/office/drawing/2014/main" id="{E18C89E6-561A-77BA-BC44-BAAB94FFB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3" name="グラフィックス 202" descr="コメント: 重要 単色塗りつぶし">
            <a:extLst>
              <a:ext uri="{FF2B5EF4-FFF2-40B4-BE49-F238E27FC236}">
                <a16:creationId xmlns:a16="http://schemas.microsoft.com/office/drawing/2014/main" id="{E5797794-1FC4-C740-23C7-4E3EC6CEC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4" name="グラフィックス 203" descr="コメント: いいね! 単色塗りつぶし">
            <a:extLst>
              <a:ext uri="{FF2B5EF4-FFF2-40B4-BE49-F238E27FC236}">
                <a16:creationId xmlns:a16="http://schemas.microsoft.com/office/drawing/2014/main" id="{37111227-7BF3-4ABA-9060-8FF7BEF0C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5" name="グラフィックス 204" descr="コメント: ハート 単色塗りつぶし">
            <a:extLst>
              <a:ext uri="{FF2B5EF4-FFF2-40B4-BE49-F238E27FC236}">
                <a16:creationId xmlns:a16="http://schemas.microsoft.com/office/drawing/2014/main" id="{EC26A0FD-47E5-07D2-084F-4E078B669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6" name="グラフィックス 205" descr="コメント: 重要 単色塗りつぶし">
            <a:extLst>
              <a:ext uri="{FF2B5EF4-FFF2-40B4-BE49-F238E27FC236}">
                <a16:creationId xmlns:a16="http://schemas.microsoft.com/office/drawing/2014/main" id="{7941A0CB-0D45-9844-8017-834FA71D0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7" name="グラフィックス 206" descr="コメント: いいね! 単色塗りつぶし">
            <a:extLst>
              <a:ext uri="{FF2B5EF4-FFF2-40B4-BE49-F238E27FC236}">
                <a16:creationId xmlns:a16="http://schemas.microsoft.com/office/drawing/2014/main" id="{544A033B-2ED3-2B01-CECF-86C38617C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8" name="グラフィックス 207" descr="コメント: ハート 単色塗りつぶし">
            <a:extLst>
              <a:ext uri="{FF2B5EF4-FFF2-40B4-BE49-F238E27FC236}">
                <a16:creationId xmlns:a16="http://schemas.microsoft.com/office/drawing/2014/main" id="{E8EE8C19-1CC9-C68B-042F-C27E47143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9" name="グラフィックス 208" descr="コメント: 重要 単色塗りつぶし">
            <a:extLst>
              <a:ext uri="{FF2B5EF4-FFF2-40B4-BE49-F238E27FC236}">
                <a16:creationId xmlns:a16="http://schemas.microsoft.com/office/drawing/2014/main" id="{2E577846-204C-09D0-88F7-F8367F942E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0" name="グラフィックス 209" descr="コメント: いいね! 単色塗りつぶし">
            <a:extLst>
              <a:ext uri="{FF2B5EF4-FFF2-40B4-BE49-F238E27FC236}">
                <a16:creationId xmlns:a16="http://schemas.microsoft.com/office/drawing/2014/main" id="{38CAD130-1B00-7191-BA80-15D57A61F6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1" name="グラフィックス 210" descr="コメント: ハート 単色塗りつぶし">
            <a:extLst>
              <a:ext uri="{FF2B5EF4-FFF2-40B4-BE49-F238E27FC236}">
                <a16:creationId xmlns:a16="http://schemas.microsoft.com/office/drawing/2014/main" id="{1CD92BC8-F929-B9DE-7D30-72EA1E47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2" name="グラフィックス 211" descr="コメント: 重要 単色塗りつぶし">
            <a:extLst>
              <a:ext uri="{FF2B5EF4-FFF2-40B4-BE49-F238E27FC236}">
                <a16:creationId xmlns:a16="http://schemas.microsoft.com/office/drawing/2014/main" id="{5DEE5534-5447-FE54-A739-FA49663A1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3" name="グラフィックス 212" descr="コメント: いいね! 単色塗りつぶし">
            <a:extLst>
              <a:ext uri="{FF2B5EF4-FFF2-40B4-BE49-F238E27FC236}">
                <a16:creationId xmlns:a16="http://schemas.microsoft.com/office/drawing/2014/main" id="{F1E560E9-4408-F7E0-1BB4-2C8A168D9E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4" name="グラフィックス 213" descr="コメント: ハート 単色塗りつぶし">
            <a:extLst>
              <a:ext uri="{FF2B5EF4-FFF2-40B4-BE49-F238E27FC236}">
                <a16:creationId xmlns:a16="http://schemas.microsoft.com/office/drawing/2014/main" id="{B13D64DA-F512-D5DF-3389-714B14A92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5" name="グラフィックス 214" descr="コメント: 重要 単色塗りつぶし">
            <a:extLst>
              <a:ext uri="{FF2B5EF4-FFF2-40B4-BE49-F238E27FC236}">
                <a16:creationId xmlns:a16="http://schemas.microsoft.com/office/drawing/2014/main" id="{AE2C1CAA-14D9-DFEB-66A6-810AB3C71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6" name="グラフィックス 215" descr="コメント: いいね! 単色塗りつぶし">
            <a:extLst>
              <a:ext uri="{FF2B5EF4-FFF2-40B4-BE49-F238E27FC236}">
                <a16:creationId xmlns:a16="http://schemas.microsoft.com/office/drawing/2014/main" id="{602A7E42-EDD6-06A4-D634-DDB3CC995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7" name="グラフィックス 216" descr="コメント: ハート 単色塗りつぶし">
            <a:extLst>
              <a:ext uri="{FF2B5EF4-FFF2-40B4-BE49-F238E27FC236}">
                <a16:creationId xmlns:a16="http://schemas.microsoft.com/office/drawing/2014/main" id="{6D3603F4-EB21-721C-5A93-EB52AB348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8" name="グラフィックス 217" descr="コメント: 重要 単色塗りつぶし">
            <a:extLst>
              <a:ext uri="{FF2B5EF4-FFF2-40B4-BE49-F238E27FC236}">
                <a16:creationId xmlns:a16="http://schemas.microsoft.com/office/drawing/2014/main" id="{D84CD022-2C66-C651-B39C-1B75F6454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9" name="グラフィックス 218" descr="コメント: いいね! 単色塗りつぶし">
            <a:extLst>
              <a:ext uri="{FF2B5EF4-FFF2-40B4-BE49-F238E27FC236}">
                <a16:creationId xmlns:a16="http://schemas.microsoft.com/office/drawing/2014/main" id="{0D3B6C1D-728E-6473-30D5-677A86B73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0" name="グラフィックス 219" descr="コメント: ハート 単色塗りつぶし">
            <a:extLst>
              <a:ext uri="{FF2B5EF4-FFF2-40B4-BE49-F238E27FC236}">
                <a16:creationId xmlns:a16="http://schemas.microsoft.com/office/drawing/2014/main" id="{6E748359-831B-10A1-638D-DCA3EBDB3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1" name="グラフィックス 220" descr="コメント: 重要 単色塗りつぶし">
            <a:extLst>
              <a:ext uri="{FF2B5EF4-FFF2-40B4-BE49-F238E27FC236}">
                <a16:creationId xmlns:a16="http://schemas.microsoft.com/office/drawing/2014/main" id="{D2DBC0BD-2AF7-1EB0-79CF-9EC6C622A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2" name="グラフィックス 221" descr="コメント: いいね! 単色塗りつぶし">
            <a:extLst>
              <a:ext uri="{FF2B5EF4-FFF2-40B4-BE49-F238E27FC236}">
                <a16:creationId xmlns:a16="http://schemas.microsoft.com/office/drawing/2014/main" id="{3E25958D-B8F9-FB93-143E-711AB6BE9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3" name="グラフィックス 222" descr="コメント: ハート 単色塗りつぶし">
            <a:extLst>
              <a:ext uri="{FF2B5EF4-FFF2-40B4-BE49-F238E27FC236}">
                <a16:creationId xmlns:a16="http://schemas.microsoft.com/office/drawing/2014/main" id="{B8A67342-F041-EE2C-C74D-FE78140CC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4" name="グラフィックス 223" descr="コメント: 重要 単色塗りつぶし">
            <a:extLst>
              <a:ext uri="{FF2B5EF4-FFF2-40B4-BE49-F238E27FC236}">
                <a16:creationId xmlns:a16="http://schemas.microsoft.com/office/drawing/2014/main" id="{F47A598E-7E1D-3A3C-B083-FCEBBA7BD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5" name="グラフィックス 224" descr="コメント: いいね! 単色塗りつぶし">
            <a:extLst>
              <a:ext uri="{FF2B5EF4-FFF2-40B4-BE49-F238E27FC236}">
                <a16:creationId xmlns:a16="http://schemas.microsoft.com/office/drawing/2014/main" id="{17E21CE7-C718-E882-3F5F-C505D43EA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6" name="グラフィックス 225" descr="コメント: ハート 単色塗りつぶし">
            <a:extLst>
              <a:ext uri="{FF2B5EF4-FFF2-40B4-BE49-F238E27FC236}">
                <a16:creationId xmlns:a16="http://schemas.microsoft.com/office/drawing/2014/main" id="{067C3154-D736-3BC2-E33F-785CEE83C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7" name="グラフィックス 226" descr="コメント: 重要 単色塗りつぶし">
            <a:extLst>
              <a:ext uri="{FF2B5EF4-FFF2-40B4-BE49-F238E27FC236}">
                <a16:creationId xmlns:a16="http://schemas.microsoft.com/office/drawing/2014/main" id="{FA648ECE-BA53-2485-05F2-0266BAA9D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4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1BA892-E5D6-E0E5-7E02-166B2174F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四角形: メモ 158">
            <a:extLst>
              <a:ext uri="{FF2B5EF4-FFF2-40B4-BE49-F238E27FC236}">
                <a16:creationId xmlns:a16="http://schemas.microsoft.com/office/drawing/2014/main" id="{99B00368-9A14-90C8-CDF7-4FABDE476C7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0" name="四角形: メモ 229">
            <a:extLst>
              <a:ext uri="{FF2B5EF4-FFF2-40B4-BE49-F238E27FC236}">
                <a16:creationId xmlns:a16="http://schemas.microsoft.com/office/drawing/2014/main" id="{A133C61F-7D66-AF8A-AFAC-CD896768C4B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1" name="四角形: メモ 230">
            <a:extLst>
              <a:ext uri="{FF2B5EF4-FFF2-40B4-BE49-F238E27FC236}">
                <a16:creationId xmlns:a16="http://schemas.microsoft.com/office/drawing/2014/main" id="{3E855FC0-968C-A213-7C4C-D35A79C6CC4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2" name="四角形: メモ 231">
            <a:extLst>
              <a:ext uri="{FF2B5EF4-FFF2-40B4-BE49-F238E27FC236}">
                <a16:creationId xmlns:a16="http://schemas.microsoft.com/office/drawing/2014/main" id="{562FF231-89E2-602A-4D6F-2F080F5B791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3" name="四角形: メモ 232">
            <a:extLst>
              <a:ext uri="{FF2B5EF4-FFF2-40B4-BE49-F238E27FC236}">
                <a16:creationId xmlns:a16="http://schemas.microsoft.com/office/drawing/2014/main" id="{ED8A41E7-9547-B60A-FB01-2106B877CC0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4" name="四角形: メモ 233">
            <a:extLst>
              <a:ext uri="{FF2B5EF4-FFF2-40B4-BE49-F238E27FC236}">
                <a16:creationId xmlns:a16="http://schemas.microsoft.com/office/drawing/2014/main" id="{0FFD0B2C-C58B-826D-C7FB-BD052AA1479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5" name="四角形: メモ 234">
            <a:extLst>
              <a:ext uri="{FF2B5EF4-FFF2-40B4-BE49-F238E27FC236}">
                <a16:creationId xmlns:a16="http://schemas.microsoft.com/office/drawing/2014/main" id="{647E15D3-E9E0-40EE-80E9-2A7650DD8C7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6" name="四角形: メモ 235">
            <a:extLst>
              <a:ext uri="{FF2B5EF4-FFF2-40B4-BE49-F238E27FC236}">
                <a16:creationId xmlns:a16="http://schemas.microsoft.com/office/drawing/2014/main" id="{855F8BC4-03C0-8720-B87A-95D58F04A99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7" name="四角形: メモ 236">
            <a:extLst>
              <a:ext uri="{FF2B5EF4-FFF2-40B4-BE49-F238E27FC236}">
                <a16:creationId xmlns:a16="http://schemas.microsoft.com/office/drawing/2014/main" id="{8497CAC4-7903-7B6E-563D-1D01D92D2B5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8" name="四角形: メモ 237">
            <a:extLst>
              <a:ext uri="{FF2B5EF4-FFF2-40B4-BE49-F238E27FC236}">
                <a16:creationId xmlns:a16="http://schemas.microsoft.com/office/drawing/2014/main" id="{E25E01B8-8DC7-D648-4797-30199A9A61E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39" name="四角形: メモ 238">
            <a:extLst>
              <a:ext uri="{FF2B5EF4-FFF2-40B4-BE49-F238E27FC236}">
                <a16:creationId xmlns:a16="http://schemas.microsoft.com/office/drawing/2014/main" id="{32A5BEF5-2467-C5D5-85E9-C095048AFFA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0" name="四角形: メモ 239">
            <a:extLst>
              <a:ext uri="{FF2B5EF4-FFF2-40B4-BE49-F238E27FC236}">
                <a16:creationId xmlns:a16="http://schemas.microsoft.com/office/drawing/2014/main" id="{EFFA2082-C72E-3AFD-B3EB-E75C5FE2CB9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1" name="四角形: メモ 240">
            <a:extLst>
              <a:ext uri="{FF2B5EF4-FFF2-40B4-BE49-F238E27FC236}">
                <a16:creationId xmlns:a16="http://schemas.microsoft.com/office/drawing/2014/main" id="{C3D4C620-B12D-D01A-3414-6A05F364625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2" name="四角形: メモ 241">
            <a:extLst>
              <a:ext uri="{FF2B5EF4-FFF2-40B4-BE49-F238E27FC236}">
                <a16:creationId xmlns:a16="http://schemas.microsoft.com/office/drawing/2014/main" id="{EA05A0B7-81D9-1247-6663-B2EC3243C6F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3" name="四角形: メモ 242">
            <a:extLst>
              <a:ext uri="{FF2B5EF4-FFF2-40B4-BE49-F238E27FC236}">
                <a16:creationId xmlns:a16="http://schemas.microsoft.com/office/drawing/2014/main" id="{D7D70304-D204-6C35-0B05-3818C174050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4" name="四角形: メモ 243">
            <a:extLst>
              <a:ext uri="{FF2B5EF4-FFF2-40B4-BE49-F238E27FC236}">
                <a16:creationId xmlns:a16="http://schemas.microsoft.com/office/drawing/2014/main" id="{93844AC7-061A-3831-9CB2-E688B4ABACD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5" name="四角形: メモ 244">
            <a:extLst>
              <a:ext uri="{FF2B5EF4-FFF2-40B4-BE49-F238E27FC236}">
                <a16:creationId xmlns:a16="http://schemas.microsoft.com/office/drawing/2014/main" id="{DA6662D4-515F-9C1C-108A-4CC028F4A47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6" name="四角形: メモ 245">
            <a:extLst>
              <a:ext uri="{FF2B5EF4-FFF2-40B4-BE49-F238E27FC236}">
                <a16:creationId xmlns:a16="http://schemas.microsoft.com/office/drawing/2014/main" id="{F98B2F2F-475B-A31B-0D00-63F8360A476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7" name="四角形: メモ 246">
            <a:extLst>
              <a:ext uri="{FF2B5EF4-FFF2-40B4-BE49-F238E27FC236}">
                <a16:creationId xmlns:a16="http://schemas.microsoft.com/office/drawing/2014/main" id="{C923C7FB-31A8-91EB-8054-5822FCF8241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8" name="四角形: メモ 247">
            <a:extLst>
              <a:ext uri="{FF2B5EF4-FFF2-40B4-BE49-F238E27FC236}">
                <a16:creationId xmlns:a16="http://schemas.microsoft.com/office/drawing/2014/main" id="{FDAA1165-A80C-F6C3-DDA4-420B27DBD94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49" name="四角形: メモ 248">
            <a:extLst>
              <a:ext uri="{FF2B5EF4-FFF2-40B4-BE49-F238E27FC236}">
                <a16:creationId xmlns:a16="http://schemas.microsoft.com/office/drawing/2014/main" id="{C193B235-06BE-EE94-1390-970A1D167B7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0" name="四角形: メモ 249">
            <a:extLst>
              <a:ext uri="{FF2B5EF4-FFF2-40B4-BE49-F238E27FC236}">
                <a16:creationId xmlns:a16="http://schemas.microsoft.com/office/drawing/2014/main" id="{2886A1DF-26F9-EF54-3AFF-4CBD35B8A58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1" name="四角形: メモ 250">
            <a:extLst>
              <a:ext uri="{FF2B5EF4-FFF2-40B4-BE49-F238E27FC236}">
                <a16:creationId xmlns:a16="http://schemas.microsoft.com/office/drawing/2014/main" id="{068062F1-84D4-7E25-A7C2-A94CBE69FC2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2" name="四角形: メモ 251">
            <a:extLst>
              <a:ext uri="{FF2B5EF4-FFF2-40B4-BE49-F238E27FC236}">
                <a16:creationId xmlns:a16="http://schemas.microsoft.com/office/drawing/2014/main" id="{9B8A5D2E-EDEE-B579-30B0-178B2443F4B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3" name="四角形: メモ 252">
            <a:extLst>
              <a:ext uri="{FF2B5EF4-FFF2-40B4-BE49-F238E27FC236}">
                <a16:creationId xmlns:a16="http://schemas.microsoft.com/office/drawing/2014/main" id="{1AF6904E-F6C6-B7A0-76CE-9638E3EF807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4" name="四角形: メモ 253">
            <a:extLst>
              <a:ext uri="{FF2B5EF4-FFF2-40B4-BE49-F238E27FC236}">
                <a16:creationId xmlns:a16="http://schemas.microsoft.com/office/drawing/2014/main" id="{3C24D418-E037-C7C6-535B-0FC7B6BDDE7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5" name="四角形: メモ 254">
            <a:extLst>
              <a:ext uri="{FF2B5EF4-FFF2-40B4-BE49-F238E27FC236}">
                <a16:creationId xmlns:a16="http://schemas.microsoft.com/office/drawing/2014/main" id="{55C39206-BD3F-8BA5-336E-934EDE83023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6" name="四角形: メモ 255">
            <a:extLst>
              <a:ext uri="{FF2B5EF4-FFF2-40B4-BE49-F238E27FC236}">
                <a16:creationId xmlns:a16="http://schemas.microsoft.com/office/drawing/2014/main" id="{AC974512-C3D6-E322-745C-C2B2B2F08F9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7" name="四角形: メモ 256">
            <a:extLst>
              <a:ext uri="{FF2B5EF4-FFF2-40B4-BE49-F238E27FC236}">
                <a16:creationId xmlns:a16="http://schemas.microsoft.com/office/drawing/2014/main" id="{E95C5446-C177-1CE4-5B98-B4B2C079799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8" name="四角形: メモ 257">
            <a:extLst>
              <a:ext uri="{FF2B5EF4-FFF2-40B4-BE49-F238E27FC236}">
                <a16:creationId xmlns:a16="http://schemas.microsoft.com/office/drawing/2014/main" id="{FA625235-FA72-153E-73E2-1C2FD68F1D8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59" name="四角形: メモ 258">
            <a:extLst>
              <a:ext uri="{FF2B5EF4-FFF2-40B4-BE49-F238E27FC236}">
                <a16:creationId xmlns:a16="http://schemas.microsoft.com/office/drawing/2014/main" id="{D53B5B38-6FFD-797F-1821-CA859259FEC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0" name="四角形: メモ 259">
            <a:extLst>
              <a:ext uri="{FF2B5EF4-FFF2-40B4-BE49-F238E27FC236}">
                <a16:creationId xmlns:a16="http://schemas.microsoft.com/office/drawing/2014/main" id="{CBF1DFC5-F5F0-59E0-97C3-6D80663CA3B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1" name="四角形: メモ 260">
            <a:extLst>
              <a:ext uri="{FF2B5EF4-FFF2-40B4-BE49-F238E27FC236}">
                <a16:creationId xmlns:a16="http://schemas.microsoft.com/office/drawing/2014/main" id="{DC7BA77B-22C6-FA7A-6473-15E4C6EC843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2" name="四角形: メモ 261">
            <a:extLst>
              <a:ext uri="{FF2B5EF4-FFF2-40B4-BE49-F238E27FC236}">
                <a16:creationId xmlns:a16="http://schemas.microsoft.com/office/drawing/2014/main" id="{DE1A49A1-E2CF-39A2-F7FC-A18372E1BF5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3" name="四角形: メモ 262">
            <a:extLst>
              <a:ext uri="{FF2B5EF4-FFF2-40B4-BE49-F238E27FC236}">
                <a16:creationId xmlns:a16="http://schemas.microsoft.com/office/drawing/2014/main" id="{0BEBC988-2046-BA70-D98A-256E2819F8C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4" name="四角形: メモ 263">
            <a:extLst>
              <a:ext uri="{FF2B5EF4-FFF2-40B4-BE49-F238E27FC236}">
                <a16:creationId xmlns:a16="http://schemas.microsoft.com/office/drawing/2014/main" id="{30FA6562-3B81-8344-1E50-98FCE65625C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5" name="四角形: メモ 264">
            <a:extLst>
              <a:ext uri="{FF2B5EF4-FFF2-40B4-BE49-F238E27FC236}">
                <a16:creationId xmlns:a16="http://schemas.microsoft.com/office/drawing/2014/main" id="{C78FB488-172A-1604-764D-9F53756214D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6" name="四角形: メモ 265">
            <a:extLst>
              <a:ext uri="{FF2B5EF4-FFF2-40B4-BE49-F238E27FC236}">
                <a16:creationId xmlns:a16="http://schemas.microsoft.com/office/drawing/2014/main" id="{D6B93138-971E-449C-432D-B6358464C61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7" name="四角形: メモ 266">
            <a:extLst>
              <a:ext uri="{FF2B5EF4-FFF2-40B4-BE49-F238E27FC236}">
                <a16:creationId xmlns:a16="http://schemas.microsoft.com/office/drawing/2014/main" id="{C04734DF-9439-F561-3653-FCC55103F14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8" name="四角形: メモ 267">
            <a:extLst>
              <a:ext uri="{FF2B5EF4-FFF2-40B4-BE49-F238E27FC236}">
                <a16:creationId xmlns:a16="http://schemas.microsoft.com/office/drawing/2014/main" id="{38DBF09F-88BC-51AB-1A29-480529B2321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69" name="四角形: メモ 268">
            <a:extLst>
              <a:ext uri="{FF2B5EF4-FFF2-40B4-BE49-F238E27FC236}">
                <a16:creationId xmlns:a16="http://schemas.microsoft.com/office/drawing/2014/main" id="{EF0923CF-2091-B48A-7A03-DAF8A3EC052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0" name="四角形: メモ 269">
            <a:extLst>
              <a:ext uri="{FF2B5EF4-FFF2-40B4-BE49-F238E27FC236}">
                <a16:creationId xmlns:a16="http://schemas.microsoft.com/office/drawing/2014/main" id="{B42AF3A1-2233-58A1-314E-4A49AB66AB6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1" name="四角形: メモ 270">
            <a:extLst>
              <a:ext uri="{FF2B5EF4-FFF2-40B4-BE49-F238E27FC236}">
                <a16:creationId xmlns:a16="http://schemas.microsoft.com/office/drawing/2014/main" id="{126ACCB8-4000-75C6-526E-83FE3AE7FE53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2" name="四角形: メモ 271">
            <a:extLst>
              <a:ext uri="{FF2B5EF4-FFF2-40B4-BE49-F238E27FC236}">
                <a16:creationId xmlns:a16="http://schemas.microsoft.com/office/drawing/2014/main" id="{3FBC9E74-E8A0-0D5D-AF27-3081DEFBA455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3" name="四角形: メモ 272">
            <a:extLst>
              <a:ext uri="{FF2B5EF4-FFF2-40B4-BE49-F238E27FC236}">
                <a16:creationId xmlns:a16="http://schemas.microsoft.com/office/drawing/2014/main" id="{8301A265-61C9-0445-048C-137698ACCEC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4" name="四角形: メモ 273">
            <a:extLst>
              <a:ext uri="{FF2B5EF4-FFF2-40B4-BE49-F238E27FC236}">
                <a16:creationId xmlns:a16="http://schemas.microsoft.com/office/drawing/2014/main" id="{3F31E914-0BF4-EF2C-264C-D4CD4B81EC9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5" name="四角形: メモ 274">
            <a:extLst>
              <a:ext uri="{FF2B5EF4-FFF2-40B4-BE49-F238E27FC236}">
                <a16:creationId xmlns:a16="http://schemas.microsoft.com/office/drawing/2014/main" id="{58C450D6-5CC3-0B1A-68BA-A45B7EED483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6" name="四角形: メモ 275">
            <a:extLst>
              <a:ext uri="{FF2B5EF4-FFF2-40B4-BE49-F238E27FC236}">
                <a16:creationId xmlns:a16="http://schemas.microsoft.com/office/drawing/2014/main" id="{3F667197-D3C6-FD11-11F9-A9C44602EB3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7" name="四角形: メモ 276">
            <a:extLst>
              <a:ext uri="{FF2B5EF4-FFF2-40B4-BE49-F238E27FC236}">
                <a16:creationId xmlns:a16="http://schemas.microsoft.com/office/drawing/2014/main" id="{FCF45D6D-521A-844E-CF39-48539346A4F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8" name="四角形: メモ 277">
            <a:extLst>
              <a:ext uri="{FF2B5EF4-FFF2-40B4-BE49-F238E27FC236}">
                <a16:creationId xmlns:a16="http://schemas.microsoft.com/office/drawing/2014/main" id="{FF7BBBF4-6AF5-6285-E090-563672AE408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79" name="四角形: メモ 278">
            <a:extLst>
              <a:ext uri="{FF2B5EF4-FFF2-40B4-BE49-F238E27FC236}">
                <a16:creationId xmlns:a16="http://schemas.microsoft.com/office/drawing/2014/main" id="{29442A1B-13A8-2BCC-B0A3-BAFE991AE80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0" name="四角形: メモ 279">
            <a:extLst>
              <a:ext uri="{FF2B5EF4-FFF2-40B4-BE49-F238E27FC236}">
                <a16:creationId xmlns:a16="http://schemas.microsoft.com/office/drawing/2014/main" id="{3E4A4662-7BE1-EC6B-913C-56DF3D38618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1" name="四角形: メモ 280">
            <a:extLst>
              <a:ext uri="{FF2B5EF4-FFF2-40B4-BE49-F238E27FC236}">
                <a16:creationId xmlns:a16="http://schemas.microsoft.com/office/drawing/2014/main" id="{BD34AF02-DF61-E141-0A72-F4CD23ADDB7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2" name="四角形: メモ 281">
            <a:extLst>
              <a:ext uri="{FF2B5EF4-FFF2-40B4-BE49-F238E27FC236}">
                <a16:creationId xmlns:a16="http://schemas.microsoft.com/office/drawing/2014/main" id="{FFA423FF-7AE6-E6EF-05BC-A70DF63EC7C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3" name="四角形: メモ 282">
            <a:extLst>
              <a:ext uri="{FF2B5EF4-FFF2-40B4-BE49-F238E27FC236}">
                <a16:creationId xmlns:a16="http://schemas.microsoft.com/office/drawing/2014/main" id="{9B454FCF-8BF3-510A-8469-216D120F104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4" name="四角形: メモ 283">
            <a:extLst>
              <a:ext uri="{FF2B5EF4-FFF2-40B4-BE49-F238E27FC236}">
                <a16:creationId xmlns:a16="http://schemas.microsoft.com/office/drawing/2014/main" id="{D4ACD52B-18FE-1E89-5E58-3E71197CED1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5" name="四角形: メモ 284">
            <a:extLst>
              <a:ext uri="{FF2B5EF4-FFF2-40B4-BE49-F238E27FC236}">
                <a16:creationId xmlns:a16="http://schemas.microsoft.com/office/drawing/2014/main" id="{E274CE6C-8847-4BF1-5334-42A04D1B0F6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6" name="四角形: メモ 285">
            <a:extLst>
              <a:ext uri="{FF2B5EF4-FFF2-40B4-BE49-F238E27FC236}">
                <a16:creationId xmlns:a16="http://schemas.microsoft.com/office/drawing/2014/main" id="{1179D5EB-5429-4D63-BC80-566571B308AA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7" name="四角形: メモ 286">
            <a:extLst>
              <a:ext uri="{FF2B5EF4-FFF2-40B4-BE49-F238E27FC236}">
                <a16:creationId xmlns:a16="http://schemas.microsoft.com/office/drawing/2014/main" id="{A1AB272D-C9C1-3BDC-D189-45BC6D3A4C66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8" name="四角形: メモ 287">
            <a:extLst>
              <a:ext uri="{FF2B5EF4-FFF2-40B4-BE49-F238E27FC236}">
                <a16:creationId xmlns:a16="http://schemas.microsoft.com/office/drawing/2014/main" id="{32A8FF4B-314B-AB11-ABA9-E052FBF95B4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89" name="四角形: メモ 288">
            <a:extLst>
              <a:ext uri="{FF2B5EF4-FFF2-40B4-BE49-F238E27FC236}">
                <a16:creationId xmlns:a16="http://schemas.microsoft.com/office/drawing/2014/main" id="{C50C54E2-945B-5F66-BE77-2ED53EA206BC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0" name="四角形: メモ 289">
            <a:extLst>
              <a:ext uri="{FF2B5EF4-FFF2-40B4-BE49-F238E27FC236}">
                <a16:creationId xmlns:a16="http://schemas.microsoft.com/office/drawing/2014/main" id="{FB83B935-5948-9039-FF78-7BA5215880E1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1" name="四角形: メモ 290">
            <a:extLst>
              <a:ext uri="{FF2B5EF4-FFF2-40B4-BE49-F238E27FC236}">
                <a16:creationId xmlns:a16="http://schemas.microsoft.com/office/drawing/2014/main" id="{09E46856-F0D8-8B2E-B274-93950F3D6433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2" name="四角形: メモ 291">
            <a:extLst>
              <a:ext uri="{FF2B5EF4-FFF2-40B4-BE49-F238E27FC236}">
                <a16:creationId xmlns:a16="http://schemas.microsoft.com/office/drawing/2014/main" id="{59EA632C-427C-5FBF-0C83-D698BB681C57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3" name="四角形: メモ 292">
            <a:extLst>
              <a:ext uri="{FF2B5EF4-FFF2-40B4-BE49-F238E27FC236}">
                <a16:creationId xmlns:a16="http://schemas.microsoft.com/office/drawing/2014/main" id="{63C9070C-B870-4E3A-0486-7CF9636933A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4" name="四角形: メモ 293">
            <a:extLst>
              <a:ext uri="{FF2B5EF4-FFF2-40B4-BE49-F238E27FC236}">
                <a16:creationId xmlns:a16="http://schemas.microsoft.com/office/drawing/2014/main" id="{C54160F2-F9D1-DB1F-7F57-16988695405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5" name="四角形: メモ 294">
            <a:extLst>
              <a:ext uri="{FF2B5EF4-FFF2-40B4-BE49-F238E27FC236}">
                <a16:creationId xmlns:a16="http://schemas.microsoft.com/office/drawing/2014/main" id="{528D6FF6-E320-34A9-80C2-4EE1B44489D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6" name="四角形: メモ 295">
            <a:extLst>
              <a:ext uri="{FF2B5EF4-FFF2-40B4-BE49-F238E27FC236}">
                <a16:creationId xmlns:a16="http://schemas.microsoft.com/office/drawing/2014/main" id="{4CC83715-DFB7-96D7-B652-EA154F69A8E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7" name="四角形: メモ 296">
            <a:extLst>
              <a:ext uri="{FF2B5EF4-FFF2-40B4-BE49-F238E27FC236}">
                <a16:creationId xmlns:a16="http://schemas.microsoft.com/office/drawing/2014/main" id="{BAAF627F-D367-45CE-E291-B30852A4041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8" name="四角形: メモ 297">
            <a:extLst>
              <a:ext uri="{FF2B5EF4-FFF2-40B4-BE49-F238E27FC236}">
                <a16:creationId xmlns:a16="http://schemas.microsoft.com/office/drawing/2014/main" id="{1FBBEB31-76A3-FD92-150B-0E762BE6CD0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299" name="四角形: メモ 298">
            <a:extLst>
              <a:ext uri="{FF2B5EF4-FFF2-40B4-BE49-F238E27FC236}">
                <a16:creationId xmlns:a16="http://schemas.microsoft.com/office/drawing/2014/main" id="{45D111DD-C11D-3105-C229-469A76EE769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0" name="四角形: メモ 299">
            <a:extLst>
              <a:ext uri="{FF2B5EF4-FFF2-40B4-BE49-F238E27FC236}">
                <a16:creationId xmlns:a16="http://schemas.microsoft.com/office/drawing/2014/main" id="{276AD247-7390-1785-B0C1-DC3A039E2C0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1" name="四角形: メモ 300">
            <a:extLst>
              <a:ext uri="{FF2B5EF4-FFF2-40B4-BE49-F238E27FC236}">
                <a16:creationId xmlns:a16="http://schemas.microsoft.com/office/drawing/2014/main" id="{46C24F32-F301-10E1-0446-08E88DEC846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2" name="四角形: メモ 301">
            <a:extLst>
              <a:ext uri="{FF2B5EF4-FFF2-40B4-BE49-F238E27FC236}">
                <a16:creationId xmlns:a16="http://schemas.microsoft.com/office/drawing/2014/main" id="{711C3BF2-F514-C41C-CE60-EFEF60B723A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3" name="四角形: メモ 302">
            <a:extLst>
              <a:ext uri="{FF2B5EF4-FFF2-40B4-BE49-F238E27FC236}">
                <a16:creationId xmlns:a16="http://schemas.microsoft.com/office/drawing/2014/main" id="{5F2DA0C3-6958-AECB-3D21-0551967D548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4" name="四角形: メモ 303">
            <a:extLst>
              <a:ext uri="{FF2B5EF4-FFF2-40B4-BE49-F238E27FC236}">
                <a16:creationId xmlns:a16="http://schemas.microsoft.com/office/drawing/2014/main" id="{60503E1B-6812-8BC5-D952-D588E520096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5" name="四角形: メモ 304">
            <a:extLst>
              <a:ext uri="{FF2B5EF4-FFF2-40B4-BE49-F238E27FC236}">
                <a16:creationId xmlns:a16="http://schemas.microsoft.com/office/drawing/2014/main" id="{9A9F950D-8C89-62DF-F3EB-59B8C665D17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6" name="四角形: メモ 305">
            <a:extLst>
              <a:ext uri="{FF2B5EF4-FFF2-40B4-BE49-F238E27FC236}">
                <a16:creationId xmlns:a16="http://schemas.microsoft.com/office/drawing/2014/main" id="{3CEF0A06-2A2D-EA68-752D-8EC58DBC7AB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7" name="四角形: メモ 306">
            <a:extLst>
              <a:ext uri="{FF2B5EF4-FFF2-40B4-BE49-F238E27FC236}">
                <a16:creationId xmlns:a16="http://schemas.microsoft.com/office/drawing/2014/main" id="{88E3CBAD-A865-C9F6-022C-4571AAB7FE3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8" name="四角形: メモ 307">
            <a:extLst>
              <a:ext uri="{FF2B5EF4-FFF2-40B4-BE49-F238E27FC236}">
                <a16:creationId xmlns:a16="http://schemas.microsoft.com/office/drawing/2014/main" id="{08F0C9D4-A514-02D9-604D-89313BF6E7F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09" name="四角形: メモ 308">
            <a:extLst>
              <a:ext uri="{FF2B5EF4-FFF2-40B4-BE49-F238E27FC236}">
                <a16:creationId xmlns:a16="http://schemas.microsoft.com/office/drawing/2014/main" id="{C673D69D-53BD-0C49-4D24-94C3B758432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0" name="四角形: メモ 309">
            <a:extLst>
              <a:ext uri="{FF2B5EF4-FFF2-40B4-BE49-F238E27FC236}">
                <a16:creationId xmlns:a16="http://schemas.microsoft.com/office/drawing/2014/main" id="{BF5CBD5D-3C56-7E7C-15F4-2479B34692F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1" name="四角形: メモ 310">
            <a:extLst>
              <a:ext uri="{FF2B5EF4-FFF2-40B4-BE49-F238E27FC236}">
                <a16:creationId xmlns:a16="http://schemas.microsoft.com/office/drawing/2014/main" id="{ECB8D8F9-1EE6-4A64-BB87-3172333C45A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2" name="四角形: メモ 311">
            <a:extLst>
              <a:ext uri="{FF2B5EF4-FFF2-40B4-BE49-F238E27FC236}">
                <a16:creationId xmlns:a16="http://schemas.microsoft.com/office/drawing/2014/main" id="{ABAB1EAA-228F-59B5-2C57-8E08B5F0082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3" name="四角形: メモ 312">
            <a:extLst>
              <a:ext uri="{FF2B5EF4-FFF2-40B4-BE49-F238E27FC236}">
                <a16:creationId xmlns:a16="http://schemas.microsoft.com/office/drawing/2014/main" id="{673D256A-7F8B-0A0D-BD32-6EA1E9081B8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4" name="四角形: メモ 313">
            <a:extLst>
              <a:ext uri="{FF2B5EF4-FFF2-40B4-BE49-F238E27FC236}">
                <a16:creationId xmlns:a16="http://schemas.microsoft.com/office/drawing/2014/main" id="{FFBC93D7-904C-282C-ADE4-A53CE68E149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5" name="四角形: メモ 314">
            <a:extLst>
              <a:ext uri="{FF2B5EF4-FFF2-40B4-BE49-F238E27FC236}">
                <a16:creationId xmlns:a16="http://schemas.microsoft.com/office/drawing/2014/main" id="{6900B7F3-8FAE-28F0-2B99-45242454DBC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6" name="四角形: メモ 315">
            <a:extLst>
              <a:ext uri="{FF2B5EF4-FFF2-40B4-BE49-F238E27FC236}">
                <a16:creationId xmlns:a16="http://schemas.microsoft.com/office/drawing/2014/main" id="{CB4CAFFB-2ABB-8364-E102-AFC338E976E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7" name="四角形: メモ 316">
            <a:extLst>
              <a:ext uri="{FF2B5EF4-FFF2-40B4-BE49-F238E27FC236}">
                <a16:creationId xmlns:a16="http://schemas.microsoft.com/office/drawing/2014/main" id="{4C0CE45D-9EA2-FD5E-6BD9-9BAFF617376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8" name="四角形: メモ 317">
            <a:extLst>
              <a:ext uri="{FF2B5EF4-FFF2-40B4-BE49-F238E27FC236}">
                <a16:creationId xmlns:a16="http://schemas.microsoft.com/office/drawing/2014/main" id="{75A911F3-2555-1954-D898-51C61F6D649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19" name="四角形: メモ 318">
            <a:extLst>
              <a:ext uri="{FF2B5EF4-FFF2-40B4-BE49-F238E27FC236}">
                <a16:creationId xmlns:a16="http://schemas.microsoft.com/office/drawing/2014/main" id="{853E0024-70A2-73ED-FBF8-185A97E3990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0" name="四角形: メモ 319">
            <a:extLst>
              <a:ext uri="{FF2B5EF4-FFF2-40B4-BE49-F238E27FC236}">
                <a16:creationId xmlns:a16="http://schemas.microsoft.com/office/drawing/2014/main" id="{D936D651-8A14-B957-4C3A-4C89F1E97F1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1" name="四角形: メモ 320">
            <a:extLst>
              <a:ext uri="{FF2B5EF4-FFF2-40B4-BE49-F238E27FC236}">
                <a16:creationId xmlns:a16="http://schemas.microsoft.com/office/drawing/2014/main" id="{93178BFE-5DEB-310A-40DB-5BE2B0E34B1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2" name="四角形: メモ 321">
            <a:extLst>
              <a:ext uri="{FF2B5EF4-FFF2-40B4-BE49-F238E27FC236}">
                <a16:creationId xmlns:a16="http://schemas.microsoft.com/office/drawing/2014/main" id="{9AE5BA25-F0B3-B7B4-513D-E437D356FA6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3" name="四角形: メモ 322">
            <a:extLst>
              <a:ext uri="{FF2B5EF4-FFF2-40B4-BE49-F238E27FC236}">
                <a16:creationId xmlns:a16="http://schemas.microsoft.com/office/drawing/2014/main" id="{C6CC5388-FBFB-57E3-EB5F-7CC5C591F48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4" name="四角形: メモ 323">
            <a:extLst>
              <a:ext uri="{FF2B5EF4-FFF2-40B4-BE49-F238E27FC236}">
                <a16:creationId xmlns:a16="http://schemas.microsoft.com/office/drawing/2014/main" id="{9E6B8E27-BF52-8C24-A5FA-1B4C1913E8D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5" name="四角形: メモ 324">
            <a:extLst>
              <a:ext uri="{FF2B5EF4-FFF2-40B4-BE49-F238E27FC236}">
                <a16:creationId xmlns:a16="http://schemas.microsoft.com/office/drawing/2014/main" id="{46418FB5-086A-1996-C352-5D00AE123A7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6" name="四角形: メモ 325">
            <a:extLst>
              <a:ext uri="{FF2B5EF4-FFF2-40B4-BE49-F238E27FC236}">
                <a16:creationId xmlns:a16="http://schemas.microsoft.com/office/drawing/2014/main" id="{836862A3-30E9-4C4E-AD33-3226F67DFDB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7" name="四角形: メモ 326">
            <a:extLst>
              <a:ext uri="{FF2B5EF4-FFF2-40B4-BE49-F238E27FC236}">
                <a16:creationId xmlns:a16="http://schemas.microsoft.com/office/drawing/2014/main" id="{3A8E5A35-9CB1-0375-7B07-F1B8AB40A56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8" name="四角形: メモ 327">
            <a:extLst>
              <a:ext uri="{FF2B5EF4-FFF2-40B4-BE49-F238E27FC236}">
                <a16:creationId xmlns:a16="http://schemas.microsoft.com/office/drawing/2014/main" id="{287582A8-75CB-91B9-4ABB-084FA501C95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29" name="四角形: メモ 328">
            <a:extLst>
              <a:ext uri="{FF2B5EF4-FFF2-40B4-BE49-F238E27FC236}">
                <a16:creationId xmlns:a16="http://schemas.microsoft.com/office/drawing/2014/main" id="{E9D9C7F5-038F-E1F9-C0DD-8D94E81516A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0" name="四角形: メモ 329">
            <a:extLst>
              <a:ext uri="{FF2B5EF4-FFF2-40B4-BE49-F238E27FC236}">
                <a16:creationId xmlns:a16="http://schemas.microsoft.com/office/drawing/2014/main" id="{0DFA6C96-1E8E-D051-734E-8F72EF5DA84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1" name="四角形: メモ 330">
            <a:extLst>
              <a:ext uri="{FF2B5EF4-FFF2-40B4-BE49-F238E27FC236}">
                <a16:creationId xmlns:a16="http://schemas.microsoft.com/office/drawing/2014/main" id="{9B525F7D-486B-2569-E986-EA9F7B34F84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2" name="四角形: メモ 331">
            <a:extLst>
              <a:ext uri="{FF2B5EF4-FFF2-40B4-BE49-F238E27FC236}">
                <a16:creationId xmlns:a16="http://schemas.microsoft.com/office/drawing/2014/main" id="{12A19813-CFC6-7A70-ADDA-7B2CE14EF9A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3" name="四角形: メモ 332">
            <a:extLst>
              <a:ext uri="{FF2B5EF4-FFF2-40B4-BE49-F238E27FC236}">
                <a16:creationId xmlns:a16="http://schemas.microsoft.com/office/drawing/2014/main" id="{EE0A1495-E27A-0B97-E972-9EEE10F8687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4" name="四角形: メモ 333">
            <a:extLst>
              <a:ext uri="{FF2B5EF4-FFF2-40B4-BE49-F238E27FC236}">
                <a16:creationId xmlns:a16="http://schemas.microsoft.com/office/drawing/2014/main" id="{C330A8A0-925D-2523-AC63-676D1418C77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5" name="四角形: メモ 334">
            <a:extLst>
              <a:ext uri="{FF2B5EF4-FFF2-40B4-BE49-F238E27FC236}">
                <a16:creationId xmlns:a16="http://schemas.microsoft.com/office/drawing/2014/main" id="{DA7DC3B7-739A-1D3C-B9AA-C386ED55446D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6" name="四角形: メモ 335">
            <a:extLst>
              <a:ext uri="{FF2B5EF4-FFF2-40B4-BE49-F238E27FC236}">
                <a16:creationId xmlns:a16="http://schemas.microsoft.com/office/drawing/2014/main" id="{CA30B143-9BEB-EF3B-310E-BDA8AE29FEF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7" name="四角形: メモ 336">
            <a:extLst>
              <a:ext uri="{FF2B5EF4-FFF2-40B4-BE49-F238E27FC236}">
                <a16:creationId xmlns:a16="http://schemas.microsoft.com/office/drawing/2014/main" id="{0EE0764C-4C68-9C58-C564-9959A032B22E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8" name="四角形: メモ 337">
            <a:extLst>
              <a:ext uri="{FF2B5EF4-FFF2-40B4-BE49-F238E27FC236}">
                <a16:creationId xmlns:a16="http://schemas.microsoft.com/office/drawing/2014/main" id="{CC7805A1-CB8C-8AAE-CCAB-352167082070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39" name="四角形: メモ 338">
            <a:extLst>
              <a:ext uri="{FF2B5EF4-FFF2-40B4-BE49-F238E27FC236}">
                <a16:creationId xmlns:a16="http://schemas.microsoft.com/office/drawing/2014/main" id="{3A7EFC07-A908-CE3D-0069-55C747D0E76C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0" name="四角形: メモ 339">
            <a:extLst>
              <a:ext uri="{FF2B5EF4-FFF2-40B4-BE49-F238E27FC236}">
                <a16:creationId xmlns:a16="http://schemas.microsoft.com/office/drawing/2014/main" id="{F004155B-F6E0-A010-3904-DB51D7CD6BC5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1" name="四角形: メモ 340">
            <a:extLst>
              <a:ext uri="{FF2B5EF4-FFF2-40B4-BE49-F238E27FC236}">
                <a16:creationId xmlns:a16="http://schemas.microsoft.com/office/drawing/2014/main" id="{A5FA83DD-D5BC-9967-DAD3-A2A4BA05967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2" name="四角形: メモ 341">
            <a:extLst>
              <a:ext uri="{FF2B5EF4-FFF2-40B4-BE49-F238E27FC236}">
                <a16:creationId xmlns:a16="http://schemas.microsoft.com/office/drawing/2014/main" id="{5D591940-AAFB-78E3-6147-05FF1AF974F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3" name="四角形: メモ 342">
            <a:extLst>
              <a:ext uri="{FF2B5EF4-FFF2-40B4-BE49-F238E27FC236}">
                <a16:creationId xmlns:a16="http://schemas.microsoft.com/office/drawing/2014/main" id="{0D0F1A79-8C5C-0295-7898-DEE8B57EF33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4" name="四角形: メモ 343">
            <a:extLst>
              <a:ext uri="{FF2B5EF4-FFF2-40B4-BE49-F238E27FC236}">
                <a16:creationId xmlns:a16="http://schemas.microsoft.com/office/drawing/2014/main" id="{D6F24740-0B5D-C990-BF5A-FC7DC6F002DA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5" name="四角形: メモ 344">
            <a:extLst>
              <a:ext uri="{FF2B5EF4-FFF2-40B4-BE49-F238E27FC236}">
                <a16:creationId xmlns:a16="http://schemas.microsoft.com/office/drawing/2014/main" id="{A0FAF55F-EA64-E47D-92AD-583060BF4A6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6" name="四角形: メモ 345">
            <a:extLst>
              <a:ext uri="{FF2B5EF4-FFF2-40B4-BE49-F238E27FC236}">
                <a16:creationId xmlns:a16="http://schemas.microsoft.com/office/drawing/2014/main" id="{7EBB68F6-2B7A-6AD2-0B26-4D1142D2A6D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7" name="四角形: メモ 346">
            <a:extLst>
              <a:ext uri="{FF2B5EF4-FFF2-40B4-BE49-F238E27FC236}">
                <a16:creationId xmlns:a16="http://schemas.microsoft.com/office/drawing/2014/main" id="{38549086-7376-2859-1E85-A751F2D132E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8" name="四角形: メモ 347">
            <a:extLst>
              <a:ext uri="{FF2B5EF4-FFF2-40B4-BE49-F238E27FC236}">
                <a16:creationId xmlns:a16="http://schemas.microsoft.com/office/drawing/2014/main" id="{6E2776DB-37F3-E5C9-3F63-4629DD86985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49" name="四角形: メモ 348">
            <a:extLst>
              <a:ext uri="{FF2B5EF4-FFF2-40B4-BE49-F238E27FC236}">
                <a16:creationId xmlns:a16="http://schemas.microsoft.com/office/drawing/2014/main" id="{50B041C7-3B83-FB57-81A1-527DEC8A8C58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0" name="四角形: メモ 349">
            <a:extLst>
              <a:ext uri="{FF2B5EF4-FFF2-40B4-BE49-F238E27FC236}">
                <a16:creationId xmlns:a16="http://schemas.microsoft.com/office/drawing/2014/main" id="{A61E58A9-B261-026B-BAAA-46C5C88736D4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1" name="四角形: メモ 350">
            <a:extLst>
              <a:ext uri="{FF2B5EF4-FFF2-40B4-BE49-F238E27FC236}">
                <a16:creationId xmlns:a16="http://schemas.microsoft.com/office/drawing/2014/main" id="{CA559162-8D83-0E20-B263-09636D85F6B3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2" name="四角形: メモ 351">
            <a:extLst>
              <a:ext uri="{FF2B5EF4-FFF2-40B4-BE49-F238E27FC236}">
                <a16:creationId xmlns:a16="http://schemas.microsoft.com/office/drawing/2014/main" id="{B37CDB39-7C02-0B82-1E9B-6402283617B5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3" name="四角形: メモ 352">
            <a:extLst>
              <a:ext uri="{FF2B5EF4-FFF2-40B4-BE49-F238E27FC236}">
                <a16:creationId xmlns:a16="http://schemas.microsoft.com/office/drawing/2014/main" id="{59266DF8-8B35-6429-5026-BA1051B90759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4" name="四角形: メモ 353">
            <a:extLst>
              <a:ext uri="{FF2B5EF4-FFF2-40B4-BE49-F238E27FC236}">
                <a16:creationId xmlns:a16="http://schemas.microsoft.com/office/drawing/2014/main" id="{E4868823-CA58-E1B5-7E52-7FC23A87D7EF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5" name="四角形: メモ 354">
            <a:extLst>
              <a:ext uri="{FF2B5EF4-FFF2-40B4-BE49-F238E27FC236}">
                <a16:creationId xmlns:a16="http://schemas.microsoft.com/office/drawing/2014/main" id="{1F53002C-1F1C-B990-D960-9FAC20B1CC63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6" name="四角形: メモ 355">
            <a:extLst>
              <a:ext uri="{FF2B5EF4-FFF2-40B4-BE49-F238E27FC236}">
                <a16:creationId xmlns:a16="http://schemas.microsoft.com/office/drawing/2014/main" id="{F664CE5E-D521-F0E8-E9E6-04074E329DB8}"/>
              </a:ext>
            </a:extLst>
          </p:cNvPr>
          <p:cNvSpPr/>
          <p:nvPr/>
        </p:nvSpPr>
        <p:spPr>
          <a:xfrm>
            <a:off x="10581124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7" name="四角形: メモ 356">
            <a:extLst>
              <a:ext uri="{FF2B5EF4-FFF2-40B4-BE49-F238E27FC236}">
                <a16:creationId xmlns:a16="http://schemas.microsoft.com/office/drawing/2014/main" id="{B62144E5-367B-BA7B-0A48-574FC46A86CC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8" name="四角形: メモ 357">
            <a:extLst>
              <a:ext uri="{FF2B5EF4-FFF2-40B4-BE49-F238E27FC236}">
                <a16:creationId xmlns:a16="http://schemas.microsoft.com/office/drawing/2014/main" id="{A9FA24A7-A9E8-17B8-6284-11FD84EDE873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59" name="四角形: メモ 358">
            <a:extLst>
              <a:ext uri="{FF2B5EF4-FFF2-40B4-BE49-F238E27FC236}">
                <a16:creationId xmlns:a16="http://schemas.microsoft.com/office/drawing/2014/main" id="{BC46F78F-B6FB-61FF-9C5A-094E19BB4C9A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0" name="四角形: メモ 359">
            <a:extLst>
              <a:ext uri="{FF2B5EF4-FFF2-40B4-BE49-F238E27FC236}">
                <a16:creationId xmlns:a16="http://schemas.microsoft.com/office/drawing/2014/main" id="{7D10C976-A3D7-A78B-5D12-961B740C31F3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1" name="四角形: メモ 360">
            <a:extLst>
              <a:ext uri="{FF2B5EF4-FFF2-40B4-BE49-F238E27FC236}">
                <a16:creationId xmlns:a16="http://schemas.microsoft.com/office/drawing/2014/main" id="{59E4B36B-7A6C-5D24-1B06-8A749D349C5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2" name="四角形: メモ 361">
            <a:extLst>
              <a:ext uri="{FF2B5EF4-FFF2-40B4-BE49-F238E27FC236}">
                <a16:creationId xmlns:a16="http://schemas.microsoft.com/office/drawing/2014/main" id="{9200F16C-4E82-F9B8-5231-A975F5D6F90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3" name="四角形: メモ 362">
            <a:extLst>
              <a:ext uri="{FF2B5EF4-FFF2-40B4-BE49-F238E27FC236}">
                <a16:creationId xmlns:a16="http://schemas.microsoft.com/office/drawing/2014/main" id="{5A80261A-859E-8DB3-D98E-553C6BA388A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4" name="四角形: メモ 363">
            <a:extLst>
              <a:ext uri="{FF2B5EF4-FFF2-40B4-BE49-F238E27FC236}">
                <a16:creationId xmlns:a16="http://schemas.microsoft.com/office/drawing/2014/main" id="{BB36DA14-4286-CEC5-CFA4-D0BC9A058634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5" name="四角形: メモ 364">
            <a:extLst>
              <a:ext uri="{FF2B5EF4-FFF2-40B4-BE49-F238E27FC236}">
                <a16:creationId xmlns:a16="http://schemas.microsoft.com/office/drawing/2014/main" id="{2E47ADAF-4853-C9AE-E4A9-2792525D05D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6" name="四角形: メモ 365">
            <a:extLst>
              <a:ext uri="{FF2B5EF4-FFF2-40B4-BE49-F238E27FC236}">
                <a16:creationId xmlns:a16="http://schemas.microsoft.com/office/drawing/2014/main" id="{E1DBA512-217D-9E69-AB47-5404BC28852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7" name="四角形: メモ 366">
            <a:extLst>
              <a:ext uri="{FF2B5EF4-FFF2-40B4-BE49-F238E27FC236}">
                <a16:creationId xmlns:a16="http://schemas.microsoft.com/office/drawing/2014/main" id="{C1DEADB2-6330-B55B-0F7C-9484CB1523D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8" name="四角形: メモ 367">
            <a:extLst>
              <a:ext uri="{FF2B5EF4-FFF2-40B4-BE49-F238E27FC236}">
                <a16:creationId xmlns:a16="http://schemas.microsoft.com/office/drawing/2014/main" id="{9D0039EC-704B-378F-E182-81AFF532573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69" name="四角形: メモ 368">
            <a:extLst>
              <a:ext uri="{FF2B5EF4-FFF2-40B4-BE49-F238E27FC236}">
                <a16:creationId xmlns:a16="http://schemas.microsoft.com/office/drawing/2014/main" id="{E8B257B4-E64D-5E04-7318-8B5C10777A1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0" name="四角形: メモ 369">
            <a:extLst>
              <a:ext uri="{FF2B5EF4-FFF2-40B4-BE49-F238E27FC236}">
                <a16:creationId xmlns:a16="http://schemas.microsoft.com/office/drawing/2014/main" id="{C6FE210C-A67B-5A6C-038E-08F400C2472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1" name="四角形: メモ 370">
            <a:extLst>
              <a:ext uri="{FF2B5EF4-FFF2-40B4-BE49-F238E27FC236}">
                <a16:creationId xmlns:a16="http://schemas.microsoft.com/office/drawing/2014/main" id="{1BB7D91F-DF6B-C361-DC49-09C5F0403B4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2" name="四角形: メモ 371">
            <a:extLst>
              <a:ext uri="{FF2B5EF4-FFF2-40B4-BE49-F238E27FC236}">
                <a16:creationId xmlns:a16="http://schemas.microsoft.com/office/drawing/2014/main" id="{2BC69449-CC9D-773D-6D58-4BE2E5CA572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3" name="四角形: メモ 372">
            <a:extLst>
              <a:ext uri="{FF2B5EF4-FFF2-40B4-BE49-F238E27FC236}">
                <a16:creationId xmlns:a16="http://schemas.microsoft.com/office/drawing/2014/main" id="{0EC25791-8F12-9B26-7730-3CAD371158E3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4" name="四角形: メモ 373">
            <a:extLst>
              <a:ext uri="{FF2B5EF4-FFF2-40B4-BE49-F238E27FC236}">
                <a16:creationId xmlns:a16="http://schemas.microsoft.com/office/drawing/2014/main" id="{A87F4E92-F0DD-0822-2F91-BB8998EC5FC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5" name="四角形: メモ 374">
            <a:extLst>
              <a:ext uri="{FF2B5EF4-FFF2-40B4-BE49-F238E27FC236}">
                <a16:creationId xmlns:a16="http://schemas.microsoft.com/office/drawing/2014/main" id="{CACD15F0-0410-7463-32C0-C168157E47D9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6" name="四角形: メモ 375">
            <a:extLst>
              <a:ext uri="{FF2B5EF4-FFF2-40B4-BE49-F238E27FC236}">
                <a16:creationId xmlns:a16="http://schemas.microsoft.com/office/drawing/2014/main" id="{88EF3D98-A630-F534-1E07-865CC8C12766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7" name="四角形: メモ 376">
            <a:extLst>
              <a:ext uri="{FF2B5EF4-FFF2-40B4-BE49-F238E27FC236}">
                <a16:creationId xmlns:a16="http://schemas.microsoft.com/office/drawing/2014/main" id="{68234F72-137D-5DDB-58D9-27EF9089A6B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8" name="四角形: メモ 377">
            <a:extLst>
              <a:ext uri="{FF2B5EF4-FFF2-40B4-BE49-F238E27FC236}">
                <a16:creationId xmlns:a16="http://schemas.microsoft.com/office/drawing/2014/main" id="{D82E8209-2E43-924B-9EC5-FC64E2A365F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79" name="四角形: メモ 378">
            <a:extLst>
              <a:ext uri="{FF2B5EF4-FFF2-40B4-BE49-F238E27FC236}">
                <a16:creationId xmlns:a16="http://schemas.microsoft.com/office/drawing/2014/main" id="{EAEB839C-93A5-9FAF-3BD7-DE057029520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0" name="四角形: メモ 379">
            <a:extLst>
              <a:ext uri="{FF2B5EF4-FFF2-40B4-BE49-F238E27FC236}">
                <a16:creationId xmlns:a16="http://schemas.microsoft.com/office/drawing/2014/main" id="{5E1BC422-E8C9-7443-67BE-387ED3599895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1" name="四角形: メモ 380">
            <a:extLst>
              <a:ext uri="{FF2B5EF4-FFF2-40B4-BE49-F238E27FC236}">
                <a16:creationId xmlns:a16="http://schemas.microsoft.com/office/drawing/2014/main" id="{4FD90184-F3B0-A57B-E206-196FECE1695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2" name="四角形: メモ 381">
            <a:extLst>
              <a:ext uri="{FF2B5EF4-FFF2-40B4-BE49-F238E27FC236}">
                <a16:creationId xmlns:a16="http://schemas.microsoft.com/office/drawing/2014/main" id="{91079EDA-493F-9284-92AE-466986F72C0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3" name="四角形: メモ 382">
            <a:extLst>
              <a:ext uri="{FF2B5EF4-FFF2-40B4-BE49-F238E27FC236}">
                <a16:creationId xmlns:a16="http://schemas.microsoft.com/office/drawing/2014/main" id="{0EB648E2-8049-FB66-70F7-B6EC85C9876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4" name="四角形: メモ 383">
            <a:extLst>
              <a:ext uri="{FF2B5EF4-FFF2-40B4-BE49-F238E27FC236}">
                <a16:creationId xmlns:a16="http://schemas.microsoft.com/office/drawing/2014/main" id="{F0E7B36A-AA79-6795-EFDC-6EB3326BE41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5" name="四角形: メモ 384">
            <a:extLst>
              <a:ext uri="{FF2B5EF4-FFF2-40B4-BE49-F238E27FC236}">
                <a16:creationId xmlns:a16="http://schemas.microsoft.com/office/drawing/2014/main" id="{440A28B2-E672-6BA5-7618-14C07C53CE1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6" name="四角形: メモ 385">
            <a:extLst>
              <a:ext uri="{FF2B5EF4-FFF2-40B4-BE49-F238E27FC236}">
                <a16:creationId xmlns:a16="http://schemas.microsoft.com/office/drawing/2014/main" id="{5452950C-A7DB-0E12-8D57-242D78B4584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7" name="四角形: メモ 386">
            <a:extLst>
              <a:ext uri="{FF2B5EF4-FFF2-40B4-BE49-F238E27FC236}">
                <a16:creationId xmlns:a16="http://schemas.microsoft.com/office/drawing/2014/main" id="{013663D0-6B72-A393-3E01-70A82AFF62C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8" name="四角形: メモ 387">
            <a:extLst>
              <a:ext uri="{FF2B5EF4-FFF2-40B4-BE49-F238E27FC236}">
                <a16:creationId xmlns:a16="http://schemas.microsoft.com/office/drawing/2014/main" id="{176B6EDC-C8FD-9298-0703-4BEF9BFD528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89" name="四角形: メモ 388">
            <a:extLst>
              <a:ext uri="{FF2B5EF4-FFF2-40B4-BE49-F238E27FC236}">
                <a16:creationId xmlns:a16="http://schemas.microsoft.com/office/drawing/2014/main" id="{D991D2CE-15AB-1D00-6127-1BFE1F72A5F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0" name="四角形: メモ 389">
            <a:extLst>
              <a:ext uri="{FF2B5EF4-FFF2-40B4-BE49-F238E27FC236}">
                <a16:creationId xmlns:a16="http://schemas.microsoft.com/office/drawing/2014/main" id="{7F31D725-E3B8-FD07-6BAC-0B8D106966C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1" name="四角形: メモ 390">
            <a:extLst>
              <a:ext uri="{FF2B5EF4-FFF2-40B4-BE49-F238E27FC236}">
                <a16:creationId xmlns:a16="http://schemas.microsoft.com/office/drawing/2014/main" id="{3A94B3CD-AD0C-3465-3427-310D4815E1A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2" name="四角形: メモ 391">
            <a:extLst>
              <a:ext uri="{FF2B5EF4-FFF2-40B4-BE49-F238E27FC236}">
                <a16:creationId xmlns:a16="http://schemas.microsoft.com/office/drawing/2014/main" id="{F565F021-1AEE-699F-D4B4-96CD3901B15A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3" name="四角形: メモ 392">
            <a:extLst>
              <a:ext uri="{FF2B5EF4-FFF2-40B4-BE49-F238E27FC236}">
                <a16:creationId xmlns:a16="http://schemas.microsoft.com/office/drawing/2014/main" id="{538F6FDF-5295-CF9B-6D31-EE2F7593955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4" name="四角形: メモ 393">
            <a:extLst>
              <a:ext uri="{FF2B5EF4-FFF2-40B4-BE49-F238E27FC236}">
                <a16:creationId xmlns:a16="http://schemas.microsoft.com/office/drawing/2014/main" id="{6E3E610F-64EB-808F-1496-7BA2189880D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5" name="四角形: メモ 394">
            <a:extLst>
              <a:ext uri="{FF2B5EF4-FFF2-40B4-BE49-F238E27FC236}">
                <a16:creationId xmlns:a16="http://schemas.microsoft.com/office/drawing/2014/main" id="{135D4F7F-F5CF-A4A2-BD30-2E50F5B5E7F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6" name="四角形: メモ 395">
            <a:extLst>
              <a:ext uri="{FF2B5EF4-FFF2-40B4-BE49-F238E27FC236}">
                <a16:creationId xmlns:a16="http://schemas.microsoft.com/office/drawing/2014/main" id="{BEB659E1-F673-C1E5-6B0A-7C67D06C931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7" name="四角形: メモ 396">
            <a:extLst>
              <a:ext uri="{FF2B5EF4-FFF2-40B4-BE49-F238E27FC236}">
                <a16:creationId xmlns:a16="http://schemas.microsoft.com/office/drawing/2014/main" id="{62658CC2-6926-22D4-E188-ABD80069733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8" name="四角形: メモ 397">
            <a:extLst>
              <a:ext uri="{FF2B5EF4-FFF2-40B4-BE49-F238E27FC236}">
                <a16:creationId xmlns:a16="http://schemas.microsoft.com/office/drawing/2014/main" id="{91A9D989-57CB-E54B-E1BE-B7309400F284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9" name="四角形: メモ 398">
            <a:extLst>
              <a:ext uri="{FF2B5EF4-FFF2-40B4-BE49-F238E27FC236}">
                <a16:creationId xmlns:a16="http://schemas.microsoft.com/office/drawing/2014/main" id="{071397F7-779F-A745-D2AC-5ED7D23B742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0" name="四角形: メモ 399">
            <a:extLst>
              <a:ext uri="{FF2B5EF4-FFF2-40B4-BE49-F238E27FC236}">
                <a16:creationId xmlns:a16="http://schemas.microsoft.com/office/drawing/2014/main" id="{D12E0C6E-3843-8BA1-BC74-57C2547722A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1" name="四角形: メモ 400">
            <a:extLst>
              <a:ext uri="{FF2B5EF4-FFF2-40B4-BE49-F238E27FC236}">
                <a16:creationId xmlns:a16="http://schemas.microsoft.com/office/drawing/2014/main" id="{3435DC9C-FCAF-1FEC-6CCA-D3E6DABDB4B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2" name="四角形: メモ 401">
            <a:extLst>
              <a:ext uri="{FF2B5EF4-FFF2-40B4-BE49-F238E27FC236}">
                <a16:creationId xmlns:a16="http://schemas.microsoft.com/office/drawing/2014/main" id="{48C57144-E79D-6CE6-7D74-46632B0BD5C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3" name="四角形: メモ 402">
            <a:extLst>
              <a:ext uri="{FF2B5EF4-FFF2-40B4-BE49-F238E27FC236}">
                <a16:creationId xmlns:a16="http://schemas.microsoft.com/office/drawing/2014/main" id="{0DB13F8D-D962-0790-3451-6E98614A49A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4" name="四角形: メモ 403">
            <a:extLst>
              <a:ext uri="{FF2B5EF4-FFF2-40B4-BE49-F238E27FC236}">
                <a16:creationId xmlns:a16="http://schemas.microsoft.com/office/drawing/2014/main" id="{2E381743-6627-B5D2-06A4-5AA08CF00D28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5" name="四角形: メモ 404">
            <a:extLst>
              <a:ext uri="{FF2B5EF4-FFF2-40B4-BE49-F238E27FC236}">
                <a16:creationId xmlns:a16="http://schemas.microsoft.com/office/drawing/2014/main" id="{6C7383CB-4226-D3B9-3639-9357D8C3003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6" name="四角形: メモ 405">
            <a:extLst>
              <a:ext uri="{FF2B5EF4-FFF2-40B4-BE49-F238E27FC236}">
                <a16:creationId xmlns:a16="http://schemas.microsoft.com/office/drawing/2014/main" id="{CDD11377-3D6B-5E86-3BB4-1F19D660B27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7" name="四角形: メモ 406">
            <a:extLst>
              <a:ext uri="{FF2B5EF4-FFF2-40B4-BE49-F238E27FC236}">
                <a16:creationId xmlns:a16="http://schemas.microsoft.com/office/drawing/2014/main" id="{15F5FBA2-FB44-6F5B-E2B0-903BC78AAEB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8" name="四角形: メモ 407">
            <a:extLst>
              <a:ext uri="{FF2B5EF4-FFF2-40B4-BE49-F238E27FC236}">
                <a16:creationId xmlns:a16="http://schemas.microsoft.com/office/drawing/2014/main" id="{0A9E6B33-FAFE-5CA4-94F9-426E0AD42CC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9" name="四角形: メモ 408">
            <a:extLst>
              <a:ext uri="{FF2B5EF4-FFF2-40B4-BE49-F238E27FC236}">
                <a16:creationId xmlns:a16="http://schemas.microsoft.com/office/drawing/2014/main" id="{DFC97AA3-6308-53FA-4CE0-35E566CB479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0" name="四角形: メモ 409">
            <a:extLst>
              <a:ext uri="{FF2B5EF4-FFF2-40B4-BE49-F238E27FC236}">
                <a16:creationId xmlns:a16="http://schemas.microsoft.com/office/drawing/2014/main" id="{135CD96D-2CEE-32D1-46CD-863A3EC7894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1" name="四角形: メモ 410">
            <a:extLst>
              <a:ext uri="{FF2B5EF4-FFF2-40B4-BE49-F238E27FC236}">
                <a16:creationId xmlns:a16="http://schemas.microsoft.com/office/drawing/2014/main" id="{8771CE91-1E8D-D3D6-F6E0-B56553F3581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2" name="四角形: メモ 411">
            <a:extLst>
              <a:ext uri="{FF2B5EF4-FFF2-40B4-BE49-F238E27FC236}">
                <a16:creationId xmlns:a16="http://schemas.microsoft.com/office/drawing/2014/main" id="{B85CAB49-B537-9830-5453-97D3DF3B9080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3" name="四角形: メモ 412">
            <a:extLst>
              <a:ext uri="{FF2B5EF4-FFF2-40B4-BE49-F238E27FC236}">
                <a16:creationId xmlns:a16="http://schemas.microsoft.com/office/drawing/2014/main" id="{01551B94-ED9F-B8DB-4444-25063848DEF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4" name="四角形: メモ 413">
            <a:extLst>
              <a:ext uri="{FF2B5EF4-FFF2-40B4-BE49-F238E27FC236}">
                <a16:creationId xmlns:a16="http://schemas.microsoft.com/office/drawing/2014/main" id="{393133A0-3950-4F95-2D36-18993B828E5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5" name="四角形: メモ 414">
            <a:extLst>
              <a:ext uri="{FF2B5EF4-FFF2-40B4-BE49-F238E27FC236}">
                <a16:creationId xmlns:a16="http://schemas.microsoft.com/office/drawing/2014/main" id="{CD0EBBBD-C857-575D-E504-E2163692DE2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6" name="四角形: メモ 415">
            <a:extLst>
              <a:ext uri="{FF2B5EF4-FFF2-40B4-BE49-F238E27FC236}">
                <a16:creationId xmlns:a16="http://schemas.microsoft.com/office/drawing/2014/main" id="{2F98A282-F044-99D7-F957-D23ED31D6AA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7" name="四角形: メモ 416">
            <a:extLst>
              <a:ext uri="{FF2B5EF4-FFF2-40B4-BE49-F238E27FC236}">
                <a16:creationId xmlns:a16="http://schemas.microsoft.com/office/drawing/2014/main" id="{53A467F8-8D5D-1414-11E9-0FB61A3D671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8" name="四角形: メモ 417">
            <a:extLst>
              <a:ext uri="{FF2B5EF4-FFF2-40B4-BE49-F238E27FC236}">
                <a16:creationId xmlns:a16="http://schemas.microsoft.com/office/drawing/2014/main" id="{20CE20BD-D610-6F61-9965-5D3BADB1A53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9" name="四角形: メモ 418">
            <a:extLst>
              <a:ext uri="{FF2B5EF4-FFF2-40B4-BE49-F238E27FC236}">
                <a16:creationId xmlns:a16="http://schemas.microsoft.com/office/drawing/2014/main" id="{03496CF2-4CFE-96C6-1250-F8B823F8D28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0" name="四角形: メモ 419">
            <a:extLst>
              <a:ext uri="{FF2B5EF4-FFF2-40B4-BE49-F238E27FC236}">
                <a16:creationId xmlns:a16="http://schemas.microsoft.com/office/drawing/2014/main" id="{143A70B1-08A8-9159-C01A-F32173A06DD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1" name="四角形: メモ 420">
            <a:extLst>
              <a:ext uri="{FF2B5EF4-FFF2-40B4-BE49-F238E27FC236}">
                <a16:creationId xmlns:a16="http://schemas.microsoft.com/office/drawing/2014/main" id="{7C8D7735-8AD9-EF3A-9186-895A0D0BA4EB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2" name="四角形: メモ 421">
            <a:extLst>
              <a:ext uri="{FF2B5EF4-FFF2-40B4-BE49-F238E27FC236}">
                <a16:creationId xmlns:a16="http://schemas.microsoft.com/office/drawing/2014/main" id="{C09E01EA-DBEC-35A3-FC0E-34607065535E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3" name="四角形: メモ 422">
            <a:extLst>
              <a:ext uri="{FF2B5EF4-FFF2-40B4-BE49-F238E27FC236}">
                <a16:creationId xmlns:a16="http://schemas.microsoft.com/office/drawing/2014/main" id="{12FC8C94-DEF2-189E-88EB-59218F3154A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4" name="四角形: メモ 423">
            <a:extLst>
              <a:ext uri="{FF2B5EF4-FFF2-40B4-BE49-F238E27FC236}">
                <a16:creationId xmlns:a16="http://schemas.microsoft.com/office/drawing/2014/main" id="{DC3C5F91-60DB-15C4-C406-DD08F7E4E27A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5" name="四角形: メモ 424">
            <a:extLst>
              <a:ext uri="{FF2B5EF4-FFF2-40B4-BE49-F238E27FC236}">
                <a16:creationId xmlns:a16="http://schemas.microsoft.com/office/drawing/2014/main" id="{6DB35C87-2C3C-9B3D-4118-493548708DB1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6" name="四角形: メモ 425">
            <a:extLst>
              <a:ext uri="{FF2B5EF4-FFF2-40B4-BE49-F238E27FC236}">
                <a16:creationId xmlns:a16="http://schemas.microsoft.com/office/drawing/2014/main" id="{4BB71C78-A3B6-FD84-8197-7C27DC9A0638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7" name="四角形: メモ 426">
            <a:extLst>
              <a:ext uri="{FF2B5EF4-FFF2-40B4-BE49-F238E27FC236}">
                <a16:creationId xmlns:a16="http://schemas.microsoft.com/office/drawing/2014/main" id="{EAFBCBD8-8A50-27F1-2F9C-A91349D53CD0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8" name="四角形: メモ 427">
            <a:extLst>
              <a:ext uri="{FF2B5EF4-FFF2-40B4-BE49-F238E27FC236}">
                <a16:creationId xmlns:a16="http://schemas.microsoft.com/office/drawing/2014/main" id="{75BB8047-DA49-A8C4-2E62-95215542BA4D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9" name="四角形: メモ 428">
            <a:extLst>
              <a:ext uri="{FF2B5EF4-FFF2-40B4-BE49-F238E27FC236}">
                <a16:creationId xmlns:a16="http://schemas.microsoft.com/office/drawing/2014/main" id="{3789E01D-E3EF-8A45-C015-7866FDB2BB6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0" name="四角形: メモ 429">
            <a:extLst>
              <a:ext uri="{FF2B5EF4-FFF2-40B4-BE49-F238E27FC236}">
                <a16:creationId xmlns:a16="http://schemas.microsoft.com/office/drawing/2014/main" id="{27BFA5AA-1170-DA12-F552-A63AB72BED0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1" name="四角形: メモ 430">
            <a:extLst>
              <a:ext uri="{FF2B5EF4-FFF2-40B4-BE49-F238E27FC236}">
                <a16:creationId xmlns:a16="http://schemas.microsoft.com/office/drawing/2014/main" id="{77F8D263-41B5-FFF3-3870-75398BE7CCF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2" name="四角形: メモ 431">
            <a:extLst>
              <a:ext uri="{FF2B5EF4-FFF2-40B4-BE49-F238E27FC236}">
                <a16:creationId xmlns:a16="http://schemas.microsoft.com/office/drawing/2014/main" id="{B77860FB-1AF3-F00E-5FBB-51FD7307F7B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3" name="四角形: メモ 432">
            <a:extLst>
              <a:ext uri="{FF2B5EF4-FFF2-40B4-BE49-F238E27FC236}">
                <a16:creationId xmlns:a16="http://schemas.microsoft.com/office/drawing/2014/main" id="{96EAF4D3-E227-6707-8BF6-2CAA102578A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4" name="四角形: メモ 433">
            <a:extLst>
              <a:ext uri="{FF2B5EF4-FFF2-40B4-BE49-F238E27FC236}">
                <a16:creationId xmlns:a16="http://schemas.microsoft.com/office/drawing/2014/main" id="{07760203-EC43-E5BD-4570-9B6C04B1A6E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5" name="四角形: メモ 434">
            <a:extLst>
              <a:ext uri="{FF2B5EF4-FFF2-40B4-BE49-F238E27FC236}">
                <a16:creationId xmlns:a16="http://schemas.microsoft.com/office/drawing/2014/main" id="{8616EBC0-A501-1553-6786-BD9F877FDC6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6" name="四角形: メモ 435">
            <a:extLst>
              <a:ext uri="{FF2B5EF4-FFF2-40B4-BE49-F238E27FC236}">
                <a16:creationId xmlns:a16="http://schemas.microsoft.com/office/drawing/2014/main" id="{6B98B6B3-0535-5611-274E-69D2E579570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7" name="四角形: メモ 436">
            <a:extLst>
              <a:ext uri="{FF2B5EF4-FFF2-40B4-BE49-F238E27FC236}">
                <a16:creationId xmlns:a16="http://schemas.microsoft.com/office/drawing/2014/main" id="{3F505688-23E8-A3CA-7E78-E7941BCE7C07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8" name="四角形: メモ 437">
            <a:extLst>
              <a:ext uri="{FF2B5EF4-FFF2-40B4-BE49-F238E27FC236}">
                <a16:creationId xmlns:a16="http://schemas.microsoft.com/office/drawing/2014/main" id="{521DB5B1-210D-B87E-5724-B20D0EB00ED6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9" name="四角形: メモ 438">
            <a:extLst>
              <a:ext uri="{FF2B5EF4-FFF2-40B4-BE49-F238E27FC236}">
                <a16:creationId xmlns:a16="http://schemas.microsoft.com/office/drawing/2014/main" id="{B03F97D6-4855-86DC-F905-9574D2B5A3FC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0" name="四角形: メモ 439">
            <a:extLst>
              <a:ext uri="{FF2B5EF4-FFF2-40B4-BE49-F238E27FC236}">
                <a16:creationId xmlns:a16="http://schemas.microsoft.com/office/drawing/2014/main" id="{040DDEB5-F177-AF60-1498-2FC4BAD6B66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1" name="四角形: メモ 440">
            <a:extLst>
              <a:ext uri="{FF2B5EF4-FFF2-40B4-BE49-F238E27FC236}">
                <a16:creationId xmlns:a16="http://schemas.microsoft.com/office/drawing/2014/main" id="{7886CBFE-BAF8-0BDF-69C9-D21C23691938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2" name="四角形: メモ 441">
            <a:extLst>
              <a:ext uri="{FF2B5EF4-FFF2-40B4-BE49-F238E27FC236}">
                <a16:creationId xmlns:a16="http://schemas.microsoft.com/office/drawing/2014/main" id="{64B2CF86-CCE4-881A-A066-D2457DFF197F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3" name="四角形: メモ 442">
            <a:extLst>
              <a:ext uri="{FF2B5EF4-FFF2-40B4-BE49-F238E27FC236}">
                <a16:creationId xmlns:a16="http://schemas.microsoft.com/office/drawing/2014/main" id="{86363D2C-1B17-B05E-5413-D48F0A19C912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4" name="四角形: メモ 443">
            <a:extLst>
              <a:ext uri="{FF2B5EF4-FFF2-40B4-BE49-F238E27FC236}">
                <a16:creationId xmlns:a16="http://schemas.microsoft.com/office/drawing/2014/main" id="{3BFCD087-8A20-5CC7-7452-7B210FEE14BA}"/>
              </a:ext>
            </a:extLst>
          </p:cNvPr>
          <p:cNvSpPr/>
          <p:nvPr/>
        </p:nvSpPr>
        <p:spPr>
          <a:xfrm>
            <a:off x="10581127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5" name="四角形: メモ 444">
            <a:extLst>
              <a:ext uri="{FF2B5EF4-FFF2-40B4-BE49-F238E27FC236}">
                <a16:creationId xmlns:a16="http://schemas.microsoft.com/office/drawing/2014/main" id="{7CD163BE-FE1B-E3F3-74CF-C474997E692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6" name="四角形: メモ 445">
            <a:extLst>
              <a:ext uri="{FF2B5EF4-FFF2-40B4-BE49-F238E27FC236}">
                <a16:creationId xmlns:a16="http://schemas.microsoft.com/office/drawing/2014/main" id="{D3DF7F7E-26C9-BF7A-4563-2D082526443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7" name="四角形: メモ 446">
            <a:extLst>
              <a:ext uri="{FF2B5EF4-FFF2-40B4-BE49-F238E27FC236}">
                <a16:creationId xmlns:a16="http://schemas.microsoft.com/office/drawing/2014/main" id="{227C8DBB-384B-6F17-4497-9AC783FB750D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8" name="四角形: メモ 447">
            <a:extLst>
              <a:ext uri="{FF2B5EF4-FFF2-40B4-BE49-F238E27FC236}">
                <a16:creationId xmlns:a16="http://schemas.microsoft.com/office/drawing/2014/main" id="{B3A48E39-2A0B-1245-A34A-E53A176557B5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9" name="四角形: メモ 448">
            <a:extLst>
              <a:ext uri="{FF2B5EF4-FFF2-40B4-BE49-F238E27FC236}">
                <a16:creationId xmlns:a16="http://schemas.microsoft.com/office/drawing/2014/main" id="{8BD21A67-F441-9819-84F2-77C14E2CF70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0" name="四角形: メモ 449">
            <a:extLst>
              <a:ext uri="{FF2B5EF4-FFF2-40B4-BE49-F238E27FC236}">
                <a16:creationId xmlns:a16="http://schemas.microsoft.com/office/drawing/2014/main" id="{BF01F4AD-63CB-0CCD-207C-A08B76D214C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1" name="四角形: メモ 450">
            <a:extLst>
              <a:ext uri="{FF2B5EF4-FFF2-40B4-BE49-F238E27FC236}">
                <a16:creationId xmlns:a16="http://schemas.microsoft.com/office/drawing/2014/main" id="{DC84F3D5-4FCD-C36D-49A1-B0BEDA533D5B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2" name="四角形: メモ 451">
            <a:extLst>
              <a:ext uri="{FF2B5EF4-FFF2-40B4-BE49-F238E27FC236}">
                <a16:creationId xmlns:a16="http://schemas.microsoft.com/office/drawing/2014/main" id="{272344B4-F931-F3C7-6F22-2818F3D04B7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3" name="四角形: メモ 452">
            <a:extLst>
              <a:ext uri="{FF2B5EF4-FFF2-40B4-BE49-F238E27FC236}">
                <a16:creationId xmlns:a16="http://schemas.microsoft.com/office/drawing/2014/main" id="{A740E6A6-344B-1849-D32E-82C2687B1F5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4" name="四角形: メモ 453">
            <a:extLst>
              <a:ext uri="{FF2B5EF4-FFF2-40B4-BE49-F238E27FC236}">
                <a16:creationId xmlns:a16="http://schemas.microsoft.com/office/drawing/2014/main" id="{D2E6CB63-A990-FC73-E60E-BA74ECDDE7C1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5" name="四角形: メモ 454">
            <a:extLst>
              <a:ext uri="{FF2B5EF4-FFF2-40B4-BE49-F238E27FC236}">
                <a16:creationId xmlns:a16="http://schemas.microsoft.com/office/drawing/2014/main" id="{94F25186-F21A-F798-B0D5-501D7E012416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6" name="四角形: メモ 455">
            <a:extLst>
              <a:ext uri="{FF2B5EF4-FFF2-40B4-BE49-F238E27FC236}">
                <a16:creationId xmlns:a16="http://schemas.microsoft.com/office/drawing/2014/main" id="{BFC120B5-2081-C636-A0F8-5F3098472F18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7" name="四角形: メモ 456">
            <a:extLst>
              <a:ext uri="{FF2B5EF4-FFF2-40B4-BE49-F238E27FC236}">
                <a16:creationId xmlns:a16="http://schemas.microsoft.com/office/drawing/2014/main" id="{C9FCC953-2465-0C02-4F07-1D56308FDCA4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8" name="四角形: メモ 457">
            <a:extLst>
              <a:ext uri="{FF2B5EF4-FFF2-40B4-BE49-F238E27FC236}">
                <a16:creationId xmlns:a16="http://schemas.microsoft.com/office/drawing/2014/main" id="{16A7FF4F-2FF3-BBFC-BBB9-AC317FD83A2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59" name="四角形: メモ 458">
            <a:extLst>
              <a:ext uri="{FF2B5EF4-FFF2-40B4-BE49-F238E27FC236}">
                <a16:creationId xmlns:a16="http://schemas.microsoft.com/office/drawing/2014/main" id="{6FEA0EDF-2FAF-68BE-5EC9-A107C458635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0" name="四角形: メモ 459">
            <a:extLst>
              <a:ext uri="{FF2B5EF4-FFF2-40B4-BE49-F238E27FC236}">
                <a16:creationId xmlns:a16="http://schemas.microsoft.com/office/drawing/2014/main" id="{57C47EF8-90C1-7A1B-B4DD-137F988D8B8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1" name="四角形: メモ 460">
            <a:extLst>
              <a:ext uri="{FF2B5EF4-FFF2-40B4-BE49-F238E27FC236}">
                <a16:creationId xmlns:a16="http://schemas.microsoft.com/office/drawing/2014/main" id="{F6640CF9-8C68-F100-C6CB-E36D33C75263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2" name="四角形: メモ 461">
            <a:extLst>
              <a:ext uri="{FF2B5EF4-FFF2-40B4-BE49-F238E27FC236}">
                <a16:creationId xmlns:a16="http://schemas.microsoft.com/office/drawing/2014/main" id="{CB6B8EF9-27A9-9A6A-B9C3-EE7389F6B115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3" name="四角形: メモ 462">
            <a:extLst>
              <a:ext uri="{FF2B5EF4-FFF2-40B4-BE49-F238E27FC236}">
                <a16:creationId xmlns:a16="http://schemas.microsoft.com/office/drawing/2014/main" id="{D070225F-7626-B42E-F138-E112915D048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4" name="四角形: メモ 463">
            <a:extLst>
              <a:ext uri="{FF2B5EF4-FFF2-40B4-BE49-F238E27FC236}">
                <a16:creationId xmlns:a16="http://schemas.microsoft.com/office/drawing/2014/main" id="{2401CE4B-1DF6-55B1-6107-968CFB344C0B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5" name="四角形: メモ 464">
            <a:extLst>
              <a:ext uri="{FF2B5EF4-FFF2-40B4-BE49-F238E27FC236}">
                <a16:creationId xmlns:a16="http://schemas.microsoft.com/office/drawing/2014/main" id="{278F712A-35BD-D329-3E24-59CF6DE29E2F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6" name="四角形: メモ 465">
            <a:extLst>
              <a:ext uri="{FF2B5EF4-FFF2-40B4-BE49-F238E27FC236}">
                <a16:creationId xmlns:a16="http://schemas.microsoft.com/office/drawing/2014/main" id="{B2F88C5D-BC0A-E90E-1371-DCB3D8BD3891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7" name="四角形: メモ 466">
            <a:extLst>
              <a:ext uri="{FF2B5EF4-FFF2-40B4-BE49-F238E27FC236}">
                <a16:creationId xmlns:a16="http://schemas.microsoft.com/office/drawing/2014/main" id="{6ACC0425-C3B9-3A0E-D2FB-D5BF218A979E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8" name="四角形: メモ 467">
            <a:extLst>
              <a:ext uri="{FF2B5EF4-FFF2-40B4-BE49-F238E27FC236}">
                <a16:creationId xmlns:a16="http://schemas.microsoft.com/office/drawing/2014/main" id="{7193CFF6-3DF9-E743-C271-DCE8B8B00942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69" name="四角形: メモ 468">
            <a:extLst>
              <a:ext uri="{FF2B5EF4-FFF2-40B4-BE49-F238E27FC236}">
                <a16:creationId xmlns:a16="http://schemas.microsoft.com/office/drawing/2014/main" id="{6D768401-D853-6FD0-C3C3-45E33F4E570F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0" name="四角形: メモ 469">
            <a:extLst>
              <a:ext uri="{FF2B5EF4-FFF2-40B4-BE49-F238E27FC236}">
                <a16:creationId xmlns:a16="http://schemas.microsoft.com/office/drawing/2014/main" id="{C6533BD9-F26B-3412-2C5D-0D55ABB047E3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1" name="四角形: メモ 470">
            <a:extLst>
              <a:ext uri="{FF2B5EF4-FFF2-40B4-BE49-F238E27FC236}">
                <a16:creationId xmlns:a16="http://schemas.microsoft.com/office/drawing/2014/main" id="{DC64B540-CE89-339F-D464-4FDECC149E6E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2" name="四角形: メモ 471">
            <a:extLst>
              <a:ext uri="{FF2B5EF4-FFF2-40B4-BE49-F238E27FC236}">
                <a16:creationId xmlns:a16="http://schemas.microsoft.com/office/drawing/2014/main" id="{5F7EA9F5-E9FC-2167-D1D4-039E910F9BC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3" name="四角形: メモ 472">
            <a:extLst>
              <a:ext uri="{FF2B5EF4-FFF2-40B4-BE49-F238E27FC236}">
                <a16:creationId xmlns:a16="http://schemas.microsoft.com/office/drawing/2014/main" id="{7D4790DC-889B-4A09-F20F-12562AE96229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4" name="四角形: メモ 473">
            <a:extLst>
              <a:ext uri="{FF2B5EF4-FFF2-40B4-BE49-F238E27FC236}">
                <a16:creationId xmlns:a16="http://schemas.microsoft.com/office/drawing/2014/main" id="{9EC2140F-4A0C-FC32-319E-39627F4452A2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5" name="四角形: メモ 474">
            <a:extLst>
              <a:ext uri="{FF2B5EF4-FFF2-40B4-BE49-F238E27FC236}">
                <a16:creationId xmlns:a16="http://schemas.microsoft.com/office/drawing/2014/main" id="{A3633629-E4B7-2EA9-B6BB-97B1400F626C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6" name="四角形: メモ 475">
            <a:extLst>
              <a:ext uri="{FF2B5EF4-FFF2-40B4-BE49-F238E27FC236}">
                <a16:creationId xmlns:a16="http://schemas.microsoft.com/office/drawing/2014/main" id="{D69E70C8-10B2-304A-E019-43775A4F8537}"/>
              </a:ext>
            </a:extLst>
          </p:cNvPr>
          <p:cNvSpPr/>
          <p:nvPr/>
        </p:nvSpPr>
        <p:spPr>
          <a:xfrm>
            <a:off x="10581126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7" name="四角形: メモ 476">
            <a:extLst>
              <a:ext uri="{FF2B5EF4-FFF2-40B4-BE49-F238E27FC236}">
                <a16:creationId xmlns:a16="http://schemas.microsoft.com/office/drawing/2014/main" id="{9303BC9A-AB2C-4133-DBA7-54589B2E21EC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8" name="四角形: メモ 477">
            <a:extLst>
              <a:ext uri="{FF2B5EF4-FFF2-40B4-BE49-F238E27FC236}">
                <a16:creationId xmlns:a16="http://schemas.microsoft.com/office/drawing/2014/main" id="{338BA8BF-920C-DB93-C6FA-4D9A70BB48F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79" name="四角形: メモ 478">
            <a:extLst>
              <a:ext uri="{FF2B5EF4-FFF2-40B4-BE49-F238E27FC236}">
                <a16:creationId xmlns:a16="http://schemas.microsoft.com/office/drawing/2014/main" id="{16572512-AFC7-16CA-4D23-C988B8128B5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0" name="四角形: メモ 479">
            <a:extLst>
              <a:ext uri="{FF2B5EF4-FFF2-40B4-BE49-F238E27FC236}">
                <a16:creationId xmlns:a16="http://schemas.microsoft.com/office/drawing/2014/main" id="{A3D5C2B8-067F-C2CA-ADCC-4346E75BA9D7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1" name="四角形: メモ 480">
            <a:extLst>
              <a:ext uri="{FF2B5EF4-FFF2-40B4-BE49-F238E27FC236}">
                <a16:creationId xmlns:a16="http://schemas.microsoft.com/office/drawing/2014/main" id="{B45435C9-4D00-BCAF-16B4-98376429BDDD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2" name="四角形: メモ 481">
            <a:extLst>
              <a:ext uri="{FF2B5EF4-FFF2-40B4-BE49-F238E27FC236}">
                <a16:creationId xmlns:a16="http://schemas.microsoft.com/office/drawing/2014/main" id="{9B6132C5-C0D5-D3D4-CF69-65A5713A2256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83" name="四角形: メモ 482">
            <a:extLst>
              <a:ext uri="{FF2B5EF4-FFF2-40B4-BE49-F238E27FC236}">
                <a16:creationId xmlns:a16="http://schemas.microsoft.com/office/drawing/2014/main" id="{02F99E90-6E21-1824-B5A7-3CEB15E80A59}"/>
              </a:ext>
            </a:extLst>
          </p:cNvPr>
          <p:cNvSpPr/>
          <p:nvPr/>
        </p:nvSpPr>
        <p:spPr>
          <a:xfrm>
            <a:off x="10581125" y="82569"/>
            <a:ext cx="1522118" cy="888981"/>
          </a:xfrm>
          <a:prstGeom prst="foldedCorner">
            <a:avLst>
              <a:gd name="adj" fmla="val 25238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434E944-CA52-27CD-8558-6322EE2CDC0E}"/>
              </a:ext>
            </a:extLst>
          </p:cNvPr>
          <p:cNvSpPr txBox="1"/>
          <p:nvPr/>
        </p:nvSpPr>
        <p:spPr>
          <a:xfrm>
            <a:off x="0" y="0"/>
            <a:ext cx="1225825" cy="8925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</a:t>
            </a:r>
            <a:r>
              <a:rPr kumimoji="1" lang="ja-JP" altLang="en-US" sz="32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班</a:t>
            </a:r>
            <a:endParaRPr kumimoji="1" lang="en-US" altLang="ja-JP" sz="3200" dirty="0">
              <a:solidFill>
                <a:sysClr val="windowText" lastClr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〇～〇</a:t>
            </a:r>
            <a:endParaRPr kumimoji="1" lang="ja-JP" altLang="en-US" sz="2000" dirty="0">
              <a:solidFill>
                <a:sysClr val="windowText" lastClr="0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2DE81B-745B-E991-4120-FFE475BC599D}"/>
              </a:ext>
            </a:extLst>
          </p:cNvPr>
          <p:cNvSpPr txBox="1"/>
          <p:nvPr/>
        </p:nvSpPr>
        <p:spPr>
          <a:xfrm>
            <a:off x="1318591" y="153888"/>
            <a:ext cx="914159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3600" dirty="0">
                <a:latin typeface="UD デジタル 教科書体 NP-B"/>
                <a:ea typeface="UD デジタル 教科書体 NP-B"/>
              </a:rPr>
              <a:t>〇〇〇〇〇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E4D70C-78A0-7DEB-5B0F-390174A20BB4}"/>
              </a:ext>
            </a:extLst>
          </p:cNvPr>
          <p:cNvSpPr/>
          <p:nvPr/>
        </p:nvSpPr>
        <p:spPr>
          <a:xfrm>
            <a:off x="0" y="892552"/>
            <a:ext cx="1225826" cy="646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ja-JP" altLang="en-US" sz="7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（スタンプ</a:t>
            </a:r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r>
              <a:rPr kumimoji="1" lang="ja-JP" altLang="en-US" sz="7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こちらから）</a:t>
            </a:r>
            <a:endParaRPr kumimoji="1" lang="en-US" altLang="ja-JP" sz="700" b="1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700" b="1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イイネ　　ステキ　　なるほど</a:t>
            </a:r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07622815-86B6-4B88-DB0F-375D180F720F}"/>
              </a:ext>
            </a:extLst>
          </p:cNvPr>
          <p:cNvSpPr/>
          <p:nvPr/>
        </p:nvSpPr>
        <p:spPr>
          <a:xfrm>
            <a:off x="10460181" y="1"/>
            <a:ext cx="1731819" cy="257174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b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</a:rPr>
              <a:t>（この付箋を使用）</a:t>
            </a:r>
          </a:p>
        </p:txBody>
      </p:sp>
      <p:pic>
        <p:nvPicPr>
          <p:cNvPr id="5" name="グラフィックス 4" descr="コメント: ハート 単色塗りつぶし">
            <a:extLst>
              <a:ext uri="{FF2B5EF4-FFF2-40B4-BE49-F238E27FC236}">
                <a16:creationId xmlns:a16="http://schemas.microsoft.com/office/drawing/2014/main" id="{4F13065B-E45D-97D4-E4B5-4842BAD7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6" name="グラフィックス 5" descr="コメント: 重要 単色塗りつぶし">
            <a:extLst>
              <a:ext uri="{FF2B5EF4-FFF2-40B4-BE49-F238E27FC236}">
                <a16:creationId xmlns:a16="http://schemas.microsoft.com/office/drawing/2014/main" id="{C016C8C0-AEDE-786D-ADBA-AD04BEE76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7" name="グラフィックス 6" descr="コメント: いいね! 単色塗りつぶし">
            <a:extLst>
              <a:ext uri="{FF2B5EF4-FFF2-40B4-BE49-F238E27FC236}">
                <a16:creationId xmlns:a16="http://schemas.microsoft.com/office/drawing/2014/main" id="{38A1C942-C9B5-A13C-2D48-FC8D862826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8" name="グラフィックス 7" descr="コメント: ハート 単色塗りつぶし">
            <a:extLst>
              <a:ext uri="{FF2B5EF4-FFF2-40B4-BE49-F238E27FC236}">
                <a16:creationId xmlns:a16="http://schemas.microsoft.com/office/drawing/2014/main" id="{73759061-D3D9-1B59-EFB0-F9321D7EF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9" name="グラフィックス 8" descr="コメント: 重要 単色塗りつぶし">
            <a:extLst>
              <a:ext uri="{FF2B5EF4-FFF2-40B4-BE49-F238E27FC236}">
                <a16:creationId xmlns:a16="http://schemas.microsoft.com/office/drawing/2014/main" id="{536193A0-0434-2049-0304-593645EE7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0" name="グラフィックス 9" descr="コメント: いいね! 単色塗りつぶし">
            <a:extLst>
              <a:ext uri="{FF2B5EF4-FFF2-40B4-BE49-F238E27FC236}">
                <a16:creationId xmlns:a16="http://schemas.microsoft.com/office/drawing/2014/main" id="{80B2DA73-18C5-CD98-6F88-DE023F020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1" name="グラフィックス 10" descr="コメント: ハート 単色塗りつぶし">
            <a:extLst>
              <a:ext uri="{FF2B5EF4-FFF2-40B4-BE49-F238E27FC236}">
                <a16:creationId xmlns:a16="http://schemas.microsoft.com/office/drawing/2014/main" id="{7AEEFB62-53C5-AE76-6D5F-1A2E781D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2" name="グラフィックス 11" descr="コメント: 重要 単色塗りつぶし">
            <a:extLst>
              <a:ext uri="{FF2B5EF4-FFF2-40B4-BE49-F238E27FC236}">
                <a16:creationId xmlns:a16="http://schemas.microsoft.com/office/drawing/2014/main" id="{DB3FB86D-B93A-9C54-2A5B-0A8EE24B1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3" name="グラフィックス 12" descr="コメント: いいね! 単色塗りつぶし">
            <a:extLst>
              <a:ext uri="{FF2B5EF4-FFF2-40B4-BE49-F238E27FC236}">
                <a16:creationId xmlns:a16="http://schemas.microsoft.com/office/drawing/2014/main" id="{F302E0FC-D346-8116-E74E-40F9F3432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4" name="グラフィックス 13" descr="コメント: ハート 単色塗りつぶし">
            <a:extLst>
              <a:ext uri="{FF2B5EF4-FFF2-40B4-BE49-F238E27FC236}">
                <a16:creationId xmlns:a16="http://schemas.microsoft.com/office/drawing/2014/main" id="{29B34B5D-9FF6-DD49-79FF-92FDEF5A1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5" name="グラフィックス 14" descr="コメント: 重要 単色塗りつぶし">
            <a:extLst>
              <a:ext uri="{FF2B5EF4-FFF2-40B4-BE49-F238E27FC236}">
                <a16:creationId xmlns:a16="http://schemas.microsoft.com/office/drawing/2014/main" id="{A61FA2BC-94EF-6491-AE21-33D0ACB0F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" name="グラフィックス 15" descr="コメント: いいね! 単色塗りつぶし">
            <a:extLst>
              <a:ext uri="{FF2B5EF4-FFF2-40B4-BE49-F238E27FC236}">
                <a16:creationId xmlns:a16="http://schemas.microsoft.com/office/drawing/2014/main" id="{7C4C9E29-22A9-1274-C926-D570C9EAB1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" name="グラフィックス 16" descr="コメント: ハート 単色塗りつぶし">
            <a:extLst>
              <a:ext uri="{FF2B5EF4-FFF2-40B4-BE49-F238E27FC236}">
                <a16:creationId xmlns:a16="http://schemas.microsoft.com/office/drawing/2014/main" id="{1AD9D293-6FBF-96F6-9ABE-BDD0EE71E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" name="グラフィックス 17" descr="コメント: 重要 単色塗りつぶし">
            <a:extLst>
              <a:ext uri="{FF2B5EF4-FFF2-40B4-BE49-F238E27FC236}">
                <a16:creationId xmlns:a16="http://schemas.microsoft.com/office/drawing/2014/main" id="{F205107B-C471-A708-A363-7BC9CC169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" name="グラフィックス 18" descr="コメント: いいね! 単色塗りつぶし">
            <a:extLst>
              <a:ext uri="{FF2B5EF4-FFF2-40B4-BE49-F238E27FC236}">
                <a16:creationId xmlns:a16="http://schemas.microsoft.com/office/drawing/2014/main" id="{225A9EE8-DA24-C519-E799-AB52CBC96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" name="グラフィックス 19" descr="コメント: ハート 単色塗りつぶし">
            <a:extLst>
              <a:ext uri="{FF2B5EF4-FFF2-40B4-BE49-F238E27FC236}">
                <a16:creationId xmlns:a16="http://schemas.microsoft.com/office/drawing/2014/main" id="{372ED69B-1BD7-120B-3DEF-07C76E333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" name="グラフィックス 20" descr="コメント: 重要 単色塗りつぶし">
            <a:extLst>
              <a:ext uri="{FF2B5EF4-FFF2-40B4-BE49-F238E27FC236}">
                <a16:creationId xmlns:a16="http://schemas.microsoft.com/office/drawing/2014/main" id="{F6F9B948-74D2-C1B4-E5B3-296006E1C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" name="グラフィックス 21" descr="コメント: いいね! 単色塗りつぶし">
            <a:extLst>
              <a:ext uri="{FF2B5EF4-FFF2-40B4-BE49-F238E27FC236}">
                <a16:creationId xmlns:a16="http://schemas.microsoft.com/office/drawing/2014/main" id="{E4EABE0A-F7B7-701F-732A-9D40B3C63F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3" name="グラフィックス 22" descr="コメント: ハート 単色塗りつぶし">
            <a:extLst>
              <a:ext uri="{FF2B5EF4-FFF2-40B4-BE49-F238E27FC236}">
                <a16:creationId xmlns:a16="http://schemas.microsoft.com/office/drawing/2014/main" id="{A4FE1557-F294-5F2E-7E1B-8ACD20D5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4" name="グラフィックス 23" descr="コメント: 重要 単色塗りつぶし">
            <a:extLst>
              <a:ext uri="{FF2B5EF4-FFF2-40B4-BE49-F238E27FC236}">
                <a16:creationId xmlns:a16="http://schemas.microsoft.com/office/drawing/2014/main" id="{EC249C89-DE96-DE4D-30CA-F4D4CC944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5" name="グラフィックス 24" descr="コメント: いいね! 単色塗りつぶし">
            <a:extLst>
              <a:ext uri="{FF2B5EF4-FFF2-40B4-BE49-F238E27FC236}">
                <a16:creationId xmlns:a16="http://schemas.microsoft.com/office/drawing/2014/main" id="{E5DE309A-D4A9-7401-7E20-775D02079A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6" name="グラフィックス 25" descr="コメント: ハート 単色塗りつぶし">
            <a:extLst>
              <a:ext uri="{FF2B5EF4-FFF2-40B4-BE49-F238E27FC236}">
                <a16:creationId xmlns:a16="http://schemas.microsoft.com/office/drawing/2014/main" id="{C1B018F8-DE59-6554-897B-5E959673A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7" name="グラフィックス 26" descr="コメント: 重要 単色塗りつぶし">
            <a:extLst>
              <a:ext uri="{FF2B5EF4-FFF2-40B4-BE49-F238E27FC236}">
                <a16:creationId xmlns:a16="http://schemas.microsoft.com/office/drawing/2014/main" id="{C3B904CC-0B42-A9ED-9870-E3674BB0C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8" name="グラフィックス 27" descr="コメント: いいね! 単色塗りつぶし">
            <a:extLst>
              <a:ext uri="{FF2B5EF4-FFF2-40B4-BE49-F238E27FC236}">
                <a16:creationId xmlns:a16="http://schemas.microsoft.com/office/drawing/2014/main" id="{C732165F-B702-FBD3-EE22-E1AB6A9E9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9" name="グラフィックス 28" descr="コメント: ハート 単色塗りつぶし">
            <a:extLst>
              <a:ext uri="{FF2B5EF4-FFF2-40B4-BE49-F238E27FC236}">
                <a16:creationId xmlns:a16="http://schemas.microsoft.com/office/drawing/2014/main" id="{92747287-4744-BF24-93BB-DB1E59949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30" name="グラフィックス 29" descr="コメント: 重要 単色塗りつぶし">
            <a:extLst>
              <a:ext uri="{FF2B5EF4-FFF2-40B4-BE49-F238E27FC236}">
                <a16:creationId xmlns:a16="http://schemas.microsoft.com/office/drawing/2014/main" id="{F7A4094D-C572-75A5-8967-27BDC8650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31" name="グラフィックス 30" descr="コメント: いいね! 単色塗りつぶし">
            <a:extLst>
              <a:ext uri="{FF2B5EF4-FFF2-40B4-BE49-F238E27FC236}">
                <a16:creationId xmlns:a16="http://schemas.microsoft.com/office/drawing/2014/main" id="{854B9A14-E1F4-336A-7BE8-0C86DEF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0" name="グラフィックス 159" descr="コメント: ハート 単色塗りつぶし">
            <a:extLst>
              <a:ext uri="{FF2B5EF4-FFF2-40B4-BE49-F238E27FC236}">
                <a16:creationId xmlns:a16="http://schemas.microsoft.com/office/drawing/2014/main" id="{C31206C5-2B0B-6AEC-D462-69FA6786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1" name="グラフィックス 160" descr="コメント: 重要 単色塗りつぶし">
            <a:extLst>
              <a:ext uri="{FF2B5EF4-FFF2-40B4-BE49-F238E27FC236}">
                <a16:creationId xmlns:a16="http://schemas.microsoft.com/office/drawing/2014/main" id="{2947D009-FAA2-1F61-5375-D937D4E26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2" name="グラフィックス 161" descr="コメント: いいね! 単色塗りつぶし">
            <a:extLst>
              <a:ext uri="{FF2B5EF4-FFF2-40B4-BE49-F238E27FC236}">
                <a16:creationId xmlns:a16="http://schemas.microsoft.com/office/drawing/2014/main" id="{C28648C3-B339-C340-193B-AA7ADE2CCF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3" name="グラフィックス 162" descr="コメント: ハート 単色塗りつぶし">
            <a:extLst>
              <a:ext uri="{FF2B5EF4-FFF2-40B4-BE49-F238E27FC236}">
                <a16:creationId xmlns:a16="http://schemas.microsoft.com/office/drawing/2014/main" id="{10917908-3737-62B1-5C0F-A6BFF0BCC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4" name="グラフィックス 163" descr="コメント: 重要 単色塗りつぶし">
            <a:extLst>
              <a:ext uri="{FF2B5EF4-FFF2-40B4-BE49-F238E27FC236}">
                <a16:creationId xmlns:a16="http://schemas.microsoft.com/office/drawing/2014/main" id="{398D18E2-45F9-0335-A8A3-878C8CF62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5" name="グラフィックス 164" descr="コメント: いいね! 単色塗りつぶし">
            <a:extLst>
              <a:ext uri="{FF2B5EF4-FFF2-40B4-BE49-F238E27FC236}">
                <a16:creationId xmlns:a16="http://schemas.microsoft.com/office/drawing/2014/main" id="{58D1B57E-D794-021B-0E10-AA4674DAB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6" name="グラフィックス 165" descr="コメント: ハート 単色塗りつぶし">
            <a:extLst>
              <a:ext uri="{FF2B5EF4-FFF2-40B4-BE49-F238E27FC236}">
                <a16:creationId xmlns:a16="http://schemas.microsoft.com/office/drawing/2014/main" id="{6AB9DBCF-A404-1FE7-8436-C062E970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67" name="グラフィックス 166" descr="コメント: 重要 単色塗りつぶし">
            <a:extLst>
              <a:ext uri="{FF2B5EF4-FFF2-40B4-BE49-F238E27FC236}">
                <a16:creationId xmlns:a16="http://schemas.microsoft.com/office/drawing/2014/main" id="{9DDB750C-55AF-5570-D619-6B1A49BAC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68" name="グラフィックス 167" descr="コメント: いいね! 単色塗りつぶし">
            <a:extLst>
              <a:ext uri="{FF2B5EF4-FFF2-40B4-BE49-F238E27FC236}">
                <a16:creationId xmlns:a16="http://schemas.microsoft.com/office/drawing/2014/main" id="{51D03EDE-36BB-BB68-D012-B3DE8B411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69" name="グラフィックス 168" descr="コメント: ハート 単色塗りつぶし">
            <a:extLst>
              <a:ext uri="{FF2B5EF4-FFF2-40B4-BE49-F238E27FC236}">
                <a16:creationId xmlns:a16="http://schemas.microsoft.com/office/drawing/2014/main" id="{02793F7B-6724-45B0-60E9-7D8A082C2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0" name="グラフィックス 169" descr="コメント: 重要 単色塗りつぶし">
            <a:extLst>
              <a:ext uri="{FF2B5EF4-FFF2-40B4-BE49-F238E27FC236}">
                <a16:creationId xmlns:a16="http://schemas.microsoft.com/office/drawing/2014/main" id="{563CBB90-F5B8-A3F3-F54C-D3586AE7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1" name="グラフィックス 170" descr="コメント: いいね! 単色塗りつぶし">
            <a:extLst>
              <a:ext uri="{FF2B5EF4-FFF2-40B4-BE49-F238E27FC236}">
                <a16:creationId xmlns:a16="http://schemas.microsoft.com/office/drawing/2014/main" id="{78D50344-587D-B10F-B80C-CB70682DF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2" name="グラフィックス 171" descr="コメント: ハート 単色塗りつぶし">
            <a:extLst>
              <a:ext uri="{FF2B5EF4-FFF2-40B4-BE49-F238E27FC236}">
                <a16:creationId xmlns:a16="http://schemas.microsoft.com/office/drawing/2014/main" id="{FCFF1AFF-CD19-4F39-FE8A-30F29EE8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3" name="グラフィックス 172" descr="コメント: 重要 単色塗りつぶし">
            <a:extLst>
              <a:ext uri="{FF2B5EF4-FFF2-40B4-BE49-F238E27FC236}">
                <a16:creationId xmlns:a16="http://schemas.microsoft.com/office/drawing/2014/main" id="{F5F0B7A6-2A15-ACD5-2F8E-10848C878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4" name="グラフィックス 173" descr="コメント: いいね! 単色塗りつぶし">
            <a:extLst>
              <a:ext uri="{FF2B5EF4-FFF2-40B4-BE49-F238E27FC236}">
                <a16:creationId xmlns:a16="http://schemas.microsoft.com/office/drawing/2014/main" id="{579376BF-F6B9-9CAC-2781-239EC92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5" name="グラフィックス 174" descr="コメント: ハート 単色塗りつぶし">
            <a:extLst>
              <a:ext uri="{FF2B5EF4-FFF2-40B4-BE49-F238E27FC236}">
                <a16:creationId xmlns:a16="http://schemas.microsoft.com/office/drawing/2014/main" id="{37B95478-142C-5165-F21F-C2508E86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6" name="グラフィックス 175" descr="コメント: 重要 単色塗りつぶし">
            <a:extLst>
              <a:ext uri="{FF2B5EF4-FFF2-40B4-BE49-F238E27FC236}">
                <a16:creationId xmlns:a16="http://schemas.microsoft.com/office/drawing/2014/main" id="{3C8C50E7-9213-5C30-39EF-8924F43FC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77" name="グラフィックス 176" descr="コメント: いいね! 単色塗りつぶし">
            <a:extLst>
              <a:ext uri="{FF2B5EF4-FFF2-40B4-BE49-F238E27FC236}">
                <a16:creationId xmlns:a16="http://schemas.microsoft.com/office/drawing/2014/main" id="{DD9831B1-4248-7720-D346-CBA880B253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78" name="グラフィックス 177" descr="コメント: ハート 単色塗りつぶし">
            <a:extLst>
              <a:ext uri="{FF2B5EF4-FFF2-40B4-BE49-F238E27FC236}">
                <a16:creationId xmlns:a16="http://schemas.microsoft.com/office/drawing/2014/main" id="{6B7C9232-7CB0-4975-0BCF-A540020DF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79" name="グラフィックス 178" descr="コメント: 重要 単色塗りつぶし">
            <a:extLst>
              <a:ext uri="{FF2B5EF4-FFF2-40B4-BE49-F238E27FC236}">
                <a16:creationId xmlns:a16="http://schemas.microsoft.com/office/drawing/2014/main" id="{640EE671-AB2C-6627-67D4-979C3CA03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0" name="グラフィックス 179" descr="コメント: いいね! 単色塗りつぶし">
            <a:extLst>
              <a:ext uri="{FF2B5EF4-FFF2-40B4-BE49-F238E27FC236}">
                <a16:creationId xmlns:a16="http://schemas.microsoft.com/office/drawing/2014/main" id="{5E3F39CC-5247-971C-6404-74B6441A5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1" name="グラフィックス 180" descr="コメント: ハート 単色塗りつぶし">
            <a:extLst>
              <a:ext uri="{FF2B5EF4-FFF2-40B4-BE49-F238E27FC236}">
                <a16:creationId xmlns:a16="http://schemas.microsoft.com/office/drawing/2014/main" id="{5B5986E1-3BD4-C833-890E-E740170C4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2" name="グラフィックス 181" descr="コメント: 重要 単色塗りつぶし">
            <a:extLst>
              <a:ext uri="{FF2B5EF4-FFF2-40B4-BE49-F238E27FC236}">
                <a16:creationId xmlns:a16="http://schemas.microsoft.com/office/drawing/2014/main" id="{F4A207FF-97A0-65D8-31C7-93285D812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3" name="グラフィックス 182" descr="コメント: いいね! 単色塗りつぶし">
            <a:extLst>
              <a:ext uri="{FF2B5EF4-FFF2-40B4-BE49-F238E27FC236}">
                <a16:creationId xmlns:a16="http://schemas.microsoft.com/office/drawing/2014/main" id="{A9A0C17E-BFCE-0BCB-F26A-C00BD3199B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4" name="グラフィックス 183" descr="コメント: ハート 単色塗りつぶし">
            <a:extLst>
              <a:ext uri="{FF2B5EF4-FFF2-40B4-BE49-F238E27FC236}">
                <a16:creationId xmlns:a16="http://schemas.microsoft.com/office/drawing/2014/main" id="{013B0C00-3ACE-31F9-E85F-FEBA4777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5" name="グラフィックス 184" descr="コメント: 重要 単色塗りつぶし">
            <a:extLst>
              <a:ext uri="{FF2B5EF4-FFF2-40B4-BE49-F238E27FC236}">
                <a16:creationId xmlns:a16="http://schemas.microsoft.com/office/drawing/2014/main" id="{573C9FD1-C789-178D-CC18-0A7D8D06D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6" name="グラフィックス 185" descr="コメント: いいね! 単色塗りつぶし">
            <a:extLst>
              <a:ext uri="{FF2B5EF4-FFF2-40B4-BE49-F238E27FC236}">
                <a16:creationId xmlns:a16="http://schemas.microsoft.com/office/drawing/2014/main" id="{95EA94A9-0C45-96EE-A1F1-F3EDB65AC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87" name="グラフィックス 186" descr="コメント: ハート 単色塗りつぶし">
            <a:extLst>
              <a:ext uri="{FF2B5EF4-FFF2-40B4-BE49-F238E27FC236}">
                <a16:creationId xmlns:a16="http://schemas.microsoft.com/office/drawing/2014/main" id="{11808EB3-4CEE-F35F-3A04-6333B3D5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88" name="グラフィックス 187" descr="コメント: 重要 単色塗りつぶし">
            <a:extLst>
              <a:ext uri="{FF2B5EF4-FFF2-40B4-BE49-F238E27FC236}">
                <a16:creationId xmlns:a16="http://schemas.microsoft.com/office/drawing/2014/main" id="{87F766CA-CDD0-B990-4AC1-A4E46D847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89" name="グラフィックス 188" descr="コメント: いいね! 単色塗りつぶし">
            <a:extLst>
              <a:ext uri="{FF2B5EF4-FFF2-40B4-BE49-F238E27FC236}">
                <a16:creationId xmlns:a16="http://schemas.microsoft.com/office/drawing/2014/main" id="{A73BDD18-E864-4A41-DF9E-8E29ACC1D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0" name="グラフィックス 189" descr="コメント: ハート 単色塗りつぶし">
            <a:extLst>
              <a:ext uri="{FF2B5EF4-FFF2-40B4-BE49-F238E27FC236}">
                <a16:creationId xmlns:a16="http://schemas.microsoft.com/office/drawing/2014/main" id="{21592EC0-2014-62E6-1DF8-1441CBCE3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1" name="グラフィックス 190" descr="コメント: 重要 単色塗りつぶし">
            <a:extLst>
              <a:ext uri="{FF2B5EF4-FFF2-40B4-BE49-F238E27FC236}">
                <a16:creationId xmlns:a16="http://schemas.microsoft.com/office/drawing/2014/main" id="{3AFD1A92-E8EA-EB78-2749-5DE63E676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2" name="グラフィックス 191" descr="コメント: いいね! 単色塗りつぶし">
            <a:extLst>
              <a:ext uri="{FF2B5EF4-FFF2-40B4-BE49-F238E27FC236}">
                <a16:creationId xmlns:a16="http://schemas.microsoft.com/office/drawing/2014/main" id="{61B24521-6A0C-82A1-6982-569D60C0B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3" name="グラフィックス 192" descr="コメント: ハート 単色塗りつぶし">
            <a:extLst>
              <a:ext uri="{FF2B5EF4-FFF2-40B4-BE49-F238E27FC236}">
                <a16:creationId xmlns:a16="http://schemas.microsoft.com/office/drawing/2014/main" id="{E570EF65-CAD9-4C07-1A91-2A72E20F8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4" name="グラフィックス 193" descr="コメント: 重要 単色塗りつぶし">
            <a:extLst>
              <a:ext uri="{FF2B5EF4-FFF2-40B4-BE49-F238E27FC236}">
                <a16:creationId xmlns:a16="http://schemas.microsoft.com/office/drawing/2014/main" id="{D31AB10A-6346-CD1E-33D9-514EE9B0C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5" name="グラフィックス 194" descr="コメント: いいね! 単色塗りつぶし">
            <a:extLst>
              <a:ext uri="{FF2B5EF4-FFF2-40B4-BE49-F238E27FC236}">
                <a16:creationId xmlns:a16="http://schemas.microsoft.com/office/drawing/2014/main" id="{C2627B12-B67D-4AD6-976E-93EE79506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6" name="グラフィックス 195" descr="コメント: ハート 単色塗りつぶし">
            <a:extLst>
              <a:ext uri="{FF2B5EF4-FFF2-40B4-BE49-F238E27FC236}">
                <a16:creationId xmlns:a16="http://schemas.microsoft.com/office/drawing/2014/main" id="{A3CC3BBF-AE17-E261-2BC5-F50E4C54F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197" name="グラフィックス 196" descr="コメント: 重要 単色塗りつぶし">
            <a:extLst>
              <a:ext uri="{FF2B5EF4-FFF2-40B4-BE49-F238E27FC236}">
                <a16:creationId xmlns:a16="http://schemas.microsoft.com/office/drawing/2014/main" id="{E93F5E41-1F23-ABC7-177C-3C467914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198" name="グラフィックス 197" descr="コメント: いいね! 単色塗りつぶし">
            <a:extLst>
              <a:ext uri="{FF2B5EF4-FFF2-40B4-BE49-F238E27FC236}">
                <a16:creationId xmlns:a16="http://schemas.microsoft.com/office/drawing/2014/main" id="{6E7BFDA9-5FAD-6299-D0E5-C9F76B756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199" name="グラフィックス 198" descr="コメント: ハート 単色塗りつぶし">
            <a:extLst>
              <a:ext uri="{FF2B5EF4-FFF2-40B4-BE49-F238E27FC236}">
                <a16:creationId xmlns:a16="http://schemas.microsoft.com/office/drawing/2014/main" id="{CD210B58-63D8-4646-5D64-A278BB1B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0" name="グラフィックス 199" descr="コメント: 重要 単色塗りつぶし">
            <a:extLst>
              <a:ext uri="{FF2B5EF4-FFF2-40B4-BE49-F238E27FC236}">
                <a16:creationId xmlns:a16="http://schemas.microsoft.com/office/drawing/2014/main" id="{E4A8D908-389F-3F7E-9982-6831D16BE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1" name="グラフィックス 200" descr="コメント: いいね! 単色塗りつぶし">
            <a:extLst>
              <a:ext uri="{FF2B5EF4-FFF2-40B4-BE49-F238E27FC236}">
                <a16:creationId xmlns:a16="http://schemas.microsoft.com/office/drawing/2014/main" id="{3E2447E4-4128-2A69-6CD8-02AE25353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2" name="グラフィックス 201" descr="コメント: ハート 単色塗りつぶし">
            <a:extLst>
              <a:ext uri="{FF2B5EF4-FFF2-40B4-BE49-F238E27FC236}">
                <a16:creationId xmlns:a16="http://schemas.microsoft.com/office/drawing/2014/main" id="{C38EBDFA-9FAF-2FF6-3EB1-EBF1C630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3" name="グラフィックス 202" descr="コメント: 重要 単色塗りつぶし">
            <a:extLst>
              <a:ext uri="{FF2B5EF4-FFF2-40B4-BE49-F238E27FC236}">
                <a16:creationId xmlns:a16="http://schemas.microsoft.com/office/drawing/2014/main" id="{1E3CA372-A34B-F3F5-678C-4A05DE1BA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4" name="グラフィックス 203" descr="コメント: いいね! 単色塗りつぶし">
            <a:extLst>
              <a:ext uri="{FF2B5EF4-FFF2-40B4-BE49-F238E27FC236}">
                <a16:creationId xmlns:a16="http://schemas.microsoft.com/office/drawing/2014/main" id="{A25133A0-B1B7-BF18-70AF-B0F18E174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5" name="グラフィックス 204" descr="コメント: ハート 単色塗りつぶし">
            <a:extLst>
              <a:ext uri="{FF2B5EF4-FFF2-40B4-BE49-F238E27FC236}">
                <a16:creationId xmlns:a16="http://schemas.microsoft.com/office/drawing/2014/main" id="{776D8515-DFA8-EDDB-D9F2-5EC5FA7BD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6" name="グラフィックス 205" descr="コメント: 重要 単色塗りつぶし">
            <a:extLst>
              <a:ext uri="{FF2B5EF4-FFF2-40B4-BE49-F238E27FC236}">
                <a16:creationId xmlns:a16="http://schemas.microsoft.com/office/drawing/2014/main" id="{7FDC5614-42B8-FAAF-09E7-448406E49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07" name="グラフィックス 206" descr="コメント: いいね! 単色塗りつぶし">
            <a:extLst>
              <a:ext uri="{FF2B5EF4-FFF2-40B4-BE49-F238E27FC236}">
                <a16:creationId xmlns:a16="http://schemas.microsoft.com/office/drawing/2014/main" id="{35D07A99-7603-32B6-9DDD-B352E8B3C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08" name="グラフィックス 207" descr="コメント: ハート 単色塗りつぶし">
            <a:extLst>
              <a:ext uri="{FF2B5EF4-FFF2-40B4-BE49-F238E27FC236}">
                <a16:creationId xmlns:a16="http://schemas.microsoft.com/office/drawing/2014/main" id="{5F4D9E20-F3A2-9B5C-F6E6-5FB18C467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09" name="グラフィックス 208" descr="コメント: 重要 単色塗りつぶし">
            <a:extLst>
              <a:ext uri="{FF2B5EF4-FFF2-40B4-BE49-F238E27FC236}">
                <a16:creationId xmlns:a16="http://schemas.microsoft.com/office/drawing/2014/main" id="{650F5E80-22CB-8EEC-2B3B-6E1FADB38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0" name="グラフィックス 209" descr="コメント: いいね! 単色塗りつぶし">
            <a:extLst>
              <a:ext uri="{FF2B5EF4-FFF2-40B4-BE49-F238E27FC236}">
                <a16:creationId xmlns:a16="http://schemas.microsoft.com/office/drawing/2014/main" id="{67A304CD-6B0F-750B-A251-20759A60F9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1" name="グラフィックス 210" descr="コメント: ハート 単色塗りつぶし">
            <a:extLst>
              <a:ext uri="{FF2B5EF4-FFF2-40B4-BE49-F238E27FC236}">
                <a16:creationId xmlns:a16="http://schemas.microsoft.com/office/drawing/2014/main" id="{DAB584C8-D0E5-4246-8403-D890559BA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2" name="グラフィックス 211" descr="コメント: 重要 単色塗りつぶし">
            <a:extLst>
              <a:ext uri="{FF2B5EF4-FFF2-40B4-BE49-F238E27FC236}">
                <a16:creationId xmlns:a16="http://schemas.microsoft.com/office/drawing/2014/main" id="{9D18ADFB-A80D-DB6A-D6E7-72DCC93D4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3" name="グラフィックス 212" descr="コメント: いいね! 単色塗りつぶし">
            <a:extLst>
              <a:ext uri="{FF2B5EF4-FFF2-40B4-BE49-F238E27FC236}">
                <a16:creationId xmlns:a16="http://schemas.microsoft.com/office/drawing/2014/main" id="{D072C334-1F8C-ED5E-6068-32858ECBE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4" name="グラフィックス 213" descr="コメント: ハート 単色塗りつぶし">
            <a:extLst>
              <a:ext uri="{FF2B5EF4-FFF2-40B4-BE49-F238E27FC236}">
                <a16:creationId xmlns:a16="http://schemas.microsoft.com/office/drawing/2014/main" id="{FF809AD5-DFB4-4C88-7733-BA3335098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5" name="グラフィックス 214" descr="コメント: 重要 単色塗りつぶし">
            <a:extLst>
              <a:ext uri="{FF2B5EF4-FFF2-40B4-BE49-F238E27FC236}">
                <a16:creationId xmlns:a16="http://schemas.microsoft.com/office/drawing/2014/main" id="{7E7F396E-20FD-C2F9-956D-26A615D6F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6" name="グラフィックス 215" descr="コメント: いいね! 単色塗りつぶし">
            <a:extLst>
              <a:ext uri="{FF2B5EF4-FFF2-40B4-BE49-F238E27FC236}">
                <a16:creationId xmlns:a16="http://schemas.microsoft.com/office/drawing/2014/main" id="{B5317DDC-A37F-C51D-6BE9-EEACDF70E2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17" name="グラフィックス 216" descr="コメント: ハート 単色塗りつぶし">
            <a:extLst>
              <a:ext uri="{FF2B5EF4-FFF2-40B4-BE49-F238E27FC236}">
                <a16:creationId xmlns:a16="http://schemas.microsoft.com/office/drawing/2014/main" id="{F8CD7EC8-3F77-1C1E-745D-B039D58C9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18" name="グラフィックス 217" descr="コメント: 重要 単色塗りつぶし">
            <a:extLst>
              <a:ext uri="{FF2B5EF4-FFF2-40B4-BE49-F238E27FC236}">
                <a16:creationId xmlns:a16="http://schemas.microsoft.com/office/drawing/2014/main" id="{BF865445-672A-7CD3-F5E2-63864B8A6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19" name="グラフィックス 218" descr="コメント: いいね! 単色塗りつぶし">
            <a:extLst>
              <a:ext uri="{FF2B5EF4-FFF2-40B4-BE49-F238E27FC236}">
                <a16:creationId xmlns:a16="http://schemas.microsoft.com/office/drawing/2014/main" id="{3E28FE28-876A-7AAC-FFC1-B6ABA34B37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0" name="グラフィックス 219" descr="コメント: ハート 単色塗りつぶし">
            <a:extLst>
              <a:ext uri="{FF2B5EF4-FFF2-40B4-BE49-F238E27FC236}">
                <a16:creationId xmlns:a16="http://schemas.microsoft.com/office/drawing/2014/main" id="{5B524FC2-90D3-C9D4-3F18-0D452D6E3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1" name="グラフィックス 220" descr="コメント: 重要 単色塗りつぶし">
            <a:extLst>
              <a:ext uri="{FF2B5EF4-FFF2-40B4-BE49-F238E27FC236}">
                <a16:creationId xmlns:a16="http://schemas.microsoft.com/office/drawing/2014/main" id="{EDB59A9D-5DC0-997C-EC5C-18BC32E56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2" name="グラフィックス 221" descr="コメント: いいね! 単色塗りつぶし">
            <a:extLst>
              <a:ext uri="{FF2B5EF4-FFF2-40B4-BE49-F238E27FC236}">
                <a16:creationId xmlns:a16="http://schemas.microsoft.com/office/drawing/2014/main" id="{7E74809A-3C3C-1438-F66F-C57CA78DF6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3" name="グラフィックス 222" descr="コメント: ハート 単色塗りつぶし">
            <a:extLst>
              <a:ext uri="{FF2B5EF4-FFF2-40B4-BE49-F238E27FC236}">
                <a16:creationId xmlns:a16="http://schemas.microsoft.com/office/drawing/2014/main" id="{FB60747E-EFFA-D00B-6828-59973B281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4" name="グラフィックス 223" descr="コメント: 重要 単色塗りつぶし">
            <a:extLst>
              <a:ext uri="{FF2B5EF4-FFF2-40B4-BE49-F238E27FC236}">
                <a16:creationId xmlns:a16="http://schemas.microsoft.com/office/drawing/2014/main" id="{E0C9358C-8207-B9E8-9C53-85169D749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5" name="グラフィックス 224" descr="コメント: いいね! 単色塗りつぶし">
            <a:extLst>
              <a:ext uri="{FF2B5EF4-FFF2-40B4-BE49-F238E27FC236}">
                <a16:creationId xmlns:a16="http://schemas.microsoft.com/office/drawing/2014/main" id="{C6D425AB-0C07-C7CA-3360-6820EDB41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  <p:pic>
        <p:nvPicPr>
          <p:cNvPr id="226" name="グラフィックス 225" descr="コメント: ハート 単色塗りつぶし">
            <a:extLst>
              <a:ext uri="{FF2B5EF4-FFF2-40B4-BE49-F238E27FC236}">
                <a16:creationId xmlns:a16="http://schemas.microsoft.com/office/drawing/2014/main" id="{BDC4843F-DE3A-1C05-144D-E808D992C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49" y="1112342"/>
            <a:ext cx="408992" cy="408992"/>
          </a:xfrm>
          <a:prstGeom prst="rect">
            <a:avLst/>
          </a:prstGeom>
        </p:spPr>
      </p:pic>
      <p:pic>
        <p:nvPicPr>
          <p:cNvPr id="227" name="グラフィックス 226" descr="コメント: 重要 単色塗りつぶし">
            <a:extLst>
              <a:ext uri="{FF2B5EF4-FFF2-40B4-BE49-F238E27FC236}">
                <a16:creationId xmlns:a16="http://schemas.microsoft.com/office/drawing/2014/main" id="{53328E71-01EB-605E-2F70-0CD9D475F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297" y="1112342"/>
            <a:ext cx="408992" cy="408992"/>
          </a:xfrm>
          <a:prstGeom prst="rect">
            <a:avLst/>
          </a:prstGeom>
        </p:spPr>
      </p:pic>
      <p:pic>
        <p:nvPicPr>
          <p:cNvPr id="228" name="グラフィックス 227" descr="コメント: いいね! 単色塗りつぶし">
            <a:extLst>
              <a:ext uri="{FF2B5EF4-FFF2-40B4-BE49-F238E27FC236}">
                <a16:creationId xmlns:a16="http://schemas.microsoft.com/office/drawing/2014/main" id="{D920C6B6-D0F5-86DF-31ED-E57D6D6B8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112342"/>
            <a:ext cx="408992" cy="40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5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03BED74-51EF-6660-D2C1-A6C94E6B7919}"/>
              </a:ext>
            </a:extLst>
          </p:cNvPr>
          <p:cNvSpPr/>
          <p:nvPr/>
        </p:nvSpPr>
        <p:spPr>
          <a:xfrm>
            <a:off x="497721" y="3925282"/>
            <a:ext cx="8742765" cy="2764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1C29B2-5679-B592-F131-02A76C5395A7}"/>
              </a:ext>
            </a:extLst>
          </p:cNvPr>
          <p:cNvSpPr txBox="1"/>
          <p:nvPr/>
        </p:nvSpPr>
        <p:spPr>
          <a:xfrm>
            <a:off x="48" y="3925282"/>
            <a:ext cx="492443" cy="276476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ファイル共有の方法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90A4D3-E9A1-AA85-8687-8D25C839382C}"/>
              </a:ext>
            </a:extLst>
          </p:cNvPr>
          <p:cNvSpPr/>
          <p:nvPr/>
        </p:nvSpPr>
        <p:spPr>
          <a:xfrm>
            <a:off x="497796" y="1103658"/>
            <a:ext cx="11460524" cy="2625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FE0E7F-AF9A-C9FE-0D7F-393910556542}"/>
              </a:ext>
            </a:extLst>
          </p:cNvPr>
          <p:cNvSpPr txBox="1"/>
          <p:nvPr/>
        </p:nvSpPr>
        <p:spPr>
          <a:xfrm>
            <a:off x="202475" y="192265"/>
            <a:ext cx="11789962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オフィス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アプリを用いた付箋ボードの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活用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7EA790-C5BB-89DE-ED66-7AECC3364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5" r="53307" b="45213"/>
          <a:stretch/>
        </p:blipFill>
        <p:spPr>
          <a:xfrm>
            <a:off x="869365" y="1601004"/>
            <a:ext cx="3104658" cy="1887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1D6980-4AFC-6141-C7E6-9540E7EEF532}"/>
              </a:ext>
            </a:extLst>
          </p:cNvPr>
          <p:cNvSpPr/>
          <p:nvPr/>
        </p:nvSpPr>
        <p:spPr>
          <a:xfrm>
            <a:off x="921063" y="1955792"/>
            <a:ext cx="1168400" cy="748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765392E-253A-B029-0A2D-4C6AF2839AE1}"/>
              </a:ext>
            </a:extLst>
          </p:cNvPr>
          <p:cNvSpPr/>
          <p:nvPr/>
        </p:nvSpPr>
        <p:spPr>
          <a:xfrm>
            <a:off x="2324413" y="1971932"/>
            <a:ext cx="599304" cy="5579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A774B4F-F839-D2AA-6100-BF3D0DE49B40}"/>
              </a:ext>
            </a:extLst>
          </p:cNvPr>
          <p:cNvCxnSpPr>
            <a:stCxn id="6" idx="3"/>
            <a:endCxn id="7" idx="2"/>
          </p:cNvCxnSpPr>
          <p:nvPr/>
        </p:nvCxnSpPr>
        <p:spPr>
          <a:xfrm flipV="1">
            <a:off x="2089463" y="2250898"/>
            <a:ext cx="234950" cy="79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C5B343-6F82-6598-1A46-BBA5546B62F2}"/>
              </a:ext>
            </a:extLst>
          </p:cNvPr>
          <p:cNvSpPr txBox="1"/>
          <p:nvPr/>
        </p:nvSpPr>
        <p:spPr>
          <a:xfrm>
            <a:off x="2077632" y="2855559"/>
            <a:ext cx="1447956" cy="584775"/>
          </a:xfrm>
          <a:prstGeom prst="wedgeRectCallout">
            <a:avLst>
              <a:gd name="adj1" fmla="val -63555"/>
              <a:gd name="adj2" fmla="val -59763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自分の班のシートを選択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A235D38-82F3-8642-1FF1-C3269BB3D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262" y="1608115"/>
            <a:ext cx="2677475" cy="1853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EFE3C0D-24CE-89BA-7621-204DC676597F}"/>
              </a:ext>
            </a:extLst>
          </p:cNvPr>
          <p:cNvCxnSpPr>
            <a:cxnSpLocks/>
          </p:cNvCxnSpPr>
          <p:nvPr/>
        </p:nvCxnSpPr>
        <p:spPr>
          <a:xfrm flipH="1">
            <a:off x="5933397" y="2538143"/>
            <a:ext cx="419100" cy="396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図 56">
            <a:extLst>
              <a:ext uri="{FF2B5EF4-FFF2-40B4-BE49-F238E27FC236}">
                <a16:creationId xmlns:a16="http://schemas.microsoft.com/office/drawing/2014/main" id="{D07030DD-E909-3D06-6C77-3E138EDED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063" y="1582533"/>
            <a:ext cx="3623689" cy="18660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C8382B-A70C-2422-4A3C-01918171695C}"/>
              </a:ext>
            </a:extLst>
          </p:cNvPr>
          <p:cNvSpPr txBox="1"/>
          <p:nvPr/>
        </p:nvSpPr>
        <p:spPr>
          <a:xfrm>
            <a:off x="6208007" y="2806684"/>
            <a:ext cx="1623097" cy="584775"/>
          </a:xfrm>
          <a:prstGeom prst="wedgeRectCallout">
            <a:avLst>
              <a:gd name="adj1" fmla="val -30621"/>
              <a:gd name="adj2" fmla="val -80782"/>
            </a:avLst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付箋をドラッグして移動</a:t>
            </a:r>
            <a:endParaRPr lang="ja-JP" altLang="en-US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80E9847-2689-3988-F329-E63282C3740A}"/>
              </a:ext>
            </a:extLst>
          </p:cNvPr>
          <p:cNvSpPr/>
          <p:nvPr/>
        </p:nvSpPr>
        <p:spPr>
          <a:xfrm>
            <a:off x="9508022" y="2411431"/>
            <a:ext cx="245157" cy="2082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2D268D4-F708-B6E1-9EF8-A6241B95B3DB}"/>
              </a:ext>
            </a:extLst>
          </p:cNvPr>
          <p:cNvCxnSpPr>
            <a:cxnSpLocks/>
          </p:cNvCxnSpPr>
          <p:nvPr/>
        </p:nvCxnSpPr>
        <p:spPr>
          <a:xfrm>
            <a:off x="9786942" y="2515546"/>
            <a:ext cx="153965" cy="150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1FBD63-9DF1-A328-61A2-125FCC527657}"/>
              </a:ext>
            </a:extLst>
          </p:cNvPr>
          <p:cNvSpPr txBox="1"/>
          <p:nvPr/>
        </p:nvSpPr>
        <p:spPr>
          <a:xfrm>
            <a:off x="1257926" y="1199276"/>
            <a:ext cx="213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シートの選択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073E1C-A51E-B89A-C85F-B8E05B60383E}"/>
              </a:ext>
            </a:extLst>
          </p:cNvPr>
          <p:cNvSpPr txBox="1"/>
          <p:nvPr/>
        </p:nvSpPr>
        <p:spPr>
          <a:xfrm>
            <a:off x="4590619" y="1243336"/>
            <a:ext cx="31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付箋の利用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2E85DB-9CD2-2332-503A-E22748D4EFA4}"/>
              </a:ext>
            </a:extLst>
          </p:cNvPr>
          <p:cNvSpPr txBox="1"/>
          <p:nvPr/>
        </p:nvSpPr>
        <p:spPr>
          <a:xfrm>
            <a:off x="8257883" y="1238783"/>
            <a:ext cx="325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スタンプの利用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48139F-353E-7B1E-973C-A77E1720D95E}"/>
              </a:ext>
            </a:extLst>
          </p:cNvPr>
          <p:cNvSpPr txBox="1"/>
          <p:nvPr/>
        </p:nvSpPr>
        <p:spPr>
          <a:xfrm>
            <a:off x="10374694" y="2342332"/>
            <a:ext cx="1224092" cy="830997"/>
          </a:xfrm>
          <a:prstGeom prst="wedgeRectCallout">
            <a:avLst>
              <a:gd name="adj1" fmla="val -73700"/>
              <a:gd name="adj2" fmla="val -7802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スタンプをドラッグして移動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109E21-6FAB-CFF3-3DAF-B9EFB43FEA10}"/>
              </a:ext>
            </a:extLst>
          </p:cNvPr>
          <p:cNvSpPr txBox="1"/>
          <p:nvPr/>
        </p:nvSpPr>
        <p:spPr>
          <a:xfrm>
            <a:off x="-5804" y="1151668"/>
            <a:ext cx="492443" cy="23462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ボードの</a:t>
            </a:r>
            <a:r>
              <a:rPr kumimoji="1" lang="ja-JP" altLang="en-US" sz="200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使い方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6C40DC-1D8D-C0A6-9F6E-4C0C152FA963}"/>
              </a:ext>
            </a:extLst>
          </p:cNvPr>
          <p:cNvSpPr txBox="1"/>
          <p:nvPr/>
        </p:nvSpPr>
        <p:spPr>
          <a:xfrm>
            <a:off x="445047" y="3961360"/>
            <a:ext cx="20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右上の共有ボタン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B277BD8-2902-35CA-879B-5534A5D5E3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26" t="10946"/>
          <a:stretch/>
        </p:blipFill>
        <p:spPr>
          <a:xfrm>
            <a:off x="870086" y="4562959"/>
            <a:ext cx="1430502" cy="1913788"/>
          </a:xfrm>
          <a:prstGeom prst="rect">
            <a:avLst/>
          </a:prstGeom>
        </p:spPr>
      </p:pic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32BBA0D-318D-3957-8129-D62ABB88B082}"/>
              </a:ext>
            </a:extLst>
          </p:cNvPr>
          <p:cNvSpPr/>
          <p:nvPr/>
        </p:nvSpPr>
        <p:spPr>
          <a:xfrm>
            <a:off x="1649328" y="4607845"/>
            <a:ext cx="411971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C5CDF6E-86D1-BE6E-0379-3AEC1F677328}"/>
              </a:ext>
            </a:extLst>
          </p:cNvPr>
          <p:cNvSpPr/>
          <p:nvPr/>
        </p:nvSpPr>
        <p:spPr>
          <a:xfrm>
            <a:off x="1362512" y="4786269"/>
            <a:ext cx="514637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ACBA033A-4F3F-2FE7-7965-46E212FA8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401" y="4327789"/>
            <a:ext cx="1285279" cy="2107079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40E2CD16-1039-DBB6-65C3-0A26C2A37FCB}"/>
              </a:ext>
            </a:extLst>
          </p:cNvPr>
          <p:cNvSpPr/>
          <p:nvPr/>
        </p:nvSpPr>
        <p:spPr>
          <a:xfrm>
            <a:off x="2975401" y="4866309"/>
            <a:ext cx="1285279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B646E98-6A30-50BB-8C91-A683DB1B0FAF}"/>
              </a:ext>
            </a:extLst>
          </p:cNvPr>
          <p:cNvSpPr/>
          <p:nvPr/>
        </p:nvSpPr>
        <p:spPr>
          <a:xfrm>
            <a:off x="2975401" y="5125070"/>
            <a:ext cx="1285279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ADD4CA8-917A-AA4E-294A-80D99375CCCB}"/>
              </a:ext>
            </a:extLst>
          </p:cNvPr>
          <p:cNvSpPr txBox="1"/>
          <p:nvPr/>
        </p:nvSpPr>
        <p:spPr>
          <a:xfrm>
            <a:off x="2726342" y="3971552"/>
            <a:ext cx="20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クラウド上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へ保存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E715FAC-E0B7-D2C0-228D-70AAF6A29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658" y="4350482"/>
            <a:ext cx="1133742" cy="108145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C662B56-6872-2656-0A1F-781EA3A888A2}"/>
              </a:ext>
            </a:extLst>
          </p:cNvPr>
          <p:cNvSpPr txBox="1"/>
          <p:nvPr/>
        </p:nvSpPr>
        <p:spPr>
          <a:xfrm>
            <a:off x="5006590" y="3953216"/>
            <a:ext cx="172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設定の確認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149076C8-E9A4-DE52-BC75-2E58BB7C12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642" y="4861644"/>
            <a:ext cx="1285279" cy="1689073"/>
          </a:xfrm>
          <a:prstGeom prst="rect">
            <a:avLst/>
          </a:prstGeom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1ACE298B-FEB5-E0F3-C95A-7A4D2DF03AA9}"/>
              </a:ext>
            </a:extLst>
          </p:cNvPr>
          <p:cNvSpPr/>
          <p:nvPr/>
        </p:nvSpPr>
        <p:spPr>
          <a:xfrm>
            <a:off x="5102680" y="5093436"/>
            <a:ext cx="353601" cy="303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8D109140-7841-D869-4813-BA36EF76CB40}"/>
              </a:ext>
            </a:extLst>
          </p:cNvPr>
          <p:cNvSpPr/>
          <p:nvPr/>
        </p:nvSpPr>
        <p:spPr>
          <a:xfrm>
            <a:off x="5627200" y="5263343"/>
            <a:ext cx="1285279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97E10B36-BA20-55F9-10CF-4A30E97B3ABF}"/>
              </a:ext>
            </a:extLst>
          </p:cNvPr>
          <p:cNvSpPr/>
          <p:nvPr/>
        </p:nvSpPr>
        <p:spPr>
          <a:xfrm>
            <a:off x="6171666" y="6295911"/>
            <a:ext cx="448665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C6A53F3D-FC65-B751-83EA-5355FE96B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756" y="4314979"/>
            <a:ext cx="1690256" cy="1596022"/>
          </a:xfrm>
          <a:prstGeom prst="rect">
            <a:avLst/>
          </a:prstGeom>
        </p:spPr>
      </p:pic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CB2FAF5A-23A8-8B39-9AF7-67D053F660BE}"/>
              </a:ext>
            </a:extLst>
          </p:cNvPr>
          <p:cNvSpPr/>
          <p:nvPr/>
        </p:nvSpPr>
        <p:spPr>
          <a:xfrm>
            <a:off x="7712500" y="5488404"/>
            <a:ext cx="833125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3BC795D-6BB6-76F1-8CE0-8A958D69310E}"/>
              </a:ext>
            </a:extLst>
          </p:cNvPr>
          <p:cNvSpPr txBox="1"/>
          <p:nvPr/>
        </p:nvSpPr>
        <p:spPr>
          <a:xfrm>
            <a:off x="6807426" y="3954482"/>
            <a:ext cx="24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リンクのコピー＆配付</a:t>
            </a: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886B3249-2A88-D51A-F29E-20AC33377F32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456281" y="5244992"/>
            <a:ext cx="149803" cy="104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8F4D9347-71C6-4851-985B-999213D308DA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6269840" y="5441767"/>
            <a:ext cx="126159" cy="854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C03CBCD-03AF-171D-0464-8D54D70D99D7}"/>
              </a:ext>
            </a:extLst>
          </p:cNvPr>
          <p:cNvSpPr/>
          <p:nvPr/>
        </p:nvSpPr>
        <p:spPr>
          <a:xfrm>
            <a:off x="4886718" y="4013694"/>
            <a:ext cx="144530" cy="25061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8FD8E32B-6F6D-DC23-A4DC-43BA8AC27359}"/>
              </a:ext>
            </a:extLst>
          </p:cNvPr>
          <p:cNvSpPr/>
          <p:nvPr/>
        </p:nvSpPr>
        <p:spPr>
          <a:xfrm>
            <a:off x="6687356" y="4007536"/>
            <a:ext cx="144530" cy="25676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037FB8F-92DF-51A8-DF3F-1E30E5CFFC54}"/>
              </a:ext>
            </a:extLst>
          </p:cNvPr>
          <p:cNvCxnSpPr>
            <a:cxnSpLocks/>
            <a:stCxn id="51" idx="2"/>
            <a:endCxn id="1026" idx="3"/>
          </p:cNvCxnSpPr>
          <p:nvPr/>
        </p:nvCxnSpPr>
        <p:spPr>
          <a:xfrm flipH="1">
            <a:off x="7515898" y="5857736"/>
            <a:ext cx="613165" cy="413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QRコードを撮影している人のイラスト">
            <a:extLst>
              <a:ext uri="{FF2B5EF4-FFF2-40B4-BE49-F238E27FC236}">
                <a16:creationId xmlns:a16="http://schemas.microsoft.com/office/drawing/2014/main" id="{34EBD0AC-CF2C-1194-29C9-E5E3022FA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41147" r="62110" b="23769"/>
          <a:stretch/>
        </p:blipFill>
        <p:spPr bwMode="auto">
          <a:xfrm>
            <a:off x="7134687" y="5975728"/>
            <a:ext cx="381211" cy="5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01655BE-670F-0342-FFD1-0CFC4E25D2FA}"/>
              </a:ext>
            </a:extLst>
          </p:cNvPr>
          <p:cNvCxnSpPr>
            <a:cxnSpLocks/>
            <a:stCxn id="51" idx="2"/>
            <a:endCxn id="54" idx="1"/>
          </p:cNvCxnSpPr>
          <p:nvPr/>
        </p:nvCxnSpPr>
        <p:spPr>
          <a:xfrm>
            <a:off x="8129063" y="5857736"/>
            <a:ext cx="344583" cy="300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>
            <a:extLst>
              <a:ext uri="{FF2B5EF4-FFF2-40B4-BE49-F238E27FC236}">
                <a16:creationId xmlns:a16="http://schemas.microsoft.com/office/drawing/2014/main" id="{637A31C4-3E9E-907C-CFE8-F5CF77264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3646" y="5931901"/>
            <a:ext cx="676762" cy="453222"/>
          </a:xfrm>
          <a:prstGeom prst="rect">
            <a:avLst/>
          </a:prstGeom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C59F5829-0A69-99CA-8FE6-B3A1FDDCB043}"/>
              </a:ext>
            </a:extLst>
          </p:cNvPr>
          <p:cNvSpPr txBox="1"/>
          <p:nvPr/>
        </p:nvSpPr>
        <p:spPr>
          <a:xfrm>
            <a:off x="7459920" y="6192541"/>
            <a:ext cx="636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二次元</a:t>
            </a:r>
            <a:endParaRPr kumimoji="1" lang="en-US" altLang="ja-JP" sz="1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コード</a:t>
            </a:r>
            <a:endParaRPr kumimoji="1" lang="en-US" altLang="ja-JP" sz="1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で配付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113C5DBD-6994-9772-FC17-A2A7972CF142}"/>
              </a:ext>
            </a:extLst>
          </p:cNvPr>
          <p:cNvSpPr txBox="1"/>
          <p:nvPr/>
        </p:nvSpPr>
        <p:spPr>
          <a:xfrm>
            <a:off x="8257883" y="6350662"/>
            <a:ext cx="99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Web</a:t>
            </a:r>
            <a:r>
              <a:rPr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掲示板にリンク貼付け</a:t>
            </a:r>
            <a:endParaRPr kumimoji="1" lang="ja-JP" altLang="en-US" sz="1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FCF2FFA6-952C-9B83-0806-7268B13D3DDC}"/>
              </a:ext>
            </a:extLst>
          </p:cNvPr>
          <p:cNvSpPr txBox="1"/>
          <p:nvPr/>
        </p:nvSpPr>
        <p:spPr>
          <a:xfrm>
            <a:off x="4532996" y="5673070"/>
            <a:ext cx="953237" cy="749812"/>
          </a:xfrm>
          <a:prstGeom prst="wedgeRectCallout">
            <a:avLst>
              <a:gd name="adj1" fmla="val 69682"/>
              <a:gd name="adj2" fmla="val -78866"/>
            </a:avLst>
          </a:prstGeom>
          <a:solidFill>
            <a:srgbClr val="FFC000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「すべてのユーザー」や「組織内」等を選択</a:t>
            </a:r>
          </a:p>
        </p:txBody>
      </p:sp>
      <p:sp>
        <p:nvSpPr>
          <p:cNvPr id="1031" name="正方形/長方形 1030">
            <a:extLst>
              <a:ext uri="{FF2B5EF4-FFF2-40B4-BE49-F238E27FC236}">
                <a16:creationId xmlns:a16="http://schemas.microsoft.com/office/drawing/2014/main" id="{25BBCA92-E84A-A438-9B1B-5FE5FFF457A7}"/>
              </a:ext>
            </a:extLst>
          </p:cNvPr>
          <p:cNvSpPr/>
          <p:nvPr/>
        </p:nvSpPr>
        <p:spPr>
          <a:xfrm>
            <a:off x="9795510" y="3925282"/>
            <a:ext cx="2162810" cy="276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F5463FA0-373F-FEF5-16EA-1E3D52082F90}"/>
              </a:ext>
            </a:extLst>
          </p:cNvPr>
          <p:cNvSpPr txBox="1"/>
          <p:nvPr/>
        </p:nvSpPr>
        <p:spPr>
          <a:xfrm>
            <a:off x="9296583" y="4174011"/>
            <a:ext cx="492443" cy="25160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チームズでの共有</a:t>
            </a:r>
            <a:endParaRPr kumimoji="1" lang="ja-JP" altLang="en-US" sz="2000">
              <a:solidFill>
                <a:schemeClr val="accent5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00CC4B26-A30A-2705-A018-B1D27273DCD8}"/>
              </a:ext>
            </a:extLst>
          </p:cNvPr>
          <p:cNvSpPr txBox="1"/>
          <p:nvPr/>
        </p:nvSpPr>
        <p:spPr>
          <a:xfrm>
            <a:off x="9914316" y="3951254"/>
            <a:ext cx="19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ファイルを投稿</a:t>
            </a:r>
          </a:p>
        </p:txBody>
      </p:sp>
      <p:pic>
        <p:nvPicPr>
          <p:cNvPr id="1035" name="図 1034">
            <a:extLst>
              <a:ext uri="{FF2B5EF4-FFF2-40B4-BE49-F238E27FC236}">
                <a16:creationId xmlns:a16="http://schemas.microsoft.com/office/drawing/2014/main" id="{B56EC14B-CA2C-7ADA-EC8D-A4BBE611F4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6659"/>
          <a:stretch/>
        </p:blipFill>
        <p:spPr>
          <a:xfrm>
            <a:off x="9914228" y="4330692"/>
            <a:ext cx="1934910" cy="1958729"/>
          </a:xfrm>
          <a:prstGeom prst="rect">
            <a:avLst/>
          </a:prstGeom>
        </p:spPr>
      </p:pic>
      <p:sp>
        <p:nvSpPr>
          <p:cNvPr id="1036" name="四角形: 角を丸くする 1035">
            <a:extLst>
              <a:ext uri="{FF2B5EF4-FFF2-40B4-BE49-F238E27FC236}">
                <a16:creationId xmlns:a16="http://schemas.microsoft.com/office/drawing/2014/main" id="{20EBD9BE-E040-473B-185C-19036CAE0DFA}"/>
              </a:ext>
            </a:extLst>
          </p:cNvPr>
          <p:cNvSpPr/>
          <p:nvPr/>
        </p:nvSpPr>
        <p:spPr>
          <a:xfrm>
            <a:off x="10344047" y="6114539"/>
            <a:ext cx="408050" cy="1846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1037" name="直線矢印コネクタ 1036">
            <a:extLst>
              <a:ext uri="{FF2B5EF4-FFF2-40B4-BE49-F238E27FC236}">
                <a16:creationId xmlns:a16="http://schemas.microsoft.com/office/drawing/2014/main" id="{5A9B6117-6791-46A8-3DE4-0315B1978F85}"/>
              </a:ext>
            </a:extLst>
          </p:cNvPr>
          <p:cNvCxnSpPr>
            <a:cxnSpLocks/>
            <a:stCxn id="1036" idx="0"/>
            <a:endCxn id="1040" idx="2"/>
          </p:cNvCxnSpPr>
          <p:nvPr/>
        </p:nvCxnSpPr>
        <p:spPr>
          <a:xfrm flipV="1">
            <a:off x="10548072" y="5857736"/>
            <a:ext cx="286085" cy="256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四角形: 角を丸くする 1039">
            <a:extLst>
              <a:ext uri="{FF2B5EF4-FFF2-40B4-BE49-F238E27FC236}">
                <a16:creationId xmlns:a16="http://schemas.microsoft.com/office/drawing/2014/main" id="{C0583FD1-9983-8C0B-D14C-A632135F2C11}"/>
              </a:ext>
            </a:extLst>
          </p:cNvPr>
          <p:cNvSpPr/>
          <p:nvPr/>
        </p:nvSpPr>
        <p:spPr>
          <a:xfrm>
            <a:off x="10596449" y="5574976"/>
            <a:ext cx="475416" cy="282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041" name="四角形: 角を丸くする 1040">
            <a:extLst>
              <a:ext uri="{FF2B5EF4-FFF2-40B4-BE49-F238E27FC236}">
                <a16:creationId xmlns:a16="http://schemas.microsoft.com/office/drawing/2014/main" id="{DA8869FE-56DD-409A-7D55-8B2327FAD8C0}"/>
              </a:ext>
            </a:extLst>
          </p:cNvPr>
          <p:cNvSpPr/>
          <p:nvPr/>
        </p:nvSpPr>
        <p:spPr>
          <a:xfrm>
            <a:off x="11269342" y="5769621"/>
            <a:ext cx="357548" cy="2290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1042" name="直線矢印コネクタ 1041">
            <a:extLst>
              <a:ext uri="{FF2B5EF4-FFF2-40B4-BE49-F238E27FC236}">
                <a16:creationId xmlns:a16="http://schemas.microsoft.com/office/drawing/2014/main" id="{481B356B-CB61-CBB6-D2F5-00CB3B397D7A}"/>
              </a:ext>
            </a:extLst>
          </p:cNvPr>
          <p:cNvCxnSpPr>
            <a:cxnSpLocks/>
            <a:stCxn id="1040" idx="3"/>
            <a:endCxn id="1041" idx="1"/>
          </p:cNvCxnSpPr>
          <p:nvPr/>
        </p:nvCxnSpPr>
        <p:spPr>
          <a:xfrm>
            <a:off x="11071865" y="5716356"/>
            <a:ext cx="197477" cy="167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56E4B27A-3858-2F2B-D7FA-1BEC0E3A17AB}"/>
              </a:ext>
            </a:extLst>
          </p:cNvPr>
          <p:cNvSpPr txBox="1"/>
          <p:nvPr/>
        </p:nvSpPr>
        <p:spPr>
          <a:xfrm>
            <a:off x="9786942" y="6294989"/>
            <a:ext cx="220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Microsoft Teams</a:t>
            </a:r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に投稿した時点でそのチーム内の人と共有可能</a:t>
            </a:r>
          </a:p>
        </p:txBody>
      </p:sp>
      <p:pic>
        <p:nvPicPr>
          <p:cNvPr id="26" name="Picture 2" descr="Microsoft Teamsのチャットボット「Teams bot」を活用して業務効率化 - goo AI x DESIGN(エーアイクロスデザイン)">
            <a:extLst>
              <a:ext uri="{FF2B5EF4-FFF2-40B4-BE49-F238E27FC236}">
                <a16:creationId xmlns:a16="http://schemas.microsoft.com/office/drawing/2014/main" id="{CE28F5A4-9139-6F3B-D460-68F7DF1B5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5417" r="68229" b="19878"/>
          <a:stretch/>
        </p:blipFill>
        <p:spPr bwMode="auto">
          <a:xfrm>
            <a:off x="9296583" y="3930581"/>
            <a:ext cx="456596" cy="4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矢印: 右 29">
            <a:extLst>
              <a:ext uri="{FF2B5EF4-FFF2-40B4-BE49-F238E27FC236}">
                <a16:creationId xmlns:a16="http://schemas.microsoft.com/office/drawing/2014/main" id="{9D74FB82-86AB-782D-7327-833C23C67293}"/>
              </a:ext>
            </a:extLst>
          </p:cNvPr>
          <p:cNvSpPr/>
          <p:nvPr/>
        </p:nvSpPr>
        <p:spPr>
          <a:xfrm>
            <a:off x="2607626" y="4007536"/>
            <a:ext cx="144530" cy="25061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42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183</Words>
  <Application>Microsoft Office PowerPoint</Application>
  <PresentationFormat>ワイド画面</PresentationFormat>
  <Paragraphs>46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ＭＳ Ｐゴシック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松永 豊</dc:creator>
  <cp:lastModifiedBy>松永 豊</cp:lastModifiedBy>
  <cp:revision>1</cp:revision>
  <dcterms:created xsi:type="dcterms:W3CDTF">2024-06-04T05:52:12Z</dcterms:created>
  <dcterms:modified xsi:type="dcterms:W3CDTF">2024-11-19T00:51:41Z</dcterms:modified>
</cp:coreProperties>
</file>