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106"/>
  </p:notesMasterIdLst>
  <p:sldIdLst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60" r:id="rId41"/>
    <p:sldId id="367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22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7" r:id="rId87"/>
    <p:sldId id="348" r:id="rId88"/>
    <p:sldId id="349" r:id="rId89"/>
    <p:sldId id="350" r:id="rId90"/>
    <p:sldId id="351" r:id="rId91"/>
    <p:sldId id="352" r:id="rId92"/>
    <p:sldId id="353" r:id="rId93"/>
    <p:sldId id="354" r:id="rId94"/>
    <p:sldId id="355" r:id="rId95"/>
    <p:sldId id="356" r:id="rId96"/>
    <p:sldId id="357" r:id="rId97"/>
    <p:sldId id="358" r:id="rId98"/>
    <p:sldId id="359" r:id="rId99"/>
    <p:sldId id="361" r:id="rId100"/>
    <p:sldId id="362" r:id="rId101"/>
    <p:sldId id="363" r:id="rId102"/>
    <p:sldId id="364" r:id="rId103"/>
    <p:sldId id="365" r:id="rId104"/>
    <p:sldId id="366" r:id="rId10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5" d="100"/>
        <a:sy n="105" d="100"/>
      </p:scale>
      <p:origin x="0" y="-234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6" Type="http://schemas.openxmlformats.org/officeDocument/2006/relationships/slide" Target="slides/slide12.xml"/><Relationship Id="rId107" Type="http://schemas.openxmlformats.org/officeDocument/2006/relationships/presProps" Target="presProps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viewProps" Target="viewProps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theme" Target="theme/theme1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tableStyles" Target="tableStyle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58F6F-9B3A-4626-A771-B339AE670955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91538-9A3C-49A3-AC35-99FA389EB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850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D402-4A5F-4B87-8ED3-ADE7E2D0E914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F328-8A62-4870-88F9-63E55AD5DF49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5C39-D9FF-4304-9613-AF928ABAA0FC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D8057288-AD85-7E9A-6956-EB2013474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FFD833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770C36E8-8BAD-DA0E-0203-6866AC24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2313-F02D-47FB-8098-5A47A82C6E6A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71BF-927F-4C63-A1E2-5EB70DFE029C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9E24-7CCF-4FF4-B9B3-270246BA38A4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9703-8F50-44F2-A178-817020530D8D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B5A3-C2A6-49AD-839C-5D11B84FB0D7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5339-058B-4143-9F5F-C968C289DCEE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3CCB-DDF2-4884-950E-1EF34A72C9E9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44EFF-509B-4298-A052-9722D0C754DE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slide" Target="slide83.xml"/><Relationship Id="rId18" Type="http://schemas.openxmlformats.org/officeDocument/2006/relationships/slide" Target="slide62.xml"/><Relationship Id="rId3" Type="http://schemas.openxmlformats.org/officeDocument/2006/relationships/slide" Target="slide2.xml"/><Relationship Id="rId21" Type="http://schemas.openxmlformats.org/officeDocument/2006/relationships/slide" Target="slide89.xml"/><Relationship Id="rId7" Type="http://schemas.openxmlformats.org/officeDocument/2006/relationships/slide" Target="slide44.xml"/><Relationship Id="rId12" Type="http://schemas.openxmlformats.org/officeDocument/2006/relationships/slide" Target="slide67.xml"/><Relationship Id="rId17" Type="http://schemas.openxmlformats.org/officeDocument/2006/relationships/slide" Target="slide77.xml"/><Relationship Id="rId2" Type="http://schemas.openxmlformats.org/officeDocument/2006/relationships/image" Target="../media/image1.png"/><Relationship Id="rId16" Type="http://schemas.openxmlformats.org/officeDocument/2006/relationships/slide" Target="slide73.xml"/><Relationship Id="rId20" Type="http://schemas.openxmlformats.org/officeDocument/2006/relationships/slide" Target="slide4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11" Type="http://schemas.openxmlformats.org/officeDocument/2006/relationships/slide" Target="slide65.xml"/><Relationship Id="rId5" Type="http://schemas.openxmlformats.org/officeDocument/2006/relationships/slide" Target="slide13.xml"/><Relationship Id="rId15" Type="http://schemas.openxmlformats.org/officeDocument/2006/relationships/slide" Target="slide70.xml"/><Relationship Id="rId23" Type="http://schemas.openxmlformats.org/officeDocument/2006/relationships/slide" Target="slide96.xml"/><Relationship Id="rId10" Type="http://schemas.openxmlformats.org/officeDocument/2006/relationships/slide" Target="slide52.xml"/><Relationship Id="rId19" Type="http://schemas.openxmlformats.org/officeDocument/2006/relationships/image" Target="../media/image2.png"/><Relationship Id="rId4" Type="http://schemas.openxmlformats.org/officeDocument/2006/relationships/slide" Target="slide10.xml"/><Relationship Id="rId9" Type="http://schemas.openxmlformats.org/officeDocument/2006/relationships/slide" Target="slide50.xml"/><Relationship Id="rId14" Type="http://schemas.openxmlformats.org/officeDocument/2006/relationships/slide" Target="slide68.xml"/><Relationship Id="rId22" Type="http://schemas.openxmlformats.org/officeDocument/2006/relationships/slide" Target="slide9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©ã²ã®ã¤ã©ã¹ã">
            <a:extLst>
              <a:ext uri="{FF2B5EF4-FFF2-40B4-BE49-F238E27FC236}">
                <a16:creationId xmlns:a16="http://schemas.microsoft.com/office/drawing/2014/main" id="{FC6B4AD4-5922-4407-822B-1731FA4C4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169" y="1437038"/>
            <a:ext cx="2201831" cy="212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クリックでこたえが出ます。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2432" y="2267316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サラダで　げんき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262432" y="26725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なにに　見えるかな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262432" y="3092533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よう日と　日づけ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262432" y="3512535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はっけんしたよ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262432" y="3917971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ひらがなをつかおう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262432" y="476704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「のりものカード」をつくろう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262432" y="51878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すきなきょうかをはなそう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262432" y="571107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おとうとねずみ　チロ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5822678" y="234459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すき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なおはなしは　なにかな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5822678" y="2731145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むかしばなしをたのしもう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5822678" y="487638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スイミー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5822679" y="3136379"/>
            <a:ext cx="636932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おはなしをかこう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ABD5FD4-93DA-45CB-9A24-E5033597CDE9}"/>
              </a:ext>
            </a:extLst>
          </p:cNvPr>
          <p:cNvSpPr txBox="1"/>
          <p:nvPr/>
        </p:nvSpPr>
        <p:spPr>
          <a:xfrm>
            <a:off x="5822678" y="355420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子どもをまもるどうぶつたち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5822678" y="40031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小学校のことをしょうかいしよう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5822678" y="4410146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かん字をつかおう　</a:t>
            </a:r>
            <a:r>
              <a:rPr lang="en-US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3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263838" y="612439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かん字をつかおう　</a:t>
            </a:r>
            <a:r>
              <a:rPr lang="en-US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1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B875772-EA72-40A9-87A2-EBA68C20BA18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solidFill>
              <a:srgbClr val="FFD83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E3C3DD8-C1B6-4554-B1CD-F2CC7E7E7588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7E7D293-CA44-4992-A670-18847767F3D1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¤ãã®ãã¼ã·ã¹ãã®ã¤ã©ã¹ã">
            <a:extLst>
              <a:ext uri="{FF2B5EF4-FFF2-40B4-BE49-F238E27FC236}">
                <a16:creationId xmlns:a16="http://schemas.microsoft.com/office/drawing/2014/main" id="{9696C3FC-F2DD-4B2F-9E36-43CE421D5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398" y="4067325"/>
            <a:ext cx="1696029" cy="169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EC92CB-1FFE-01B5-198C-FE073E50B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z="1050" smtClean="0"/>
              <a:t>0</a:t>
            </a:fld>
            <a:endParaRPr kumimoji="1" lang="ja-JP" altLang="en-US" sz="105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207556-7E76-9B18-12C5-053DCD0A2693}"/>
              </a:ext>
            </a:extLst>
          </p:cNvPr>
          <p:cNvSpPr txBox="1"/>
          <p:nvPr/>
        </p:nvSpPr>
        <p:spPr>
          <a:xfrm>
            <a:off x="262432" y="4303213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いろいろな　ふね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614029-D8AE-9F95-C36B-A2DFE65B6C34}"/>
              </a:ext>
            </a:extLst>
          </p:cNvPr>
          <p:cNvSpPr txBox="1"/>
          <p:nvPr/>
        </p:nvSpPr>
        <p:spPr>
          <a:xfrm>
            <a:off x="5822678" y="534067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かたちのにているかん字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2CB563-298C-828F-7C97-3E5553F488E2}"/>
              </a:ext>
            </a:extLst>
          </p:cNvPr>
          <p:cNvSpPr txBox="1"/>
          <p:nvPr/>
        </p:nvSpPr>
        <p:spPr>
          <a:xfrm>
            <a:off x="5822678" y="5803418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一年かんのおもいでブック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hlinkClick r:id="rId23" action="ppaction://hlinksldjump"/>
            <a:extLst>
              <a:ext uri="{FF2B5EF4-FFF2-40B4-BE49-F238E27FC236}">
                <a16:creationId xmlns:a16="http://schemas.microsoft.com/office/drawing/2014/main" id="{3DD27B8A-1795-A7F3-E4D1-5B0318534F40}"/>
              </a:ext>
            </a:extLst>
          </p:cNvPr>
          <p:cNvSpPr txBox="1"/>
          <p:nvPr/>
        </p:nvSpPr>
        <p:spPr>
          <a:xfrm>
            <a:off x="5822678" y="627721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かん字をつかおう　４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E27888-DB2C-6595-636D-0B770C0D7C7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883004-3B8E-2CF7-CD54-6979365BF70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</p:spTree>
    <p:extLst>
      <p:ext uri="{BB962C8B-B14F-4D97-AF65-F5344CB8AC3E}">
        <p14:creationId xmlns:p14="http://schemas.microsoft.com/office/powerpoint/2010/main" val="362113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6F5C91-AB57-326A-F885-658F08986EB3}"/>
              </a:ext>
            </a:extLst>
          </p:cNvPr>
          <p:cNvSpPr txBox="1"/>
          <p:nvPr/>
        </p:nvSpPr>
        <p:spPr>
          <a:xfrm>
            <a:off x="4259502" y="899318"/>
            <a:ext cx="2492990" cy="5958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夕やけ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0240F3-3BDA-D540-5CDE-8BE321C7A68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931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547F5C-1E6F-1254-A3A8-AF04AF5AA56F}"/>
              </a:ext>
            </a:extLst>
          </p:cNvPr>
          <p:cNvSpPr txBox="1"/>
          <p:nvPr/>
        </p:nvSpPr>
        <p:spPr>
          <a:xfrm>
            <a:off x="6781676" y="2371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715951-E9C6-7BA6-814B-8A33A0B79518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760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DA965C-2AA2-BC2E-4D51-8F2A68C2AD3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3DAB55-DE87-28A8-000C-CE740FE9247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588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DEF922-08B7-5AA8-B00E-2A3A08B87984}"/>
              </a:ext>
            </a:extLst>
          </p:cNvPr>
          <p:cNvSpPr txBox="1"/>
          <p:nvPr/>
        </p:nvSpPr>
        <p:spPr>
          <a:xfrm>
            <a:off x="6723601" y="276728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0F1175-A0AF-8127-F476-9AF7F1C4F558}"/>
              </a:ext>
            </a:extLst>
          </p:cNvPr>
          <p:cNvSpPr txBox="1"/>
          <p:nvPr/>
        </p:nvSpPr>
        <p:spPr>
          <a:xfrm>
            <a:off x="3831831" y="2178350"/>
            <a:ext cx="3262432" cy="2923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</a:t>
            </a:r>
          </a:p>
        </p:txBody>
      </p:sp>
    </p:spTree>
    <p:extLst>
      <p:ext uri="{BB962C8B-B14F-4D97-AF65-F5344CB8AC3E}">
        <p14:creationId xmlns:p14="http://schemas.microsoft.com/office/powerpoint/2010/main" val="266646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D54EFB-415C-CA9A-7326-4F9FD85E557E}"/>
              </a:ext>
            </a:extLst>
          </p:cNvPr>
          <p:cNvSpPr txBox="1"/>
          <p:nvPr/>
        </p:nvSpPr>
        <p:spPr>
          <a:xfrm>
            <a:off x="7923784" y="2255938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8C4281-49B8-780F-EAA4-6B163B44A8AF}"/>
              </a:ext>
            </a:extLst>
          </p:cNvPr>
          <p:cNvSpPr txBox="1"/>
          <p:nvPr/>
        </p:nvSpPr>
        <p:spPr>
          <a:xfrm>
            <a:off x="3831831" y="2178350"/>
            <a:ext cx="3262432" cy="2923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CEA293-72F5-1A97-6347-B514E8B46880}"/>
              </a:ext>
            </a:extLst>
          </p:cNvPr>
          <p:cNvSpPr txBox="1"/>
          <p:nvPr/>
        </p:nvSpPr>
        <p:spPr>
          <a:xfrm>
            <a:off x="6536141" y="2316431"/>
            <a:ext cx="1661993" cy="25804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E409EF-B3B4-C830-B30D-F3576D2E2B9F}"/>
              </a:ext>
            </a:extLst>
          </p:cNvPr>
          <p:cNvSpPr txBox="1"/>
          <p:nvPr/>
        </p:nvSpPr>
        <p:spPr>
          <a:xfrm>
            <a:off x="8198134" y="136391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60FF35-42A2-638F-7FD6-8DD1DFA00D5B}"/>
              </a:ext>
            </a:extLst>
          </p:cNvPr>
          <p:cNvSpPr txBox="1"/>
          <p:nvPr/>
        </p:nvSpPr>
        <p:spPr>
          <a:xfrm>
            <a:off x="6813139" y="136391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86625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D24AA7-396D-E325-D211-258BCBD57DAB}"/>
              </a:ext>
            </a:extLst>
          </p:cNvPr>
          <p:cNvSpPr txBox="1"/>
          <p:nvPr/>
        </p:nvSpPr>
        <p:spPr>
          <a:xfrm>
            <a:off x="7023105" y="2420715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C85854-E41A-0DD9-ED0A-B45BCEC458CE}"/>
              </a:ext>
            </a:extLst>
          </p:cNvPr>
          <p:cNvSpPr txBox="1"/>
          <p:nvPr/>
        </p:nvSpPr>
        <p:spPr>
          <a:xfrm>
            <a:off x="4109794" y="2302527"/>
            <a:ext cx="3262432" cy="34245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84DEF5-FF2A-F58B-FDA5-EF5BD9C214BD}"/>
              </a:ext>
            </a:extLst>
          </p:cNvPr>
          <p:cNvSpPr txBox="1"/>
          <p:nvPr/>
        </p:nvSpPr>
        <p:spPr>
          <a:xfrm>
            <a:off x="8541294" y="2302526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B9F228-F21E-6763-9B68-91EF3FB8EF20}"/>
              </a:ext>
            </a:extLst>
          </p:cNvPr>
          <p:cNvSpPr txBox="1"/>
          <p:nvPr/>
        </p:nvSpPr>
        <p:spPr>
          <a:xfrm>
            <a:off x="8757221" y="1499847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E256E4-4085-9F4C-DA3A-D9832D5E8206}"/>
              </a:ext>
            </a:extLst>
          </p:cNvPr>
          <p:cNvSpPr txBox="1"/>
          <p:nvPr/>
        </p:nvSpPr>
        <p:spPr>
          <a:xfrm>
            <a:off x="7372226" y="1499847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409272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9D7374-DE97-A3E5-5479-2A0C1335F062}"/>
              </a:ext>
            </a:extLst>
          </p:cNvPr>
          <p:cNvSpPr txBox="1"/>
          <p:nvPr/>
        </p:nvSpPr>
        <p:spPr>
          <a:xfrm>
            <a:off x="8215549" y="2767278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ACD8CC-D4AE-479D-B1F0-EF60DB7E282E}"/>
              </a:ext>
            </a:extLst>
          </p:cNvPr>
          <p:cNvSpPr txBox="1"/>
          <p:nvPr/>
        </p:nvSpPr>
        <p:spPr>
          <a:xfrm>
            <a:off x="3899565" y="2167060"/>
            <a:ext cx="3262432" cy="36321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261385-DDD9-55D0-981F-9A0526FDC5F0}"/>
              </a:ext>
            </a:extLst>
          </p:cNvPr>
          <p:cNvSpPr txBox="1"/>
          <p:nvPr/>
        </p:nvSpPr>
        <p:spPr>
          <a:xfrm>
            <a:off x="6782579" y="2767279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801331-3267-2092-306C-9F936CD67B34}"/>
              </a:ext>
            </a:extLst>
          </p:cNvPr>
          <p:cNvSpPr txBox="1"/>
          <p:nvPr/>
        </p:nvSpPr>
        <p:spPr>
          <a:xfrm>
            <a:off x="8444572" y="190550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553792-16E1-2103-E77A-51D7CCCC505D}"/>
              </a:ext>
            </a:extLst>
          </p:cNvPr>
          <p:cNvSpPr txBox="1"/>
          <p:nvPr/>
        </p:nvSpPr>
        <p:spPr>
          <a:xfrm>
            <a:off x="7059577" y="190550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358226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CADAB3-7F73-F1A9-A2B0-F39BFE8FFA36}"/>
              </a:ext>
            </a:extLst>
          </p:cNvPr>
          <p:cNvSpPr txBox="1"/>
          <p:nvPr/>
        </p:nvSpPr>
        <p:spPr>
          <a:xfrm>
            <a:off x="8515226" y="229937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7F93FB-3B81-CF11-F2DF-7A59C4852EDB}"/>
              </a:ext>
            </a:extLst>
          </p:cNvPr>
          <p:cNvSpPr txBox="1"/>
          <p:nvPr/>
        </p:nvSpPr>
        <p:spPr>
          <a:xfrm>
            <a:off x="4109794" y="2189639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6B5757-E763-69D7-7F74-8FB8EBCCD456}"/>
              </a:ext>
            </a:extLst>
          </p:cNvPr>
          <p:cNvSpPr txBox="1"/>
          <p:nvPr/>
        </p:nvSpPr>
        <p:spPr>
          <a:xfrm>
            <a:off x="7001250" y="2343484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AB140A-C918-B559-FEB8-24FF99CE500B}"/>
              </a:ext>
            </a:extLst>
          </p:cNvPr>
          <p:cNvSpPr txBox="1"/>
          <p:nvPr/>
        </p:nvSpPr>
        <p:spPr>
          <a:xfrm>
            <a:off x="8757221" y="1485899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F673D3-6633-39A5-4435-78ADEC602C3C}"/>
              </a:ext>
            </a:extLst>
          </p:cNvPr>
          <p:cNvSpPr txBox="1"/>
          <p:nvPr/>
        </p:nvSpPr>
        <p:spPr>
          <a:xfrm>
            <a:off x="7372226" y="1485899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42751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C19A22-8C1A-211D-A3A0-A31DB6024359}"/>
              </a:ext>
            </a:extLst>
          </p:cNvPr>
          <p:cNvSpPr txBox="1"/>
          <p:nvPr/>
        </p:nvSpPr>
        <p:spPr>
          <a:xfrm>
            <a:off x="7318084" y="2312847"/>
            <a:ext cx="1661993" cy="27765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7BD1A5-5A05-2437-E17B-AF6D44BAB15B}"/>
              </a:ext>
            </a:extLst>
          </p:cNvPr>
          <p:cNvSpPr txBox="1"/>
          <p:nvPr/>
        </p:nvSpPr>
        <p:spPr>
          <a:xfrm>
            <a:off x="4109794" y="2189639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80EB6B-34FF-9515-7D16-058903ED6A34}"/>
              </a:ext>
            </a:extLst>
          </p:cNvPr>
          <p:cNvSpPr txBox="1"/>
          <p:nvPr/>
        </p:nvSpPr>
        <p:spPr>
          <a:xfrm>
            <a:off x="8552835" y="2312846"/>
            <a:ext cx="1661993" cy="27765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5BA376-A7CA-8F98-C722-2D8191B0DB55}"/>
              </a:ext>
            </a:extLst>
          </p:cNvPr>
          <p:cNvSpPr txBox="1"/>
          <p:nvPr/>
        </p:nvSpPr>
        <p:spPr>
          <a:xfrm>
            <a:off x="8773602" y="1451071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AA409C6-11EA-F760-1378-02E5DAA118ED}"/>
              </a:ext>
            </a:extLst>
          </p:cNvPr>
          <p:cNvSpPr txBox="1"/>
          <p:nvPr/>
        </p:nvSpPr>
        <p:spPr>
          <a:xfrm>
            <a:off x="7388607" y="1451071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2140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CB9186-40A8-32FE-9D51-E55F8800411E}"/>
              </a:ext>
            </a:extLst>
          </p:cNvPr>
          <p:cNvSpPr txBox="1"/>
          <p:nvPr/>
        </p:nvSpPr>
        <p:spPr>
          <a:xfrm>
            <a:off x="7125579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92F17C-0CE5-6AD4-F415-87415C6CBDAB}"/>
              </a:ext>
            </a:extLst>
          </p:cNvPr>
          <p:cNvSpPr txBox="1"/>
          <p:nvPr/>
        </p:nvSpPr>
        <p:spPr>
          <a:xfrm>
            <a:off x="4109794" y="2189639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6D8702-CC03-3D68-EAE9-D77E5602B79B}"/>
              </a:ext>
            </a:extLst>
          </p:cNvPr>
          <p:cNvSpPr txBox="1"/>
          <p:nvPr/>
        </p:nvSpPr>
        <p:spPr>
          <a:xfrm>
            <a:off x="8559342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7DB4F7-FE09-7980-B1FD-D1EED0403ABE}"/>
              </a:ext>
            </a:extLst>
          </p:cNvPr>
          <p:cNvSpPr txBox="1"/>
          <p:nvPr/>
        </p:nvSpPr>
        <p:spPr>
          <a:xfrm>
            <a:off x="8757221" y="1327865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31E78F-1D58-F231-8FFE-3B9303A5C53F}"/>
              </a:ext>
            </a:extLst>
          </p:cNvPr>
          <p:cNvSpPr txBox="1"/>
          <p:nvPr/>
        </p:nvSpPr>
        <p:spPr>
          <a:xfrm>
            <a:off x="7372226" y="1327865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5344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5779BD-6B6D-AEE1-F46D-9A564858B1A7}"/>
              </a:ext>
            </a:extLst>
          </p:cNvPr>
          <p:cNvSpPr txBox="1"/>
          <p:nvPr/>
        </p:nvSpPr>
        <p:spPr>
          <a:xfrm>
            <a:off x="8563352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1C044F-4643-3FB4-B7AE-D0B111451FF6}"/>
              </a:ext>
            </a:extLst>
          </p:cNvPr>
          <p:cNvSpPr txBox="1"/>
          <p:nvPr/>
        </p:nvSpPr>
        <p:spPr>
          <a:xfrm>
            <a:off x="4109794" y="2189639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786332-1A0E-2B65-5F2E-412B69D68998}"/>
              </a:ext>
            </a:extLst>
          </p:cNvPr>
          <p:cNvSpPr txBox="1"/>
          <p:nvPr/>
        </p:nvSpPr>
        <p:spPr>
          <a:xfrm>
            <a:off x="7085473" y="2946182"/>
            <a:ext cx="1661993" cy="14499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34551BD-3709-2444-D962-A8DE3FB97EFB}"/>
              </a:ext>
            </a:extLst>
          </p:cNvPr>
          <p:cNvSpPr txBox="1"/>
          <p:nvPr/>
        </p:nvSpPr>
        <p:spPr>
          <a:xfrm>
            <a:off x="8757221" y="1415762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053BC1-80F6-EC03-C5BD-B0C812B93A02}"/>
              </a:ext>
            </a:extLst>
          </p:cNvPr>
          <p:cNvSpPr txBox="1"/>
          <p:nvPr/>
        </p:nvSpPr>
        <p:spPr>
          <a:xfrm>
            <a:off x="7372226" y="1415762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17496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6B571E-A865-BBB9-5F19-A868F30835D4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EF4412-B13C-909B-A156-BC3BA8156489}"/>
              </a:ext>
            </a:extLst>
          </p:cNvPr>
          <p:cNvSpPr txBox="1"/>
          <p:nvPr/>
        </p:nvSpPr>
        <p:spPr>
          <a:xfrm>
            <a:off x="3707654" y="2325106"/>
            <a:ext cx="3262432" cy="2682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58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2BA934-0494-ACAB-CAAA-AA08B95C646D}"/>
              </a:ext>
            </a:extLst>
          </p:cNvPr>
          <p:cNvSpPr txBox="1"/>
          <p:nvPr/>
        </p:nvSpPr>
        <p:spPr>
          <a:xfrm>
            <a:off x="4567278" y="962929"/>
            <a:ext cx="1877437" cy="572362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4F5966-EAE6-F6E6-3458-2B767C6F046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118647-0370-19FD-176B-0419DAD7E187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7597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F1929A-3C9A-A57D-37DC-8E4B125317F0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B0BFF4-C5C6-74EE-E858-35A51DF23B04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B929DB-95E5-8FE6-95DE-156D659AE5A6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45150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15F454-99F5-D806-B052-738F1CD40E29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417A49-5723-F1F7-2C91-81B69589A2E4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21C69B-7356-53E6-A4EC-742221775A94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01187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3774F6-1E94-0FD0-F0AA-7A79F5CF3D34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8C102A-B372-06FB-B27E-C8FE2186C56E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14C9BE-3886-6F1F-F59F-CAB9F4179CFD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57152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9AB918-8538-407C-AE9F-6460024B11C6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90AA32-C80B-C01C-7600-0D60F6BA4B14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D67601-B4E8-E933-8E7F-7ED601CD5232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01459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0EEF32-D6DB-3773-EE22-E71630F37AA3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250808-0C37-BB5B-23B3-25EC900E3989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A1538E-FD45-7F3B-F581-700E4AB25F95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64761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FD56EF-0433-C5D2-1109-634C19B65B51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EE18BF-B570-8C5D-FF58-ECBC6AA4E4F7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ACB090-0315-7A9A-7AB0-BAB04CFE7624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65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B8924A-3CCD-074A-A59E-28EB8DE30A3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605562-11E3-12E2-9075-ABAB532932CE}"/>
              </a:ext>
            </a:extLst>
          </p:cNvPr>
          <p:cNvSpPr txBox="1"/>
          <p:nvPr/>
        </p:nvSpPr>
        <p:spPr>
          <a:xfrm>
            <a:off x="7019192" y="2131883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</a:p>
        </p:txBody>
      </p:sp>
    </p:spTree>
    <p:extLst>
      <p:ext uri="{BB962C8B-B14F-4D97-AF65-F5344CB8AC3E}">
        <p14:creationId xmlns:p14="http://schemas.microsoft.com/office/powerpoint/2010/main" val="304256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767582-7733-B74F-C54B-E2091DE846E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8FE493-A82C-DC9E-1630-777FC077A0C1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41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7D0405-8D34-C000-C536-7976AE2B94C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B6B77B-7397-39BD-6E0A-5CF2F7295B63}"/>
              </a:ext>
            </a:extLst>
          </p:cNvPr>
          <p:cNvSpPr txBox="1"/>
          <p:nvPr/>
        </p:nvSpPr>
        <p:spPr>
          <a:xfrm>
            <a:off x="6662669" y="167797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か</a:t>
            </a:r>
          </a:p>
        </p:txBody>
      </p:sp>
    </p:spTree>
    <p:extLst>
      <p:ext uri="{BB962C8B-B14F-4D97-AF65-F5344CB8AC3E}">
        <p14:creationId xmlns:p14="http://schemas.microsoft.com/office/powerpoint/2010/main" val="5218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FDFE81-0596-78F4-4E52-2F317E97E1F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大きい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05074E-F587-A671-9C19-3566C24DAC09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994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9EF848-5C25-CB30-9CB7-F497CEFA443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52F306-A373-1C4D-E037-18CA6719462E}"/>
              </a:ext>
            </a:extLst>
          </p:cNvPr>
          <p:cNvSpPr txBox="1"/>
          <p:nvPr/>
        </p:nvSpPr>
        <p:spPr>
          <a:xfrm>
            <a:off x="6681719" y="173512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　か</a:t>
            </a:r>
          </a:p>
        </p:txBody>
      </p:sp>
    </p:spTree>
    <p:extLst>
      <p:ext uri="{BB962C8B-B14F-4D97-AF65-F5344CB8AC3E}">
        <p14:creationId xmlns:p14="http://schemas.microsoft.com/office/powerpoint/2010/main" val="231144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90EE05-2CDF-2829-F725-F5DFB4BF516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4F05F4-87DB-A919-35A0-FC82FAE2083D}"/>
              </a:ext>
            </a:extLst>
          </p:cNvPr>
          <p:cNvSpPr txBox="1"/>
          <p:nvPr/>
        </p:nvSpPr>
        <p:spPr>
          <a:xfrm>
            <a:off x="675791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　か</a:t>
            </a:r>
          </a:p>
        </p:txBody>
      </p:sp>
    </p:spTree>
    <p:extLst>
      <p:ext uri="{BB962C8B-B14F-4D97-AF65-F5344CB8AC3E}">
        <p14:creationId xmlns:p14="http://schemas.microsoft.com/office/powerpoint/2010/main" val="37652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534885-4BAC-21AA-6767-643C7B3CBF9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CFDE60-BA29-0D22-DC29-62EC002386E7}"/>
              </a:ext>
            </a:extLst>
          </p:cNvPr>
          <p:cNvSpPr txBox="1"/>
          <p:nvPr/>
        </p:nvSpPr>
        <p:spPr>
          <a:xfrm>
            <a:off x="6853169" y="173512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　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68549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D63BD1-BC1A-2AE3-DECF-924EED06524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22E021-CB24-2C86-91CB-D2BEDF0B5F6A}"/>
              </a:ext>
            </a:extLst>
          </p:cNvPr>
          <p:cNvSpPr txBox="1"/>
          <p:nvPr/>
        </p:nvSpPr>
        <p:spPr>
          <a:xfrm>
            <a:off x="683411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　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58086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276D5C-F9A8-AF2B-67EF-BC28872AE52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173BFE-3B51-3AE7-9A06-C84D42385D40}"/>
              </a:ext>
            </a:extLst>
          </p:cNvPr>
          <p:cNvSpPr txBox="1"/>
          <p:nvPr/>
        </p:nvSpPr>
        <p:spPr>
          <a:xfrm>
            <a:off x="7019192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か</a:t>
            </a:r>
          </a:p>
        </p:txBody>
      </p:sp>
    </p:spTree>
    <p:extLst>
      <p:ext uri="{BB962C8B-B14F-4D97-AF65-F5344CB8AC3E}">
        <p14:creationId xmlns:p14="http://schemas.microsoft.com/office/powerpoint/2010/main" val="340215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17C982-5659-DA01-4005-A32924BDEDD1}"/>
              </a:ext>
            </a:extLst>
          </p:cNvPr>
          <p:cNvSpPr txBox="1"/>
          <p:nvPr/>
        </p:nvSpPr>
        <p:spPr>
          <a:xfrm>
            <a:off x="6796019" y="1174568"/>
            <a:ext cx="1292662" cy="470898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AEACA6-412D-6D58-5485-DF4F86F477B6}"/>
              </a:ext>
            </a:extLst>
          </p:cNvPr>
          <p:cNvSpPr txBox="1"/>
          <p:nvPr/>
        </p:nvSpPr>
        <p:spPr>
          <a:xfrm>
            <a:off x="3756760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48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B1F8F8-BC16-1F0F-9D51-375CDF470A4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B3B76B-E62F-67D3-4E77-EA67C7FD1AB5}"/>
              </a:ext>
            </a:extLst>
          </p:cNvPr>
          <p:cNvSpPr txBox="1"/>
          <p:nvPr/>
        </p:nvSpPr>
        <p:spPr>
          <a:xfrm>
            <a:off x="681506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　か</a:t>
            </a:r>
          </a:p>
        </p:txBody>
      </p:sp>
    </p:spTree>
    <p:extLst>
      <p:ext uri="{BB962C8B-B14F-4D97-AF65-F5344CB8AC3E}">
        <p14:creationId xmlns:p14="http://schemas.microsoft.com/office/powerpoint/2010/main" val="17890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0E3F20-A14F-3A09-F39D-343ADD299F7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C71EC6-B121-9DF0-573A-4B3381116118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</p:spTree>
    <p:extLst>
      <p:ext uri="{BB962C8B-B14F-4D97-AF65-F5344CB8AC3E}">
        <p14:creationId xmlns:p14="http://schemas.microsoft.com/office/powerpoint/2010/main" val="373132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D24AA7-396D-E325-D211-258BCBD57DAB}"/>
              </a:ext>
            </a:extLst>
          </p:cNvPr>
          <p:cNvSpPr txBox="1"/>
          <p:nvPr/>
        </p:nvSpPr>
        <p:spPr>
          <a:xfrm>
            <a:off x="7023105" y="2420715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C85854-E41A-0DD9-ED0A-B45BCEC458CE}"/>
              </a:ext>
            </a:extLst>
          </p:cNvPr>
          <p:cNvSpPr txBox="1"/>
          <p:nvPr/>
        </p:nvSpPr>
        <p:spPr>
          <a:xfrm>
            <a:off x="4109794" y="2302527"/>
            <a:ext cx="3262432" cy="34245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08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845E4C-1146-A26B-2186-A551F258D378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E94DBA-4AC6-60C3-C7BE-DA58D0BF3E66}"/>
              </a:ext>
            </a:extLst>
          </p:cNvPr>
          <p:cNvSpPr txBox="1"/>
          <p:nvPr/>
        </p:nvSpPr>
        <p:spPr>
          <a:xfrm>
            <a:off x="3766076" y="22948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1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660ACA-74F0-FF37-ACA8-2DCE5E5CD96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05E1C4-E8F3-18C2-10DC-0732096199A3}"/>
              </a:ext>
            </a:extLst>
          </p:cNvPr>
          <p:cNvSpPr txBox="1"/>
          <p:nvPr/>
        </p:nvSpPr>
        <p:spPr>
          <a:xfrm>
            <a:off x="3756760" y="1191419"/>
            <a:ext cx="3262432" cy="52831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</p:spTree>
    <p:extLst>
      <p:ext uri="{BB962C8B-B14F-4D97-AF65-F5344CB8AC3E}">
        <p14:creationId xmlns:p14="http://schemas.microsoft.com/office/powerpoint/2010/main" val="423489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77F723-798D-EB3C-6F91-DFDD4EB40604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07F2C1-AFE4-301D-9B8D-C709985081CD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134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AE521D-2957-7CAD-1E9D-29CE87E21946}"/>
              </a:ext>
            </a:extLst>
          </p:cNvPr>
          <p:cNvSpPr txBox="1"/>
          <p:nvPr/>
        </p:nvSpPr>
        <p:spPr>
          <a:xfrm>
            <a:off x="4567278" y="962928"/>
            <a:ext cx="1877437" cy="608757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文をかく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7BECE6-4026-F7B7-688F-00549FB21097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</p:spTree>
    <p:extLst>
      <p:ext uri="{BB962C8B-B14F-4D97-AF65-F5344CB8AC3E}">
        <p14:creationId xmlns:p14="http://schemas.microsoft.com/office/powerpoint/2010/main" val="349796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999661-0C33-FA06-1A8F-CC61D2A697CE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EEAAF2-8C51-A335-A0E3-BA2451CCC85F}"/>
              </a:ext>
            </a:extLst>
          </p:cNvPr>
          <p:cNvSpPr txBox="1"/>
          <p:nvPr/>
        </p:nvSpPr>
        <p:spPr>
          <a:xfrm>
            <a:off x="3764098" y="2212215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</a:p>
        </p:txBody>
      </p:sp>
    </p:spTree>
    <p:extLst>
      <p:ext uri="{BB962C8B-B14F-4D97-AF65-F5344CB8AC3E}">
        <p14:creationId xmlns:p14="http://schemas.microsoft.com/office/powerpoint/2010/main" val="11470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4F3A23-989F-747A-718E-0936CB6E62C1}"/>
              </a:ext>
            </a:extLst>
          </p:cNvPr>
          <p:cNvSpPr txBox="1"/>
          <p:nvPr/>
        </p:nvSpPr>
        <p:spPr>
          <a:xfrm>
            <a:off x="7026530" y="2212215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DFC97B-CF15-E3DB-5889-55C91BB59791}"/>
              </a:ext>
            </a:extLst>
          </p:cNvPr>
          <p:cNvSpPr txBox="1"/>
          <p:nvPr/>
        </p:nvSpPr>
        <p:spPr>
          <a:xfrm>
            <a:off x="3764098" y="2212215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427970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EFEF38-C500-E426-D8E5-28DCD595A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ひらがなをつかおう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76E6DD-7B80-BCAD-C5AC-7CA728A2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A97D92-32B7-F5ED-F233-37FA37726B0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A1E25C-7193-88EE-C144-075598163465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144639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A2A486-20EB-C964-2EF9-24C6939E0A2E}"/>
              </a:ext>
            </a:extLst>
          </p:cNvPr>
          <p:cNvSpPr txBox="1"/>
          <p:nvPr/>
        </p:nvSpPr>
        <p:spPr>
          <a:xfrm>
            <a:off x="6762626" y="197514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523A1E-116F-F1CA-8538-EF7625D4A29D}"/>
              </a:ext>
            </a:extLst>
          </p:cNvPr>
          <p:cNvSpPr txBox="1"/>
          <p:nvPr/>
        </p:nvSpPr>
        <p:spPr>
          <a:xfrm>
            <a:off x="3797964" y="1975149"/>
            <a:ext cx="3262432" cy="33969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438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DC3B2B-D08C-9AA2-09FD-170C91F6AAF8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ADFF99-5018-A21D-2BA8-9B21BF77DC3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08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35B918-10E8-04BD-7D19-8DA983E12BDD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5E40E1-11E5-0D45-9C7C-49A24195F294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356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936F50-41F6-11B0-40D3-8EB6E9C39ECB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くるま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153CF4-7A94-A35D-B52D-1A40F2397324}"/>
              </a:ext>
            </a:extLst>
          </p:cNvPr>
          <p:cNvSpPr txBox="1"/>
          <p:nvPr/>
        </p:nvSpPr>
        <p:spPr>
          <a:xfrm>
            <a:off x="3733963" y="2194677"/>
            <a:ext cx="3262432" cy="30029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411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6ABBC3-A7FE-9B1B-423F-58FC70CC7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「のりものカード」をつくろう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21CBFB-B37A-B2B0-DA9B-CB1EE6BD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7D9A52-9B41-005F-5C3E-C05E05A7D725}"/>
              </a:ext>
            </a:extLst>
          </p:cNvPr>
          <p:cNvSpPr txBox="1"/>
          <p:nvPr/>
        </p:nvSpPr>
        <p:spPr>
          <a:xfrm>
            <a:off x="685787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D2D076-37BE-2948-A568-B46DA4415DD6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859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DE2AC8-6FE6-9180-9118-06B68D617B48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66DF9E-E4C9-4B2C-67FA-26029C9995EA}"/>
              </a:ext>
            </a:extLst>
          </p:cNvPr>
          <p:cNvSpPr txBox="1"/>
          <p:nvPr/>
        </p:nvSpPr>
        <p:spPr>
          <a:xfrm>
            <a:off x="3839306" y="2302528"/>
            <a:ext cx="3262432" cy="3448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95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3D242-5CF6-75E7-4898-85EA64F6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すきなきょうかをはなそう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CCB196-6BC4-706E-0368-D39FA45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3DD1A1-AE57-534B-0ACB-CC471CCB01CC}"/>
              </a:ext>
            </a:extLst>
          </p:cNvPr>
          <p:cNvSpPr txBox="1"/>
          <p:nvPr/>
        </p:nvSpPr>
        <p:spPr>
          <a:xfrm>
            <a:off x="6765974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9B177B-3BAF-4FDC-F9E1-A3C82C8DE82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</p:spTree>
    <p:extLst>
      <p:ext uri="{BB962C8B-B14F-4D97-AF65-F5344CB8AC3E}">
        <p14:creationId xmlns:p14="http://schemas.microsoft.com/office/powerpoint/2010/main" val="336218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3D242-5CF6-75E7-4898-85EA64F6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すきなきょうかをはなそう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CCB196-6BC4-706E-0368-D39FA45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DF80A4-72F9-FD4F-FC69-16C2CAB8D03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音がく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84EB5D-EF43-2C3C-2F3C-1E40E8037F4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02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F247C3-8360-9ABE-6016-33EFDD89DB0C}"/>
              </a:ext>
            </a:extLst>
          </p:cNvPr>
          <p:cNvSpPr txBox="1"/>
          <p:nvPr/>
        </p:nvSpPr>
        <p:spPr>
          <a:xfrm>
            <a:off x="6724526" y="2956677"/>
            <a:ext cx="1661993" cy="1439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B91025-19C3-1B16-6BFC-12565B092901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</a:t>
            </a:r>
          </a:p>
        </p:txBody>
      </p:sp>
    </p:spTree>
    <p:extLst>
      <p:ext uri="{BB962C8B-B14F-4D97-AF65-F5344CB8AC3E}">
        <p14:creationId xmlns:p14="http://schemas.microsoft.com/office/powerpoint/2010/main" val="347538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D6A810-41E4-2CAF-A50B-748445BC2A39}"/>
              </a:ext>
            </a:extLst>
          </p:cNvPr>
          <p:cNvSpPr txBox="1"/>
          <p:nvPr/>
        </p:nvSpPr>
        <p:spPr>
          <a:xfrm>
            <a:off x="681977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F675AD-CDC8-ACBE-4789-C290914E1C8E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</a:t>
            </a:r>
          </a:p>
        </p:txBody>
      </p:sp>
    </p:spTree>
    <p:extLst>
      <p:ext uri="{BB962C8B-B14F-4D97-AF65-F5344CB8AC3E}">
        <p14:creationId xmlns:p14="http://schemas.microsoft.com/office/powerpoint/2010/main" val="55360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4006C6-A982-7533-86BC-AC00A1C00799}"/>
              </a:ext>
            </a:extLst>
          </p:cNvPr>
          <p:cNvSpPr txBox="1"/>
          <p:nvPr/>
        </p:nvSpPr>
        <p:spPr>
          <a:xfrm>
            <a:off x="683882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24D03D-C698-0671-6592-7807E2BAEFF4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797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585D24-0228-2D25-E04C-DE13CD93502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8F4946-502E-AEA3-FB05-9FBDF0C197F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226723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804A18-75F9-F226-5D62-23ACF3A6B58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9E4B0A-6D84-6117-B12F-69F7CAA65AC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</p:spTree>
    <p:extLst>
      <p:ext uri="{BB962C8B-B14F-4D97-AF65-F5344CB8AC3E}">
        <p14:creationId xmlns:p14="http://schemas.microsoft.com/office/powerpoint/2010/main" val="122931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1A81C3-8CA9-3003-BB50-E6A8C7C1038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  <a:endParaRPr kumimoji="1" lang="en-US" altLang="ja-JP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A627B-D7FA-78EC-4726-84BFBD801F2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84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E76158-70E4-B7B3-4118-DD970ECA0F08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6511C4-5AF7-9BDC-FAC5-AC75C972DD51}"/>
              </a:ext>
            </a:extLst>
          </p:cNvPr>
          <p:cNvSpPr txBox="1"/>
          <p:nvPr/>
        </p:nvSpPr>
        <p:spPr>
          <a:xfrm>
            <a:off x="3733963" y="2194677"/>
            <a:ext cx="3262432" cy="2796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</a:p>
        </p:txBody>
      </p:sp>
    </p:spTree>
    <p:extLst>
      <p:ext uri="{BB962C8B-B14F-4D97-AF65-F5344CB8AC3E}">
        <p14:creationId xmlns:p14="http://schemas.microsoft.com/office/powerpoint/2010/main" val="394161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D5E987-D957-4B46-6BC0-EE43B520A397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47356A-8F57-CC82-76E0-19E82A40F5C2}"/>
              </a:ext>
            </a:extLst>
          </p:cNvPr>
          <p:cNvSpPr txBox="1"/>
          <p:nvPr/>
        </p:nvSpPr>
        <p:spPr>
          <a:xfrm>
            <a:off x="3733963" y="2194677"/>
            <a:ext cx="3262432" cy="28154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68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D8C358-30E9-2E16-EB81-9702EBD5FCF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DF72E3-13DF-D155-91F2-3440DE24DF4E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06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20DD84-D8D9-15C0-FEA1-564757038C21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小づつみ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F3DD88-4CCB-A483-5CA2-5844A83C56E0}"/>
              </a:ext>
            </a:extLst>
          </p:cNvPr>
          <p:cNvSpPr txBox="1"/>
          <p:nvPr/>
        </p:nvSpPr>
        <p:spPr>
          <a:xfrm>
            <a:off x="6444715" y="145165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86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C9316A-BFB5-0768-10B3-F14104F65E41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人ぶつ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611790-7138-7CA7-51B6-0FD0FA5A2DD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81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BDDD69-A8DA-98D0-B6CD-AC829BB40C0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42ACFC-AF46-414C-3091-25487003A6BD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DE5F39-F32A-E638-1039-94FA3D1CF6D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08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3A3BDF-A7E5-0966-0DA4-7AFD8E1B28D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04016D-E53A-F965-4DF0-A4943F9E5CA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</p:spTree>
    <p:extLst>
      <p:ext uri="{BB962C8B-B14F-4D97-AF65-F5344CB8AC3E}">
        <p14:creationId xmlns:p14="http://schemas.microsoft.com/office/powerpoint/2010/main" val="319079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3E0BC-C485-B4FF-47B9-343FF3B266D6}"/>
              </a:ext>
            </a:extLst>
          </p:cNvPr>
          <p:cNvSpPr txBox="1"/>
          <p:nvPr/>
        </p:nvSpPr>
        <p:spPr>
          <a:xfrm>
            <a:off x="6600055" y="483132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B0332F-0BFC-B944-D6EE-51772360ACB8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48DD0B-4774-438E-DCC2-16142276BE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男の人</a:t>
            </a:r>
          </a:p>
        </p:txBody>
      </p:sp>
    </p:spTree>
    <p:extLst>
      <p:ext uri="{BB962C8B-B14F-4D97-AF65-F5344CB8AC3E}">
        <p14:creationId xmlns:p14="http://schemas.microsoft.com/office/powerpoint/2010/main" val="377961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3AF6F-0D0E-AACE-9BEF-4193EFC6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すきなおはなしは　なにかな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2E161C-0647-D4A1-E392-04AA7D4E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1EEB4C-9227-EDA0-09E2-D573AD49497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FC7B1B-5EA9-FBC8-153A-2F4BA3089D6B}"/>
              </a:ext>
            </a:extLst>
          </p:cNvPr>
          <p:cNvSpPr txBox="1"/>
          <p:nvPr/>
        </p:nvSpPr>
        <p:spPr>
          <a:xfrm>
            <a:off x="6981092" y="163397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ねん</a:t>
            </a:r>
          </a:p>
        </p:txBody>
      </p:sp>
    </p:spTree>
    <p:extLst>
      <p:ext uri="{BB962C8B-B14F-4D97-AF65-F5344CB8AC3E}">
        <p14:creationId xmlns:p14="http://schemas.microsoft.com/office/powerpoint/2010/main" val="95269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3AF6F-0D0E-AACE-9BEF-4193EFC6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すきなおはなしは　なにかな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2E161C-0647-D4A1-E392-04AA7D4E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AF81FA-6B17-9B99-701B-A87FF6B432B9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1E093E-CED4-175F-0654-FB3DA8A83C2B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</p:spTree>
    <p:extLst>
      <p:ext uri="{BB962C8B-B14F-4D97-AF65-F5344CB8AC3E}">
        <p14:creationId xmlns:p14="http://schemas.microsoft.com/office/powerpoint/2010/main" val="33913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CBFF20-3E42-5D16-EB61-C26BEF33F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むかしばなしをたのしもう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A8C3DA-C9BD-2106-2C79-9016D8DD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33CB94-4074-A7D8-BB07-702B30370BC4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生まれる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47BB10-45E2-3470-C94D-E4F9B42E2EF6}"/>
              </a:ext>
            </a:extLst>
          </p:cNvPr>
          <p:cNvSpPr txBox="1"/>
          <p:nvPr/>
        </p:nvSpPr>
        <p:spPr>
          <a:xfrm>
            <a:off x="6096000" y="1204000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</p:spTree>
    <p:extLst>
      <p:ext uri="{BB962C8B-B14F-4D97-AF65-F5344CB8AC3E}">
        <p14:creationId xmlns:p14="http://schemas.microsoft.com/office/powerpoint/2010/main" val="305265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2EB55-367F-AD6F-F9B4-CABCCA4A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おはなしをかこう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313D70-BEDC-F74A-BDE6-5E9FDC4F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B72BF9-13A2-904B-CB97-F58D69A562A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55A432-8688-BB06-96F2-64A7E6731629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225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2EB55-367F-AD6F-F9B4-CABCCA4A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おはなしをかこう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313D70-BEDC-F74A-BDE6-5E9FDC4F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21722D-03D2-181A-48A0-D68EC8964A43}"/>
              </a:ext>
            </a:extLst>
          </p:cNvPr>
          <p:cNvSpPr txBox="1"/>
          <p:nvPr/>
        </p:nvSpPr>
        <p:spPr>
          <a:xfrm>
            <a:off x="6767795" y="2363241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EB25FE-F4E7-8C8E-BCC0-BD8F14E2C99D}"/>
              </a:ext>
            </a:extLst>
          </p:cNvPr>
          <p:cNvSpPr txBox="1"/>
          <p:nvPr/>
        </p:nvSpPr>
        <p:spPr>
          <a:xfrm>
            <a:off x="3733963" y="2194677"/>
            <a:ext cx="3262432" cy="2891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</a:p>
        </p:txBody>
      </p:sp>
    </p:spTree>
    <p:extLst>
      <p:ext uri="{BB962C8B-B14F-4D97-AF65-F5344CB8AC3E}">
        <p14:creationId xmlns:p14="http://schemas.microsoft.com/office/powerpoint/2010/main" val="39121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6653BE-CE1F-49E2-CF3D-E820207D776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D8E4E7-B9B5-0DBB-F67E-4F1B456454D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37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034AA9-DD39-7D21-FB05-183BAAB49E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59B328-DFE6-C53D-1659-5C4987CF97C6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</p:spTree>
    <p:extLst>
      <p:ext uri="{BB962C8B-B14F-4D97-AF65-F5344CB8AC3E}">
        <p14:creationId xmlns:p14="http://schemas.microsoft.com/office/powerpoint/2010/main" val="16853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E9697E-F87E-2800-BE86-C877F0ED9D62}"/>
              </a:ext>
            </a:extLst>
          </p:cNvPr>
          <p:cNvSpPr txBox="1"/>
          <p:nvPr/>
        </p:nvSpPr>
        <p:spPr>
          <a:xfrm>
            <a:off x="6658462" y="2194676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0DDBE5-C824-57F5-865D-9C51C9278FE1}"/>
              </a:ext>
            </a:extLst>
          </p:cNvPr>
          <p:cNvSpPr txBox="1"/>
          <p:nvPr/>
        </p:nvSpPr>
        <p:spPr>
          <a:xfrm>
            <a:off x="3733963" y="2194677"/>
            <a:ext cx="3262432" cy="2891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</a:t>
            </a:r>
          </a:p>
        </p:txBody>
      </p:sp>
    </p:spTree>
    <p:extLst>
      <p:ext uri="{BB962C8B-B14F-4D97-AF65-F5344CB8AC3E}">
        <p14:creationId xmlns:p14="http://schemas.microsoft.com/office/powerpoint/2010/main" val="318577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8B2261-0408-F223-03BA-7C123E2CF0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子そん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5A2EEF-8238-8664-1C1B-829DCCC9E688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</p:spTree>
    <p:extLst>
      <p:ext uri="{BB962C8B-B14F-4D97-AF65-F5344CB8AC3E}">
        <p14:creationId xmlns:p14="http://schemas.microsoft.com/office/powerpoint/2010/main" val="256428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A6BE3F-125C-C369-4E44-CB2CE82BC2A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901E42-E2F1-32A1-D1AF-335EB96B685D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10D72F-7E53-62EA-A981-1CC8C028E732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C1480E-6FEC-FA40-68EF-40F2329719B8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394426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7A843A-5C94-70C1-DA0B-16AF231396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7783D2-DD16-7425-5391-DC7CC76AA4A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がく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09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5E924C-93E4-5440-69B3-F3A16CD5EB95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D2B6B0-A28A-7874-126D-FBEA1A937BD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54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02D357-454E-5ADC-E83B-8A2019FB2D39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70EC5E-5892-CB82-BA63-B0FFDC230F8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</a:p>
        </p:txBody>
      </p:sp>
    </p:spTree>
    <p:extLst>
      <p:ext uri="{BB962C8B-B14F-4D97-AF65-F5344CB8AC3E}">
        <p14:creationId xmlns:p14="http://schemas.microsoft.com/office/powerpoint/2010/main" val="411415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A0D24C-641A-49D1-046D-A928ED48C0DF}"/>
              </a:ext>
            </a:extLst>
          </p:cNvPr>
          <p:cNvSpPr txBox="1"/>
          <p:nvPr/>
        </p:nvSpPr>
        <p:spPr>
          <a:xfrm>
            <a:off x="6996395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B54079-2302-979E-794A-C94E97B2441F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78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9F7500-3BE4-9D53-97B0-9F3F23457798}"/>
              </a:ext>
            </a:extLst>
          </p:cNvPr>
          <p:cNvSpPr txBox="1"/>
          <p:nvPr/>
        </p:nvSpPr>
        <p:spPr>
          <a:xfrm>
            <a:off x="7219826" y="1747001"/>
            <a:ext cx="1661993" cy="38583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CE5C61-421B-ECEB-A6CC-0E4CF71B5264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</a:p>
        </p:txBody>
      </p:sp>
    </p:spTree>
    <p:extLst>
      <p:ext uri="{BB962C8B-B14F-4D97-AF65-F5344CB8AC3E}">
        <p14:creationId xmlns:p14="http://schemas.microsoft.com/office/powerpoint/2010/main" val="295890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3AE315-9FDA-4503-A5E2-E87F31D43620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田うえ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9893D6-C758-D71C-7394-4D0862397296}"/>
              </a:ext>
            </a:extLst>
          </p:cNvPr>
          <p:cNvSpPr txBox="1"/>
          <p:nvPr/>
        </p:nvSpPr>
        <p:spPr>
          <a:xfrm>
            <a:off x="6511991" y="138795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</p:spTree>
    <p:extLst>
      <p:ext uri="{BB962C8B-B14F-4D97-AF65-F5344CB8AC3E}">
        <p14:creationId xmlns:p14="http://schemas.microsoft.com/office/powerpoint/2010/main" val="126716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9763B3-D191-B3AA-E44D-6D09E37651DC}"/>
              </a:ext>
            </a:extLst>
          </p:cNvPr>
          <p:cNvSpPr txBox="1"/>
          <p:nvPr/>
        </p:nvSpPr>
        <p:spPr>
          <a:xfrm>
            <a:off x="6873941" y="2093347"/>
            <a:ext cx="1200329" cy="8566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748513-696A-6132-8F54-01541788CF49}"/>
              </a:ext>
            </a:extLst>
          </p:cNvPr>
          <p:cNvSpPr txBox="1"/>
          <p:nvPr/>
        </p:nvSpPr>
        <p:spPr>
          <a:xfrm>
            <a:off x="3756760" y="1191419"/>
            <a:ext cx="3262432" cy="53568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</p:spTree>
    <p:extLst>
      <p:ext uri="{BB962C8B-B14F-4D97-AF65-F5344CB8AC3E}">
        <p14:creationId xmlns:p14="http://schemas.microsoft.com/office/powerpoint/2010/main" val="355876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52EC00-DB0A-172B-C920-C0BFB016263E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千にん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3E8154-2A3C-1C62-CE69-C29A725DF731}"/>
              </a:ext>
            </a:extLst>
          </p:cNvPr>
          <p:cNvSpPr txBox="1"/>
          <p:nvPr/>
        </p:nvSpPr>
        <p:spPr>
          <a:xfrm>
            <a:off x="6492941" y="89931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</p:spTree>
    <p:extLst>
      <p:ext uri="{BB962C8B-B14F-4D97-AF65-F5344CB8AC3E}">
        <p14:creationId xmlns:p14="http://schemas.microsoft.com/office/powerpoint/2010/main" val="5236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BDA0DF-AF7E-FAD4-C9D3-6A82269C5536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百まい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0C2D04-8C36-E844-03D4-69BD6C067040}"/>
              </a:ext>
            </a:extLst>
          </p:cNvPr>
          <p:cNvSpPr txBox="1"/>
          <p:nvPr/>
        </p:nvSpPr>
        <p:spPr>
          <a:xfrm>
            <a:off x="6492941" y="73203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</a:p>
        </p:txBody>
      </p:sp>
    </p:spTree>
    <p:extLst>
      <p:ext uri="{BB962C8B-B14F-4D97-AF65-F5344CB8AC3E}">
        <p14:creationId xmlns:p14="http://schemas.microsoft.com/office/powerpoint/2010/main" val="393832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8BF308-81AA-8621-E088-9AC36AB3CDF5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十円玉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5B48F1-7301-804D-F971-472AB253A681}"/>
              </a:ext>
            </a:extLst>
          </p:cNvPr>
          <p:cNvSpPr txBox="1"/>
          <p:nvPr/>
        </p:nvSpPr>
        <p:spPr>
          <a:xfrm>
            <a:off x="6601407" y="747117"/>
            <a:ext cx="1015663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えん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EAB293-D271-FEE5-9CE8-5803ADB38E80}"/>
              </a:ext>
            </a:extLst>
          </p:cNvPr>
          <p:cNvSpPr txBox="1"/>
          <p:nvPr/>
        </p:nvSpPr>
        <p:spPr>
          <a:xfrm>
            <a:off x="6601406" y="4955674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だま</a:t>
            </a:r>
          </a:p>
        </p:txBody>
      </p:sp>
    </p:spTree>
    <p:extLst>
      <p:ext uri="{BB962C8B-B14F-4D97-AF65-F5344CB8AC3E}">
        <p14:creationId xmlns:p14="http://schemas.microsoft.com/office/powerpoint/2010/main" val="186877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7739DD-E465-F9A8-DF26-C4CBB102E200}"/>
              </a:ext>
            </a:extLst>
          </p:cNvPr>
          <p:cNvSpPr txBox="1"/>
          <p:nvPr/>
        </p:nvSpPr>
        <p:spPr>
          <a:xfrm>
            <a:off x="6996395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533E73-B6AF-4F2A-6F0F-5D959F50B9E3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貝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11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EFA97D-26A0-C70F-C75B-F321A4DDE79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924445-53A2-2054-95FB-D4CCB7AE148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くち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609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00528C-8C7D-478A-FFDB-3C6D2B0146B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34174E-3B3E-D86E-3893-5B9778DFB52C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86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DABAE0-2D08-61C7-470A-13ADD2731DCB}"/>
              </a:ext>
            </a:extLst>
          </p:cNvPr>
          <p:cNvSpPr txBox="1"/>
          <p:nvPr/>
        </p:nvSpPr>
        <p:spPr>
          <a:xfrm>
            <a:off x="676262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6C372A-556D-3511-A8CA-A713C29DD6A7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54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241761-7644-E34E-8181-F5CC7B8E123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4E50DC-03CE-8BD1-8253-EF5E2569D4BB}"/>
              </a:ext>
            </a:extLst>
          </p:cNvPr>
          <p:cNvSpPr txBox="1"/>
          <p:nvPr/>
        </p:nvSpPr>
        <p:spPr>
          <a:xfrm>
            <a:off x="6435791" y="13986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</p:spTree>
    <p:extLst>
      <p:ext uri="{BB962C8B-B14F-4D97-AF65-F5344CB8AC3E}">
        <p14:creationId xmlns:p14="http://schemas.microsoft.com/office/powerpoint/2010/main" val="272897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594222-14E9-34BE-54DC-4681F1A2B312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F83A55-D4A3-8B1F-D4DB-782F6835BC93}"/>
              </a:ext>
            </a:extLst>
          </p:cNvPr>
          <p:cNvSpPr txBox="1"/>
          <p:nvPr/>
        </p:nvSpPr>
        <p:spPr>
          <a:xfrm>
            <a:off x="3733963" y="2194677"/>
            <a:ext cx="3262432" cy="29297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561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4EB25-36FD-8D0C-1A07-1040BBD2B43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28969F-18A9-F4DC-85AF-BA61418680D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にん</a:t>
            </a:r>
          </a:p>
        </p:txBody>
      </p:sp>
    </p:spTree>
    <p:extLst>
      <p:ext uri="{BB962C8B-B14F-4D97-AF65-F5344CB8AC3E}">
        <p14:creationId xmlns:p14="http://schemas.microsoft.com/office/powerpoint/2010/main" val="86275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1624A0-9B57-85BE-DA1F-BA668A30224B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B13AB4-9124-183A-0992-39EA783EB39D}"/>
              </a:ext>
            </a:extLst>
          </p:cNvPr>
          <p:cNvSpPr txBox="1"/>
          <p:nvPr/>
        </p:nvSpPr>
        <p:spPr>
          <a:xfrm>
            <a:off x="4109794" y="2200927"/>
            <a:ext cx="3262432" cy="30448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425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AF2C98-AF75-84D1-BC36-DB8E673B98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石ころ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5D641F-57C0-09AC-48FA-81F63CDA6BCE}"/>
              </a:ext>
            </a:extLst>
          </p:cNvPr>
          <p:cNvSpPr txBox="1"/>
          <p:nvPr/>
        </p:nvSpPr>
        <p:spPr>
          <a:xfrm>
            <a:off x="6397691" y="103266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</a:p>
        </p:txBody>
      </p:sp>
    </p:spTree>
    <p:extLst>
      <p:ext uri="{BB962C8B-B14F-4D97-AF65-F5344CB8AC3E}">
        <p14:creationId xmlns:p14="http://schemas.microsoft.com/office/powerpoint/2010/main" val="393843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5F9D83-2B59-17F8-1C67-FB38DFC163F0}"/>
              </a:ext>
            </a:extLst>
          </p:cNvPr>
          <p:cNvSpPr txBox="1"/>
          <p:nvPr/>
        </p:nvSpPr>
        <p:spPr>
          <a:xfrm>
            <a:off x="6996395" y="2194676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06DF1E-2E50-1A20-FCE7-D44FF29D0733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872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DCBCA9-703E-331D-9A24-5E89AC2A3FDB}"/>
              </a:ext>
            </a:extLst>
          </p:cNvPr>
          <p:cNvSpPr txBox="1"/>
          <p:nvPr/>
        </p:nvSpPr>
        <p:spPr>
          <a:xfrm>
            <a:off x="676262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4106EA-FCDF-60FF-85E8-5BBA9281536D}"/>
              </a:ext>
            </a:extLst>
          </p:cNvPr>
          <p:cNvSpPr txBox="1"/>
          <p:nvPr/>
        </p:nvSpPr>
        <p:spPr>
          <a:xfrm>
            <a:off x="3733963" y="2194677"/>
            <a:ext cx="3262432" cy="26440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</a:t>
            </a:r>
          </a:p>
        </p:txBody>
      </p:sp>
    </p:spTree>
    <p:extLst>
      <p:ext uri="{BB962C8B-B14F-4D97-AF65-F5344CB8AC3E}">
        <p14:creationId xmlns:p14="http://schemas.microsoft.com/office/powerpoint/2010/main" val="184881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3AABE3-11BA-0E22-6A1A-E12B0250DFC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59F4F6-96AC-DF86-1A9C-6C76C6D7902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</p:spTree>
    <p:extLst>
      <p:ext uri="{BB962C8B-B14F-4D97-AF65-F5344CB8AC3E}">
        <p14:creationId xmlns:p14="http://schemas.microsoft.com/office/powerpoint/2010/main" val="28203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0285FF-9C5C-9620-C71D-69726FA1FCC0}"/>
              </a:ext>
            </a:extLst>
          </p:cNvPr>
          <p:cNvSpPr txBox="1"/>
          <p:nvPr/>
        </p:nvSpPr>
        <p:spPr>
          <a:xfrm>
            <a:off x="6996395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D4A507-BDB7-DE59-94EC-CF34A8B888D6}"/>
              </a:ext>
            </a:extLst>
          </p:cNvPr>
          <p:cNvSpPr txBox="1"/>
          <p:nvPr/>
        </p:nvSpPr>
        <p:spPr>
          <a:xfrm>
            <a:off x="3733963" y="2194677"/>
            <a:ext cx="3262432" cy="27202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07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E622CE-2B99-6298-6B19-C5E7EAAD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一年かんのおもいでブック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E8F391-1D39-957B-25E5-6B91F80DF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E66AD2-69B3-3932-D8B3-5F1B51531FB4}"/>
              </a:ext>
            </a:extLst>
          </p:cNvPr>
          <p:cNvSpPr txBox="1"/>
          <p:nvPr/>
        </p:nvSpPr>
        <p:spPr>
          <a:xfrm>
            <a:off x="674357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65D7E4-C88D-9C2F-1A5F-D83227A6FAF8}"/>
              </a:ext>
            </a:extLst>
          </p:cNvPr>
          <p:cNvSpPr txBox="1"/>
          <p:nvPr/>
        </p:nvSpPr>
        <p:spPr>
          <a:xfrm>
            <a:off x="3733963" y="2194677"/>
            <a:ext cx="3262432" cy="2701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72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5652DE-5F62-928A-8D99-A73CF6E010F4}"/>
              </a:ext>
            </a:extLst>
          </p:cNvPr>
          <p:cNvSpPr txBox="1"/>
          <p:nvPr/>
        </p:nvSpPr>
        <p:spPr>
          <a:xfrm>
            <a:off x="6762626" y="23329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E5261C-08ED-4951-432F-893B136C635B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</a:p>
        </p:txBody>
      </p:sp>
    </p:spTree>
    <p:extLst>
      <p:ext uri="{BB962C8B-B14F-4D97-AF65-F5344CB8AC3E}">
        <p14:creationId xmlns:p14="http://schemas.microsoft.com/office/powerpoint/2010/main" val="315770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82030E-96BF-BD5B-9781-B1B9ED657F3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C68001-EE89-6F1D-4723-D94450F435DD}"/>
              </a:ext>
            </a:extLst>
          </p:cNvPr>
          <p:cNvSpPr txBox="1"/>
          <p:nvPr/>
        </p:nvSpPr>
        <p:spPr>
          <a:xfrm>
            <a:off x="6834119" y="174524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き</a:t>
            </a:r>
          </a:p>
        </p:txBody>
      </p:sp>
    </p:spTree>
    <p:extLst>
      <p:ext uri="{BB962C8B-B14F-4D97-AF65-F5344CB8AC3E}">
        <p14:creationId xmlns:p14="http://schemas.microsoft.com/office/powerpoint/2010/main" val="255528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C58703-0E94-6F71-5880-4CBFF4E77398}"/>
              </a:ext>
            </a:extLst>
          </p:cNvPr>
          <p:cNvSpPr txBox="1"/>
          <p:nvPr/>
        </p:nvSpPr>
        <p:spPr>
          <a:xfrm>
            <a:off x="6857876" y="235195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6F0470-7147-12C6-AAE8-66BE37FBBA17}"/>
              </a:ext>
            </a:extLst>
          </p:cNvPr>
          <p:cNvSpPr txBox="1"/>
          <p:nvPr/>
        </p:nvSpPr>
        <p:spPr>
          <a:xfrm>
            <a:off x="3733963" y="2194677"/>
            <a:ext cx="3262432" cy="2701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00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001DD1-3E93-61D0-CB2E-D7BF96A11603}"/>
              </a:ext>
            </a:extLst>
          </p:cNvPr>
          <p:cNvSpPr txBox="1"/>
          <p:nvPr/>
        </p:nvSpPr>
        <p:spPr>
          <a:xfrm>
            <a:off x="6838826" y="235195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AFB839-1479-812D-AB8C-FFDD3B111570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</a:p>
        </p:txBody>
      </p:sp>
    </p:spTree>
    <p:extLst>
      <p:ext uri="{BB962C8B-B14F-4D97-AF65-F5344CB8AC3E}">
        <p14:creationId xmlns:p14="http://schemas.microsoft.com/office/powerpoint/2010/main" val="3802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09787E49-A735-476F-9FEC-6CD5F07B25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4e1132-8176-4c50-ab25-f919e95525d9"/>
    <ds:schemaRef ds:uri="08d56990-5a3e-4aff-ba2a-9d48b9fd3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4E53E8-80D0-4B15-8191-42277B686F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EFFFA5-293D-4FE7-98CE-7468ECE96DEF}">
  <ds:schemaRefs>
    <ds:schemaRef ds:uri="http://schemas.microsoft.com/office/2006/metadata/properties"/>
    <ds:schemaRef ds:uri="http://schemas.microsoft.com/office/infopath/2007/PartnerControls"/>
    <ds:schemaRef ds:uri="484e1132-8176-4c50-ab25-f919e95525d9"/>
    <ds:schemaRef ds:uri="08d56990-5a3e-4aff-ba2a-9d48b9fd327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950</Words>
  <Application>Microsoft Office PowerPoint</Application>
  <PresentationFormat>ワイド画面</PresentationFormat>
  <Paragraphs>458</Paragraphs>
  <Slides>101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101</vt:i4>
      </vt:variant>
    </vt:vector>
  </HeadingPairs>
  <TitlesOfParts>
    <vt:vector size="107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なにに見えるかな</vt:lpstr>
      <vt:lpstr>なにに見えるかな</vt:lpstr>
      <vt:lpstr>なにに見えるかな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はっけんしたよ</vt:lpstr>
      <vt:lpstr>はっけんしたよ</vt:lpstr>
      <vt:lpstr>はっけんしたよ</vt:lpstr>
      <vt:lpstr>はっけんしたよ</vt:lpstr>
      <vt:lpstr>はっけんしたよ</vt:lpstr>
      <vt:lpstr>ひらがなをつかおう</vt:lpstr>
      <vt:lpstr>いろいろなふね</vt:lpstr>
      <vt:lpstr>いろいろなふね</vt:lpstr>
      <vt:lpstr>いろいろなふね</vt:lpstr>
      <vt:lpstr>いろいろなふね</vt:lpstr>
      <vt:lpstr>「のりものカード」をつくろう</vt:lpstr>
      <vt:lpstr>すきなきょうかをはなそう</vt:lpstr>
      <vt:lpstr>すきなきょうかをはなそう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かん字をつかおう　１</vt:lpstr>
      <vt:lpstr>かん字をつかおう　１</vt:lpstr>
      <vt:lpstr>かん字をつかおう　１</vt:lpstr>
      <vt:lpstr>すきなおはなしは　なにかな</vt:lpstr>
      <vt:lpstr>すきなおはなしは　なにかな</vt:lpstr>
      <vt:lpstr>むかしばなしをたのしもう</vt:lpstr>
      <vt:lpstr>おはなしをかこう</vt:lpstr>
      <vt:lpstr>おはなしをかこう</vt:lpstr>
      <vt:lpstr>子どもをまもるどうぶつたち</vt:lpstr>
      <vt:lpstr>子どもをまもるどうぶつたち</vt:lpstr>
      <vt:lpstr>子どもをまもるどうぶつたち</vt:lpstr>
      <vt:lpstr>小学校のことをしょうかいしよう</vt:lpstr>
      <vt:lpstr>小学校のことをしょうかいしよう</vt:lpstr>
      <vt:lpstr>小学校のことをしょうかいしよう</vt:lpstr>
      <vt:lpstr>小学校のことをしょうかいしよう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スイミー</vt:lpstr>
      <vt:lpstr>スイミー</vt:lpstr>
      <vt:lpstr>スイミー</vt:lpstr>
      <vt:lpstr>スイミー</vt:lpstr>
      <vt:lpstr>スイミー</vt:lpstr>
      <vt:lpstr>スイミー</vt:lpstr>
      <vt:lpstr>かたちのにているかん字</vt:lpstr>
      <vt:lpstr>かたちのにているかん字</vt:lpstr>
      <vt:lpstr>かたちのにているかん字</vt:lpstr>
      <vt:lpstr>かたちのにているかん字</vt:lpstr>
      <vt:lpstr>かたちのにているかん字</vt:lpstr>
      <vt:lpstr>かたちのにているかん字</vt:lpstr>
      <vt:lpstr>一年かんのおもいでブック</vt:lpstr>
      <vt:lpstr>かん字をつかおう　4</vt:lpstr>
      <vt:lpstr>かん字をつかおう　4</vt:lpstr>
      <vt:lpstr>かん字をつかおう　4</vt:lpstr>
      <vt:lpstr>かん字をつかおう　4</vt:lpstr>
      <vt:lpstr>かん字をつかおう　4</vt:lpstr>
      <vt:lpstr>かん字をつかおう　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1年（下）</dc:title>
  <dc:creator>morita</dc:creator>
  <cp:lastModifiedBy>福原 千種</cp:lastModifiedBy>
  <cp:revision>173</cp:revision>
  <dcterms:created xsi:type="dcterms:W3CDTF">2019-06-12T23:18:36Z</dcterms:created>
  <dcterms:modified xsi:type="dcterms:W3CDTF">2024-07-11T02:41:00Z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