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88"/>
  </p:notesMasterIdLst>
  <p:handoutMasterIdLst>
    <p:handoutMasterId r:id="rId89"/>
  </p:handoutMasterIdLst>
  <p:sldIdLst>
    <p:sldId id="678" r:id="rId5"/>
    <p:sldId id="679" r:id="rId6"/>
    <p:sldId id="680" r:id="rId7"/>
    <p:sldId id="681" r:id="rId8"/>
    <p:sldId id="682" r:id="rId9"/>
    <p:sldId id="683" r:id="rId10"/>
    <p:sldId id="684" r:id="rId11"/>
    <p:sldId id="685" r:id="rId12"/>
    <p:sldId id="686" r:id="rId13"/>
    <p:sldId id="687" r:id="rId14"/>
    <p:sldId id="688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96" r:id="rId23"/>
    <p:sldId id="697" r:id="rId24"/>
    <p:sldId id="698" r:id="rId25"/>
    <p:sldId id="699" r:id="rId26"/>
    <p:sldId id="700" r:id="rId27"/>
    <p:sldId id="701" r:id="rId28"/>
    <p:sldId id="702" r:id="rId29"/>
    <p:sldId id="703" r:id="rId30"/>
    <p:sldId id="704" r:id="rId31"/>
    <p:sldId id="705" r:id="rId32"/>
    <p:sldId id="706" r:id="rId33"/>
    <p:sldId id="707" r:id="rId34"/>
    <p:sldId id="708" r:id="rId35"/>
    <p:sldId id="709" r:id="rId36"/>
    <p:sldId id="710" r:id="rId37"/>
    <p:sldId id="711" r:id="rId38"/>
    <p:sldId id="712" r:id="rId39"/>
    <p:sldId id="713" r:id="rId40"/>
    <p:sldId id="714" r:id="rId41"/>
    <p:sldId id="715" r:id="rId42"/>
    <p:sldId id="716" r:id="rId43"/>
    <p:sldId id="717" r:id="rId44"/>
    <p:sldId id="718" r:id="rId45"/>
    <p:sldId id="719" r:id="rId46"/>
    <p:sldId id="720" r:id="rId47"/>
    <p:sldId id="721" r:id="rId48"/>
    <p:sldId id="722" r:id="rId49"/>
    <p:sldId id="723" r:id="rId50"/>
    <p:sldId id="724" r:id="rId51"/>
    <p:sldId id="725" r:id="rId52"/>
    <p:sldId id="726" r:id="rId53"/>
    <p:sldId id="727" r:id="rId54"/>
    <p:sldId id="728" r:id="rId55"/>
    <p:sldId id="729" r:id="rId56"/>
    <p:sldId id="730" r:id="rId57"/>
    <p:sldId id="731" r:id="rId58"/>
    <p:sldId id="732" r:id="rId59"/>
    <p:sldId id="733" r:id="rId60"/>
    <p:sldId id="734" r:id="rId61"/>
    <p:sldId id="735" r:id="rId62"/>
    <p:sldId id="736" r:id="rId63"/>
    <p:sldId id="737" r:id="rId64"/>
    <p:sldId id="738" r:id="rId65"/>
    <p:sldId id="739" r:id="rId66"/>
    <p:sldId id="740" r:id="rId67"/>
    <p:sldId id="741" r:id="rId68"/>
    <p:sldId id="742" r:id="rId69"/>
    <p:sldId id="743" r:id="rId70"/>
    <p:sldId id="744" r:id="rId71"/>
    <p:sldId id="745" r:id="rId72"/>
    <p:sldId id="746" r:id="rId73"/>
    <p:sldId id="747" r:id="rId74"/>
    <p:sldId id="748" r:id="rId75"/>
    <p:sldId id="749" r:id="rId76"/>
    <p:sldId id="750" r:id="rId77"/>
    <p:sldId id="751" r:id="rId78"/>
    <p:sldId id="752" r:id="rId79"/>
    <p:sldId id="753" r:id="rId80"/>
    <p:sldId id="754" r:id="rId81"/>
    <p:sldId id="755" r:id="rId82"/>
    <p:sldId id="756" r:id="rId83"/>
    <p:sldId id="757" r:id="rId84"/>
    <p:sldId id="758" r:id="rId85"/>
    <p:sldId id="759" r:id="rId86"/>
    <p:sldId id="760" r:id="rId8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D6"/>
    <a:srgbClr val="00A3C4"/>
    <a:srgbClr val="47BD63"/>
    <a:srgbClr val="32CD32"/>
    <a:srgbClr val="EC6D5E"/>
    <a:srgbClr val="FF9966"/>
    <a:srgbClr val="048CCC"/>
    <a:srgbClr val="04ACCC"/>
    <a:srgbClr val="DA4A32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63661B-782C-4B3F-9072-74F1B12E6E80}" v="17" dt="2024-06-20T00:40:01.2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50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handoutMaster" Target="handoutMasters/handoutMaster1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presProps" Target="presProps.xml"/><Relationship Id="rId95" Type="http://schemas.microsoft.com/office/2015/10/relationships/revisionInfo" Target="revisionInfo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福原 千種" userId="S::fukuhara@mail.bears.ed.jp::121ff810-e1f7-48df-8f8b-1bc44c85781d" providerId="AD" clId="Web-{6963661B-782C-4B3F-9072-74F1B12E6E80}"/>
    <pc:docChg chg="modSld">
      <pc:chgData name="福原 千種" userId="S::fukuhara@mail.bears.ed.jp::121ff810-e1f7-48df-8f8b-1bc44c85781d" providerId="AD" clId="Web-{6963661B-782C-4B3F-9072-74F1B12E6E80}" dt="2024-06-20T00:39:59.768" v="7" actId="20577"/>
      <pc:docMkLst>
        <pc:docMk/>
      </pc:docMkLst>
      <pc:sldChg chg="modSp">
        <pc:chgData name="福原 千種" userId="S::fukuhara@mail.bears.ed.jp::121ff810-e1f7-48df-8f8b-1bc44c85781d" providerId="AD" clId="Web-{6963661B-782C-4B3F-9072-74F1B12E6E80}" dt="2024-06-20T00:39:59.768" v="7" actId="20577"/>
        <pc:sldMkLst>
          <pc:docMk/>
          <pc:sldMk cId="3985182776" sldId="678"/>
        </pc:sldMkLst>
        <pc:spChg chg="mod">
          <ac:chgData name="福原 千種" userId="S::fukuhara@mail.bears.ed.jp::121ff810-e1f7-48df-8f8b-1bc44c85781d" providerId="AD" clId="Web-{6963661B-782C-4B3F-9072-74F1B12E6E80}" dt="2024-06-20T00:39:59.768" v="7" actId="20577"/>
          <ac:spMkLst>
            <pc:docMk/>
            <pc:sldMk cId="3985182776" sldId="678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55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66D6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13" Type="http://schemas.openxmlformats.org/officeDocument/2006/relationships/slide" Target="slide65.xml"/><Relationship Id="rId3" Type="http://schemas.openxmlformats.org/officeDocument/2006/relationships/slide" Target="slide2.xml"/><Relationship Id="rId7" Type="http://schemas.openxmlformats.org/officeDocument/2006/relationships/slide" Target="slide29.xml"/><Relationship Id="rId12" Type="http://schemas.openxmlformats.org/officeDocument/2006/relationships/slide" Target="slide53.xml"/><Relationship Id="rId17" Type="http://schemas.openxmlformats.org/officeDocument/2006/relationships/slide" Target="slide82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8.xml"/><Relationship Id="rId11" Type="http://schemas.openxmlformats.org/officeDocument/2006/relationships/slide" Target="slide46.xml"/><Relationship Id="rId5" Type="http://schemas.openxmlformats.org/officeDocument/2006/relationships/slide" Target="slide20.xml"/><Relationship Id="rId15" Type="http://schemas.openxmlformats.org/officeDocument/2006/relationships/slide" Target="slide77.xml"/><Relationship Id="rId10" Type="http://schemas.openxmlformats.org/officeDocument/2006/relationships/slide" Target="slide42.xml"/><Relationship Id="rId4" Type="http://schemas.openxmlformats.org/officeDocument/2006/relationships/slide" Target="slide13.xml"/><Relationship Id="rId9" Type="http://schemas.openxmlformats.org/officeDocument/2006/relationships/slide" Target="slide36.xml"/><Relationship Id="rId14" Type="http://schemas.openxmlformats.org/officeDocument/2006/relationships/slide" Target="slide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ja-JP" altLang="en-US" sz="2800">
                <a:latin typeface="UD デジタル 教科書体 N-B"/>
                <a:ea typeface="UD デジタル 教科書体 N-B"/>
              </a:rPr>
              <a:t>クリックで答えが出ます。</a:t>
            </a:r>
            <a:endParaRPr lang="en-US" altLang="ja-JP" sz="2800">
              <a:latin typeface="UD デジタル 教科書体 N-B"/>
              <a:ea typeface="UD デジタル 教科書体 N-B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後編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1A6DFC3-B21E-4BEC-84DC-92115729F132}"/>
              </a:ext>
            </a:extLst>
          </p:cNvPr>
          <p:cNvSpPr txBox="1"/>
          <p:nvPr/>
        </p:nvSpPr>
        <p:spPr>
          <a:xfrm>
            <a:off x="189938" y="252058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模型のまち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9E98473-B465-41E6-940A-33B96FFD2814}"/>
              </a:ext>
            </a:extLst>
          </p:cNvPr>
          <p:cNvSpPr txBox="1"/>
          <p:nvPr/>
        </p:nvSpPr>
        <p:spPr>
          <a:xfrm>
            <a:off x="189938" y="312256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漢字を使おう　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47F6E8C-6C4A-4614-9CF4-B64D7992BFDA}"/>
              </a:ext>
            </a:extLst>
          </p:cNvPr>
          <p:cNvSpPr txBox="1"/>
          <p:nvPr/>
        </p:nvSpPr>
        <p:spPr>
          <a:xfrm>
            <a:off x="189938" y="372455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「永遠のゴミ」プラスチック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AD68C98-B328-4099-9118-0684C3F83C71}"/>
              </a:ext>
            </a:extLst>
          </p:cNvPr>
          <p:cNvSpPr txBox="1"/>
          <p:nvPr/>
        </p:nvSpPr>
        <p:spPr>
          <a:xfrm>
            <a:off x="189193" y="432653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情報の信頼性と著作権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B3AD41A-E0DE-45DE-8FB4-026B410DB96A}"/>
              </a:ext>
            </a:extLst>
          </p:cNvPr>
          <p:cNvSpPr txBox="1"/>
          <p:nvPr/>
        </p:nvSpPr>
        <p:spPr>
          <a:xfrm>
            <a:off x="189194" y="492852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発信しよう、私たちの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SDG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99C5DFC-9A25-4153-85A2-EF8DC57069D6}"/>
              </a:ext>
            </a:extLst>
          </p:cNvPr>
          <p:cNvSpPr txBox="1"/>
          <p:nvPr/>
        </p:nvSpPr>
        <p:spPr>
          <a:xfrm>
            <a:off x="189194" y="553050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漢字を使おう　６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D5811BB-3BAC-40A4-AA49-2BB55B9A2DBE}"/>
              </a:ext>
            </a:extLst>
          </p:cNvPr>
          <p:cNvSpPr txBox="1"/>
          <p:nvPr/>
        </p:nvSpPr>
        <p:spPr>
          <a:xfrm>
            <a:off x="189194" y="613249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複合語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2C795B2-01A1-4100-9B14-E59F8B49C453}"/>
              </a:ext>
            </a:extLst>
          </p:cNvPr>
          <p:cNvSpPr txBox="1"/>
          <p:nvPr/>
        </p:nvSpPr>
        <p:spPr>
          <a:xfrm>
            <a:off x="6914105" y="252058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海のいのち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9545EF2-BC0F-4743-B0E7-823E5DCDFB71}"/>
              </a:ext>
            </a:extLst>
          </p:cNvPr>
          <p:cNvSpPr txBox="1"/>
          <p:nvPr/>
        </p:nvSpPr>
        <p:spPr>
          <a:xfrm>
            <a:off x="6914105" y="312256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漢字を使おう　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55FFC07-3633-481B-8C2E-E7FA2EF5A1D5}"/>
              </a:ext>
            </a:extLst>
          </p:cNvPr>
          <p:cNvSpPr txBox="1"/>
          <p:nvPr/>
        </p:nvSpPr>
        <p:spPr>
          <a:xfrm>
            <a:off x="6914105" y="372455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漢字を使おう　８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69FC01E-BFA2-4C71-8CCA-FAA59AED71C2}"/>
              </a:ext>
            </a:extLst>
          </p:cNvPr>
          <p:cNvSpPr txBox="1"/>
          <p:nvPr/>
        </p:nvSpPr>
        <p:spPr>
          <a:xfrm>
            <a:off x="6913361" y="432653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古典芸能への招待状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F9D4C65-859F-4117-8137-A84E5269F360}"/>
              </a:ext>
            </a:extLst>
          </p:cNvPr>
          <p:cNvSpPr txBox="1"/>
          <p:nvPr/>
        </p:nvSpPr>
        <p:spPr>
          <a:xfrm>
            <a:off x="6913361" y="492852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宇宙への思い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222E4C3-E175-46E7-BA64-4730B92C56EB}"/>
              </a:ext>
            </a:extLst>
          </p:cNvPr>
          <p:cNvSpPr txBox="1"/>
          <p:nvPr/>
        </p:nvSpPr>
        <p:spPr>
          <a:xfrm>
            <a:off x="6913361" y="553050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漢字を使おう　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ç©ã¿éãªã£ãæ¬ã®ã¤ã©ã¹ã">
            <a:extLst>
              <a:ext uri="{FF2B5EF4-FFF2-40B4-BE49-F238E27FC236}">
                <a16:creationId xmlns:a16="http://schemas.microsoft.com/office/drawing/2014/main" id="{48C2D7D8-7FAF-431F-B05D-04786604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424" y="1466480"/>
            <a:ext cx="2089638" cy="184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B923FEC-6A4F-88DA-D6BB-F9BFA68536B4}"/>
              </a:ext>
            </a:extLst>
          </p:cNvPr>
          <p:cNvSpPr txBox="1"/>
          <p:nvPr/>
        </p:nvSpPr>
        <p:spPr>
          <a:xfrm>
            <a:off x="6913361" y="612160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どう立ち向かう？もしもの世界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518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CAFC02-4E0E-D977-B50F-3173FB46AEB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B12F70-3E5C-FE0C-3C08-9034D47B679B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ふん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1D74429-DA39-0136-32F9-46174555AA5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2C64CF9-1A70-9313-F65A-7D367BB2A03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3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2940928-1BD2-9479-8C98-D96822D4405B}"/>
              </a:ext>
            </a:extLst>
          </p:cNvPr>
          <p:cNvSpPr txBox="1"/>
          <p:nvPr/>
        </p:nvSpPr>
        <p:spPr>
          <a:xfrm>
            <a:off x="6127750" y="894159"/>
            <a:ext cx="2323713" cy="39254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横に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A3F656-C84F-7FB1-8030-4646E59C47D8}"/>
              </a:ext>
            </a:extLst>
          </p:cNvPr>
          <p:cNvSpPr txBox="1"/>
          <p:nvPr/>
        </p:nvSpPr>
        <p:spPr>
          <a:xfrm>
            <a:off x="3153151" y="1509255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延びる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B9C3065-2A13-16ED-B05B-960C84CCBBA9}"/>
              </a:ext>
            </a:extLst>
          </p:cNvPr>
          <p:cNvSpPr/>
          <p:nvPr/>
        </p:nvSpPr>
        <p:spPr>
          <a:xfrm>
            <a:off x="3295650" y="1496634"/>
            <a:ext cx="1968500" cy="181729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33D1C8F-B3AC-602B-5CD9-B3B0F703F7E8}"/>
              </a:ext>
            </a:extLst>
          </p:cNvPr>
          <p:cNvSpPr/>
          <p:nvPr/>
        </p:nvSpPr>
        <p:spPr>
          <a:xfrm>
            <a:off x="3295650" y="1496634"/>
            <a:ext cx="1968500" cy="181729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7E153D1-7C5F-AE06-2781-8363BB8072DE}"/>
              </a:ext>
            </a:extLst>
          </p:cNvPr>
          <p:cNvSpPr txBox="1"/>
          <p:nvPr/>
        </p:nvSpPr>
        <p:spPr>
          <a:xfrm>
            <a:off x="5223734" y="1836319"/>
            <a:ext cx="1200329" cy="10205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</p:spTree>
    <p:extLst>
      <p:ext uri="{BB962C8B-B14F-4D97-AF65-F5344CB8AC3E}">
        <p14:creationId xmlns:p14="http://schemas.microsoft.com/office/powerpoint/2010/main" val="109558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4DCBCB-E94A-A240-80D4-B68575D6E72C}"/>
              </a:ext>
            </a:extLst>
          </p:cNvPr>
          <p:cNvSpPr txBox="1"/>
          <p:nvPr/>
        </p:nvSpPr>
        <p:spPr>
          <a:xfrm>
            <a:off x="6127750" y="894159"/>
            <a:ext cx="2323713" cy="5529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銭湯に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3577524-7E5B-5D81-5118-99D5F470537D}"/>
              </a:ext>
            </a:extLst>
          </p:cNvPr>
          <p:cNvSpPr txBox="1"/>
          <p:nvPr/>
        </p:nvSpPr>
        <p:spPr>
          <a:xfrm>
            <a:off x="3023611" y="3196589"/>
            <a:ext cx="2323713" cy="36266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通う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1E31D2C-B0FA-3646-B70F-D63863720A7F}"/>
              </a:ext>
            </a:extLst>
          </p:cNvPr>
          <p:cNvSpPr/>
          <p:nvPr/>
        </p:nvSpPr>
        <p:spPr>
          <a:xfrm>
            <a:off x="6332220" y="854153"/>
            <a:ext cx="2060343" cy="364164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E00C0AB-E7CA-F2D2-C201-4E0BF51F8D7D}"/>
              </a:ext>
            </a:extLst>
          </p:cNvPr>
          <p:cNvSpPr/>
          <p:nvPr/>
        </p:nvSpPr>
        <p:spPr>
          <a:xfrm>
            <a:off x="6332220" y="854153"/>
            <a:ext cx="2060343" cy="364164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02EFD7B-1464-9E55-CBD4-A92E42594EDB}"/>
              </a:ext>
            </a:extLst>
          </p:cNvPr>
          <p:cNvSpPr txBox="1"/>
          <p:nvPr/>
        </p:nvSpPr>
        <p:spPr>
          <a:xfrm>
            <a:off x="8392563" y="747117"/>
            <a:ext cx="1200329" cy="43522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 とう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642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16EB90-C7BC-E4D6-1D1E-A3B7DCBCC64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鉄鋼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8B9E86-4432-1F8B-F437-FD3670027F61}"/>
              </a:ext>
            </a:extLst>
          </p:cNvPr>
          <p:cNvSpPr txBox="1"/>
          <p:nvPr/>
        </p:nvSpPr>
        <p:spPr>
          <a:xfrm>
            <a:off x="6895918" y="154515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　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931FC3-1D10-0192-C9E2-C64CECCED12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A33C95-C789-A31A-79FA-21B97E4C59C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504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9C827A-3612-B8A5-5408-7A306A79B52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批判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8A5178-D7EB-33DB-BD7D-091BAF0E2B88}"/>
              </a:ext>
            </a:extLst>
          </p:cNvPr>
          <p:cNvSpPr txBox="1"/>
          <p:nvPr/>
        </p:nvSpPr>
        <p:spPr>
          <a:xfrm>
            <a:off x="7111662" y="1839632"/>
            <a:ext cx="1200329" cy="44087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 はん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8EBC63A-9E42-6C1F-FE52-42E8637F93D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38C7B3-0234-31F8-84A0-E667E6D0B8F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88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0F73B9-C768-89C3-FDD1-97E1462CEF6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操作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8EF2C4-42F8-4937-BC83-FB07855E84B7}"/>
              </a:ext>
            </a:extLst>
          </p:cNvPr>
          <p:cNvSpPr txBox="1"/>
          <p:nvPr/>
        </p:nvSpPr>
        <p:spPr>
          <a:xfrm>
            <a:off x="6895918" y="154515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 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8F94569-041C-4621-65F9-396A7A1E0CC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4C2FEC-7582-F03E-CD4B-BDB0D0E4711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411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DE4C67-8EE1-2DFE-3710-B05B8DCFF207}"/>
              </a:ext>
            </a:extLst>
          </p:cNvPr>
          <p:cNvSpPr txBox="1"/>
          <p:nvPr/>
        </p:nvSpPr>
        <p:spPr>
          <a:xfrm>
            <a:off x="6096000" y="595709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F570F5-1C92-13D0-BFDC-51F2FBAAC389}"/>
              </a:ext>
            </a:extLst>
          </p:cNvPr>
          <p:cNvSpPr txBox="1"/>
          <p:nvPr/>
        </p:nvSpPr>
        <p:spPr>
          <a:xfrm>
            <a:off x="8058150" y="937260"/>
            <a:ext cx="1200329" cy="13305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81849A-8B62-ED34-B4B0-5B23A45B5148}"/>
              </a:ext>
            </a:extLst>
          </p:cNvPr>
          <p:cNvSpPr txBox="1"/>
          <p:nvPr/>
        </p:nvSpPr>
        <p:spPr>
          <a:xfrm>
            <a:off x="3153151" y="1509255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どもえ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A8CCC2-A290-12B0-F86F-F3CD4136EC07}"/>
              </a:ext>
            </a:extLst>
          </p:cNvPr>
          <p:cNvSpPr/>
          <p:nvPr/>
        </p:nvSpPr>
        <p:spPr>
          <a:xfrm>
            <a:off x="6430879" y="806409"/>
            <a:ext cx="1696453" cy="146139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B6962D6-D5FC-B858-2E59-3E76526BA170}"/>
              </a:ext>
            </a:extLst>
          </p:cNvPr>
          <p:cNvSpPr/>
          <p:nvPr/>
        </p:nvSpPr>
        <p:spPr>
          <a:xfrm>
            <a:off x="6430879" y="806409"/>
            <a:ext cx="1696453" cy="146139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478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044E4-523B-2565-EA94-07F509C23F7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六月目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0804C2-2241-95FC-E07E-ACD8ADE48787}"/>
              </a:ext>
            </a:extLst>
          </p:cNvPr>
          <p:cNvSpPr txBox="1"/>
          <p:nvPr/>
        </p:nvSpPr>
        <p:spPr>
          <a:xfrm>
            <a:off x="6492941" y="1504933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 つき  め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8182B5-5CC6-36E3-A847-5CB66E666DA3}"/>
              </a:ext>
            </a:extLst>
          </p:cNvPr>
          <p:cNvSpPr/>
          <p:nvPr/>
        </p:nvSpPr>
        <p:spPr>
          <a:xfrm>
            <a:off x="4457700" y="998621"/>
            <a:ext cx="2073341" cy="572101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ED1FBC4-EE7B-9417-52F6-3642982617FD}"/>
              </a:ext>
            </a:extLst>
          </p:cNvPr>
          <p:cNvSpPr/>
          <p:nvPr/>
        </p:nvSpPr>
        <p:spPr>
          <a:xfrm>
            <a:off x="4457700" y="998621"/>
            <a:ext cx="2073341" cy="572101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215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F9EB45-1207-2E47-B299-06694EB4DC01}"/>
              </a:ext>
            </a:extLst>
          </p:cNvPr>
          <p:cNvSpPr txBox="1"/>
          <p:nvPr/>
        </p:nvSpPr>
        <p:spPr>
          <a:xfrm>
            <a:off x="6096000" y="902515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6E7CA7-DD49-9CFC-B81E-822883422E65}"/>
              </a:ext>
            </a:extLst>
          </p:cNvPr>
          <p:cNvSpPr txBox="1"/>
          <p:nvPr/>
        </p:nvSpPr>
        <p:spPr>
          <a:xfrm>
            <a:off x="8058150" y="1244066"/>
            <a:ext cx="1200329" cy="13305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3039A8-88AF-C2B2-3A2E-4AF0A083F9CF}"/>
              </a:ext>
            </a:extLst>
          </p:cNvPr>
          <p:cNvSpPr txBox="1"/>
          <p:nvPr/>
        </p:nvSpPr>
        <p:spPr>
          <a:xfrm>
            <a:off x="3043337" y="1191418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当たり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17329C-9367-E2E0-6323-A54F8675A091}"/>
              </a:ext>
            </a:extLst>
          </p:cNvPr>
          <p:cNvSpPr txBox="1"/>
          <p:nvPr/>
        </p:nvSpPr>
        <p:spPr>
          <a:xfrm>
            <a:off x="4873075" y="1602532"/>
            <a:ext cx="1200329" cy="13305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C925A5-B00F-2D71-6750-DAB81F37FCB3}"/>
              </a:ext>
            </a:extLst>
          </p:cNvPr>
          <p:cNvSpPr/>
          <p:nvPr/>
        </p:nvSpPr>
        <p:spPr>
          <a:xfrm>
            <a:off x="3328736" y="1269333"/>
            <a:ext cx="1696453" cy="1708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4CCC32C-2E11-29F4-3D40-11701254404B}"/>
              </a:ext>
            </a:extLst>
          </p:cNvPr>
          <p:cNvSpPr/>
          <p:nvPr/>
        </p:nvSpPr>
        <p:spPr>
          <a:xfrm>
            <a:off x="3328736" y="1269333"/>
            <a:ext cx="1696453" cy="1708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79F835A-BCF3-F969-D5EA-A968C3BBD476}"/>
              </a:ext>
            </a:extLst>
          </p:cNvPr>
          <p:cNvSpPr/>
          <p:nvPr/>
        </p:nvSpPr>
        <p:spPr>
          <a:xfrm>
            <a:off x="6417741" y="914399"/>
            <a:ext cx="1751701" cy="1708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325DE96-A25F-D5F2-4E9F-33AF487A4439}"/>
              </a:ext>
            </a:extLst>
          </p:cNvPr>
          <p:cNvSpPr/>
          <p:nvPr/>
        </p:nvSpPr>
        <p:spPr>
          <a:xfrm>
            <a:off x="6417741" y="914399"/>
            <a:ext cx="1751701" cy="1708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661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D0E6D2-40F1-C1D6-4CBB-2493B1D00C21}"/>
              </a:ext>
            </a:extLst>
          </p:cNvPr>
          <p:cNvSpPr txBox="1"/>
          <p:nvPr/>
        </p:nvSpPr>
        <p:spPr>
          <a:xfrm>
            <a:off x="8287480" y="747117"/>
            <a:ext cx="1015663" cy="43953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にん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85F206-ABB0-657B-9C3D-F3A5BD98EA60}"/>
              </a:ext>
            </a:extLst>
          </p:cNvPr>
          <p:cNvSpPr txBox="1"/>
          <p:nvPr/>
        </p:nvSpPr>
        <p:spPr>
          <a:xfrm>
            <a:off x="6073404" y="1158232"/>
            <a:ext cx="2323713" cy="43953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137CE9-E32A-365F-5688-F803D3B12247}"/>
              </a:ext>
            </a:extLst>
          </p:cNvPr>
          <p:cNvSpPr txBox="1"/>
          <p:nvPr/>
        </p:nvSpPr>
        <p:spPr>
          <a:xfrm>
            <a:off x="2981884" y="2944812"/>
            <a:ext cx="2323713" cy="39510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十色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8D3D028-1878-EF28-3F7B-E114A97F4C74}"/>
              </a:ext>
            </a:extLst>
          </p:cNvPr>
          <p:cNvSpPr txBox="1"/>
          <p:nvPr/>
        </p:nvSpPr>
        <p:spPr>
          <a:xfrm>
            <a:off x="4949532" y="3355927"/>
            <a:ext cx="1200329" cy="33496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 いろ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159EB83-8FB9-8B82-793F-FC24FA26E641}"/>
              </a:ext>
            </a:extLst>
          </p:cNvPr>
          <p:cNvSpPr/>
          <p:nvPr/>
        </p:nvSpPr>
        <p:spPr>
          <a:xfrm>
            <a:off x="6370444" y="1088859"/>
            <a:ext cx="1847124" cy="373580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3DC9CF-AC1B-8C44-F677-7624A5AC63E5}"/>
              </a:ext>
            </a:extLst>
          </p:cNvPr>
          <p:cNvSpPr/>
          <p:nvPr/>
        </p:nvSpPr>
        <p:spPr>
          <a:xfrm>
            <a:off x="6370444" y="1088859"/>
            <a:ext cx="1847124" cy="373580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07885A7-93B9-B028-FE3B-650EEBA57781}"/>
              </a:ext>
            </a:extLst>
          </p:cNvPr>
          <p:cNvSpPr/>
          <p:nvPr/>
        </p:nvSpPr>
        <p:spPr>
          <a:xfrm>
            <a:off x="3192427" y="2949740"/>
            <a:ext cx="1847124" cy="373580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61E5FA7-8CF5-23D5-274E-B884D6522A84}"/>
              </a:ext>
            </a:extLst>
          </p:cNvPr>
          <p:cNvSpPr/>
          <p:nvPr/>
        </p:nvSpPr>
        <p:spPr>
          <a:xfrm>
            <a:off x="3192427" y="2949740"/>
            <a:ext cx="1847124" cy="373580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235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88CE7C-7ABF-87E5-9533-DFA21B2B7D2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模型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6A9B1C-0A77-38E6-10BB-064628131716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BCAEC24-67C7-9DBC-65EB-5AA8BA21FA4C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031131-EE54-4D82-7E08-F697A3F9DFB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6809FEF-097D-96C8-55E2-8A0E8F6F03E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19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B3F1EB-CE55-4EB1-5D40-B63503CB609A}"/>
              </a:ext>
            </a:extLst>
          </p:cNvPr>
          <p:cNvSpPr txBox="1"/>
          <p:nvPr/>
        </p:nvSpPr>
        <p:spPr>
          <a:xfrm>
            <a:off x="6702491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AA1AD7-11C4-5656-7475-70DC2606787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困る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E3A0F7-6F2B-E23C-AEAF-EBAE69C6EDE6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CA1EC5-0772-AD3A-78DE-74B275EF7B2E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92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AC914D-95EB-AFDD-9077-BF5C856A97A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EE2150-7455-6D7B-AA8D-C3E359F8D4D9}"/>
              </a:ext>
            </a:extLst>
          </p:cNvPr>
          <p:cNvSpPr txBox="1"/>
          <p:nvPr/>
        </p:nvSpPr>
        <p:spPr>
          <a:xfrm>
            <a:off x="7019192" y="1662510"/>
            <a:ext cx="1200329" cy="47243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しゅう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6F191F-E295-0846-E6BB-42438D3D3CE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919DD7-9661-C0A5-3CA7-C1873278BB4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046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175711-0CC2-3006-EC79-4537F828389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捨てる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F4DDBE-6579-A238-D54E-C41341E059D2}"/>
              </a:ext>
            </a:extLst>
          </p:cNvPr>
          <p:cNvSpPr txBox="1"/>
          <p:nvPr/>
        </p:nvSpPr>
        <p:spPr>
          <a:xfrm>
            <a:off x="6531041" y="145580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0DD729-1937-CAE0-8251-99FDF70E4C9D}"/>
              </a:ext>
            </a:extLst>
          </p:cNvPr>
          <p:cNvSpPr/>
          <p:nvPr/>
        </p:nvSpPr>
        <p:spPr>
          <a:xfrm>
            <a:off x="4457700" y="998621"/>
            <a:ext cx="2073341" cy="185286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714398-9CD7-E149-0351-C349D3428966}"/>
              </a:ext>
            </a:extLst>
          </p:cNvPr>
          <p:cNvSpPr/>
          <p:nvPr/>
        </p:nvSpPr>
        <p:spPr>
          <a:xfrm>
            <a:off x="4457700" y="998621"/>
            <a:ext cx="2073341" cy="185286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03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7C45426-4C7C-B51B-52E4-F29AB500E3A3}"/>
              </a:ext>
            </a:extLst>
          </p:cNvPr>
          <p:cNvSpPr txBox="1"/>
          <p:nvPr/>
        </p:nvSpPr>
        <p:spPr>
          <a:xfrm>
            <a:off x="6127750" y="894159"/>
            <a:ext cx="2323713" cy="39254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容器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C27B3E-730B-1015-FA58-0B9CC56CCE6F}"/>
              </a:ext>
            </a:extLst>
          </p:cNvPr>
          <p:cNvSpPr txBox="1"/>
          <p:nvPr/>
        </p:nvSpPr>
        <p:spPr>
          <a:xfrm>
            <a:off x="2993131" y="2952997"/>
            <a:ext cx="2323713" cy="37333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包装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861CA5D-91EB-F533-EE1F-666C10465FC7}"/>
              </a:ext>
            </a:extLst>
          </p:cNvPr>
          <p:cNvSpPr/>
          <p:nvPr/>
        </p:nvSpPr>
        <p:spPr>
          <a:xfrm>
            <a:off x="3135630" y="2940376"/>
            <a:ext cx="1968500" cy="382177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091B6CA-B0D1-937D-F58F-FE00D054ECCF}"/>
              </a:ext>
            </a:extLst>
          </p:cNvPr>
          <p:cNvSpPr/>
          <p:nvPr/>
        </p:nvSpPr>
        <p:spPr>
          <a:xfrm>
            <a:off x="3135630" y="2940376"/>
            <a:ext cx="1968500" cy="382177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B492518-E523-D16F-A7A5-14413C7CE035}"/>
              </a:ext>
            </a:extLst>
          </p:cNvPr>
          <p:cNvSpPr txBox="1"/>
          <p:nvPr/>
        </p:nvSpPr>
        <p:spPr>
          <a:xfrm>
            <a:off x="5104130" y="2869525"/>
            <a:ext cx="1200329" cy="39884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 そう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724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57FB37-96A5-973A-A3F4-240D5B7E8E8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E09E66-3EBE-FCC5-C042-B839E0A97BEE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 げん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1BF6E68-485A-3239-8353-CB6E43FBE1F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6AA9D2-A2FC-E495-3125-3D38FF45519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35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6291AE-FB53-2190-03EA-FF7060CD616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法律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6CBA07-96EA-59C7-C8C8-86ED67DA692D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りつ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F16E33-1E57-9229-7F87-B9D768C2CC7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8DC7EB-24C4-90A0-CD01-C9FE8C1A5D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4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A4249D-C8B4-C477-4F83-809FE93019FC}"/>
              </a:ext>
            </a:extLst>
          </p:cNvPr>
          <p:cNvSpPr txBox="1"/>
          <p:nvPr/>
        </p:nvSpPr>
        <p:spPr>
          <a:xfrm>
            <a:off x="6797741" y="13932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69A947-7E85-905D-5E6E-D1B962A7B5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従う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8E7363-5A8A-DBBF-9759-01681B0FFB44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E4F25F-F652-C16E-E782-E1410483342D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505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4D1FBEA-FEC9-340E-A1BD-4985EA492B37}"/>
              </a:ext>
            </a:extLst>
          </p:cNvPr>
          <p:cNvSpPr txBox="1"/>
          <p:nvPr/>
        </p:nvSpPr>
        <p:spPr>
          <a:xfrm>
            <a:off x="6127750" y="894159"/>
            <a:ext cx="2323713" cy="5529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用事が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2764D4F-9791-A51A-AAE2-A164538A7486}"/>
              </a:ext>
            </a:extLst>
          </p:cNvPr>
          <p:cNvSpPr txBox="1"/>
          <p:nvPr/>
        </p:nvSpPr>
        <p:spPr>
          <a:xfrm>
            <a:off x="3023611" y="3196589"/>
            <a:ext cx="2323713" cy="36266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済む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34B7224-D2E8-A1E0-7DD0-824711A57443}"/>
              </a:ext>
            </a:extLst>
          </p:cNvPr>
          <p:cNvSpPr/>
          <p:nvPr/>
        </p:nvSpPr>
        <p:spPr>
          <a:xfrm>
            <a:off x="3246120" y="3196589"/>
            <a:ext cx="1991763" cy="190083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3F0A0EE-ECB9-FCF9-3A59-DA0509531146}"/>
              </a:ext>
            </a:extLst>
          </p:cNvPr>
          <p:cNvSpPr/>
          <p:nvPr/>
        </p:nvSpPr>
        <p:spPr>
          <a:xfrm>
            <a:off x="3246120" y="3196589"/>
            <a:ext cx="1991763" cy="19008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BC21F3-41AB-DA4D-5906-08734E61FD91}"/>
              </a:ext>
            </a:extLst>
          </p:cNvPr>
          <p:cNvSpPr txBox="1"/>
          <p:nvPr/>
        </p:nvSpPr>
        <p:spPr>
          <a:xfrm>
            <a:off x="5237883" y="3658909"/>
            <a:ext cx="1200329" cy="9750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</p:spTree>
    <p:extLst>
      <p:ext uri="{BB962C8B-B14F-4D97-AF65-F5344CB8AC3E}">
        <p14:creationId xmlns:p14="http://schemas.microsoft.com/office/powerpoint/2010/main" val="161521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B02E5-7B8E-BB09-23BA-545D367B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情報の信頼性と著作権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48E137-7267-8197-7E9A-CB42D585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E46A80-5279-B4E2-7A21-D1F239651E1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著作権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C52350-D4FB-BC39-6A44-077361BE61C3}"/>
              </a:ext>
            </a:extLst>
          </p:cNvPr>
          <p:cNvSpPr txBox="1"/>
          <p:nvPr/>
        </p:nvSpPr>
        <p:spPr>
          <a:xfrm>
            <a:off x="6752492" y="1370281"/>
            <a:ext cx="923330" cy="50167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　さく　けん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E0763F-A4F5-05D4-4226-6CEAF6F9DC1B}"/>
              </a:ext>
            </a:extLst>
          </p:cNvPr>
          <p:cNvSpPr/>
          <p:nvPr/>
        </p:nvSpPr>
        <p:spPr>
          <a:xfrm>
            <a:off x="4457700" y="899319"/>
            <a:ext cx="2073341" cy="57721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6D80B6-A4A5-B3FE-8015-ACE0A7C76E9E}"/>
              </a:ext>
            </a:extLst>
          </p:cNvPr>
          <p:cNvSpPr/>
          <p:nvPr/>
        </p:nvSpPr>
        <p:spPr>
          <a:xfrm>
            <a:off x="4457700" y="899319"/>
            <a:ext cx="2073341" cy="57721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660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F379DC-1B1D-64AC-50D9-EA218CE3D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発信しよう、私たちの</a:t>
            </a:r>
            <a:r>
              <a:rPr kumimoji="1" lang="en-US" altLang="ja-JP" dirty="0"/>
              <a:t>SDG</a:t>
            </a:r>
            <a:r>
              <a:rPr kumimoji="1" lang="ja-JP" altLang="en-US" dirty="0"/>
              <a:t>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C137D9-8924-AB97-C663-638CC5BAD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A8FD18-5A9C-E7AC-2E11-B8D39CF29FE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779D4D-DC3D-066A-0839-B2217A06FCB2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　さつ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82B186-C8FD-8E34-CEBD-9EA8F6AEDA8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217198-7107-0208-0256-7F2B9D67539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319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C1CCDD-35FD-45C6-B667-2FFD2E52D71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単純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A34AA5-FD46-4E6B-2B1F-ED89459973C2}"/>
              </a:ext>
            </a:extLst>
          </p:cNvPr>
          <p:cNvSpPr txBox="1"/>
          <p:nvPr/>
        </p:nvSpPr>
        <p:spPr>
          <a:xfrm>
            <a:off x="6895919" y="3701597"/>
            <a:ext cx="1200329" cy="27296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547B1C2-6009-3489-2FAE-E51CABA0366C}"/>
              </a:ext>
            </a:extLst>
          </p:cNvPr>
          <p:cNvSpPr txBox="1"/>
          <p:nvPr/>
        </p:nvSpPr>
        <p:spPr>
          <a:xfrm>
            <a:off x="6895919" y="137706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F551B84-3162-C311-C213-77F55B5ADC3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110D748-6DB5-9E98-4D7A-F7E98FEFDA5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315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F13EBC-89AB-9277-6543-60E3E2E192D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腹部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85BA0C-7F92-5507-3496-84ACAE2B5DC8}"/>
              </a:ext>
            </a:extLst>
          </p:cNvPr>
          <p:cNvSpPr txBox="1"/>
          <p:nvPr/>
        </p:nvSpPr>
        <p:spPr>
          <a:xfrm>
            <a:off x="6876868" y="1741666"/>
            <a:ext cx="1200329" cy="39249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 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4EE38B-0A47-81C4-43A6-6D87C3F3727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0E87C0-1F33-8E81-F395-1978C9111E7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246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D49D19A-BD87-AA86-6F9A-F230246D0473}"/>
              </a:ext>
            </a:extLst>
          </p:cNvPr>
          <p:cNvSpPr txBox="1"/>
          <p:nvPr/>
        </p:nvSpPr>
        <p:spPr>
          <a:xfrm>
            <a:off x="6127750" y="894159"/>
            <a:ext cx="2323713" cy="5529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縦断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727EDBB-3110-A41D-AC11-BD537FF78760}"/>
              </a:ext>
            </a:extLst>
          </p:cNvPr>
          <p:cNvSpPr txBox="1"/>
          <p:nvPr/>
        </p:nvSpPr>
        <p:spPr>
          <a:xfrm>
            <a:off x="3023611" y="3196589"/>
            <a:ext cx="2323713" cy="36266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575BD80-2409-8ADF-CE65-C38CB78D7FA0}"/>
              </a:ext>
            </a:extLst>
          </p:cNvPr>
          <p:cNvSpPr/>
          <p:nvPr/>
        </p:nvSpPr>
        <p:spPr>
          <a:xfrm>
            <a:off x="6332220" y="854153"/>
            <a:ext cx="2060343" cy="364164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A9E0A87-8D43-3820-6A3A-BCB25F2D6D88}"/>
              </a:ext>
            </a:extLst>
          </p:cNvPr>
          <p:cNvSpPr/>
          <p:nvPr/>
        </p:nvSpPr>
        <p:spPr>
          <a:xfrm>
            <a:off x="6332220" y="854153"/>
            <a:ext cx="2060343" cy="364164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7AE740E-4CF3-5316-0C87-B5D4E4EE7F11}"/>
              </a:ext>
            </a:extLst>
          </p:cNvPr>
          <p:cNvSpPr txBox="1"/>
          <p:nvPr/>
        </p:nvSpPr>
        <p:spPr>
          <a:xfrm>
            <a:off x="8577229" y="747117"/>
            <a:ext cx="1015663" cy="43522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だん</a:t>
            </a:r>
          </a:p>
        </p:txBody>
      </p:sp>
    </p:spTree>
    <p:extLst>
      <p:ext uri="{BB962C8B-B14F-4D97-AF65-F5344CB8AC3E}">
        <p14:creationId xmlns:p14="http://schemas.microsoft.com/office/powerpoint/2010/main" val="161052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11D2B56-DB90-4458-0FAB-347FB2875A75}"/>
              </a:ext>
            </a:extLst>
          </p:cNvPr>
          <p:cNvSpPr txBox="1"/>
          <p:nvPr/>
        </p:nvSpPr>
        <p:spPr>
          <a:xfrm>
            <a:off x="6127750" y="894159"/>
            <a:ext cx="2323713" cy="5529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税を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9E03E7-10D4-C9FD-DB25-F157447B44EC}"/>
              </a:ext>
            </a:extLst>
          </p:cNvPr>
          <p:cNvSpPr txBox="1"/>
          <p:nvPr/>
        </p:nvSpPr>
        <p:spPr>
          <a:xfrm>
            <a:off x="3034425" y="1379221"/>
            <a:ext cx="2323713" cy="57106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納める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F7F9C0E-EA6F-15D3-0365-73B80C66F3C7}"/>
              </a:ext>
            </a:extLst>
          </p:cNvPr>
          <p:cNvSpPr/>
          <p:nvPr/>
        </p:nvSpPr>
        <p:spPr>
          <a:xfrm>
            <a:off x="3200400" y="1379221"/>
            <a:ext cx="2026053" cy="185927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807C618-B01B-6B1E-CD7F-79ABA63F3882}"/>
              </a:ext>
            </a:extLst>
          </p:cNvPr>
          <p:cNvSpPr/>
          <p:nvPr/>
        </p:nvSpPr>
        <p:spPr>
          <a:xfrm>
            <a:off x="3200400" y="1379221"/>
            <a:ext cx="2026053" cy="185927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CFEF47C-932E-C599-7D66-16BF042DBCD1}"/>
              </a:ext>
            </a:extLst>
          </p:cNvPr>
          <p:cNvSpPr txBox="1"/>
          <p:nvPr/>
        </p:nvSpPr>
        <p:spPr>
          <a:xfrm>
            <a:off x="5226453" y="1379221"/>
            <a:ext cx="1200329" cy="18592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</a:t>
            </a:r>
          </a:p>
        </p:txBody>
      </p:sp>
    </p:spTree>
    <p:extLst>
      <p:ext uri="{BB962C8B-B14F-4D97-AF65-F5344CB8AC3E}">
        <p14:creationId xmlns:p14="http://schemas.microsoft.com/office/powerpoint/2010/main" val="288032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40EE1A-C79F-21BE-900C-C4DAE75A8F0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秘密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55E14F-F69C-AFE3-72BE-3A59FBF5209F}"/>
              </a:ext>
            </a:extLst>
          </p:cNvPr>
          <p:cNvSpPr txBox="1"/>
          <p:nvPr/>
        </p:nvSpPr>
        <p:spPr>
          <a:xfrm>
            <a:off x="7019192" y="198711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 みつ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30BF3D-6303-214E-2691-0BB3578689F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6853366-7A9F-FD8A-CDFD-138F17BF8AA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067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93915F-E9AC-A901-5110-00C180DC44A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派生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3CAEF-69B8-66D1-0E6A-EA91E442DD9F}"/>
              </a:ext>
            </a:extLst>
          </p:cNvPr>
          <p:cNvSpPr txBox="1"/>
          <p:nvPr/>
        </p:nvSpPr>
        <p:spPr>
          <a:xfrm>
            <a:off x="7019192" y="198711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　 せい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D2CE77C-91A2-B533-A792-04E39D29FB6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14B9CC-FF49-A333-8A81-F0AF500DC1D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54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070087-2B65-29F3-1251-AFC4BB47269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DC96CE-16B9-68A6-FF6D-93C3F675847D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せん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1A30075-85CF-1A5B-F9D1-2A14EA684B4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8BC169-8CB0-0028-7608-ECD6DC32FB2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673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236C4C-3DC9-890D-B672-36AEEF2A7AD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7D43DE-46AD-2F81-839E-AE3564A33C24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もん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B45EC54-5BE4-6D82-41F3-FE85F189165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B33F40-5912-A0FF-A1B3-35272F8E4F8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358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9588E9-34CE-4F90-E646-00B5424F59D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絹糸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BABE45-39C7-52DF-8CE8-6509CCF194BD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きぬ　いと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9931B4-59AA-DD15-012C-7C054A7842B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22DC55-E0F9-2954-5ADE-DC29B8DBD19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577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9475FA-7030-B38E-999D-152CC51F6242}"/>
              </a:ext>
            </a:extLst>
          </p:cNvPr>
          <p:cNvSpPr txBox="1"/>
          <p:nvPr/>
        </p:nvSpPr>
        <p:spPr>
          <a:xfrm>
            <a:off x="8323664" y="1268486"/>
            <a:ext cx="1015663" cy="9292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D36836-14C6-162E-DFBD-C48D6256A167}"/>
              </a:ext>
            </a:extLst>
          </p:cNvPr>
          <p:cNvSpPr txBox="1"/>
          <p:nvPr/>
        </p:nvSpPr>
        <p:spPr>
          <a:xfrm>
            <a:off x="6247807" y="839838"/>
            <a:ext cx="2323713" cy="43953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85678E-634F-27AF-05F9-F3660A9BD749}"/>
              </a:ext>
            </a:extLst>
          </p:cNvPr>
          <p:cNvSpPr txBox="1"/>
          <p:nvPr/>
        </p:nvSpPr>
        <p:spPr>
          <a:xfrm>
            <a:off x="2981884" y="2944812"/>
            <a:ext cx="2323713" cy="39510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除く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8F8095-E79F-90B1-6CF9-BBF5EA64B5DD}"/>
              </a:ext>
            </a:extLst>
          </p:cNvPr>
          <p:cNvSpPr txBox="1"/>
          <p:nvPr/>
        </p:nvSpPr>
        <p:spPr>
          <a:xfrm>
            <a:off x="5210141" y="3037534"/>
            <a:ext cx="1015663" cy="18828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のぞ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6FD61DB-8FE7-4ACF-8143-477B8033DC02}"/>
              </a:ext>
            </a:extLst>
          </p:cNvPr>
          <p:cNvSpPr/>
          <p:nvPr/>
        </p:nvSpPr>
        <p:spPr>
          <a:xfrm>
            <a:off x="3266575" y="2944813"/>
            <a:ext cx="1810752" cy="18196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DFB0F2-671C-3D4C-5E09-CE4BF16DF221}"/>
              </a:ext>
            </a:extLst>
          </p:cNvPr>
          <p:cNvSpPr/>
          <p:nvPr/>
        </p:nvSpPr>
        <p:spPr>
          <a:xfrm>
            <a:off x="3266575" y="2944813"/>
            <a:ext cx="1810752" cy="18196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DC5B22-C52F-AFAD-917C-2FB009A4B089}"/>
              </a:ext>
            </a:extLst>
          </p:cNvPr>
          <p:cNvSpPr/>
          <p:nvPr/>
        </p:nvSpPr>
        <p:spPr>
          <a:xfrm>
            <a:off x="6501911" y="839838"/>
            <a:ext cx="1810752" cy="181969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F3B794C-E687-4035-80E6-2CA14A319B64}"/>
              </a:ext>
            </a:extLst>
          </p:cNvPr>
          <p:cNvSpPr/>
          <p:nvPr/>
        </p:nvSpPr>
        <p:spPr>
          <a:xfrm>
            <a:off x="6501911" y="839838"/>
            <a:ext cx="1810752" cy="181969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238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0555A6-9A41-00A4-B76D-C0D720213A5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宅配便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E6A430-7DC6-366A-E797-1EBE6516DAFE}"/>
              </a:ext>
            </a:extLst>
          </p:cNvPr>
          <p:cNvSpPr txBox="1"/>
          <p:nvPr/>
        </p:nvSpPr>
        <p:spPr>
          <a:xfrm>
            <a:off x="6752492" y="1370281"/>
            <a:ext cx="923330" cy="50167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たく　はい　びん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D8930CF-EEE6-EC80-FEC6-50A15C0B6570}"/>
              </a:ext>
            </a:extLst>
          </p:cNvPr>
          <p:cNvSpPr/>
          <p:nvPr/>
        </p:nvSpPr>
        <p:spPr>
          <a:xfrm>
            <a:off x="4457700" y="899319"/>
            <a:ext cx="2073341" cy="583234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81391D-E1E5-F978-5F18-1C924408CB41}"/>
              </a:ext>
            </a:extLst>
          </p:cNvPr>
          <p:cNvSpPr/>
          <p:nvPr/>
        </p:nvSpPr>
        <p:spPr>
          <a:xfrm>
            <a:off x="4457700" y="899319"/>
            <a:ext cx="2073341" cy="583234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622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231B83-C838-9303-4C1A-1293FDB4865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転勤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DB2977-2059-127C-53E5-8B33B27B4B71}"/>
              </a:ext>
            </a:extLst>
          </p:cNvPr>
          <p:cNvSpPr txBox="1"/>
          <p:nvPr/>
        </p:nvSpPr>
        <p:spPr>
          <a:xfrm>
            <a:off x="6895918" y="154515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きん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B07803C-CEB5-DDF8-5FCE-5D9CA295EEE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A3DBC0B-9E64-895B-C4A5-44784FA33AD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248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869072-9632-0AD8-4248-7936A9590945}"/>
              </a:ext>
            </a:extLst>
          </p:cNvPr>
          <p:cNvSpPr txBox="1"/>
          <p:nvPr/>
        </p:nvSpPr>
        <p:spPr>
          <a:xfrm>
            <a:off x="6096000" y="747117"/>
            <a:ext cx="2492990" cy="42822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蒸気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E3147B-CC74-79B7-67A4-FFB67B08ECD6}"/>
              </a:ext>
            </a:extLst>
          </p:cNvPr>
          <p:cNvSpPr txBox="1"/>
          <p:nvPr/>
        </p:nvSpPr>
        <p:spPr>
          <a:xfrm>
            <a:off x="8415929" y="831125"/>
            <a:ext cx="923330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　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589A7C7-DE67-02E2-8A19-150A445605A4}"/>
              </a:ext>
            </a:extLst>
          </p:cNvPr>
          <p:cNvSpPr txBox="1"/>
          <p:nvPr/>
        </p:nvSpPr>
        <p:spPr>
          <a:xfrm>
            <a:off x="2852740" y="950967"/>
            <a:ext cx="2492990" cy="58877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機関車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1F3CA9-F199-2DC9-5054-537F731BD1DC}"/>
              </a:ext>
            </a:extLst>
          </p:cNvPr>
          <p:cNvSpPr txBox="1"/>
          <p:nvPr/>
        </p:nvSpPr>
        <p:spPr>
          <a:xfrm>
            <a:off x="5172670" y="1541517"/>
            <a:ext cx="923330" cy="5068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  かん   しゃ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27DA04-43C0-EBFB-1ED5-4DE775AAF71B}"/>
              </a:ext>
            </a:extLst>
          </p:cNvPr>
          <p:cNvSpPr/>
          <p:nvPr/>
        </p:nvSpPr>
        <p:spPr>
          <a:xfrm>
            <a:off x="6350587" y="747118"/>
            <a:ext cx="2065341" cy="39271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F72B76D-09CC-C61D-28D3-139512F940F0}"/>
              </a:ext>
            </a:extLst>
          </p:cNvPr>
          <p:cNvSpPr/>
          <p:nvPr/>
        </p:nvSpPr>
        <p:spPr>
          <a:xfrm>
            <a:off x="6350587" y="747118"/>
            <a:ext cx="2065341" cy="39271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828096E-7CC0-C899-AEBB-C62CCFEC97E2}"/>
              </a:ext>
            </a:extLst>
          </p:cNvPr>
          <p:cNvSpPr/>
          <p:nvPr/>
        </p:nvSpPr>
        <p:spPr>
          <a:xfrm>
            <a:off x="3089280" y="950966"/>
            <a:ext cx="2065341" cy="578671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39B1643-322C-4032-8DC1-C885D0CB2EC7}"/>
              </a:ext>
            </a:extLst>
          </p:cNvPr>
          <p:cNvSpPr/>
          <p:nvPr/>
        </p:nvSpPr>
        <p:spPr>
          <a:xfrm>
            <a:off x="3089280" y="950966"/>
            <a:ext cx="2065341" cy="578671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410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7D35A5-A41C-7CCC-08A1-283E4AED6D77}"/>
              </a:ext>
            </a:extLst>
          </p:cNvPr>
          <p:cNvSpPr txBox="1"/>
          <p:nvPr/>
        </p:nvSpPr>
        <p:spPr>
          <a:xfrm>
            <a:off x="6096000" y="747117"/>
            <a:ext cx="2492990" cy="42822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聖火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36E1C1-23E9-B2C8-E97F-27CCD2DC35D0}"/>
              </a:ext>
            </a:extLst>
          </p:cNvPr>
          <p:cNvSpPr txBox="1"/>
          <p:nvPr/>
        </p:nvSpPr>
        <p:spPr>
          <a:xfrm>
            <a:off x="8415930" y="1149319"/>
            <a:ext cx="923330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か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CF193B-55AC-DF76-1C32-2400996190F2}"/>
              </a:ext>
            </a:extLst>
          </p:cNvPr>
          <p:cNvSpPr txBox="1"/>
          <p:nvPr/>
        </p:nvSpPr>
        <p:spPr>
          <a:xfrm>
            <a:off x="2852740" y="950967"/>
            <a:ext cx="2492990" cy="58877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リレー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82456B9-7996-115B-D5C8-F8A22B990B53}"/>
              </a:ext>
            </a:extLst>
          </p:cNvPr>
          <p:cNvSpPr/>
          <p:nvPr/>
        </p:nvSpPr>
        <p:spPr>
          <a:xfrm>
            <a:off x="6350587" y="747118"/>
            <a:ext cx="2065341" cy="39271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E18370E-37A0-A88B-3700-892A7B796ABA}"/>
              </a:ext>
            </a:extLst>
          </p:cNvPr>
          <p:cNvSpPr/>
          <p:nvPr/>
        </p:nvSpPr>
        <p:spPr>
          <a:xfrm>
            <a:off x="6350587" y="747118"/>
            <a:ext cx="2065341" cy="39271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966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9F9C0-BC8F-1500-654D-AEF9366F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海のいのち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583CD7-E7E5-0FA0-8A3E-6BB9D446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5C514A-1CCC-3754-EF0F-49B46258E7C9}"/>
              </a:ext>
            </a:extLst>
          </p:cNvPr>
          <p:cNvSpPr txBox="1"/>
          <p:nvPr/>
        </p:nvSpPr>
        <p:spPr>
          <a:xfrm>
            <a:off x="748904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2E088DE-013D-932E-E867-528694B9971D}"/>
              </a:ext>
            </a:extLst>
          </p:cNvPr>
          <p:cNvSpPr txBox="1"/>
          <p:nvPr/>
        </p:nvSpPr>
        <p:spPr>
          <a:xfrm>
            <a:off x="396186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針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5CDBF-C0D3-B805-EB78-3C4369345FE7}"/>
              </a:ext>
            </a:extLst>
          </p:cNvPr>
          <p:cNvSpPr/>
          <p:nvPr/>
        </p:nvSpPr>
        <p:spPr>
          <a:xfrm>
            <a:off x="4135948" y="2218789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6926A94-3BF0-AB1F-9181-248D01CBDF65}"/>
              </a:ext>
            </a:extLst>
          </p:cNvPr>
          <p:cNvSpPr/>
          <p:nvPr/>
        </p:nvSpPr>
        <p:spPr>
          <a:xfrm>
            <a:off x="4135948" y="2218789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8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9F9C0-BC8F-1500-654D-AEF9366F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海のいのち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583CD7-E7E5-0FA0-8A3E-6BB9D446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840639-2C2A-8659-3884-5887D474B74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宝石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294BD0-4630-A415-9A0E-02877AD31207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せき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8B4AD0-D312-D5F6-7903-1BDB60DD062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BBA9202-5FE1-EE53-312B-E85DBF2C794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45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9F9C0-BC8F-1500-654D-AEF9366F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海のいのち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583CD7-E7E5-0FA0-8A3E-6BB9D446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A921B2-8EDC-8D5A-4DDA-EF9D2C12F61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灰色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4F38BB4-6ABF-CE17-8E97-22E1F015BB24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いろ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5729A7A-0F8A-4013-3CDA-249D2EC3E57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CCE7684-A771-5E44-27E5-7651F7FF1B3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652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9F9C0-BC8F-1500-654D-AEF9366F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海のいのち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583CD7-E7E5-0FA0-8A3E-6BB9D446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7FCD7B-12D7-A72E-57A3-14A979DECC7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優勝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24B47A-1AA1-4D9E-5E7B-736C9A893AA7}"/>
              </a:ext>
            </a:extLst>
          </p:cNvPr>
          <p:cNvSpPr txBox="1"/>
          <p:nvPr/>
        </p:nvSpPr>
        <p:spPr>
          <a:xfrm>
            <a:off x="6876868" y="1741666"/>
            <a:ext cx="1200329" cy="49448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 しょう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6409542-7CB8-1009-BA30-8D88FDF69CE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52ABFD-4AC8-947A-7D2B-3C52ED1E45F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9258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AECD4D0-3FDA-1791-38E4-3D80BCCF528C}"/>
              </a:ext>
            </a:extLst>
          </p:cNvPr>
          <p:cNvSpPr txBox="1"/>
          <p:nvPr/>
        </p:nvSpPr>
        <p:spPr>
          <a:xfrm>
            <a:off x="6797741" y="15105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AD9F7B-A8AE-9ED2-DF43-8B0909BCD6E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乱す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D4B0F5E-AFD2-442B-0AAE-9968F52A8569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426263F-318F-A752-1E86-88BE0926B9C7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586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8C1AA3-4230-9605-A9CF-DAC0BD5A3A2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染まる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B0BB69-CF1E-8688-A35A-98A75E06E634}"/>
              </a:ext>
            </a:extLst>
          </p:cNvPr>
          <p:cNvSpPr txBox="1"/>
          <p:nvPr/>
        </p:nvSpPr>
        <p:spPr>
          <a:xfrm>
            <a:off x="6531041" y="13224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A297201-1752-89B4-977D-6C28CB3A8932}"/>
              </a:ext>
            </a:extLst>
          </p:cNvPr>
          <p:cNvSpPr/>
          <p:nvPr/>
        </p:nvSpPr>
        <p:spPr>
          <a:xfrm>
            <a:off x="4457700" y="998621"/>
            <a:ext cx="2073341" cy="185286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58445FD-9B2F-AA2A-1D2D-D82A9D1B6012}"/>
              </a:ext>
            </a:extLst>
          </p:cNvPr>
          <p:cNvSpPr/>
          <p:nvPr/>
        </p:nvSpPr>
        <p:spPr>
          <a:xfrm>
            <a:off x="4457700" y="998621"/>
            <a:ext cx="2073341" cy="185286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520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69F70B-60FE-5A9C-CE76-5E4F88C5630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預かる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C1B013-5630-B84E-B0B7-71E90B692180}"/>
              </a:ext>
            </a:extLst>
          </p:cNvPr>
          <p:cNvSpPr txBox="1"/>
          <p:nvPr/>
        </p:nvSpPr>
        <p:spPr>
          <a:xfrm>
            <a:off x="6569141" y="11129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あず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A92ADF8-D8A0-64C5-5DCF-94C74EBCAC85}"/>
              </a:ext>
            </a:extLst>
          </p:cNvPr>
          <p:cNvSpPr/>
          <p:nvPr/>
        </p:nvSpPr>
        <p:spPr>
          <a:xfrm>
            <a:off x="4457700" y="998621"/>
            <a:ext cx="2073341" cy="185286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C93251F-4274-1E5B-EBB9-3E2B06B30DBE}"/>
              </a:ext>
            </a:extLst>
          </p:cNvPr>
          <p:cNvSpPr/>
          <p:nvPr/>
        </p:nvSpPr>
        <p:spPr>
          <a:xfrm>
            <a:off x="4457700" y="998621"/>
            <a:ext cx="2073341" cy="185286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668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9B4322-A874-45E3-A75F-57DF5BCB85A0}"/>
              </a:ext>
            </a:extLst>
          </p:cNvPr>
          <p:cNvSpPr txBox="1"/>
          <p:nvPr/>
        </p:nvSpPr>
        <p:spPr>
          <a:xfrm>
            <a:off x="7019192" y="11914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しりぞ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86D7D3-4B9A-5C01-4934-D2D84E25294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退く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9BAB9D-FFA0-8E81-A000-3B4543172580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979B89-D471-3EC1-C058-EF34408CA9BB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227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CD8EC4-DEC4-1777-52E7-5C886848BF56}"/>
              </a:ext>
            </a:extLst>
          </p:cNvPr>
          <p:cNvSpPr txBox="1"/>
          <p:nvPr/>
        </p:nvSpPr>
        <p:spPr>
          <a:xfrm>
            <a:off x="6127750" y="894159"/>
            <a:ext cx="2323713" cy="39254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潮が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C5152C6-C006-8E89-B622-7AAAAFF73B7B}"/>
              </a:ext>
            </a:extLst>
          </p:cNvPr>
          <p:cNvSpPr txBox="1"/>
          <p:nvPr/>
        </p:nvSpPr>
        <p:spPr>
          <a:xfrm>
            <a:off x="3153151" y="1509255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満ちる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C018376-6847-D596-B4CF-8FE0E45EFEFC}"/>
              </a:ext>
            </a:extLst>
          </p:cNvPr>
          <p:cNvSpPr/>
          <p:nvPr/>
        </p:nvSpPr>
        <p:spPr>
          <a:xfrm>
            <a:off x="6305550" y="894159"/>
            <a:ext cx="1968500" cy="181729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775AF09-D52C-E2EC-D5D2-79C44035EA76}"/>
              </a:ext>
            </a:extLst>
          </p:cNvPr>
          <p:cNvSpPr/>
          <p:nvPr/>
        </p:nvSpPr>
        <p:spPr>
          <a:xfrm>
            <a:off x="6305550" y="894159"/>
            <a:ext cx="1968500" cy="181729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3C70D5F-8D7A-F275-CF3E-AE3884513616}"/>
              </a:ext>
            </a:extLst>
          </p:cNvPr>
          <p:cNvSpPr txBox="1"/>
          <p:nvPr/>
        </p:nvSpPr>
        <p:spPr>
          <a:xfrm>
            <a:off x="8347710" y="894158"/>
            <a:ext cx="1200329" cy="18172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741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7B178E-F58B-FBC0-5161-7580BD45956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3EA8CE-042A-599C-8FF5-AD20B8A9BB5E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　すん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D012D7-E32A-36E1-9093-F1AF0B7F03E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804B95-5B87-C4F7-C0DD-3D2B95E4432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043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BF7D2A-9E71-36DB-468D-F7BD170169B3}"/>
              </a:ext>
            </a:extLst>
          </p:cNvPr>
          <p:cNvSpPr txBox="1"/>
          <p:nvPr/>
        </p:nvSpPr>
        <p:spPr>
          <a:xfrm>
            <a:off x="6127750" y="894159"/>
            <a:ext cx="2323713" cy="5529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矢を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0AAFFD-DD33-7B0F-D187-6A8BADEF2DEA}"/>
              </a:ext>
            </a:extLst>
          </p:cNvPr>
          <p:cNvSpPr txBox="1"/>
          <p:nvPr/>
        </p:nvSpPr>
        <p:spPr>
          <a:xfrm>
            <a:off x="3051569" y="3147061"/>
            <a:ext cx="2323713" cy="36423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射る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6630D2C-C27D-BDCD-596A-D98C93CD4DCC}"/>
              </a:ext>
            </a:extLst>
          </p:cNvPr>
          <p:cNvSpPr/>
          <p:nvPr/>
        </p:nvSpPr>
        <p:spPr>
          <a:xfrm>
            <a:off x="3200400" y="3139441"/>
            <a:ext cx="2026053" cy="185927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0872919-118B-EBDC-A307-7A60D24A28A1}"/>
              </a:ext>
            </a:extLst>
          </p:cNvPr>
          <p:cNvSpPr/>
          <p:nvPr/>
        </p:nvSpPr>
        <p:spPr>
          <a:xfrm>
            <a:off x="3200400" y="3139441"/>
            <a:ext cx="2026053" cy="185927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D448803-7E4E-D63F-D08F-B91465D06617}"/>
              </a:ext>
            </a:extLst>
          </p:cNvPr>
          <p:cNvSpPr txBox="1"/>
          <p:nvPr/>
        </p:nvSpPr>
        <p:spPr>
          <a:xfrm>
            <a:off x="5225766" y="3512820"/>
            <a:ext cx="1200329" cy="18592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384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CBB041-984D-38A5-BEE9-BCB2AD941B2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磁石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4AF662-A843-45C7-8EF2-0E2CF9A93792}"/>
              </a:ext>
            </a:extLst>
          </p:cNvPr>
          <p:cNvSpPr txBox="1"/>
          <p:nvPr/>
        </p:nvSpPr>
        <p:spPr>
          <a:xfrm>
            <a:off x="6876868" y="1741666"/>
            <a:ext cx="1200329" cy="49448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 　しゃく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327454D-15B2-9554-AD04-71921DB067A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207247-4B4B-5880-033A-A3A148EA14A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310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2434FC-AB7A-2FF9-F742-B3516B9EE7F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ABC661-5236-0C73-F0E7-CA9FCF2C5EA1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のう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6FBE96F-3BBE-85FE-3FBF-CE9841FAD5E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F953927-AD7A-08F6-BC32-B7D3EE01495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925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E03781-C5B5-6807-E6D8-E6D37BC6CDA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皇后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9A7331-5529-31FF-C578-99829E4993A0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ごう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7FD7C97-4994-8781-18BA-C0CA1A9C1C5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733E05C-95E2-11EE-1222-DA98D419B35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203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5F2454-EFB0-CB7F-5B7F-F5E55864651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陛下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B2D2A9-8622-4429-CAD5-25B4711E9B85}"/>
              </a:ext>
            </a:extLst>
          </p:cNvPr>
          <p:cNvSpPr txBox="1"/>
          <p:nvPr/>
        </p:nvSpPr>
        <p:spPr>
          <a:xfrm>
            <a:off x="6838768" y="1570216"/>
            <a:ext cx="1200329" cy="42400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 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F755F2E-7BD4-0BE8-204E-9C7FE5B4B82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FD963-1DFE-4956-4BAC-AAC9619C608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81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3C9B3B-254D-F922-078B-2EBE4A4E71C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B5BA6B-9413-B268-6F14-C8CAC031B9ED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とう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682CC7E-BE2F-0045-381A-4C869D146C6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C546CA-735C-F372-887B-6398B8DC0D6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933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B4A5AF-2388-4B07-6950-45DAFDF31AE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2777B3-B953-1427-9585-672FB1C17C31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　かく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7D7B520-FDF0-5B02-BADB-06374B5E8EC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C5DB5A-3BD6-CA12-B9F2-90CC765F8FB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644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BC4D41-00C0-06A8-4FBC-CBF77D9C714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庁舎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993263-BE79-B208-ED05-C402D00A5A5A}"/>
              </a:ext>
            </a:extLst>
          </p:cNvPr>
          <p:cNvSpPr txBox="1"/>
          <p:nvPr/>
        </p:nvSpPr>
        <p:spPr>
          <a:xfrm>
            <a:off x="6876868" y="1191419"/>
            <a:ext cx="1200329" cy="5285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　しゃ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3E46609-09A5-950D-7469-785DEFDFCD2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522156-789F-A15B-7C2A-203F5287F59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85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746A43-806F-2727-A7FF-E77409A2FFF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裁判所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A312FF-5859-0CC8-F79B-82C14971227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ED14CA2-9EFE-71A3-5F5D-C9BDA5351DB0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DFB1B4-25D3-5867-719D-4F1F5BC82F3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D1B0C2C-201C-4823-8E90-E6779BC24D5D}"/>
              </a:ext>
            </a:extLst>
          </p:cNvPr>
          <p:cNvSpPr/>
          <p:nvPr/>
        </p:nvSpPr>
        <p:spPr>
          <a:xfrm>
            <a:off x="4457700" y="899319"/>
            <a:ext cx="2073341" cy="58203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81327B6-A810-D8BD-242A-AF898C8673F2}"/>
              </a:ext>
            </a:extLst>
          </p:cNvPr>
          <p:cNvSpPr/>
          <p:nvPr/>
        </p:nvSpPr>
        <p:spPr>
          <a:xfrm>
            <a:off x="4457700" y="899319"/>
            <a:ext cx="2073341" cy="58203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035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9DCD2B-09FA-6551-4BA0-ADB80249B23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6FFBAA-C703-FC20-7423-DD6DA426F4E3}"/>
              </a:ext>
            </a:extLst>
          </p:cNvPr>
          <p:cNvSpPr txBox="1"/>
          <p:nvPr/>
        </p:nvSpPr>
        <p:spPr>
          <a:xfrm>
            <a:off x="6895918" y="154515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　こつ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C24B5A-29ED-195D-80E5-D0530CC971B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35937C-33C2-A123-1B71-66C4C62A056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620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C28EE8-37CD-27DF-CEED-EE4106971F4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憲法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09C8D1-CBF9-A1A6-A21B-EAFB377F26C5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ぽう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C28C67-6A64-0570-FD13-97168A3B92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7ABB090-9D93-08E2-7C0A-A3BBD61526C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253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C41A5-7538-651D-553D-53B44D76833C}"/>
              </a:ext>
            </a:extLst>
          </p:cNvPr>
          <p:cNvSpPr txBox="1"/>
          <p:nvPr/>
        </p:nvSpPr>
        <p:spPr>
          <a:xfrm>
            <a:off x="6127750" y="894159"/>
            <a:ext cx="2323713" cy="38454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自己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47F7E65-B8F7-2693-74A3-9F8193927D55}"/>
              </a:ext>
            </a:extLst>
          </p:cNvPr>
          <p:cNvSpPr txBox="1"/>
          <p:nvPr/>
        </p:nvSpPr>
        <p:spPr>
          <a:xfrm>
            <a:off x="3051569" y="3147061"/>
            <a:ext cx="2323713" cy="36423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満足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DCFD20D-8573-DFFC-173D-481E67CD819F}"/>
              </a:ext>
            </a:extLst>
          </p:cNvPr>
          <p:cNvSpPr/>
          <p:nvPr/>
        </p:nvSpPr>
        <p:spPr>
          <a:xfrm>
            <a:off x="6256020" y="815341"/>
            <a:ext cx="2026053" cy="371855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C08B9D5-9B09-153A-F18C-FB9CA62C3D9A}"/>
              </a:ext>
            </a:extLst>
          </p:cNvPr>
          <p:cNvSpPr/>
          <p:nvPr/>
        </p:nvSpPr>
        <p:spPr>
          <a:xfrm>
            <a:off x="6256020" y="815341"/>
            <a:ext cx="2026053" cy="371855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AEB9D7-20E4-73F5-566C-9A4591771823}"/>
              </a:ext>
            </a:extLst>
          </p:cNvPr>
          <p:cNvSpPr txBox="1"/>
          <p:nvPr/>
        </p:nvSpPr>
        <p:spPr>
          <a:xfrm>
            <a:off x="8282073" y="1032510"/>
            <a:ext cx="1200329" cy="32842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こ</a:t>
            </a:r>
          </a:p>
        </p:txBody>
      </p:sp>
    </p:spTree>
    <p:extLst>
      <p:ext uri="{BB962C8B-B14F-4D97-AF65-F5344CB8AC3E}">
        <p14:creationId xmlns:p14="http://schemas.microsoft.com/office/powerpoint/2010/main" val="86875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2B682B-F4C5-1540-F952-0267EB9534C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翌朝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F2FFC5-B1AC-CD3C-6E97-D39CF2BBB90C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　あさ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0E4271F-E614-205A-736F-36F57D9E686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FCC827-82B6-2A15-E881-B50D4FEBDFE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867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79C1E6-5804-0513-7003-77160A2C8F9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41D452-67CC-2E33-18BF-331B9AC72BFF}"/>
              </a:ext>
            </a:extLst>
          </p:cNvPr>
          <p:cNvSpPr txBox="1"/>
          <p:nvPr/>
        </p:nvSpPr>
        <p:spPr>
          <a:xfrm>
            <a:off x="6876868" y="1741666"/>
            <a:ext cx="1200329" cy="51163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ちょう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7C621A-95E9-0185-E2E4-1FAB9AAD390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E3FC0C-BC64-C94B-F7C1-B5ACE545834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267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C66B2D-B6DE-6E0F-6A58-642E1102CC90}"/>
              </a:ext>
            </a:extLst>
          </p:cNvPr>
          <p:cNvSpPr txBox="1"/>
          <p:nvPr/>
        </p:nvSpPr>
        <p:spPr>
          <a:xfrm>
            <a:off x="6847742" y="149621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A26529-94D9-B821-6562-E1F78FBD901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至る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E9F304-9EA5-8C0B-9801-894CB23843B6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DF0253-EC41-02F3-5AB4-AFAD2E76B2A3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261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9C35E-D645-A9A5-62FA-80A9E0C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古典芸能への招待状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9232B2-90FB-6A87-4DCE-3543CD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66A258-30FD-9366-A803-44E97D61F05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DC0B09-47CC-A5DE-141F-A80589445EC2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げき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4283E1-37DB-C89B-35D1-E96A178C6F0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F9B9AB5-B8C2-FBE3-4E97-58FC9B0B952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871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9C35E-D645-A9A5-62FA-80A9E0C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古典芸能への招待状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9232B2-90FB-6A87-4DCE-3543CD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EA5E8A-5320-AABB-B6A0-2360F490F63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E49593-68B8-EF88-1915-B41CF525F745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そう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DD858A-1D35-E095-DC65-691DDD55E36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32CDA93-1344-2941-76C6-4885D30BC88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451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9C35E-D645-A9A5-62FA-80A9E0C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古典芸能への招待状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9232B2-90FB-6A87-4DCE-3543CD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A437F0-5BF4-884E-4A10-0621829A57B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78C31F-AA95-63B4-7A90-BD816FFD54A3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　 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CE7B84-9E99-B14C-572A-BCA21A3FC61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27FCC5-9C11-AB5C-32CE-47B8156A1F1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221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9C35E-D645-A9A5-62FA-80A9E0C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古典芸能への招待状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9232B2-90FB-6A87-4DCE-3543CD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8630D0A-9607-F910-5F06-BB436E1CA68A}"/>
              </a:ext>
            </a:extLst>
          </p:cNvPr>
          <p:cNvSpPr txBox="1"/>
          <p:nvPr/>
        </p:nvSpPr>
        <p:spPr>
          <a:xfrm>
            <a:off x="6127750" y="894159"/>
            <a:ext cx="2323713" cy="55295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観衆が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1B9E8A6-698A-4B76-886D-ABCCA0AF4189}"/>
              </a:ext>
            </a:extLst>
          </p:cNvPr>
          <p:cNvSpPr txBox="1"/>
          <p:nvPr/>
        </p:nvSpPr>
        <p:spPr>
          <a:xfrm>
            <a:off x="3051569" y="3147061"/>
            <a:ext cx="2323713" cy="36423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9117559-117E-13C4-C0D3-1AA4AFB03BE9}"/>
              </a:ext>
            </a:extLst>
          </p:cNvPr>
          <p:cNvSpPr/>
          <p:nvPr/>
        </p:nvSpPr>
        <p:spPr>
          <a:xfrm>
            <a:off x="6256020" y="878919"/>
            <a:ext cx="2026053" cy="365498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F3E0434-A385-7A52-B758-CA8604591151}"/>
              </a:ext>
            </a:extLst>
          </p:cNvPr>
          <p:cNvSpPr/>
          <p:nvPr/>
        </p:nvSpPr>
        <p:spPr>
          <a:xfrm>
            <a:off x="6256020" y="878919"/>
            <a:ext cx="2026053" cy="365498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4D174E4-A511-F304-2135-C558340F069D}"/>
              </a:ext>
            </a:extLst>
          </p:cNvPr>
          <p:cNvSpPr txBox="1"/>
          <p:nvPr/>
        </p:nvSpPr>
        <p:spPr>
          <a:xfrm>
            <a:off x="8410343" y="826949"/>
            <a:ext cx="923330" cy="37526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しゅう</a:t>
            </a:r>
          </a:p>
        </p:txBody>
      </p:sp>
    </p:spTree>
    <p:extLst>
      <p:ext uri="{BB962C8B-B14F-4D97-AF65-F5344CB8AC3E}">
        <p14:creationId xmlns:p14="http://schemas.microsoft.com/office/powerpoint/2010/main" val="346439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9C35E-D645-A9A5-62FA-80A9E0C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古典芸能への招待状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9232B2-90FB-6A87-4DCE-3543CD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1F79A1-D27B-546F-72CD-198A5CCE99F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継承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EBB26B-71E7-3AE9-21CA-13EF5614400E}"/>
              </a:ext>
            </a:extLst>
          </p:cNvPr>
          <p:cNvSpPr txBox="1"/>
          <p:nvPr/>
        </p:nvSpPr>
        <p:spPr>
          <a:xfrm>
            <a:off x="6876868" y="1741666"/>
            <a:ext cx="1200329" cy="51163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64DBAE-D184-4CA1-738A-83EBC9AD6426}"/>
              </a:ext>
            </a:extLst>
          </p:cNvPr>
          <p:cNvSpPr/>
          <p:nvPr/>
        </p:nvSpPr>
        <p:spPr>
          <a:xfrm>
            <a:off x="3967316" y="3832859"/>
            <a:ext cx="2843162" cy="253844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6D607C-46D6-3B98-8C96-8CBD4B41A905}"/>
              </a:ext>
            </a:extLst>
          </p:cNvPr>
          <p:cNvSpPr/>
          <p:nvPr/>
        </p:nvSpPr>
        <p:spPr>
          <a:xfrm>
            <a:off x="3967316" y="3832859"/>
            <a:ext cx="2843162" cy="253844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668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7C4A49-3880-493F-76D7-683DFCF83938}"/>
              </a:ext>
            </a:extLst>
          </p:cNvPr>
          <p:cNvSpPr txBox="1"/>
          <p:nvPr/>
        </p:nvSpPr>
        <p:spPr>
          <a:xfrm>
            <a:off x="748904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25125A-D6B2-5FCD-5208-E5293EBBB09C}"/>
              </a:ext>
            </a:extLst>
          </p:cNvPr>
          <p:cNvSpPr txBox="1"/>
          <p:nvPr/>
        </p:nvSpPr>
        <p:spPr>
          <a:xfrm>
            <a:off x="396186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387D11D-13DE-474E-B50E-CB336BDBBE49}"/>
              </a:ext>
            </a:extLst>
          </p:cNvPr>
          <p:cNvSpPr/>
          <p:nvPr/>
        </p:nvSpPr>
        <p:spPr>
          <a:xfrm>
            <a:off x="4135948" y="2218789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09405FB-892E-8DBA-D49B-F4A48C12ECEB}"/>
              </a:ext>
            </a:extLst>
          </p:cNvPr>
          <p:cNvSpPr/>
          <p:nvPr/>
        </p:nvSpPr>
        <p:spPr>
          <a:xfrm>
            <a:off x="4135948" y="2218789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194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C20A57-D94E-CF55-8C85-E486DF487E9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将来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F7A041-051D-23C5-659E-368DF9649FD9}"/>
              </a:ext>
            </a:extLst>
          </p:cNvPr>
          <p:cNvSpPr txBox="1"/>
          <p:nvPr/>
        </p:nvSpPr>
        <p:spPr>
          <a:xfrm>
            <a:off x="7019192" y="1191419"/>
            <a:ext cx="1200329" cy="52665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らい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A1C1DA-E49D-FF8F-EB9C-6AAB62BBD01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6D62EC-39A0-A90A-6A65-3AE4BE11628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333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C18094-59A2-1367-B2C7-9CDD36202EB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否定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CC4498-80B2-06F8-6712-AF49734990A0}"/>
              </a:ext>
            </a:extLst>
          </p:cNvPr>
          <p:cNvSpPr txBox="1"/>
          <p:nvPr/>
        </p:nvSpPr>
        <p:spPr>
          <a:xfrm>
            <a:off x="6876868" y="187501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 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D6C65B-161F-0B32-F062-4829B2D4B2B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75EA7D-C3EB-03C0-299A-A12CD571A76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780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93729E-F1A9-2DED-497F-6550019848E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認める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FEC499-87A7-1FDF-3396-8FBFA38C69E5}"/>
              </a:ext>
            </a:extLst>
          </p:cNvPr>
          <p:cNvSpPr txBox="1"/>
          <p:nvPr/>
        </p:nvSpPr>
        <p:spPr>
          <a:xfrm>
            <a:off x="6569141" y="11129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4E578E-AED7-C734-DC41-9F0DD2BD6BDB}"/>
              </a:ext>
            </a:extLst>
          </p:cNvPr>
          <p:cNvSpPr/>
          <p:nvPr/>
        </p:nvSpPr>
        <p:spPr>
          <a:xfrm>
            <a:off x="4457700" y="998621"/>
            <a:ext cx="2073341" cy="185286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E481AAC-AA3D-8193-2D52-1627C8699A44}"/>
              </a:ext>
            </a:extLst>
          </p:cNvPr>
          <p:cNvSpPr/>
          <p:nvPr/>
        </p:nvSpPr>
        <p:spPr>
          <a:xfrm>
            <a:off x="4457700" y="998621"/>
            <a:ext cx="2073341" cy="185286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47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78CEB4-9A2F-40B6-A0C8-DE21948AC0E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尊重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D46D2F-F108-5F12-5C2F-69EA49E4A123}"/>
              </a:ext>
            </a:extLst>
          </p:cNvPr>
          <p:cNvSpPr txBox="1"/>
          <p:nvPr/>
        </p:nvSpPr>
        <p:spPr>
          <a:xfrm>
            <a:off x="6876868" y="1741666"/>
            <a:ext cx="1200329" cy="51163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 ちょう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B0BDA9-B3C9-3BF8-A849-85E02A32DF7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DFA6CB6-AC65-B15E-8EFF-53AF7469C6B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290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113E88-22C9-728F-B47B-8A12F138885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避難所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3E7C2F-385F-37D6-91B7-693ADDB9562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8ADAB9-D5ED-A0BD-5E05-6AF51214C080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301D45-9EEC-7089-5171-9367AA16ED6B}"/>
              </a:ext>
            </a:extLst>
          </p:cNvPr>
          <p:cNvSpPr txBox="1"/>
          <p:nvPr/>
        </p:nvSpPr>
        <p:spPr>
          <a:xfrm>
            <a:off x="6607240" y="135969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76F45E1-D69A-52A9-2F37-570E145211A0}"/>
              </a:ext>
            </a:extLst>
          </p:cNvPr>
          <p:cNvSpPr/>
          <p:nvPr/>
        </p:nvSpPr>
        <p:spPr>
          <a:xfrm>
            <a:off x="4457700" y="899319"/>
            <a:ext cx="2073341" cy="575989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CC4A5D0-1E0E-A773-0F02-2B9BE2FC14B5}"/>
              </a:ext>
            </a:extLst>
          </p:cNvPr>
          <p:cNvSpPr/>
          <p:nvPr/>
        </p:nvSpPr>
        <p:spPr>
          <a:xfrm>
            <a:off x="4457700" y="899319"/>
            <a:ext cx="2073341" cy="575989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168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B85310-1C24-3632-3D18-E8A2AFDF730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我々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5D460C-0DA0-658C-6FD1-33B61E6CE3C7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われ　われ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F677BB-F0E8-EE35-6261-E0A97330C30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A83A67-5B11-BE29-021F-2B0946E6942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944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83EC79-ECB6-829A-9B54-F7614D886E2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貴重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463862-2C7E-E358-424E-47EC4729384E}"/>
              </a:ext>
            </a:extLst>
          </p:cNvPr>
          <p:cNvSpPr txBox="1"/>
          <p:nvPr/>
        </p:nvSpPr>
        <p:spPr>
          <a:xfrm>
            <a:off x="6876868" y="1741666"/>
            <a:ext cx="1200329" cy="51163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ちょう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012A3C-5979-8668-58F5-3CCE671012F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AD2577-2761-1935-EAB0-7CCB3755D13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765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D3F3-70D8-6207-B57E-44FB6EC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3A2D6B-6732-9721-C99B-A5D93A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EFA76-5C6B-DAB7-3510-CE51F7E7C5A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諸説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6AD647-825C-8DDA-F657-C6D05FF4B9B4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せつ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B4D202B-E839-281A-7CFD-B45D3BF6297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13001A6-7F5E-38E2-F04A-9D8312E533A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835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D3F3-70D8-6207-B57E-44FB6EC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3A2D6B-6732-9721-C99B-A5D93A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8128E4-DE11-24FF-1EB2-EEA1F14BAB3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親孝行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184CF5-652B-6274-12E1-9D79D96DBCCA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38FAD3-7064-ABB8-85BE-43200AF8EE3F}"/>
              </a:ext>
            </a:extLst>
          </p:cNvPr>
          <p:cNvSpPr txBox="1"/>
          <p:nvPr/>
        </p:nvSpPr>
        <p:spPr>
          <a:xfrm>
            <a:off x="6607238" y="29889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9B5C35-31EC-F6E9-53F9-07A7EE0EF8F0}"/>
              </a:ext>
            </a:extLst>
          </p:cNvPr>
          <p:cNvSpPr txBox="1"/>
          <p:nvPr/>
        </p:nvSpPr>
        <p:spPr>
          <a:xfrm>
            <a:off x="6607239" y="995494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02AFC96-EB63-30BB-D6E8-D7161E609F39}"/>
              </a:ext>
            </a:extLst>
          </p:cNvPr>
          <p:cNvSpPr/>
          <p:nvPr/>
        </p:nvSpPr>
        <p:spPr>
          <a:xfrm>
            <a:off x="4457700" y="899319"/>
            <a:ext cx="2073341" cy="575989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84CBB7E-7643-F8C6-B52E-86543ED7CD29}"/>
              </a:ext>
            </a:extLst>
          </p:cNvPr>
          <p:cNvSpPr/>
          <p:nvPr/>
        </p:nvSpPr>
        <p:spPr>
          <a:xfrm>
            <a:off x="4457700" y="899319"/>
            <a:ext cx="2073341" cy="575989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321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D3F3-70D8-6207-B57E-44FB6EC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3A2D6B-6732-9721-C99B-A5D93A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29D53B-DF3E-95FA-A643-2DBC4718F9B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干ばつ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725F4F-1740-3732-B642-6A9232D19E38}"/>
              </a:ext>
            </a:extLst>
          </p:cNvPr>
          <p:cNvSpPr txBox="1"/>
          <p:nvPr/>
        </p:nvSpPr>
        <p:spPr>
          <a:xfrm>
            <a:off x="6752492" y="8993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DF62F58-3035-4AC8-A9F0-575F9B05BAE9}"/>
              </a:ext>
            </a:extLst>
          </p:cNvPr>
          <p:cNvSpPr/>
          <p:nvPr/>
        </p:nvSpPr>
        <p:spPr>
          <a:xfrm>
            <a:off x="4457700" y="899320"/>
            <a:ext cx="2073341" cy="192810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1DB65A-A3BE-52E3-9C78-26E599788CCF}"/>
              </a:ext>
            </a:extLst>
          </p:cNvPr>
          <p:cNvSpPr/>
          <p:nvPr/>
        </p:nvSpPr>
        <p:spPr>
          <a:xfrm>
            <a:off x="4457700" y="899320"/>
            <a:ext cx="2073341" cy="192810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91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408B0A-392D-8707-95C2-E9D65D228EEE}"/>
              </a:ext>
            </a:extLst>
          </p:cNvPr>
          <p:cNvSpPr txBox="1"/>
          <p:nvPr/>
        </p:nvSpPr>
        <p:spPr>
          <a:xfrm>
            <a:off x="748904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56CF55-4507-7994-A0C7-1773BC73AC4E}"/>
              </a:ext>
            </a:extLst>
          </p:cNvPr>
          <p:cNvSpPr txBox="1"/>
          <p:nvPr/>
        </p:nvSpPr>
        <p:spPr>
          <a:xfrm>
            <a:off x="396186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穴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F0D2903-C85E-E98D-AE6D-F676CC7B0F1C}"/>
              </a:ext>
            </a:extLst>
          </p:cNvPr>
          <p:cNvSpPr/>
          <p:nvPr/>
        </p:nvSpPr>
        <p:spPr>
          <a:xfrm>
            <a:off x="4135948" y="2218789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299ABB4-FD04-F546-4765-B6F8A68B5475}"/>
              </a:ext>
            </a:extLst>
          </p:cNvPr>
          <p:cNvSpPr/>
          <p:nvPr/>
        </p:nvSpPr>
        <p:spPr>
          <a:xfrm>
            <a:off x="4135948" y="2218789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046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D3F3-70D8-6207-B57E-44FB6EC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3A2D6B-6732-9721-C99B-A5D93A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F659C9-F3AC-B85B-A227-B54DB6CFA3E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晩ご飯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828FA2-3077-6E04-B572-98BC4B67CD6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018FF0-34EC-66CB-7476-299CE6FA2438}"/>
              </a:ext>
            </a:extLst>
          </p:cNvPr>
          <p:cNvSpPr txBox="1"/>
          <p:nvPr/>
        </p:nvSpPr>
        <p:spPr>
          <a:xfrm>
            <a:off x="6607240" y="10255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A18DB7B-3792-07CC-E837-DEEA7E67899F}"/>
              </a:ext>
            </a:extLst>
          </p:cNvPr>
          <p:cNvSpPr/>
          <p:nvPr/>
        </p:nvSpPr>
        <p:spPr>
          <a:xfrm>
            <a:off x="4457700" y="899320"/>
            <a:ext cx="2073341" cy="198826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3DD982B-DC77-1D74-FF28-A433C95ABA55}"/>
              </a:ext>
            </a:extLst>
          </p:cNvPr>
          <p:cNvSpPr/>
          <p:nvPr/>
        </p:nvSpPr>
        <p:spPr>
          <a:xfrm>
            <a:off x="4457700" y="899320"/>
            <a:ext cx="2073341" cy="198826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B7416B7-DABD-4E9D-DDAB-044B0CE5AEF8}"/>
              </a:ext>
            </a:extLst>
          </p:cNvPr>
          <p:cNvSpPr/>
          <p:nvPr/>
        </p:nvSpPr>
        <p:spPr>
          <a:xfrm>
            <a:off x="4515492" y="4670952"/>
            <a:ext cx="2073341" cy="198826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03DBBE-1EF0-C720-594C-06F392C73E8C}"/>
              </a:ext>
            </a:extLst>
          </p:cNvPr>
          <p:cNvSpPr/>
          <p:nvPr/>
        </p:nvSpPr>
        <p:spPr>
          <a:xfrm>
            <a:off x="4515492" y="4670952"/>
            <a:ext cx="2073341" cy="198826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328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D3F3-70D8-6207-B57E-44FB6EC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3A2D6B-6732-9721-C99B-A5D93A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A606A7-B5FC-7334-336E-298E2669653D}"/>
              </a:ext>
            </a:extLst>
          </p:cNvPr>
          <p:cNvSpPr txBox="1"/>
          <p:nvPr/>
        </p:nvSpPr>
        <p:spPr>
          <a:xfrm>
            <a:off x="6096000" y="747117"/>
            <a:ext cx="2492990" cy="42822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幕を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56B6B8-0473-B7DC-0E58-8A769BAA1D6E}"/>
              </a:ext>
            </a:extLst>
          </p:cNvPr>
          <p:cNvSpPr txBox="1"/>
          <p:nvPr/>
        </p:nvSpPr>
        <p:spPr>
          <a:xfrm>
            <a:off x="8415930" y="1116875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B9B8AB-8C13-2D6B-9DD9-A098E441E505}"/>
              </a:ext>
            </a:extLst>
          </p:cNvPr>
          <p:cNvSpPr txBox="1"/>
          <p:nvPr/>
        </p:nvSpPr>
        <p:spPr>
          <a:xfrm>
            <a:off x="2852740" y="950967"/>
            <a:ext cx="2492990" cy="58877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垂らす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15E12F1-20E6-D6B1-5429-CFA1046D1855}"/>
              </a:ext>
            </a:extLst>
          </p:cNvPr>
          <p:cNvSpPr txBox="1"/>
          <p:nvPr/>
        </p:nvSpPr>
        <p:spPr>
          <a:xfrm>
            <a:off x="5172670" y="1541517"/>
            <a:ext cx="923330" cy="8987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2C69AF-71C8-3572-C041-F56511B6937D}"/>
              </a:ext>
            </a:extLst>
          </p:cNvPr>
          <p:cNvSpPr/>
          <p:nvPr/>
        </p:nvSpPr>
        <p:spPr>
          <a:xfrm>
            <a:off x="6406817" y="806115"/>
            <a:ext cx="1931068" cy="188294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E2FB79F-92DE-A4FB-DE01-BCB5B84E8E7D}"/>
              </a:ext>
            </a:extLst>
          </p:cNvPr>
          <p:cNvSpPr/>
          <p:nvPr/>
        </p:nvSpPr>
        <p:spPr>
          <a:xfrm>
            <a:off x="6406817" y="806115"/>
            <a:ext cx="1931068" cy="188294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F0A217E-5879-FE39-1D5F-08D304FFC6F3}"/>
              </a:ext>
            </a:extLst>
          </p:cNvPr>
          <p:cNvSpPr/>
          <p:nvPr/>
        </p:nvSpPr>
        <p:spPr>
          <a:xfrm>
            <a:off x="3160375" y="950967"/>
            <a:ext cx="1934249" cy="19185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695492F-4BA9-29FF-D97B-9EA15AB5FA12}"/>
              </a:ext>
            </a:extLst>
          </p:cNvPr>
          <p:cNvSpPr/>
          <p:nvPr/>
        </p:nvSpPr>
        <p:spPr>
          <a:xfrm>
            <a:off x="3160375" y="950967"/>
            <a:ext cx="1934249" cy="19185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159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4E90F-80AA-CC32-D63E-043F1ECA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どう立ち向かう？もしもの世界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F9E7B3-63EF-78CF-D493-6977EAC6A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1FBD3E-DF8E-03A8-3730-0EDDDF47C0E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12CBD5-37DA-156B-C00B-7DA07D6B44E6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とう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DB54913-7D06-B42E-037B-3BC9CBFF59A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0067CF-A1FD-8813-625D-520064F79DC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999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4E90F-80AA-CC32-D63E-043F1ECA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どう立ち向かう？もしもの世界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F9E7B3-63EF-78CF-D493-6977EAC6A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D20EA1-060C-CD62-0189-48130FB3388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拡大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DB1A57-5BB6-B194-13EA-51A9FC09B2C3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　だい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729667-5E35-D11E-76C1-69BD27AA539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25849F-6B08-9FF0-015F-288BC909511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973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71E733-7E18-AA1D-71CD-A6C4DD85691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F524E0-E299-BD31-EE5D-1D363E1C305D}"/>
              </a:ext>
            </a:extLst>
          </p:cNvPr>
          <p:cNvSpPr txBox="1"/>
          <p:nvPr/>
        </p:nvSpPr>
        <p:spPr>
          <a:xfrm>
            <a:off x="6762568" y="2006460"/>
            <a:ext cx="1200329" cy="43371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 そう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585F405-4B07-2C26-26F8-36FE54C4325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7BF675C-1D19-16BA-61B3-72276EDF743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601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223596-8782-4A9A-9735-0E077704E88C}">
  <ds:schemaRefs>
    <ds:schemaRef ds:uri="http://schemas.microsoft.com/office/2006/metadata/properties"/>
    <ds:schemaRef ds:uri="http://schemas.microsoft.com/office/infopath/2007/PartnerControls"/>
    <ds:schemaRef ds:uri="484e1132-8176-4c50-ab25-f919e95525d9"/>
    <ds:schemaRef ds:uri="08d56990-5a3e-4aff-ba2a-9d48b9fd327c"/>
  </ds:schemaRefs>
</ds:datastoreItem>
</file>

<file path=customXml/itemProps2.xml><?xml version="1.0" encoding="utf-8"?>
<ds:datastoreItem xmlns:ds="http://schemas.openxmlformats.org/officeDocument/2006/customXml" ds:itemID="{9114D1E7-4245-4DA8-B127-535DB14DA3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4e1132-8176-4c50-ab25-f919e95525d9"/>
    <ds:schemaRef ds:uri="08d56990-5a3e-4aff-ba2a-9d48b9fd32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9440783-6724-43C5-A1AB-8E6F05F8A8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778</Words>
  <Application>Microsoft Office PowerPoint</Application>
  <PresentationFormat>ワイド画面</PresentationFormat>
  <Paragraphs>378</Paragraphs>
  <Slides>83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83</vt:i4>
      </vt:variant>
    </vt:vector>
  </HeadingPairs>
  <TitlesOfParts>
    <vt:vector size="84" baseType="lpstr">
      <vt:lpstr>Office テーマ</vt:lpstr>
      <vt:lpstr>PowerPoint プレゼンテーション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「永遠のゴミ」プラスチック</vt:lpstr>
      <vt:lpstr>「永遠のゴミ」プラスチック</vt:lpstr>
      <vt:lpstr>「永遠のゴミ」プラスチック</vt:lpstr>
      <vt:lpstr>「永遠のゴミ」プラスチック</vt:lpstr>
      <vt:lpstr>「永遠のゴミ」プラスチック</vt:lpstr>
      <vt:lpstr>「永遠のゴミ」プラスチック</vt:lpstr>
      <vt:lpstr>「永遠のゴミ」プラスチック</vt:lpstr>
      <vt:lpstr>「永遠のゴミ」プラスチック</vt:lpstr>
      <vt:lpstr>情報の信頼性と著作権</vt:lpstr>
      <vt:lpstr>発信しよう、私たちのSDGｓ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6</vt:lpstr>
      <vt:lpstr>複合語</vt:lpstr>
      <vt:lpstr>複合語</vt:lpstr>
      <vt:lpstr>複合語</vt:lpstr>
      <vt:lpstr>複合語</vt:lpstr>
      <vt:lpstr>複合語</vt:lpstr>
      <vt:lpstr>複合語</vt:lpstr>
      <vt:lpstr>海のいのち</vt:lpstr>
      <vt:lpstr>海のいのち</vt:lpstr>
      <vt:lpstr>海のいのち</vt:lpstr>
      <vt:lpstr>海のいのち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古典芸能への招待状</vt:lpstr>
      <vt:lpstr>古典芸能への招待状</vt:lpstr>
      <vt:lpstr>古典芸能への招待状</vt:lpstr>
      <vt:lpstr>古典芸能への招待状</vt:lpstr>
      <vt:lpstr>古典芸能への招待状</vt:lpstr>
      <vt:lpstr>宇宙への思い</vt:lpstr>
      <vt:lpstr>宇宙への思い</vt:lpstr>
      <vt:lpstr>宇宙への思い</vt:lpstr>
      <vt:lpstr>宇宙への思い</vt:lpstr>
      <vt:lpstr>宇宙への思い</vt:lpstr>
      <vt:lpstr>宇宙への思い</vt:lpstr>
      <vt:lpstr>宇宙への思い</vt:lpstr>
      <vt:lpstr>漢字を使おう　9</vt:lpstr>
      <vt:lpstr>漢字を使おう　9</vt:lpstr>
      <vt:lpstr>漢字を使おう　9</vt:lpstr>
      <vt:lpstr>漢字を使おう　9</vt:lpstr>
      <vt:lpstr>漢字を使おう　9</vt:lpstr>
      <vt:lpstr>どう立ち向かう？もしもの世界</vt:lpstr>
      <vt:lpstr>どう立ち向かう？もしもの世界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202</cp:revision>
  <dcterms:created xsi:type="dcterms:W3CDTF">2024-02-21T00:58:29Z</dcterms:created>
  <dcterms:modified xsi:type="dcterms:W3CDTF">2024-06-20T00:40:05Z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  <property fmtid="{D5CDD505-2E9C-101B-9397-08002B2CF9AE}" pid="3" name="MediaServiceImageTags">
    <vt:lpwstr/>
  </property>
</Properties>
</file>