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13"/>
  </p:notesMasterIdLst>
  <p:handoutMasterIdLst>
    <p:handoutMasterId r:id="rId114"/>
  </p:handoutMasterIdLst>
  <p:sldIdLst>
    <p:sldId id="794" r:id="rId2"/>
    <p:sldId id="678" r:id="rId3"/>
    <p:sldId id="679" r:id="rId4"/>
    <p:sldId id="680" r:id="rId5"/>
    <p:sldId id="681" r:id="rId6"/>
    <p:sldId id="682" r:id="rId7"/>
    <p:sldId id="683" r:id="rId8"/>
    <p:sldId id="684" r:id="rId9"/>
    <p:sldId id="685" r:id="rId10"/>
    <p:sldId id="686" r:id="rId11"/>
    <p:sldId id="687" r:id="rId12"/>
    <p:sldId id="688" r:id="rId13"/>
    <p:sldId id="689" r:id="rId14"/>
    <p:sldId id="690" r:id="rId15"/>
    <p:sldId id="691" r:id="rId16"/>
    <p:sldId id="692" r:id="rId17"/>
    <p:sldId id="693" r:id="rId18"/>
    <p:sldId id="694" r:id="rId19"/>
    <p:sldId id="695" r:id="rId20"/>
    <p:sldId id="696" r:id="rId21"/>
    <p:sldId id="697" r:id="rId22"/>
    <p:sldId id="698" r:id="rId23"/>
    <p:sldId id="699" r:id="rId24"/>
    <p:sldId id="700" r:id="rId25"/>
    <p:sldId id="701" r:id="rId26"/>
    <p:sldId id="702" r:id="rId27"/>
    <p:sldId id="703" r:id="rId28"/>
    <p:sldId id="704" r:id="rId29"/>
    <p:sldId id="705" r:id="rId30"/>
    <p:sldId id="706" r:id="rId31"/>
    <p:sldId id="707" r:id="rId32"/>
    <p:sldId id="708" r:id="rId33"/>
    <p:sldId id="709" r:id="rId34"/>
    <p:sldId id="710" r:id="rId35"/>
    <p:sldId id="711" r:id="rId36"/>
    <p:sldId id="712" r:id="rId37"/>
    <p:sldId id="713" r:id="rId38"/>
    <p:sldId id="714" r:id="rId39"/>
    <p:sldId id="715" r:id="rId40"/>
    <p:sldId id="716" r:id="rId41"/>
    <p:sldId id="717" r:id="rId42"/>
    <p:sldId id="718" r:id="rId43"/>
    <p:sldId id="719" r:id="rId44"/>
    <p:sldId id="720" r:id="rId45"/>
    <p:sldId id="721" r:id="rId46"/>
    <p:sldId id="722" r:id="rId47"/>
    <p:sldId id="723" r:id="rId48"/>
    <p:sldId id="724" r:id="rId49"/>
    <p:sldId id="725" r:id="rId50"/>
    <p:sldId id="727" r:id="rId51"/>
    <p:sldId id="728" r:id="rId52"/>
    <p:sldId id="729" r:id="rId53"/>
    <p:sldId id="730" r:id="rId54"/>
    <p:sldId id="731" r:id="rId55"/>
    <p:sldId id="732" r:id="rId56"/>
    <p:sldId id="733" r:id="rId57"/>
    <p:sldId id="734" r:id="rId58"/>
    <p:sldId id="735" r:id="rId59"/>
    <p:sldId id="736" r:id="rId60"/>
    <p:sldId id="737" r:id="rId61"/>
    <p:sldId id="738" r:id="rId62"/>
    <p:sldId id="739" r:id="rId63"/>
    <p:sldId id="740" r:id="rId64"/>
    <p:sldId id="741" r:id="rId65"/>
    <p:sldId id="742" r:id="rId66"/>
    <p:sldId id="726" r:id="rId67"/>
    <p:sldId id="743" r:id="rId68"/>
    <p:sldId id="744" r:id="rId69"/>
    <p:sldId id="745" r:id="rId70"/>
    <p:sldId id="746" r:id="rId71"/>
    <p:sldId id="747" r:id="rId72"/>
    <p:sldId id="749" r:id="rId73"/>
    <p:sldId id="750" r:id="rId74"/>
    <p:sldId id="751" r:id="rId75"/>
    <p:sldId id="748" r:id="rId76"/>
    <p:sldId id="752" r:id="rId77"/>
    <p:sldId id="753" r:id="rId78"/>
    <p:sldId id="754" r:id="rId79"/>
    <p:sldId id="755" r:id="rId80"/>
    <p:sldId id="756" r:id="rId81"/>
    <p:sldId id="757" r:id="rId82"/>
    <p:sldId id="758" r:id="rId83"/>
    <p:sldId id="759" r:id="rId84"/>
    <p:sldId id="760" r:id="rId85"/>
    <p:sldId id="761" r:id="rId86"/>
    <p:sldId id="762" r:id="rId87"/>
    <p:sldId id="763" r:id="rId88"/>
    <p:sldId id="764" r:id="rId89"/>
    <p:sldId id="765" r:id="rId90"/>
    <p:sldId id="766" r:id="rId91"/>
    <p:sldId id="788" r:id="rId92"/>
    <p:sldId id="789" r:id="rId93"/>
    <p:sldId id="790" r:id="rId94"/>
    <p:sldId id="791" r:id="rId95"/>
    <p:sldId id="792" r:id="rId96"/>
    <p:sldId id="773" r:id="rId97"/>
    <p:sldId id="774" r:id="rId98"/>
    <p:sldId id="775" r:id="rId99"/>
    <p:sldId id="776" r:id="rId100"/>
    <p:sldId id="777" r:id="rId101"/>
    <p:sldId id="778" r:id="rId102"/>
    <p:sldId id="779" r:id="rId103"/>
    <p:sldId id="780" r:id="rId104"/>
    <p:sldId id="781" r:id="rId105"/>
    <p:sldId id="782" r:id="rId106"/>
    <p:sldId id="783" r:id="rId107"/>
    <p:sldId id="784" r:id="rId108"/>
    <p:sldId id="785" r:id="rId109"/>
    <p:sldId id="786" r:id="rId110"/>
    <p:sldId id="787" r:id="rId111"/>
    <p:sldId id="793" r:id="rId1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D6"/>
    <a:srgbClr val="00A3C4"/>
    <a:srgbClr val="47BD63"/>
    <a:srgbClr val="32CD32"/>
    <a:srgbClr val="EC6D5E"/>
    <a:srgbClr val="FF9966"/>
    <a:srgbClr val="048CCC"/>
    <a:srgbClr val="04ACCC"/>
    <a:srgbClr val="DA4A32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59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5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theme" Target="theme/theme1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notesMaster" Target="notesMasters/notesMaster1.xml"/><Relationship Id="rId118" Type="http://schemas.openxmlformats.org/officeDocument/2006/relationships/tableStyles" Target="tableStyle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handoutMaster" Target="handoutMasters/handoutMaster1.xml"/><Relationship Id="rId119" Type="http://schemas.openxmlformats.org/officeDocument/2006/relationships/customXml" Target="../customXml/item1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customXml" Target="../customXml/item2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customXml" Target="../customXml/item3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62CC9D-5143-50DC-8514-FB0AE36878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51543-F521-E0E9-0B3F-798FC6FA22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57A22-651E-4111-A7FE-69E6220E7483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10EF54-16C8-0BB7-362F-4F9056AD2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F31D4F-97C2-CCD5-4973-BD84A4EA1A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E69FC-B7E1-4778-9A50-06F3E719C3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302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120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0066D6"/>
          </a:solidFill>
        </p:spPr>
        <p:txBody>
          <a:bodyPr>
            <a:noAutofit/>
          </a:bodyPr>
          <a:lstStyle>
            <a:lvl1pPr>
              <a:defRPr kumimoji="1" lang="ja-JP" altLang="en-US" sz="3600" kern="1200" spc="100" baseline="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j-cs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9.xml"/><Relationship Id="rId13" Type="http://schemas.openxmlformats.org/officeDocument/2006/relationships/slide" Target="slide84.xml"/><Relationship Id="rId18" Type="http://schemas.openxmlformats.org/officeDocument/2006/relationships/slide" Target="slide96.xml"/><Relationship Id="rId3" Type="http://schemas.openxmlformats.org/officeDocument/2006/relationships/slide" Target="slide4.xml"/><Relationship Id="rId21" Type="http://schemas.openxmlformats.org/officeDocument/2006/relationships/slide" Target="slide104.xml"/><Relationship Id="rId7" Type="http://schemas.openxmlformats.org/officeDocument/2006/relationships/slide" Target="slide38.xml"/><Relationship Id="rId12" Type="http://schemas.openxmlformats.org/officeDocument/2006/relationships/slide" Target="slide78.xml"/><Relationship Id="rId1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.png"/><Relationship Id="rId20" Type="http://schemas.openxmlformats.org/officeDocument/2006/relationships/slide" Target="slide10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3.xml"/><Relationship Id="rId11" Type="http://schemas.openxmlformats.org/officeDocument/2006/relationships/slide" Target="slide75.xml"/><Relationship Id="rId5" Type="http://schemas.openxmlformats.org/officeDocument/2006/relationships/slide" Target="slide23.xml"/><Relationship Id="rId15" Type="http://schemas.openxmlformats.org/officeDocument/2006/relationships/slide" Target="slide90.xml"/><Relationship Id="rId10" Type="http://schemas.openxmlformats.org/officeDocument/2006/relationships/slide" Target="slide66.xml"/><Relationship Id="rId19" Type="http://schemas.openxmlformats.org/officeDocument/2006/relationships/slide" Target="slide101.xml"/><Relationship Id="rId4" Type="http://schemas.openxmlformats.org/officeDocument/2006/relationships/slide" Target="slide2.xml"/><Relationship Id="rId9" Type="http://schemas.openxmlformats.org/officeDocument/2006/relationships/slide" Target="slide49.xml"/><Relationship Id="rId14" Type="http://schemas.openxmlformats.org/officeDocument/2006/relationships/slide" Target="slide8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4AD3591-7228-4C9A-9813-71D7B3AE6AC7}"/>
              </a:ext>
            </a:extLst>
          </p:cNvPr>
          <p:cNvSpPr txBox="1"/>
          <p:nvPr/>
        </p:nvSpPr>
        <p:spPr>
          <a:xfrm>
            <a:off x="115176" y="2771296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さなぎたちの教室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クリックで答えが出ます。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小学６年生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前編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E3372DA6-F0DF-4DF5-9D11-57E8A6E935B2}"/>
              </a:ext>
            </a:extLst>
          </p:cNvPr>
          <p:cNvSpPr txBox="1"/>
          <p:nvPr/>
        </p:nvSpPr>
        <p:spPr>
          <a:xfrm>
            <a:off x="115176" y="2257799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たずね合って考えよう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3F2A66CF-C76D-421E-BE07-3F3B6D8D8917}"/>
              </a:ext>
            </a:extLst>
          </p:cNvPr>
          <p:cNvSpPr txBox="1"/>
          <p:nvPr/>
        </p:nvSpPr>
        <p:spPr>
          <a:xfrm>
            <a:off x="115176" y="3299541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漢字を使おう　１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A2FB108F-E52F-4192-9033-728E49849493}"/>
              </a:ext>
            </a:extLst>
          </p:cNvPr>
          <p:cNvSpPr txBox="1"/>
          <p:nvPr/>
        </p:nvSpPr>
        <p:spPr>
          <a:xfrm>
            <a:off x="114431" y="3842532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社会教育施設へ行こう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E7AC87B-92DA-491A-A891-26432E171E49}"/>
              </a:ext>
            </a:extLst>
          </p:cNvPr>
          <p:cNvSpPr txBox="1"/>
          <p:nvPr/>
        </p:nvSpPr>
        <p:spPr>
          <a:xfrm>
            <a:off x="114432" y="4385527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意見を聞いて考えよう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1C54653-ADA4-41CF-8869-68C80959076E}"/>
              </a:ext>
            </a:extLst>
          </p:cNvPr>
          <p:cNvSpPr txBox="1"/>
          <p:nvPr/>
        </p:nvSpPr>
        <p:spPr>
          <a:xfrm>
            <a:off x="114432" y="4899019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三字以上の熟語の構成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2D58AF60-A22C-4EF9-908A-0E52651E6BE3}"/>
              </a:ext>
            </a:extLst>
          </p:cNvPr>
          <p:cNvSpPr txBox="1"/>
          <p:nvPr/>
        </p:nvSpPr>
        <p:spPr>
          <a:xfrm>
            <a:off x="114432" y="541252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イースター島にはなぜ森林がないのか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83A9AAEC-A6D1-4AD9-B8EF-60961530BAB7}"/>
              </a:ext>
            </a:extLst>
          </p:cNvPr>
          <p:cNvSpPr txBox="1"/>
          <p:nvPr/>
        </p:nvSpPr>
        <p:spPr>
          <a:xfrm>
            <a:off x="108455" y="5937447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漢字を使おう　２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6B052D44-82FE-4B52-B435-F330FE2365E6}"/>
              </a:ext>
            </a:extLst>
          </p:cNvPr>
          <p:cNvSpPr txBox="1"/>
          <p:nvPr/>
        </p:nvSpPr>
        <p:spPr>
          <a:xfrm>
            <a:off x="115176" y="6452287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いざというときのために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D325A80B-55F5-4655-B7DC-F961FBAC791C}"/>
              </a:ext>
            </a:extLst>
          </p:cNvPr>
          <p:cNvSpPr txBox="1"/>
          <p:nvPr/>
        </p:nvSpPr>
        <p:spPr>
          <a:xfrm>
            <a:off x="5931934" y="2366862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文と文のつながり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8B424E72-6AE0-4842-B7D8-C2936464BF3D}"/>
              </a:ext>
            </a:extLst>
          </p:cNvPr>
          <p:cNvSpPr txBox="1"/>
          <p:nvPr/>
        </p:nvSpPr>
        <p:spPr>
          <a:xfrm>
            <a:off x="5931190" y="2968847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漢文に親しもう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762F4ECC-D07D-416C-9F67-32EBDF8F844C}"/>
              </a:ext>
            </a:extLst>
          </p:cNvPr>
          <p:cNvSpPr txBox="1"/>
          <p:nvPr/>
        </p:nvSpPr>
        <p:spPr>
          <a:xfrm>
            <a:off x="5931190" y="3570832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風切るつばさ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9088E508-8004-4AA4-9E4A-121DE2EBBABE}"/>
              </a:ext>
            </a:extLst>
          </p:cNvPr>
          <p:cNvSpPr txBox="1"/>
          <p:nvPr/>
        </p:nvSpPr>
        <p:spPr>
          <a:xfrm>
            <a:off x="5931190" y="4172817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漢字を使おう　３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3" name="Picture 2" descr="モアイ像のイラスト">
            <a:extLst>
              <a:ext uri="{FF2B5EF4-FFF2-40B4-BE49-F238E27FC236}">
                <a16:creationId xmlns:a16="http://schemas.microsoft.com/office/drawing/2014/main" id="{7D8BA2C8-B402-4B18-BCBD-DE09E07E41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177927" y="5925386"/>
            <a:ext cx="917328" cy="910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話し合う子供たちのイラスト">
            <a:extLst>
              <a:ext uri="{FF2B5EF4-FFF2-40B4-BE49-F238E27FC236}">
                <a16:creationId xmlns:a16="http://schemas.microsoft.com/office/drawing/2014/main" id="{F176C800-9DCA-412B-850E-CBC5F320F8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8390" y="5183499"/>
            <a:ext cx="1986116" cy="1677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C9BD6A2-5A5C-D93C-581D-2932930CF55F}"/>
              </a:ext>
            </a:extLst>
          </p:cNvPr>
          <p:cNvSpPr txBox="1"/>
          <p:nvPr/>
        </p:nvSpPr>
        <p:spPr>
          <a:xfrm>
            <a:off x="5925213" y="4742854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インターネットの投稿を読み比べよう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3B8FC8F-729F-832F-5A3E-A095A75265B9}"/>
              </a:ext>
            </a:extLst>
          </p:cNvPr>
          <p:cNvSpPr txBox="1"/>
          <p:nvPr/>
        </p:nvSpPr>
        <p:spPr>
          <a:xfrm>
            <a:off x="5925213" y="5277746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心の動きを俳句で表そう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E7876EF-1931-83D8-63A0-3398F4325CEB}"/>
              </a:ext>
            </a:extLst>
          </p:cNvPr>
          <p:cNvSpPr txBox="1"/>
          <p:nvPr/>
        </p:nvSpPr>
        <p:spPr>
          <a:xfrm>
            <a:off x="5931934" y="584692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話し合って考えを深めよう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7773139-0284-F115-9E90-AD53C4323E97}"/>
              </a:ext>
            </a:extLst>
          </p:cNvPr>
          <p:cNvSpPr txBox="1"/>
          <p:nvPr/>
        </p:nvSpPr>
        <p:spPr>
          <a:xfrm>
            <a:off x="5935296" y="6413225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漢字を使おう　４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4488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B8C0FE8-6251-8E3C-E915-C4E027E5CBBB}"/>
              </a:ext>
            </a:extLst>
          </p:cNvPr>
          <p:cNvSpPr txBox="1"/>
          <p:nvPr/>
        </p:nvSpPr>
        <p:spPr>
          <a:xfrm>
            <a:off x="6773788" y="1643896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8379BF8-DA00-D258-FF59-7FC54FEE9E7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並ぶ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A48DA1A-7572-4C1D-777A-11F50DF01162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BBD694E-C2EB-D859-3B57-FA4BFF2D7008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420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E2491D-6470-8635-5C0D-926B320B5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インターネットの投稿を読み比べよう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A2AD748-ECFF-3D2F-F3EE-ABF89520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99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84DCD9-5E74-00C2-CDEE-BE702F0C0D18}"/>
              </a:ext>
            </a:extLst>
          </p:cNvPr>
          <p:cNvSpPr txBox="1"/>
          <p:nvPr/>
        </p:nvSpPr>
        <p:spPr>
          <a:xfrm>
            <a:off x="5935902" y="751086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故障や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36E41B8-ECFA-B391-0898-D2671D9420E7}"/>
              </a:ext>
            </a:extLst>
          </p:cNvPr>
          <p:cNvSpPr txBox="1"/>
          <p:nvPr/>
        </p:nvSpPr>
        <p:spPr>
          <a:xfrm>
            <a:off x="8419175" y="1141209"/>
            <a:ext cx="1015663" cy="35548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　しょう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7102766-4913-E0D0-E4E5-E991E45F9391}"/>
              </a:ext>
            </a:extLst>
          </p:cNvPr>
          <p:cNvSpPr/>
          <p:nvPr/>
        </p:nvSpPr>
        <p:spPr>
          <a:xfrm>
            <a:off x="6251070" y="797331"/>
            <a:ext cx="1954985" cy="377883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87B62FC-FB5E-BB09-432C-6943DB8CC0BE}"/>
              </a:ext>
            </a:extLst>
          </p:cNvPr>
          <p:cNvSpPr/>
          <p:nvPr/>
        </p:nvSpPr>
        <p:spPr>
          <a:xfrm>
            <a:off x="6251070" y="797331"/>
            <a:ext cx="1954985" cy="377883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9C49FB4-BDD4-A3FC-99D5-7332B3883B62}"/>
              </a:ext>
            </a:extLst>
          </p:cNvPr>
          <p:cNvSpPr txBox="1"/>
          <p:nvPr/>
        </p:nvSpPr>
        <p:spPr>
          <a:xfrm>
            <a:off x="3285328" y="2918619"/>
            <a:ext cx="2492990" cy="39393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けが</a:t>
            </a:r>
          </a:p>
        </p:txBody>
      </p:sp>
    </p:spTree>
    <p:extLst>
      <p:ext uri="{BB962C8B-B14F-4D97-AF65-F5344CB8AC3E}">
        <p14:creationId xmlns:p14="http://schemas.microsoft.com/office/powerpoint/2010/main" val="235210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95BB0D-0B57-D5F2-65FE-F000577A3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心の動きを俳句で表そう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941509A-FBE4-7683-2099-1B363BCD1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97FE34-1EC1-070E-F2FE-7F0E8588EB1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俳句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5964592-2B8F-A17D-7614-6D69CA34D35D}"/>
              </a:ext>
            </a:extLst>
          </p:cNvPr>
          <p:cNvSpPr txBox="1"/>
          <p:nvPr/>
        </p:nvSpPr>
        <p:spPr>
          <a:xfrm>
            <a:off x="6815069" y="1728530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　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1F26325-D2A3-03D1-3EE2-C585F98AD8E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E45BE8B-FBB2-E112-C279-ECB251521A4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5778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95BB0D-0B57-D5F2-65FE-F000577A3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話し合って考えを深めよう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941509A-FBE4-7683-2099-1B363BCD1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21138E7-CC8D-0C3A-7E95-4B517DA06F96}"/>
              </a:ext>
            </a:extLst>
          </p:cNvPr>
          <p:cNvSpPr txBox="1"/>
          <p:nvPr/>
        </p:nvSpPr>
        <p:spPr>
          <a:xfrm>
            <a:off x="7019192" y="19534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AB2C6C-1338-DB1D-0128-2585032F73E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沿う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13850BE-CF85-A571-EF99-EB8D8347CE34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B2E45AC-80DE-C417-1189-EB7033B26FBA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3320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764990-C639-A94B-F071-0FBB660A6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話し合って考えを深めよう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4CEE8F-578F-BF83-8B2D-7CB9B80CE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BDB857-CF9E-8687-CC1B-B110602E86BB}"/>
              </a:ext>
            </a:extLst>
          </p:cNvPr>
          <p:cNvSpPr txBox="1"/>
          <p:nvPr/>
        </p:nvSpPr>
        <p:spPr>
          <a:xfrm>
            <a:off x="6771542" y="1643896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05E3FB5-2D17-5124-A131-CA70E424F2B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届く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23AE4B0-B40C-CC06-7B34-0942057AF337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FF3B507-8033-EA49-6134-DD063F4447AE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55535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764990-C639-A94B-F071-0FBB660A6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4CEE8F-578F-BF83-8B2D-7CB9B80CE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A83C84-F7D5-0AB6-62A7-811368A61CBF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会社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117E923-FBA4-CBC2-0608-A967439074B8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株式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07B27E7-CEFE-DDCF-0546-9037786E6CC9}"/>
              </a:ext>
            </a:extLst>
          </p:cNvPr>
          <p:cNvSpPr txBox="1"/>
          <p:nvPr/>
        </p:nvSpPr>
        <p:spPr>
          <a:xfrm>
            <a:off x="4587410" y="4587630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4CC490B-4799-BCCB-23ED-4751E4D70356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かぶ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D01160F-4EF6-792B-DDFE-370E1AB9C657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しき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F061BE0-5603-710F-EC4B-F14AEF31FD12}"/>
              </a:ext>
            </a:extLst>
          </p:cNvPr>
          <p:cNvSpPr txBox="1"/>
          <p:nvPr/>
        </p:nvSpPr>
        <p:spPr>
          <a:xfrm>
            <a:off x="4587410" y="2370121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AA2EE98-3623-1478-46A4-CA6AAEF1B6B1}"/>
              </a:ext>
            </a:extLst>
          </p:cNvPr>
          <p:cNvSpPr/>
          <p:nvPr/>
        </p:nvSpPr>
        <p:spPr>
          <a:xfrm>
            <a:off x="5898080" y="800261"/>
            <a:ext cx="2312469" cy="419083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0B2E672-2947-7AD5-2AA0-5ECDF5C8B951}"/>
              </a:ext>
            </a:extLst>
          </p:cNvPr>
          <p:cNvSpPr/>
          <p:nvPr/>
        </p:nvSpPr>
        <p:spPr>
          <a:xfrm>
            <a:off x="5898080" y="800261"/>
            <a:ext cx="2312469" cy="419083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57294EA-B1BF-1E37-C47B-295915B38D2D}"/>
              </a:ext>
            </a:extLst>
          </p:cNvPr>
          <p:cNvSpPr/>
          <p:nvPr/>
        </p:nvSpPr>
        <p:spPr>
          <a:xfrm>
            <a:off x="2430507" y="2149018"/>
            <a:ext cx="2312469" cy="419083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0B2F0E3-4EF2-2851-D908-E00850FEA63B}"/>
              </a:ext>
            </a:extLst>
          </p:cNvPr>
          <p:cNvSpPr/>
          <p:nvPr/>
        </p:nvSpPr>
        <p:spPr>
          <a:xfrm>
            <a:off x="2430507" y="2149018"/>
            <a:ext cx="2312469" cy="419083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4637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764990-C639-A94B-F071-0FBB660A6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4CEE8F-578F-BF83-8B2D-7CB9B80CE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874B8FC-5161-940A-4F02-594136D7DEC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看板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38342A6-3B1C-F632-4FC4-D42CCEBB0956}"/>
              </a:ext>
            </a:extLst>
          </p:cNvPr>
          <p:cNvSpPr txBox="1"/>
          <p:nvPr/>
        </p:nvSpPr>
        <p:spPr>
          <a:xfrm>
            <a:off x="6853169" y="1423730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ばん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8C29BD2-08FE-A3DE-D2C4-6C9329C635A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30C5481-F7B1-559E-8103-5E4211EE1CC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294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764990-C639-A94B-F071-0FBB660A6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4CEE8F-578F-BF83-8B2D-7CB9B80CE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105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F365D62-0F9B-D3CA-03D3-4F646D9736C5}"/>
              </a:ext>
            </a:extLst>
          </p:cNvPr>
          <p:cNvSpPr txBox="1"/>
          <p:nvPr/>
        </p:nvSpPr>
        <p:spPr>
          <a:xfrm>
            <a:off x="5935902" y="751086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星座の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81AB8E0-5380-35D1-4D45-C415AABA235F}"/>
              </a:ext>
            </a:extLst>
          </p:cNvPr>
          <p:cNvSpPr txBox="1"/>
          <p:nvPr/>
        </p:nvSpPr>
        <p:spPr>
          <a:xfrm>
            <a:off x="8419175" y="1082462"/>
            <a:ext cx="1015663" cy="320857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 ざ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FB30D07-C5D5-1C48-57B7-7748FAA9894D}"/>
              </a:ext>
            </a:extLst>
          </p:cNvPr>
          <p:cNvSpPr/>
          <p:nvPr/>
        </p:nvSpPr>
        <p:spPr>
          <a:xfrm>
            <a:off x="6251070" y="797331"/>
            <a:ext cx="1954985" cy="377883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15B1069-DB46-7C71-5365-086A246292FD}"/>
              </a:ext>
            </a:extLst>
          </p:cNvPr>
          <p:cNvSpPr/>
          <p:nvPr/>
        </p:nvSpPr>
        <p:spPr>
          <a:xfrm>
            <a:off x="6251070" y="797331"/>
            <a:ext cx="1954985" cy="377883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1FAACA9-FB41-9720-6540-11C147D84E0B}"/>
              </a:ext>
            </a:extLst>
          </p:cNvPr>
          <p:cNvSpPr txBox="1"/>
          <p:nvPr/>
        </p:nvSpPr>
        <p:spPr>
          <a:xfrm>
            <a:off x="3220075" y="2686747"/>
            <a:ext cx="2492990" cy="39393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名前</a:t>
            </a:r>
          </a:p>
        </p:txBody>
      </p:sp>
    </p:spTree>
    <p:extLst>
      <p:ext uri="{BB962C8B-B14F-4D97-AF65-F5344CB8AC3E}">
        <p14:creationId xmlns:p14="http://schemas.microsoft.com/office/powerpoint/2010/main" val="399071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764990-C639-A94B-F071-0FBB660A6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4CEE8F-578F-BF83-8B2D-7CB9B80CE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A5AE60E-6852-2146-C96C-BDB9BB6DF20F}"/>
              </a:ext>
            </a:extLst>
          </p:cNvPr>
          <p:cNvSpPr txBox="1"/>
          <p:nvPr/>
        </p:nvSpPr>
        <p:spPr>
          <a:xfrm>
            <a:off x="6096000" y="806813"/>
            <a:ext cx="2492990" cy="41679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盛り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4F50FD4-CEE3-6BCC-3536-742FDBA05AC8}"/>
              </a:ext>
            </a:extLst>
          </p:cNvPr>
          <p:cNvSpPr txBox="1"/>
          <p:nvPr/>
        </p:nvSpPr>
        <p:spPr>
          <a:xfrm>
            <a:off x="8302509" y="1262357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4E0A6A9-0DBA-59E2-D921-B920FA146B48}"/>
              </a:ext>
            </a:extLst>
          </p:cNvPr>
          <p:cNvSpPr txBox="1"/>
          <p:nvPr/>
        </p:nvSpPr>
        <p:spPr>
          <a:xfrm>
            <a:off x="3302928" y="1166218"/>
            <a:ext cx="2492990" cy="607255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上げる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D200A9C-29D2-DE66-89D3-5E8FFCFEDC34}"/>
              </a:ext>
            </a:extLst>
          </p:cNvPr>
          <p:cNvSpPr txBox="1"/>
          <p:nvPr/>
        </p:nvSpPr>
        <p:spPr>
          <a:xfrm>
            <a:off x="5288078" y="1654627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7146351-B250-774B-E838-1FD641105068}"/>
              </a:ext>
            </a:extLst>
          </p:cNvPr>
          <p:cNvSpPr/>
          <p:nvPr/>
        </p:nvSpPr>
        <p:spPr>
          <a:xfrm>
            <a:off x="3460373" y="1185268"/>
            <a:ext cx="2025987" cy="182463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E673455-07B7-0F3E-72D7-99F232340F9A}"/>
              </a:ext>
            </a:extLst>
          </p:cNvPr>
          <p:cNvSpPr/>
          <p:nvPr/>
        </p:nvSpPr>
        <p:spPr>
          <a:xfrm>
            <a:off x="3460373" y="1185268"/>
            <a:ext cx="2025987" cy="182463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FE7CA86-0BF7-01BE-197B-A347E83E295B}"/>
              </a:ext>
            </a:extLst>
          </p:cNvPr>
          <p:cNvSpPr/>
          <p:nvPr/>
        </p:nvSpPr>
        <p:spPr>
          <a:xfrm>
            <a:off x="6324600" y="747117"/>
            <a:ext cx="2015602" cy="203418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B979EF6-D237-BC26-1131-B261A71EB239}"/>
              </a:ext>
            </a:extLst>
          </p:cNvPr>
          <p:cNvSpPr/>
          <p:nvPr/>
        </p:nvSpPr>
        <p:spPr>
          <a:xfrm>
            <a:off x="6324600" y="747117"/>
            <a:ext cx="2015602" cy="203418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73471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764990-C639-A94B-F071-0FBB660A6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4CEE8F-578F-BF83-8B2D-7CB9B80CE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107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F03034D-AEBD-FF17-4FE2-BC2FA33A9BC6}"/>
              </a:ext>
            </a:extLst>
          </p:cNvPr>
          <p:cNvSpPr txBox="1"/>
          <p:nvPr/>
        </p:nvSpPr>
        <p:spPr>
          <a:xfrm>
            <a:off x="6519249" y="918468"/>
            <a:ext cx="1661993" cy="50210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きっぷを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686D1DC-671B-6872-0F6E-FCA123A4E72C}"/>
              </a:ext>
            </a:extLst>
          </p:cNvPr>
          <p:cNvSpPr txBox="1"/>
          <p:nvPr/>
        </p:nvSpPr>
        <p:spPr>
          <a:xfrm>
            <a:off x="5416155" y="1461676"/>
            <a:ext cx="1015663" cy="286232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はっけん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8FCF3EC-09C9-38C1-AAC2-41BE4BF4CA78}"/>
              </a:ext>
            </a:extLst>
          </p:cNvPr>
          <p:cNvSpPr txBox="1"/>
          <p:nvPr/>
        </p:nvSpPr>
        <p:spPr>
          <a:xfrm>
            <a:off x="3543621" y="1461676"/>
            <a:ext cx="1785104" cy="55296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0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発券する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E70EAD9-5485-76F4-96C3-8D56DCBF8559}"/>
              </a:ext>
            </a:extLst>
          </p:cNvPr>
          <p:cNvSpPr/>
          <p:nvPr/>
        </p:nvSpPr>
        <p:spPr>
          <a:xfrm>
            <a:off x="3543622" y="1461676"/>
            <a:ext cx="1785104" cy="269122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6A79677-CC8A-853D-35EF-F19EB378FDF5}"/>
              </a:ext>
            </a:extLst>
          </p:cNvPr>
          <p:cNvSpPr/>
          <p:nvPr/>
        </p:nvSpPr>
        <p:spPr>
          <a:xfrm>
            <a:off x="3543622" y="1461676"/>
            <a:ext cx="1785104" cy="269122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340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764990-C639-A94B-F071-0FBB660A6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4CEE8F-578F-BF83-8B2D-7CB9B80CE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3EBD8C-1BA5-7A3A-75F0-28DDE178766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専門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EE356E-A337-18EE-B123-7B22C08E1B6B}"/>
              </a:ext>
            </a:extLst>
          </p:cNvPr>
          <p:cNvSpPr txBox="1"/>
          <p:nvPr/>
        </p:nvSpPr>
        <p:spPr>
          <a:xfrm>
            <a:off x="6853169" y="1423730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　もん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48E890F-0278-388A-A3EB-BCB84DE8BA8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B82569A-FCF8-BFDA-2545-C15C71D4043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015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6241735-D28E-B3E6-DF46-A28FFA2E1AE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視界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9E2F285-98D8-63B5-1BF3-A08D45B7E3F0}"/>
              </a:ext>
            </a:extLst>
          </p:cNvPr>
          <p:cNvSpPr txBox="1"/>
          <p:nvPr/>
        </p:nvSpPr>
        <p:spPr>
          <a:xfrm>
            <a:off x="6834119" y="1880930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　 かい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F3D49AB-0835-8FD0-B01E-7FAFD5D29CA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160515A-4091-797D-0E8E-F4C685F36F0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287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764990-C639-A94B-F071-0FBB660A6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4CEE8F-578F-BF83-8B2D-7CB9B80CE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553543B-457A-78D9-1A5D-BFD25EE084E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玉座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F012FD-2AD6-17BE-5D8D-C52BAFF35F41}"/>
              </a:ext>
            </a:extLst>
          </p:cNvPr>
          <p:cNvSpPr txBox="1"/>
          <p:nvPr/>
        </p:nvSpPr>
        <p:spPr>
          <a:xfrm>
            <a:off x="7019192" y="1074509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ぎょく  ざ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1D506B3-8726-323B-6EB1-ABD7FDA974F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661B46-DC0F-6066-EF98-61F42D419F2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6050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764990-C639-A94B-F071-0FBB660A6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4CEE8F-578F-BF83-8B2D-7CB9B80CE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3EBD8C-1BA5-7A3A-75F0-28DDE178766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読本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EE356E-A337-18EE-B123-7B22C08E1B6B}"/>
              </a:ext>
            </a:extLst>
          </p:cNvPr>
          <p:cNvSpPr txBox="1"/>
          <p:nvPr/>
        </p:nvSpPr>
        <p:spPr>
          <a:xfrm>
            <a:off x="6853169" y="1423730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とく　ほん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A6D96CD-A8D9-0D9E-F591-96541BA70A4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AB65E59-471F-B8E9-17C3-AB8E3DE8E9B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813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1A196B-A9DC-050B-AE1B-D52EE7D0C681}"/>
              </a:ext>
            </a:extLst>
          </p:cNvPr>
          <p:cNvSpPr txBox="1"/>
          <p:nvPr/>
        </p:nvSpPr>
        <p:spPr>
          <a:xfrm>
            <a:off x="6773788" y="1643896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AA3AFA-A0EF-9E16-0F2E-D1C3527FD96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痛い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1B0788E-854C-F1C0-6286-C426C7C237F7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DDB043E-173D-F62A-C2C1-C866F29CBBF3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15667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1FE1E2A-AC4B-CF54-A6F3-A2DFC63D432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敬遠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819A539-7FD3-A73C-8AC3-8CCEB9F7EE33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　えん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7494BBE-1AA9-A875-7A47-B4D139B0B7C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6C95F00-EE7E-86A0-2100-25132340F75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563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C732EF-23CE-8626-FED9-DDE5A7320362}"/>
              </a:ext>
            </a:extLst>
          </p:cNvPr>
          <p:cNvSpPr txBox="1"/>
          <p:nvPr/>
        </p:nvSpPr>
        <p:spPr>
          <a:xfrm>
            <a:off x="6984571" y="2631650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750EB93B-DDDF-33DB-40CF-526D5EB8A69C}"/>
              </a:ext>
            </a:extLst>
          </p:cNvPr>
          <p:cNvSpPr txBox="1"/>
          <p:nvPr/>
        </p:nvSpPr>
        <p:spPr>
          <a:xfrm>
            <a:off x="3948591" y="2463400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敵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D7B9CC2-2DE6-9A0C-7B1A-3352CCD822DD}"/>
              </a:ext>
            </a:extLst>
          </p:cNvPr>
          <p:cNvSpPr/>
          <p:nvPr/>
        </p:nvSpPr>
        <p:spPr>
          <a:xfrm>
            <a:off x="414798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8034B8F-0CB9-2F9F-D098-46262D56C4BD}"/>
              </a:ext>
            </a:extLst>
          </p:cNvPr>
          <p:cNvSpPr/>
          <p:nvPr/>
        </p:nvSpPr>
        <p:spPr>
          <a:xfrm>
            <a:off x="414798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6726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D9CF62E-8A22-B9E6-A661-32A2A52A9CD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昇降口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C843280-BE61-F199-EC4F-9D47645046C7}"/>
              </a:ext>
            </a:extLst>
          </p:cNvPr>
          <p:cNvSpPr txBox="1"/>
          <p:nvPr/>
        </p:nvSpPr>
        <p:spPr>
          <a:xfrm>
            <a:off x="6600051" y="3069144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9C014A1-1739-B7D0-A050-03E79D7F95EA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ぐち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B73C6DF-CFF2-C82A-5D6A-AFE899E44B58}"/>
              </a:ext>
            </a:extLst>
          </p:cNvPr>
          <p:cNvSpPr txBox="1"/>
          <p:nvPr/>
        </p:nvSpPr>
        <p:spPr>
          <a:xfrm>
            <a:off x="6600051" y="79597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9A5CC8C-15C4-4B64-9BFA-322E1E619399}"/>
              </a:ext>
            </a:extLst>
          </p:cNvPr>
          <p:cNvSpPr/>
          <p:nvPr/>
        </p:nvSpPr>
        <p:spPr>
          <a:xfrm>
            <a:off x="4495800" y="2819399"/>
            <a:ext cx="2104251" cy="387541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103B111-68D6-2801-731D-CACCF4CFE21C}"/>
              </a:ext>
            </a:extLst>
          </p:cNvPr>
          <p:cNvSpPr/>
          <p:nvPr/>
        </p:nvSpPr>
        <p:spPr>
          <a:xfrm>
            <a:off x="4495800" y="2819399"/>
            <a:ext cx="2104251" cy="387541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5050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1BFB99D-4CAF-7B19-0F48-AB8D7D223603}"/>
              </a:ext>
            </a:extLst>
          </p:cNvPr>
          <p:cNvSpPr txBox="1"/>
          <p:nvPr/>
        </p:nvSpPr>
        <p:spPr>
          <a:xfrm>
            <a:off x="7211023" y="2250778"/>
            <a:ext cx="1415772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すがた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3FB1D312-2D31-A5F3-E923-7E59A0505A06}"/>
              </a:ext>
            </a:extLst>
          </p:cNvPr>
          <p:cNvSpPr txBox="1"/>
          <p:nvPr/>
        </p:nvSpPr>
        <p:spPr>
          <a:xfrm>
            <a:off x="3948591" y="2463400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姿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C0A81D6-B8B1-5900-7F98-1E9E45E64E19}"/>
              </a:ext>
            </a:extLst>
          </p:cNvPr>
          <p:cNvSpPr/>
          <p:nvPr/>
        </p:nvSpPr>
        <p:spPr>
          <a:xfrm>
            <a:off x="414798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1BD949-1247-B3CE-441F-2685BF41BABD}"/>
              </a:ext>
            </a:extLst>
          </p:cNvPr>
          <p:cNvSpPr/>
          <p:nvPr/>
        </p:nvSpPr>
        <p:spPr>
          <a:xfrm>
            <a:off x="414798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5741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90AE6CC-1595-36EE-2C67-C8419ABAD657}"/>
              </a:ext>
            </a:extLst>
          </p:cNvPr>
          <p:cNvSpPr txBox="1"/>
          <p:nvPr/>
        </p:nvSpPr>
        <p:spPr>
          <a:xfrm>
            <a:off x="6984571" y="2688800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むね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30CD056D-DA14-97DC-FB42-78E26FCD5CAF}"/>
              </a:ext>
            </a:extLst>
          </p:cNvPr>
          <p:cNvSpPr txBox="1"/>
          <p:nvPr/>
        </p:nvSpPr>
        <p:spPr>
          <a:xfrm>
            <a:off x="3948591" y="2463400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胸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8A009DD-227F-FEFB-0C72-BBE08AB215B0}"/>
              </a:ext>
            </a:extLst>
          </p:cNvPr>
          <p:cNvSpPr/>
          <p:nvPr/>
        </p:nvSpPr>
        <p:spPr>
          <a:xfrm>
            <a:off x="414798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D168E54-11BC-3AB9-1791-737764D4AFFD}"/>
              </a:ext>
            </a:extLst>
          </p:cNvPr>
          <p:cNvSpPr/>
          <p:nvPr/>
        </p:nvSpPr>
        <p:spPr>
          <a:xfrm>
            <a:off x="414798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7443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BC004A3-3B79-FBF7-A00A-D4092AAD3A61}"/>
              </a:ext>
            </a:extLst>
          </p:cNvPr>
          <p:cNvSpPr txBox="1"/>
          <p:nvPr/>
        </p:nvSpPr>
        <p:spPr>
          <a:xfrm>
            <a:off x="4740217" y="747117"/>
            <a:ext cx="2031325" cy="62865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吸いこむ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51E680F-1186-E6A4-51D7-4DADD3A9876E}"/>
              </a:ext>
            </a:extLst>
          </p:cNvPr>
          <p:cNvSpPr txBox="1"/>
          <p:nvPr/>
        </p:nvSpPr>
        <p:spPr>
          <a:xfrm>
            <a:off x="6492941" y="1034215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6DBEB3D-00B6-94AE-0BD3-D9B3EC253988}"/>
              </a:ext>
            </a:extLst>
          </p:cNvPr>
          <p:cNvSpPr/>
          <p:nvPr/>
        </p:nvSpPr>
        <p:spPr>
          <a:xfrm>
            <a:off x="4857750" y="747117"/>
            <a:ext cx="1714501" cy="165318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CCFAA87-8994-BEC6-F829-06F12796BD04}"/>
              </a:ext>
            </a:extLst>
          </p:cNvPr>
          <p:cNvSpPr/>
          <p:nvPr/>
        </p:nvSpPr>
        <p:spPr>
          <a:xfrm>
            <a:off x="4857750" y="747117"/>
            <a:ext cx="1714501" cy="165318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545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B87C4EE-C3EE-AD07-C084-F317AA782FDC}"/>
              </a:ext>
            </a:extLst>
          </p:cNvPr>
          <p:cNvSpPr txBox="1"/>
          <p:nvPr/>
        </p:nvSpPr>
        <p:spPr>
          <a:xfrm>
            <a:off x="6830938" y="1815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41E2668-817E-A134-7E0E-7A5DC8DC29E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呼ぶ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8A2061A-C48B-D2FF-55B7-51F23ECE4250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0696999-F810-D417-9280-45F8AD3FF21B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8895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C35449-7A3E-83C3-23C3-401D707CD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たずね合って考えよう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3C2D1F0-CDA5-9496-5835-BDCF2C22C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BC540F-DC3C-810D-AF63-97C131037B1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簡単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0798EFC-DCD2-9915-7F02-D28D0B9EB61C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たん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ED416C9-6B62-4433-0842-34F9369000D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A934264-F732-5380-1112-9FFE78456B5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5885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E96CE2F-4CB0-2D9B-1C3A-49A6A6171FE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忘れる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4B7549D-41D8-93D2-F50A-056E3ED5B3DF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わす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5C6EBFB-8668-BE8C-5EBF-79FA073BAD2D}"/>
              </a:ext>
            </a:extLst>
          </p:cNvPr>
          <p:cNvSpPr/>
          <p:nvPr/>
        </p:nvSpPr>
        <p:spPr>
          <a:xfrm>
            <a:off x="4574670" y="945565"/>
            <a:ext cx="1954985" cy="187624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35805C-0C7A-F499-6D01-8E2695F82BF4}"/>
              </a:ext>
            </a:extLst>
          </p:cNvPr>
          <p:cNvSpPr/>
          <p:nvPr/>
        </p:nvSpPr>
        <p:spPr>
          <a:xfrm>
            <a:off x="4574670" y="945565"/>
            <a:ext cx="1954985" cy="187624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06641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6459173-0B6A-FF27-B35B-044E03C3473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閉じる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0D67631-7C8E-AD3D-E7EC-487FDBACCC9C}"/>
              </a:ext>
            </a:extLst>
          </p:cNvPr>
          <p:cNvSpPr txBox="1"/>
          <p:nvPr/>
        </p:nvSpPr>
        <p:spPr>
          <a:xfrm>
            <a:off x="6416741" y="1398657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137F697-0FE1-9916-987F-F03157989695}"/>
              </a:ext>
            </a:extLst>
          </p:cNvPr>
          <p:cNvSpPr/>
          <p:nvPr/>
        </p:nvSpPr>
        <p:spPr>
          <a:xfrm>
            <a:off x="4574670" y="945565"/>
            <a:ext cx="1954985" cy="187624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DEB647D-46A4-6A33-DB9B-6BDD5230B759}"/>
              </a:ext>
            </a:extLst>
          </p:cNvPr>
          <p:cNvSpPr/>
          <p:nvPr/>
        </p:nvSpPr>
        <p:spPr>
          <a:xfrm>
            <a:off x="4574670" y="945565"/>
            <a:ext cx="1954985" cy="187624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030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DFB5BFB-C53D-9D93-8B7A-E205BB793D6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朗読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BB9C5D7-6F0B-4E5A-1FFC-D5AE54BA26A2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ろう　どく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99DECE5-6D7E-3E59-3121-E43FB58F782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25234FB-E6F0-A5B0-0FFB-8AD642D3856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2477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6DF2E6-23B9-4E59-3BBF-68D025442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DD36D7-9C9B-BE4D-DD34-764EA4259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57DD09-E89C-9B36-B465-3E368FF3302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創作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B59B3B0-17E8-3146-2F7C-5276A2CDC443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　さく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680EFF5-A398-214A-8D0D-C6D7A2D3145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D48F3F-2A95-6F67-F04A-6DDC58252F4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661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6DF2E6-23B9-4E59-3BBF-68D025442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DD36D7-9C9B-BE4D-DD34-764EA4259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A80BA7C-067C-5370-C8C0-99F5782D3DA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候補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F795AE-892C-FE70-51C8-5716E8ADBD19}"/>
              </a:ext>
            </a:extLst>
          </p:cNvPr>
          <p:cNvSpPr txBox="1"/>
          <p:nvPr/>
        </p:nvSpPr>
        <p:spPr>
          <a:xfrm>
            <a:off x="6853169" y="14594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 ほ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65A6C7E-2659-A1BA-44C7-AEC483A73B2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A9E4EAF-4BDF-4EDF-2807-2DFE75EA9B2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897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6DF2E6-23B9-4E59-3BBF-68D025442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DD36D7-9C9B-BE4D-DD34-764EA4259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58A669B-87B1-5EFE-EF72-B39725256F2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拝借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56C3AD0-3A74-F366-1E95-DD04DFBF5126}"/>
              </a:ext>
            </a:extLst>
          </p:cNvPr>
          <p:cNvSpPr txBox="1"/>
          <p:nvPr/>
        </p:nvSpPr>
        <p:spPr>
          <a:xfrm>
            <a:off x="6853169" y="145949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 しゃく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FC21B27-DD33-0EA8-48D3-90CE53E40AA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60EB919-2670-A42B-BFAF-A8B78CD211B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9305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6DF2E6-23B9-4E59-3BBF-68D025442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DD36D7-9C9B-BE4D-DD34-764EA4259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C8585BA-D9B8-3FAA-5931-4921EFC6F17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郵便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9042FBA-3A69-187A-8DC0-88C35B2F8C53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　びん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000EEE9-1E8A-FF7C-32CC-6AD712BB2E2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5C9F71A-B798-9B8A-5BD9-72BA1C6ADCC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7086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6DF2E6-23B9-4E59-3BBF-68D025442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DD36D7-9C9B-BE4D-DD34-764EA4259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3C44FAB-D46B-F8E8-BA81-AAEF0A77F3B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就任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309A155-B1E8-895B-99AA-94CFC99FE2C0}"/>
              </a:ext>
            </a:extLst>
          </p:cNvPr>
          <p:cNvSpPr txBox="1"/>
          <p:nvPr/>
        </p:nvSpPr>
        <p:spPr>
          <a:xfrm>
            <a:off x="6776969" y="104039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にん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AFCC76C-DB7C-9806-3174-4847F4A4702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13B5BF9-0886-4A7F-5E3B-0C3342FF917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29809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6DF2E6-23B9-4E59-3BBF-68D025442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DD36D7-9C9B-BE4D-DD34-764EA4259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CB60FA6-EEDA-0A9A-88EA-2A62526E0B4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仁術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2430AE7-9793-39D9-1C09-71CE3A334215}"/>
              </a:ext>
            </a:extLst>
          </p:cNvPr>
          <p:cNvSpPr txBox="1"/>
          <p:nvPr/>
        </p:nvSpPr>
        <p:spPr>
          <a:xfrm>
            <a:off x="7019192" y="1439385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 じゅつ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C0DBC69-A6A3-3F7A-02B5-0BB878B1418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DF846D5-0B84-07D5-8A4E-F1E8EE45E99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3541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6DF2E6-23B9-4E59-3BBF-68D025442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DD36D7-9C9B-BE4D-DD34-764EA4259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43694EA-E0F3-1894-A63D-AB568B662CF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土俵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B2248F3-9DAD-DA40-9235-4FD7053B01A9}"/>
              </a:ext>
            </a:extLst>
          </p:cNvPr>
          <p:cNvSpPr txBox="1"/>
          <p:nvPr/>
        </p:nvSpPr>
        <p:spPr>
          <a:xfrm>
            <a:off x="6796019" y="20690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 ひょう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5C002D8-8E7E-BB50-D578-98680B572D1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4537F7A-51E5-8A2E-CCE4-853DB609D27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618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C35449-7A3E-83C3-23C3-401D707CD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たずね合って考えよう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3C2D1F0-CDA5-9496-5835-BDCF2C22C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0F324D1-D9C9-F44C-DD3A-F1BD77EB0E8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道筋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4A336E8-25B3-91C6-88DF-BD2262AAB1D1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みち　すじ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4EB748E-4C46-51A7-F2DE-C749DD505A9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5F221B-50A2-7ED3-FE27-5EFC01AACB4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9047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6DF2E6-23B9-4E59-3BBF-68D025442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DD36D7-9C9B-BE4D-DD34-764EA4259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19181FF-D795-028E-BA35-94F3E0E3F78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紅茶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470155-B38B-30FB-1074-B08D0ABDB811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ちゃ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CD162A2-804F-DF99-A6A2-17C9D85AD85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7CC9D2C-A95D-546C-9D0C-9044B43770F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0384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6DF2E6-23B9-4E59-3BBF-68D025442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DD36D7-9C9B-BE4D-DD34-764EA4259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DA93BE1-E310-55E2-0913-BC05276AC53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縮尺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B640EB-A367-A501-8DD9-5225C8074D0B}"/>
              </a:ext>
            </a:extLst>
          </p:cNvPr>
          <p:cNvSpPr txBox="1"/>
          <p:nvPr/>
        </p:nvSpPr>
        <p:spPr>
          <a:xfrm>
            <a:off x="7019192" y="1348183"/>
            <a:ext cx="1107996" cy="535304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しゅく しゃく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B77215-F26F-AF97-B7E3-3D76A8BDF89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834F732-88B4-5017-8A54-4E86177BBE9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6968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6DF2E6-23B9-4E59-3BBF-68D025442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DD36D7-9C9B-BE4D-DD34-764EA4259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2FABC89-7B7F-9649-5276-4EC426E1499D}"/>
              </a:ext>
            </a:extLst>
          </p:cNvPr>
          <p:cNvSpPr txBox="1"/>
          <p:nvPr/>
        </p:nvSpPr>
        <p:spPr>
          <a:xfrm>
            <a:off x="6109602" y="672574"/>
            <a:ext cx="2492990" cy="41679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同じ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F42CF91-DF7E-36AD-5282-DB50FB93F009}"/>
              </a:ext>
            </a:extLst>
          </p:cNvPr>
          <p:cNvSpPr txBox="1"/>
          <p:nvPr/>
        </p:nvSpPr>
        <p:spPr>
          <a:xfrm>
            <a:off x="5495835" y="462991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9E0907-A379-498B-67C0-A27BC5EF3703}"/>
              </a:ext>
            </a:extLst>
          </p:cNvPr>
          <p:cNvSpPr txBox="1"/>
          <p:nvPr/>
        </p:nvSpPr>
        <p:spPr>
          <a:xfrm>
            <a:off x="3024913" y="4594989"/>
            <a:ext cx="2492990" cy="2263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班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09AE761-577C-C3D5-64F8-57C50EFE44A0}"/>
              </a:ext>
            </a:extLst>
          </p:cNvPr>
          <p:cNvSpPr/>
          <p:nvPr/>
        </p:nvSpPr>
        <p:spPr>
          <a:xfrm>
            <a:off x="3264799" y="4594988"/>
            <a:ext cx="2057545" cy="197911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0D34B42-C46B-C5F2-697E-4313C34BC1F9}"/>
              </a:ext>
            </a:extLst>
          </p:cNvPr>
          <p:cNvSpPr/>
          <p:nvPr/>
        </p:nvSpPr>
        <p:spPr>
          <a:xfrm>
            <a:off x="3264799" y="4594988"/>
            <a:ext cx="2057545" cy="197911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449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489771-6162-F044-EE18-DD086699E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社会教育施設へ行こう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246CB2-7558-32A5-31D0-35EE71D61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787BD4-1C53-2330-B378-E3F24183CE8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04B4443-B475-8080-EAC1-E0DADFAC054D}"/>
              </a:ext>
            </a:extLst>
          </p:cNvPr>
          <p:cNvSpPr txBox="1"/>
          <p:nvPr/>
        </p:nvSpPr>
        <p:spPr>
          <a:xfrm>
            <a:off x="6834119" y="1880930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　 いき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954F357-8B41-0FB4-E447-3515E434046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F965030-CA21-D4E1-4F80-AFE2D95AA93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7089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489771-6162-F044-EE18-DD086699E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社会教育施設へ行こう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246CB2-7558-32A5-31D0-35EE71D61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7D8FDF-9867-7707-A5AF-96EDAFB9030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展示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D20A08B-1100-3B81-E8DE-82D5626644D5}"/>
              </a:ext>
            </a:extLst>
          </p:cNvPr>
          <p:cNvSpPr txBox="1"/>
          <p:nvPr/>
        </p:nvSpPr>
        <p:spPr>
          <a:xfrm>
            <a:off x="6834119" y="1880930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　じ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E4DD023-1C45-F86E-DEE5-457F6AF5682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4AE9A0-CF55-FADB-0A4D-99531512446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4863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489771-6162-F044-EE18-DD086699E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社会教育施設へ行こう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246CB2-7558-32A5-31D0-35EE71D61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1F0CBF8-1D21-2B7C-9A91-DC2BB23D63E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郷土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055E1E-CE05-E6FE-08E8-6EA7E85CA0D3}"/>
              </a:ext>
            </a:extLst>
          </p:cNvPr>
          <p:cNvSpPr txBox="1"/>
          <p:nvPr/>
        </p:nvSpPr>
        <p:spPr>
          <a:xfrm>
            <a:off x="6757919" y="1191418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　ど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A16F958-F317-9F1F-33DD-73D99C20650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D9935F9-CDD2-AF18-CB53-D9A7863661F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57277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489771-6162-F044-EE18-DD086699E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社会教育施設へ行こう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246CB2-7558-32A5-31D0-35EE71D61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1725A0C-0635-1E3E-6D80-B50D06F57C3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映像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BB518E3-C599-B6DD-687C-68092ECBD3A8}"/>
              </a:ext>
            </a:extLst>
          </p:cNvPr>
          <p:cNvSpPr txBox="1"/>
          <p:nvPr/>
        </p:nvSpPr>
        <p:spPr>
          <a:xfrm>
            <a:off x="6872219" y="1423730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　ぞう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58C832E-3BCB-9508-D73B-65B10228B73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BDAC19B-EB03-FAA3-5C5E-CEC8A221D66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1288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489771-6162-F044-EE18-DD086699E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社会教育施設へ行こう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246CB2-7558-32A5-31D0-35EE71D61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4B9E6C0-F89C-4E8C-38B1-030088777D9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展覧会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901DA33-2964-E4DB-6367-D5BD0DBA7E72}"/>
              </a:ext>
            </a:extLst>
          </p:cNvPr>
          <p:cNvSpPr txBox="1"/>
          <p:nvPr/>
        </p:nvSpPr>
        <p:spPr>
          <a:xfrm>
            <a:off x="6600051" y="3069144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らん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A5BE5F0-9735-E83E-DD1C-AC859AE9B4ED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DF9325F-C14D-3090-E972-E023BDB82EA8}"/>
              </a:ext>
            </a:extLst>
          </p:cNvPr>
          <p:cNvSpPr txBox="1"/>
          <p:nvPr/>
        </p:nvSpPr>
        <p:spPr>
          <a:xfrm>
            <a:off x="6600050" y="1091396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BC8F95B-CBA4-20D5-D6DC-AE2237E4F6DD}"/>
              </a:ext>
            </a:extLst>
          </p:cNvPr>
          <p:cNvSpPr/>
          <p:nvPr/>
        </p:nvSpPr>
        <p:spPr>
          <a:xfrm>
            <a:off x="4495800" y="899319"/>
            <a:ext cx="2104251" cy="579549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A8128E2-AFA2-B068-3E32-AE229C846E54}"/>
              </a:ext>
            </a:extLst>
          </p:cNvPr>
          <p:cNvSpPr/>
          <p:nvPr/>
        </p:nvSpPr>
        <p:spPr>
          <a:xfrm>
            <a:off x="4495800" y="899319"/>
            <a:ext cx="2104251" cy="579549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9355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19C4BC-9E07-DB4C-ABE7-EA18C2BE0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意見を聞いて考えよう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56BA63E-22AA-578F-E179-15CC99AA0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7AB7FDB-E1DA-558B-1C06-202A9FB5734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異なる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4AE34E0-14E1-99BE-992E-4E8EB0BE5A91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476AC7B-3CAC-CADC-68FB-C16913B74B5F}"/>
              </a:ext>
            </a:extLst>
          </p:cNvPr>
          <p:cNvSpPr/>
          <p:nvPr/>
        </p:nvSpPr>
        <p:spPr>
          <a:xfrm>
            <a:off x="4574670" y="945565"/>
            <a:ext cx="1954985" cy="187624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90C1EE5-50F0-4F98-092C-787053CD2E7F}"/>
              </a:ext>
            </a:extLst>
          </p:cNvPr>
          <p:cNvSpPr/>
          <p:nvPr/>
        </p:nvSpPr>
        <p:spPr>
          <a:xfrm>
            <a:off x="4574670" y="945565"/>
            <a:ext cx="1954985" cy="187624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9742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三字以上の熟語の構成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D0CBC83-BFFC-7F27-D5C5-08BE031E93C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C005A88-1AA4-3683-C892-6A12A5EFED26}"/>
              </a:ext>
            </a:extLst>
          </p:cNvPr>
          <p:cNvSpPr txBox="1"/>
          <p:nvPr/>
        </p:nvSpPr>
        <p:spPr>
          <a:xfrm>
            <a:off x="6757919" y="1191418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じゅく　ご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E99B0FC-D4DE-E922-DB9F-C3149EFA9BF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2837207-D088-219D-DE27-885FF8F7F0F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793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EAC348-00FC-65FB-C8DA-286AB523114A}"/>
              </a:ext>
            </a:extLst>
          </p:cNvPr>
          <p:cNvSpPr txBox="1"/>
          <p:nvPr/>
        </p:nvSpPr>
        <p:spPr>
          <a:xfrm>
            <a:off x="6984571" y="2631650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まど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0454F84E-1DB8-FAC1-7DCF-260C2A1D42D4}"/>
              </a:ext>
            </a:extLst>
          </p:cNvPr>
          <p:cNvSpPr txBox="1"/>
          <p:nvPr/>
        </p:nvSpPr>
        <p:spPr>
          <a:xfrm>
            <a:off x="3948591" y="2463400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DD65541-5F9F-572D-C7ED-1C1CC69A1BB6}"/>
              </a:ext>
            </a:extLst>
          </p:cNvPr>
          <p:cNvSpPr/>
          <p:nvPr/>
        </p:nvSpPr>
        <p:spPr>
          <a:xfrm>
            <a:off x="414798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E8A1EE-8A34-B0F2-A297-AFA74550ECFF}"/>
              </a:ext>
            </a:extLst>
          </p:cNvPr>
          <p:cNvSpPr/>
          <p:nvPr/>
        </p:nvSpPr>
        <p:spPr>
          <a:xfrm>
            <a:off x="414798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298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三字以上の熟語の構成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BA69A2-A724-E8C9-FE81-63E3A4938FF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電車賃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3151A27-8B74-C2AB-9DD7-9F5043BA5E8C}"/>
              </a:ext>
            </a:extLst>
          </p:cNvPr>
          <p:cNvSpPr txBox="1"/>
          <p:nvPr/>
        </p:nvSpPr>
        <p:spPr>
          <a:xfrm>
            <a:off x="6600051" y="3069144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46C4926-718B-7230-D1CC-C167B1311CA4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CBD062B-C84E-D1B3-CF41-F7BE6D03BC2D}"/>
              </a:ext>
            </a:extLst>
          </p:cNvPr>
          <p:cNvSpPr txBox="1"/>
          <p:nvPr/>
        </p:nvSpPr>
        <p:spPr>
          <a:xfrm>
            <a:off x="6600050" y="1091396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FB256B2-650E-1C10-6C58-A7D9BC0A8E61}"/>
              </a:ext>
            </a:extLst>
          </p:cNvPr>
          <p:cNvSpPr/>
          <p:nvPr/>
        </p:nvSpPr>
        <p:spPr>
          <a:xfrm>
            <a:off x="4495800" y="899319"/>
            <a:ext cx="2104251" cy="579549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51206C5-4DE6-7C6D-923E-72D9F1E1C008}"/>
              </a:ext>
            </a:extLst>
          </p:cNvPr>
          <p:cNvSpPr/>
          <p:nvPr/>
        </p:nvSpPr>
        <p:spPr>
          <a:xfrm>
            <a:off x="4495800" y="899319"/>
            <a:ext cx="2104251" cy="579549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936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三字以上の熟語の構成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A7DF9A2-DB23-FE67-9B5B-6A4C8EF9AB6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加盟国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8766FC7-69D1-9F28-4D1A-FE6FE94D12E1}"/>
              </a:ext>
            </a:extLst>
          </p:cNvPr>
          <p:cNvSpPr txBox="1"/>
          <p:nvPr/>
        </p:nvSpPr>
        <p:spPr>
          <a:xfrm>
            <a:off x="6600051" y="3069144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8830A9F-8373-F5FD-9D1B-5BA6DB2CFF57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1BC04E3-B54A-A243-51ED-C2283BCCC0B0}"/>
              </a:ext>
            </a:extLst>
          </p:cNvPr>
          <p:cNvSpPr txBox="1"/>
          <p:nvPr/>
        </p:nvSpPr>
        <p:spPr>
          <a:xfrm>
            <a:off x="6600050" y="1515715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7160F3C-18AE-A4D8-700D-B9CC3388B88F}"/>
              </a:ext>
            </a:extLst>
          </p:cNvPr>
          <p:cNvSpPr/>
          <p:nvPr/>
        </p:nvSpPr>
        <p:spPr>
          <a:xfrm>
            <a:off x="4495800" y="899319"/>
            <a:ext cx="2104251" cy="579549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A3B2407-F30B-C4E0-B197-3CB600E01CED}"/>
              </a:ext>
            </a:extLst>
          </p:cNvPr>
          <p:cNvSpPr/>
          <p:nvPr/>
        </p:nvSpPr>
        <p:spPr>
          <a:xfrm>
            <a:off x="4495800" y="899319"/>
            <a:ext cx="2104251" cy="579549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178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三字以上の熟語の構成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BA40427-39C8-5457-B2A9-48B70B6EAAD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警察署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9BC1C5A-9B09-B17D-4356-C24D21D9AF2E}"/>
              </a:ext>
            </a:extLst>
          </p:cNvPr>
          <p:cNvSpPr txBox="1"/>
          <p:nvPr/>
        </p:nvSpPr>
        <p:spPr>
          <a:xfrm>
            <a:off x="6600051" y="3069144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さつ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D23DC78-5805-EDB2-3C47-7CAEC43A8150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960B9FB-FDB6-D86A-9D50-E939F9AD4746}"/>
              </a:ext>
            </a:extLst>
          </p:cNvPr>
          <p:cNvSpPr txBox="1"/>
          <p:nvPr/>
        </p:nvSpPr>
        <p:spPr>
          <a:xfrm>
            <a:off x="6600050" y="1091396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61A1DA6-B0DB-A42A-F793-3D89B8CC72FA}"/>
              </a:ext>
            </a:extLst>
          </p:cNvPr>
          <p:cNvSpPr/>
          <p:nvPr/>
        </p:nvSpPr>
        <p:spPr>
          <a:xfrm>
            <a:off x="4495800" y="899319"/>
            <a:ext cx="2104251" cy="579549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6200A3B-3596-3D3F-861E-69D58EFB7761}"/>
              </a:ext>
            </a:extLst>
          </p:cNvPr>
          <p:cNvSpPr/>
          <p:nvPr/>
        </p:nvSpPr>
        <p:spPr>
          <a:xfrm>
            <a:off x="4495800" y="899319"/>
            <a:ext cx="2104251" cy="579549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736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三字以上の熟語の構成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F0679C-E1F8-AAAF-A70D-3C89298D64F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養蚕業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08F3D7D-73DB-2F23-C532-925FEBC91856}"/>
              </a:ext>
            </a:extLst>
          </p:cNvPr>
          <p:cNvSpPr txBox="1"/>
          <p:nvPr/>
        </p:nvSpPr>
        <p:spPr>
          <a:xfrm>
            <a:off x="6600051" y="3069144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5477DA4-C219-9345-DD42-A5ABDDA9A45F}"/>
              </a:ext>
            </a:extLst>
          </p:cNvPr>
          <p:cNvSpPr txBox="1"/>
          <p:nvPr/>
        </p:nvSpPr>
        <p:spPr>
          <a:xfrm>
            <a:off x="6600049" y="4785985"/>
            <a:ext cx="1015663" cy="216588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E069DCF-782B-6A80-8B54-83002AC4AAF8}"/>
              </a:ext>
            </a:extLst>
          </p:cNvPr>
          <p:cNvSpPr txBox="1"/>
          <p:nvPr/>
        </p:nvSpPr>
        <p:spPr>
          <a:xfrm>
            <a:off x="6600050" y="1091396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D587506-EA4C-BA66-767B-E8CD146868AA}"/>
              </a:ext>
            </a:extLst>
          </p:cNvPr>
          <p:cNvSpPr/>
          <p:nvPr/>
        </p:nvSpPr>
        <p:spPr>
          <a:xfrm>
            <a:off x="4495800" y="899319"/>
            <a:ext cx="2104251" cy="579549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568C7F7-A898-4143-4664-731A430EA35A}"/>
              </a:ext>
            </a:extLst>
          </p:cNvPr>
          <p:cNvSpPr/>
          <p:nvPr/>
        </p:nvSpPr>
        <p:spPr>
          <a:xfrm>
            <a:off x="4495800" y="899319"/>
            <a:ext cx="2104251" cy="579549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4557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三字以上の熟語の構成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DFB9AB-180A-B706-9FA6-BF586316DBF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真善美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88146D-C527-6DD2-BE03-1668AC06E832}"/>
              </a:ext>
            </a:extLst>
          </p:cNvPr>
          <p:cNvSpPr txBox="1"/>
          <p:nvPr/>
        </p:nvSpPr>
        <p:spPr>
          <a:xfrm>
            <a:off x="6600051" y="3069144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5C9B5C0-0072-889F-0C12-3A54DA2BFF30}"/>
              </a:ext>
            </a:extLst>
          </p:cNvPr>
          <p:cNvSpPr txBox="1"/>
          <p:nvPr/>
        </p:nvSpPr>
        <p:spPr>
          <a:xfrm>
            <a:off x="6600049" y="5192534"/>
            <a:ext cx="1015663" cy="77860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FF0B2E-4425-0D82-5E62-E77A521D2DB8}"/>
              </a:ext>
            </a:extLst>
          </p:cNvPr>
          <p:cNvSpPr txBox="1"/>
          <p:nvPr/>
        </p:nvSpPr>
        <p:spPr>
          <a:xfrm>
            <a:off x="6600050" y="1091396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FFF24FA-81C5-60F7-C337-B9FE6728D6C4}"/>
              </a:ext>
            </a:extLst>
          </p:cNvPr>
          <p:cNvSpPr/>
          <p:nvPr/>
        </p:nvSpPr>
        <p:spPr>
          <a:xfrm>
            <a:off x="4495800" y="899319"/>
            <a:ext cx="2104251" cy="579549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936E951-1E60-23A7-56CE-709DD22B4795}"/>
              </a:ext>
            </a:extLst>
          </p:cNvPr>
          <p:cNvSpPr/>
          <p:nvPr/>
        </p:nvSpPr>
        <p:spPr>
          <a:xfrm>
            <a:off x="4495800" y="899319"/>
            <a:ext cx="2104251" cy="579549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338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三字以上の熟語の構成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CF7F898-2B72-E9AA-6BF7-D02FFA364E9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臨時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39F18ED-D902-1F4C-7B3F-A21E8DFD6B69}"/>
              </a:ext>
            </a:extLst>
          </p:cNvPr>
          <p:cNvSpPr txBox="1"/>
          <p:nvPr/>
        </p:nvSpPr>
        <p:spPr>
          <a:xfrm>
            <a:off x="6700769" y="1419265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りん　 じ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8BF0729-2585-457B-34AD-6A7FBDD6E0B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5C4F799-EE4A-2070-C95E-C1344CBDCDD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170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三字以上の熟語の構成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712610B-DDC9-9E56-5C27-989DC33A65A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宇宙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18D0593-56C1-FE13-4720-C0730BC7F117}"/>
              </a:ext>
            </a:extLst>
          </p:cNvPr>
          <p:cNvSpPr txBox="1"/>
          <p:nvPr/>
        </p:nvSpPr>
        <p:spPr>
          <a:xfrm>
            <a:off x="7019192" y="1901049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  ちゅう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90104A4-ADA7-F6A3-6BCF-C031D9EACE0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A8F6021-5936-7C94-D820-BA3D81B5ECF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000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三字以上の熟語の構成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92E9FD1-DCF2-03E6-00AB-A2F2AC148F1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意欲的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BC7EDA-8463-9C1B-8109-819670977382}"/>
              </a:ext>
            </a:extLst>
          </p:cNvPr>
          <p:cNvSpPr txBox="1"/>
          <p:nvPr/>
        </p:nvSpPr>
        <p:spPr>
          <a:xfrm>
            <a:off x="6600050" y="3069145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よく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D1E6149-7C64-17CF-FE72-7FFCE0629A69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04AD808-3968-0F85-D457-927F5E48C4BD}"/>
              </a:ext>
            </a:extLst>
          </p:cNvPr>
          <p:cNvSpPr txBox="1"/>
          <p:nvPr/>
        </p:nvSpPr>
        <p:spPr>
          <a:xfrm>
            <a:off x="6600050" y="1591817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6FC99A4-5B0E-B20A-9621-5D94D9315E12}"/>
              </a:ext>
            </a:extLst>
          </p:cNvPr>
          <p:cNvSpPr/>
          <p:nvPr/>
        </p:nvSpPr>
        <p:spPr>
          <a:xfrm>
            <a:off x="4495800" y="899319"/>
            <a:ext cx="2104251" cy="579549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BC8D19D-BA6F-6656-D19A-8DAF0CD31D11}"/>
              </a:ext>
            </a:extLst>
          </p:cNvPr>
          <p:cNvSpPr/>
          <p:nvPr/>
        </p:nvSpPr>
        <p:spPr>
          <a:xfrm>
            <a:off x="4495800" y="899319"/>
            <a:ext cx="2104251" cy="579549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152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三字以上の熟語の構成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D52D653-4029-1317-DD82-4EB7A6EA6896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67AB527-CF2E-A5D7-48C4-78575E0B8CEE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穀倉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2FDC1AE-FABB-ACCF-A7A1-EF86EA5B6324}"/>
              </a:ext>
            </a:extLst>
          </p:cNvPr>
          <p:cNvSpPr txBox="1"/>
          <p:nvPr/>
        </p:nvSpPr>
        <p:spPr>
          <a:xfrm>
            <a:off x="4587410" y="4587630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330AAAA-BCFD-FB1D-CDFC-857E61C7C9B6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A8FF2F-14A9-5BE9-8972-B93E0E1D58AA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4813AB5-2044-190B-0B70-D32B081CFA7C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31243F6-B8B7-783D-18D7-40C348B33F04}"/>
              </a:ext>
            </a:extLst>
          </p:cNvPr>
          <p:cNvSpPr/>
          <p:nvPr/>
        </p:nvSpPr>
        <p:spPr>
          <a:xfrm>
            <a:off x="2400300" y="2149018"/>
            <a:ext cx="2361362" cy="434703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0608746-022E-2560-EA27-07B1902DE7B4}"/>
              </a:ext>
            </a:extLst>
          </p:cNvPr>
          <p:cNvSpPr/>
          <p:nvPr/>
        </p:nvSpPr>
        <p:spPr>
          <a:xfrm>
            <a:off x="2400300" y="2149018"/>
            <a:ext cx="2361362" cy="434703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4EAB86B-2B73-DBE7-A15A-2C61BC848F03}"/>
              </a:ext>
            </a:extLst>
          </p:cNvPr>
          <p:cNvSpPr/>
          <p:nvPr/>
        </p:nvSpPr>
        <p:spPr>
          <a:xfrm>
            <a:off x="5796784" y="747117"/>
            <a:ext cx="2361362" cy="434703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7907AC7-285D-3EFC-2F5E-E79DFD7FF2E6}"/>
              </a:ext>
            </a:extLst>
          </p:cNvPr>
          <p:cNvSpPr/>
          <p:nvPr/>
        </p:nvSpPr>
        <p:spPr>
          <a:xfrm>
            <a:off x="5796784" y="747117"/>
            <a:ext cx="2361362" cy="434703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598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3B49E46-E9C3-4157-17A1-3D920D7DADC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遺跡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6483396-859E-9F87-675E-3FB9F0B770EF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B617445-66CC-A9A9-4038-6A3FFA47BBF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EDB6846-5103-2689-FE3B-63DDF41BA0E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A019416-3386-2AC4-2F65-BE8C106CC7B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66167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62E08E6-14E2-EDFB-16B4-A32791CE7BF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8E744C4-F02B-F44D-FF68-8E0134DD4CCC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まい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431E81A-70A7-B84D-9C94-25403873336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A0DE672-C402-58C9-E832-0F0E65CE3C9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585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9C8F44E-B3E5-A768-8D61-480B35BB1D10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19C21-9741-F482-7422-3BC269827461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動物</a:t>
            </a:r>
            <a:endParaRPr lang="ja-JP" altLang="en-US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FA79E25-6FB7-D17B-E45B-A3303702B91D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ほ乳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2C5581B-30AA-8EB8-80C8-ED6F6123A638}"/>
              </a:ext>
            </a:extLst>
          </p:cNvPr>
          <p:cNvSpPr txBox="1"/>
          <p:nvPr/>
        </p:nvSpPr>
        <p:spPr>
          <a:xfrm>
            <a:off x="8050731" y="2684879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9B8944D-AFA5-EFF5-E49D-7488AB6D980D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C7CC641-935A-688C-8A41-F7DD907F1F54}"/>
              </a:ext>
            </a:extLst>
          </p:cNvPr>
          <p:cNvSpPr/>
          <p:nvPr/>
        </p:nvSpPr>
        <p:spPr>
          <a:xfrm>
            <a:off x="2400300" y="2149018"/>
            <a:ext cx="2361362" cy="434703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517CE61-0F1E-0706-9409-150FC27B37B8}"/>
              </a:ext>
            </a:extLst>
          </p:cNvPr>
          <p:cNvSpPr/>
          <p:nvPr/>
        </p:nvSpPr>
        <p:spPr>
          <a:xfrm>
            <a:off x="2400300" y="2149018"/>
            <a:ext cx="2361362" cy="434703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DFA4E5D-EE88-4F74-BD2E-F7107672107C}"/>
              </a:ext>
            </a:extLst>
          </p:cNvPr>
          <p:cNvSpPr/>
          <p:nvPr/>
        </p:nvSpPr>
        <p:spPr>
          <a:xfrm>
            <a:off x="5892025" y="2684879"/>
            <a:ext cx="2356625" cy="240065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62D8E36-C1E8-2159-F080-E87E3D8C0EC3}"/>
              </a:ext>
            </a:extLst>
          </p:cNvPr>
          <p:cNvSpPr/>
          <p:nvPr/>
        </p:nvSpPr>
        <p:spPr>
          <a:xfrm>
            <a:off x="5892025" y="2684879"/>
            <a:ext cx="2356625" cy="240065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312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CC8324F-5A0F-EF50-80BB-07CB8A8BF77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樹木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84880B3-C55F-796E-E733-63815D39465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3C79B62-76FC-671E-D576-6990D662E90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0DDE62F-A769-1450-13BB-82E5E41CD6B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708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C84670-5A1B-8319-1481-CE66C78CEC3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無尽蔵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ED9B063-1185-D29E-890B-615A47DDA4AA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F4E1E35-7585-8131-986A-F2C427264A47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561F670-DC1B-0D5F-2A42-C50DB8EF0342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5140F82-F674-7E03-64CA-FED4CFEAFB28}"/>
              </a:ext>
            </a:extLst>
          </p:cNvPr>
          <p:cNvSpPr/>
          <p:nvPr/>
        </p:nvSpPr>
        <p:spPr>
          <a:xfrm>
            <a:off x="4495800" y="899319"/>
            <a:ext cx="2104251" cy="192008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B4A2824-A7B3-A7CF-BF68-107FDA2706E1}"/>
              </a:ext>
            </a:extLst>
          </p:cNvPr>
          <p:cNvSpPr/>
          <p:nvPr/>
        </p:nvSpPr>
        <p:spPr>
          <a:xfrm>
            <a:off x="4495800" y="899319"/>
            <a:ext cx="2104251" cy="192008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46887C5-4D80-111D-B99C-1898BB82A2B7}"/>
              </a:ext>
            </a:extLst>
          </p:cNvPr>
          <p:cNvSpPr/>
          <p:nvPr/>
        </p:nvSpPr>
        <p:spPr>
          <a:xfrm>
            <a:off x="4495800" y="4742365"/>
            <a:ext cx="2104251" cy="192008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11F4E75-D369-F890-77AB-26A7FD451E44}"/>
              </a:ext>
            </a:extLst>
          </p:cNvPr>
          <p:cNvSpPr/>
          <p:nvPr/>
        </p:nvSpPr>
        <p:spPr>
          <a:xfrm>
            <a:off x="4495800" y="4742365"/>
            <a:ext cx="2104251" cy="192008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324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0C58B1-FA0D-03BF-F4A6-29B3AEE7F0B9}"/>
              </a:ext>
            </a:extLst>
          </p:cNvPr>
          <p:cNvSpPr txBox="1"/>
          <p:nvPr/>
        </p:nvSpPr>
        <p:spPr>
          <a:xfrm>
            <a:off x="6773788" y="1153318"/>
            <a:ext cx="1200329" cy="559383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きょう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44C9770-C1C4-8BEA-67DD-C3DF1DD82E3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宗教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B5256D-66B4-124F-DE65-826F6504204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C1CE219-045B-8973-8E94-A7CAC27DB4A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4883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D08431D-238E-09BE-534E-B08B2EC0006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彫刻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48B594-A460-86D7-7F2E-120AE287E97E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こく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23F82C5-159C-1227-9708-AC5F32E557CB}"/>
              </a:ext>
            </a:extLst>
          </p:cNvPr>
          <p:cNvSpPr/>
          <p:nvPr/>
        </p:nvSpPr>
        <p:spPr>
          <a:xfrm>
            <a:off x="3967316" y="3790949"/>
            <a:ext cx="2843162" cy="258035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943AB30-FCF4-E368-0485-65EE74717A44}"/>
              </a:ext>
            </a:extLst>
          </p:cNvPr>
          <p:cNvSpPr/>
          <p:nvPr/>
        </p:nvSpPr>
        <p:spPr>
          <a:xfrm>
            <a:off x="3967316" y="3790949"/>
            <a:ext cx="2843162" cy="258035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5426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AC1CCE5-0D62-2A3D-D204-44CA2EFA543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恩恵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0E8FDCA-2125-0F44-246D-85DE11ABA19C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　</a:t>
            </a:r>
            <a:r>
              <a:rPr lang="ja-JP" altLang="en-US" sz="7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endParaRPr kumimoji="1" lang="ja-JP" altLang="en-US" sz="7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B8F4BAE-F44C-DB53-33CA-F84C05EC84D0}"/>
              </a:ext>
            </a:extLst>
          </p:cNvPr>
          <p:cNvSpPr/>
          <p:nvPr/>
        </p:nvSpPr>
        <p:spPr>
          <a:xfrm>
            <a:off x="3967316" y="1191419"/>
            <a:ext cx="2843162" cy="25233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1DFF76D-8B4A-8912-D3BE-677BDEB8E02C}"/>
              </a:ext>
            </a:extLst>
          </p:cNvPr>
          <p:cNvSpPr/>
          <p:nvPr/>
        </p:nvSpPr>
        <p:spPr>
          <a:xfrm>
            <a:off x="3967316" y="1191419"/>
            <a:ext cx="2843162" cy="25233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428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7A9226-91E3-158B-44A7-445CE9DC4CC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推定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A7DA4B-D734-65F2-E9BE-BCECC0542FD5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6CE4C13-0417-C179-4898-3FC58C97EEB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07D24CB-E58E-5134-C2EE-033B55E5B90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3514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592925-C1C6-FCD0-3B81-4E98E74F35D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存在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47A63B9-C395-7D34-D7CB-45AF1CF52942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FDA0BB4-DE6F-A324-D9B7-BCFA2AFB204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A3A1814-93E3-4101-025F-8A488B432B9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525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C232D1-3936-FD07-E6CB-9B5372EA938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暮らす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3F25BF7-96B6-BA12-7240-8DD1532C2123}"/>
              </a:ext>
            </a:extLst>
          </p:cNvPr>
          <p:cNvSpPr txBox="1"/>
          <p:nvPr/>
        </p:nvSpPr>
        <p:spPr>
          <a:xfrm>
            <a:off x="6511991" y="1512957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EB5F6AD-F8BE-E84A-2765-F6095455EBB6}"/>
              </a:ext>
            </a:extLst>
          </p:cNvPr>
          <p:cNvSpPr/>
          <p:nvPr/>
        </p:nvSpPr>
        <p:spPr>
          <a:xfrm>
            <a:off x="4574670" y="945565"/>
            <a:ext cx="1954985" cy="187624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92EB4F9-1A56-4C67-F25C-D177A2394820}"/>
              </a:ext>
            </a:extLst>
          </p:cNvPr>
          <p:cNvSpPr/>
          <p:nvPr/>
        </p:nvSpPr>
        <p:spPr>
          <a:xfrm>
            <a:off x="4574670" y="945565"/>
            <a:ext cx="1954985" cy="187624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642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EABCA8F-BBE2-6E04-CC93-DF79C6CC25E0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きょうきゅう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B8C425-E383-B36B-51D9-E937BB13002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供給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4D866C3-A95F-2FFF-EE77-B04BE85A528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EE76C26-1F89-83E8-81E4-F69646168C7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4531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D1319D7-AEE9-1478-34DB-608ED85F25D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宣言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E3DF72D-1C8D-9BDB-3634-90E7D58AA17D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　げん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768CAE8-F4FB-FDE2-55CA-613D5FE7094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8B197FB-0580-471C-6622-46783A35126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7762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8FDA4B-3723-4B5D-1B31-1B0FFD2DC78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生態系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64FBFAC-A966-0FB0-FBFB-93C2520609A2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29240B3-8A0C-F875-A63E-9567C9FF84D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1FDCD55-AC03-8CB0-005D-3CD2507DC0BA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C268CE7-D5C4-F76A-092A-DE61A123C751}"/>
              </a:ext>
            </a:extLst>
          </p:cNvPr>
          <p:cNvSpPr/>
          <p:nvPr/>
        </p:nvSpPr>
        <p:spPr>
          <a:xfrm>
            <a:off x="4495800" y="899319"/>
            <a:ext cx="2104251" cy="579549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CEDF419-4C94-0AFB-95C3-C74D1D520291}"/>
              </a:ext>
            </a:extLst>
          </p:cNvPr>
          <p:cNvSpPr/>
          <p:nvPr/>
        </p:nvSpPr>
        <p:spPr>
          <a:xfrm>
            <a:off x="4495800" y="899319"/>
            <a:ext cx="2104251" cy="579549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6392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0B53F72-4545-4AFE-A31D-9B532250698B}"/>
              </a:ext>
            </a:extLst>
          </p:cNvPr>
          <p:cNvSpPr txBox="1"/>
          <p:nvPr/>
        </p:nvSpPr>
        <p:spPr>
          <a:xfrm>
            <a:off x="6109602" y="672574"/>
            <a:ext cx="2492990" cy="618542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方法を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954E5F2-0616-7273-3869-C3F62075A518}"/>
              </a:ext>
            </a:extLst>
          </p:cNvPr>
          <p:cNvSpPr txBox="1"/>
          <p:nvPr/>
        </p:nvSpPr>
        <p:spPr>
          <a:xfrm>
            <a:off x="5422399" y="2486813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あやま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D03136A-1331-AB38-1CA2-F08DD3150FED}"/>
              </a:ext>
            </a:extLst>
          </p:cNvPr>
          <p:cNvSpPr txBox="1"/>
          <p:nvPr/>
        </p:nvSpPr>
        <p:spPr>
          <a:xfrm>
            <a:off x="2935199" y="2813000"/>
            <a:ext cx="2492990" cy="466254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誤る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2C2CE73-523D-0F45-BFDE-FA7F25C1CC81}"/>
              </a:ext>
            </a:extLst>
          </p:cNvPr>
          <p:cNvSpPr/>
          <p:nvPr/>
        </p:nvSpPr>
        <p:spPr>
          <a:xfrm>
            <a:off x="3203819" y="2813000"/>
            <a:ext cx="2057545" cy="197911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A0B1D10-E546-3CB1-AF38-DBE123283E7D}"/>
              </a:ext>
            </a:extLst>
          </p:cNvPr>
          <p:cNvSpPr/>
          <p:nvPr/>
        </p:nvSpPr>
        <p:spPr>
          <a:xfrm>
            <a:off x="3203819" y="2813000"/>
            <a:ext cx="2057545" cy="197911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173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DBDB9CD-2ACA-8825-64A2-1AE757616A61}"/>
              </a:ext>
            </a:extLst>
          </p:cNvPr>
          <p:cNvSpPr txBox="1"/>
          <p:nvPr/>
        </p:nvSpPr>
        <p:spPr>
          <a:xfrm>
            <a:off x="6984571" y="2688800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きず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F21CBCF0-7A09-7A00-2C09-0EFA5E6D2AE6}"/>
              </a:ext>
            </a:extLst>
          </p:cNvPr>
          <p:cNvSpPr txBox="1"/>
          <p:nvPr/>
        </p:nvSpPr>
        <p:spPr>
          <a:xfrm>
            <a:off x="3948591" y="2463400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傷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122BFD9-92BC-C379-2F1E-3CB76EE51FC3}"/>
              </a:ext>
            </a:extLst>
          </p:cNvPr>
          <p:cNvSpPr/>
          <p:nvPr/>
        </p:nvSpPr>
        <p:spPr>
          <a:xfrm>
            <a:off x="414798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8BDD039-12CD-085F-9FF4-A92711FC72A9}"/>
              </a:ext>
            </a:extLst>
          </p:cNvPr>
          <p:cNvSpPr/>
          <p:nvPr/>
        </p:nvSpPr>
        <p:spPr>
          <a:xfrm>
            <a:off x="414798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910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DFEF10C-183B-B334-4714-B4A654DDA77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厳しい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AA93C5C-4CA7-4E5B-EF77-6E2A53E1D69E}"/>
              </a:ext>
            </a:extLst>
          </p:cNvPr>
          <p:cNvSpPr txBox="1"/>
          <p:nvPr/>
        </p:nvSpPr>
        <p:spPr>
          <a:xfrm>
            <a:off x="6569141" y="11129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きび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9C6F7E0-1EA6-2957-EA4D-BA219B85AC12}"/>
              </a:ext>
            </a:extLst>
          </p:cNvPr>
          <p:cNvSpPr/>
          <p:nvPr/>
        </p:nvSpPr>
        <p:spPr>
          <a:xfrm>
            <a:off x="4574670" y="945565"/>
            <a:ext cx="1954985" cy="187624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0270C1B-1796-57C6-DDE6-8C6B99727F90}"/>
              </a:ext>
            </a:extLst>
          </p:cNvPr>
          <p:cNvSpPr/>
          <p:nvPr/>
        </p:nvSpPr>
        <p:spPr>
          <a:xfrm>
            <a:off x="4574670" y="945565"/>
            <a:ext cx="1954985" cy="187624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037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2099D7-E902-1856-A5D3-05AF148F0565}"/>
              </a:ext>
            </a:extLst>
          </p:cNvPr>
          <p:cNvSpPr txBox="1"/>
          <p:nvPr/>
        </p:nvSpPr>
        <p:spPr>
          <a:xfrm>
            <a:off x="6984571" y="2688800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ろん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7115B46D-689B-5178-4939-DC0B9EEE6EB6}"/>
              </a:ext>
            </a:extLst>
          </p:cNvPr>
          <p:cNvSpPr txBox="1"/>
          <p:nvPr/>
        </p:nvSpPr>
        <p:spPr>
          <a:xfrm>
            <a:off x="3948591" y="2463400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論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C886075-3B78-B6A4-6509-FDBAC1190B9F}"/>
              </a:ext>
            </a:extLst>
          </p:cNvPr>
          <p:cNvSpPr/>
          <p:nvPr/>
        </p:nvSpPr>
        <p:spPr>
          <a:xfrm>
            <a:off x="414798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769C5F7-23FC-1F1D-A301-1A593E6F10C2}"/>
              </a:ext>
            </a:extLst>
          </p:cNvPr>
          <p:cNvSpPr/>
          <p:nvPr/>
        </p:nvSpPr>
        <p:spPr>
          <a:xfrm>
            <a:off x="414798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9669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6C7A70-4930-AF1B-46BE-F77D780F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イースター島にはなぜ森林がないのか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879B51-B876-EA45-5DC3-494360C7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6DF5CD5-B0E7-AB78-AFB8-903F4F02ADB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段落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BA353DF-9CF0-EC96-61BF-F98746684F44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　らく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742C2ED-8B3A-AD06-E44B-3C2056815DD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927DF8F-BB52-FD47-E5F7-59FE4799F2D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46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CCE858-C963-7F18-6A76-EA38AA50D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AA95FE0-B67E-FD1E-F21C-F3BBC4C4D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1201221-9F5D-B3A2-D2B0-6ABFC7EF34D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胃腸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D3C444-2D18-F598-9027-180CBE1203E5}"/>
              </a:ext>
            </a:extLst>
          </p:cNvPr>
          <p:cNvSpPr txBox="1"/>
          <p:nvPr/>
        </p:nvSpPr>
        <p:spPr>
          <a:xfrm>
            <a:off x="6872219" y="1901049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  ちょう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E3211E9-E238-370A-A66D-FC8DAE61C9A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316F82D-EE1A-AD59-A34A-C424B2F0326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4656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CCE858-C963-7F18-6A76-EA38AA50D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AA95FE0-B67E-FD1E-F21C-F3BBC4C4D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1F01944-C4BB-5FAA-5415-727ABA2D63C6}"/>
              </a:ext>
            </a:extLst>
          </p:cNvPr>
          <p:cNvSpPr txBox="1"/>
          <p:nvPr/>
        </p:nvSpPr>
        <p:spPr>
          <a:xfrm>
            <a:off x="6984571" y="2688800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EB5AB16B-40BA-28CF-812B-59BC8B7804BB}"/>
              </a:ext>
            </a:extLst>
          </p:cNvPr>
          <p:cNvSpPr txBox="1"/>
          <p:nvPr/>
        </p:nvSpPr>
        <p:spPr>
          <a:xfrm>
            <a:off x="3948591" y="2463400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肺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98E143F-4E76-6CE3-0AD1-439EA9FD8E71}"/>
              </a:ext>
            </a:extLst>
          </p:cNvPr>
          <p:cNvSpPr/>
          <p:nvPr/>
        </p:nvSpPr>
        <p:spPr>
          <a:xfrm>
            <a:off x="414798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A77427A-8C3E-8DDF-1A8F-812C8AADE60B}"/>
              </a:ext>
            </a:extLst>
          </p:cNvPr>
          <p:cNvSpPr/>
          <p:nvPr/>
        </p:nvSpPr>
        <p:spPr>
          <a:xfrm>
            <a:off x="414798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91720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CCE858-C963-7F18-6A76-EA38AA50D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AA95FE0-B67E-FD1E-F21C-F3BBC4C4D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200C28-7E51-FB41-FF02-548389974AD1}"/>
              </a:ext>
            </a:extLst>
          </p:cNvPr>
          <p:cNvSpPr txBox="1"/>
          <p:nvPr/>
        </p:nvSpPr>
        <p:spPr>
          <a:xfrm>
            <a:off x="6217649" y="899199"/>
            <a:ext cx="2492990" cy="41679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脳の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FC014C3-979E-EA8F-DF08-1608EE2569E0}"/>
              </a:ext>
            </a:extLst>
          </p:cNvPr>
          <p:cNvSpPr txBox="1"/>
          <p:nvPr/>
        </p:nvSpPr>
        <p:spPr>
          <a:xfrm>
            <a:off x="8434234" y="99620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447EAA6-F550-7B4B-0A56-75596429F638}"/>
              </a:ext>
            </a:extLst>
          </p:cNvPr>
          <p:cNvSpPr txBox="1"/>
          <p:nvPr/>
        </p:nvSpPr>
        <p:spPr>
          <a:xfrm>
            <a:off x="3024913" y="2756564"/>
            <a:ext cx="2492990" cy="43118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働き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0A52A52-09F4-4ADD-A9DF-F3AEF65040EC}"/>
              </a:ext>
            </a:extLst>
          </p:cNvPr>
          <p:cNvSpPr/>
          <p:nvPr/>
        </p:nvSpPr>
        <p:spPr>
          <a:xfrm>
            <a:off x="6376689" y="899199"/>
            <a:ext cx="2057545" cy="197911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356089A-09E4-3C6E-A88D-9CA82F4F79D5}"/>
              </a:ext>
            </a:extLst>
          </p:cNvPr>
          <p:cNvSpPr/>
          <p:nvPr/>
        </p:nvSpPr>
        <p:spPr>
          <a:xfrm>
            <a:off x="6376689" y="899199"/>
            <a:ext cx="2057545" cy="197911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74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CCE858-C963-7F18-6A76-EA38AA50D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AA95FE0-B67E-FD1E-F21C-F3BBC4C4D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9B4088-42F7-A124-E085-3413F4896CB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心臓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9D602F1-F438-26CA-2F0F-3579EA74AA6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　ぞう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725DA0A-EFA5-35BC-E9EC-D5DFFFFE285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CB18A5B-9D8C-4CD4-EFB7-B20DE6619A0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28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503B70C-5F5B-B267-8914-12BAF375284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幼虫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EAF6D2-BEE6-A837-B4CA-01FF3B9CE6CD}"/>
              </a:ext>
            </a:extLst>
          </p:cNvPr>
          <p:cNvSpPr txBox="1"/>
          <p:nvPr/>
        </p:nvSpPr>
        <p:spPr>
          <a:xfrm>
            <a:off x="6853169" y="145949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 ちゅう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E1B2574-8A64-8B87-EB57-2E44548E109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7C26436-FC40-96C4-6120-7C0E81A5E52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194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CCE858-C963-7F18-6A76-EA38AA50D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AA95FE0-B67E-FD1E-F21C-F3BBC4C4D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6EF9BE0-F06C-E753-9826-79FB68750ECF}"/>
              </a:ext>
            </a:extLst>
          </p:cNvPr>
          <p:cNvSpPr txBox="1"/>
          <p:nvPr/>
        </p:nvSpPr>
        <p:spPr>
          <a:xfrm>
            <a:off x="6217649" y="899199"/>
            <a:ext cx="2492990" cy="41679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舌を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9F451BE-66A5-C665-23B6-32FAE70EACAF}"/>
              </a:ext>
            </a:extLst>
          </p:cNvPr>
          <p:cNvSpPr txBox="1"/>
          <p:nvPr/>
        </p:nvSpPr>
        <p:spPr>
          <a:xfrm>
            <a:off x="8434234" y="99620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した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CA231B6-064A-8C91-2B85-47DF7E1B8E69}"/>
              </a:ext>
            </a:extLst>
          </p:cNvPr>
          <p:cNvSpPr txBox="1"/>
          <p:nvPr/>
        </p:nvSpPr>
        <p:spPr>
          <a:xfrm>
            <a:off x="3024913" y="2756564"/>
            <a:ext cx="2492990" cy="43118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出す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3D3695D-C8EB-7484-11CA-D336DEECBFC5}"/>
              </a:ext>
            </a:extLst>
          </p:cNvPr>
          <p:cNvSpPr/>
          <p:nvPr/>
        </p:nvSpPr>
        <p:spPr>
          <a:xfrm>
            <a:off x="6376689" y="899199"/>
            <a:ext cx="2057545" cy="197911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711E1FE0-2F63-DA7B-08A0-40CD2DA42940}"/>
              </a:ext>
            </a:extLst>
          </p:cNvPr>
          <p:cNvSpPr/>
          <p:nvPr/>
        </p:nvSpPr>
        <p:spPr>
          <a:xfrm>
            <a:off x="6376689" y="899199"/>
            <a:ext cx="2057545" cy="197911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760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CCE858-C963-7F18-6A76-EA38AA50D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AA95FE0-B67E-FD1E-F21C-F3BBC4C4D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EC30E4F-FB30-C4FE-BD0C-B0D56BDC7D88}"/>
              </a:ext>
            </a:extLst>
          </p:cNvPr>
          <p:cNvSpPr txBox="1"/>
          <p:nvPr/>
        </p:nvSpPr>
        <p:spPr>
          <a:xfrm>
            <a:off x="7019192" y="206886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B6B9D29-098A-39D1-63FE-25EC6785006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行く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B66B2EE-8E58-7FE8-4E4B-EE23B45D85E7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FAB4CA8-9CDA-7F88-A380-DA9E3EB5582C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5840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CCE858-C963-7F18-6A76-EA38AA50D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AA95FE0-B67E-FD1E-F21C-F3BBC4C4D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EDDB428-F34C-8B73-B2C3-4F9BD811EB6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後ほど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B8CE02E-6A85-F16A-D081-D6E3E9EA1C93}"/>
              </a:ext>
            </a:extLst>
          </p:cNvPr>
          <p:cNvSpPr txBox="1"/>
          <p:nvPr/>
        </p:nvSpPr>
        <p:spPr>
          <a:xfrm>
            <a:off x="6569141" y="11129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のち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A1B9BD4-FA04-ACAF-643F-485673DD2233}"/>
              </a:ext>
            </a:extLst>
          </p:cNvPr>
          <p:cNvSpPr/>
          <p:nvPr/>
        </p:nvSpPr>
        <p:spPr>
          <a:xfrm>
            <a:off x="4574670" y="945565"/>
            <a:ext cx="1954985" cy="187624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51CFBBF-29E8-D7BE-E3BD-E6CD5A4547CE}"/>
              </a:ext>
            </a:extLst>
          </p:cNvPr>
          <p:cNvSpPr/>
          <p:nvPr/>
        </p:nvSpPr>
        <p:spPr>
          <a:xfrm>
            <a:off x="4574670" y="945565"/>
            <a:ext cx="1954985" cy="187624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1220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CCE858-C963-7F18-6A76-EA38AA50D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AA95FE0-B67E-FD1E-F21C-F3BBC4C4D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3F8CDDD-6E60-89B6-E099-681F937D832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門戸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B116914-734A-38FE-4EBE-E785994F4BB9}"/>
              </a:ext>
            </a:extLst>
          </p:cNvPr>
          <p:cNvSpPr txBox="1"/>
          <p:nvPr/>
        </p:nvSpPr>
        <p:spPr>
          <a:xfrm>
            <a:off x="6853169" y="14594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もん　 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9F43181-7E1F-CF62-9DF1-4A429780180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6EC380C-286B-0A70-7D20-CA7B18123FE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0315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CCE858-C963-7F18-6A76-EA38AA50D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２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AA95FE0-B67E-FD1E-F21C-F3BBC4C4D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60D6C5-10FD-8B32-5EA6-E1E6A7CB48A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家来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7CFC56B-9245-0B9A-0932-9378DA807D75}"/>
              </a:ext>
            </a:extLst>
          </p:cNvPr>
          <p:cNvSpPr txBox="1"/>
          <p:nvPr/>
        </p:nvSpPr>
        <p:spPr>
          <a:xfrm>
            <a:off x="6719819" y="1880930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　 らい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A6FC5A8-B5D3-6209-3761-DE79A5994D2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E5DDC91-972A-3D84-FC63-1C75DD1F2DE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3492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B448E3-0A48-E2CF-1802-400E87CFE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いざというときのために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51C20F-A96F-C930-5689-FB0A5A4A2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2F2F117-657D-B311-C4FC-ACAE08BE6C97}"/>
              </a:ext>
            </a:extLst>
          </p:cNvPr>
          <p:cNvSpPr txBox="1"/>
          <p:nvPr/>
        </p:nvSpPr>
        <p:spPr>
          <a:xfrm>
            <a:off x="7211023" y="2250778"/>
            <a:ext cx="1415772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わたし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BF5DF9FB-493C-A7D7-7618-56D364FCBDF1}"/>
              </a:ext>
            </a:extLst>
          </p:cNvPr>
          <p:cNvSpPr txBox="1"/>
          <p:nvPr/>
        </p:nvSpPr>
        <p:spPr>
          <a:xfrm>
            <a:off x="3948591" y="2463400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私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A008F8-44CE-EC88-226A-AEC75677B3A1}"/>
              </a:ext>
            </a:extLst>
          </p:cNvPr>
          <p:cNvSpPr/>
          <p:nvPr/>
        </p:nvSpPr>
        <p:spPr>
          <a:xfrm>
            <a:off x="414798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E35F580-DC08-48FF-1593-CA9ADA291733}"/>
              </a:ext>
            </a:extLst>
          </p:cNvPr>
          <p:cNvSpPr/>
          <p:nvPr/>
        </p:nvSpPr>
        <p:spPr>
          <a:xfrm>
            <a:off x="414798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371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B448E3-0A48-E2CF-1802-400E87CFE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いざというときのために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51C20F-A96F-C930-5689-FB0A5A4A2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7EDFD2-B978-68C6-903D-E3FBC6DCD3F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危機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0D1CB1-6303-AD6E-EDB3-58686FEFCF98}"/>
              </a:ext>
            </a:extLst>
          </p:cNvPr>
          <p:cNvSpPr txBox="1"/>
          <p:nvPr/>
        </p:nvSpPr>
        <p:spPr>
          <a:xfrm>
            <a:off x="6719819" y="1880930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　  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2578472-4AAC-48FA-CCC9-60F5F7551B2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DA13BBE-83DB-2B0B-1BB6-296D09BECFC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21365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B448E3-0A48-E2CF-1802-400E87CFE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いざというときのために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51C20F-A96F-C930-5689-FB0A5A4A2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10E8663-DAFC-0A1C-DA5E-DF0F602A8379}"/>
              </a:ext>
            </a:extLst>
          </p:cNvPr>
          <p:cNvSpPr txBox="1"/>
          <p:nvPr/>
        </p:nvSpPr>
        <p:spPr>
          <a:xfrm>
            <a:off x="6217649" y="899199"/>
            <a:ext cx="2492990" cy="59588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対策を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E25E1E9-8DCA-DFEE-575A-AFF8D8995801}"/>
              </a:ext>
            </a:extLst>
          </p:cNvPr>
          <p:cNvSpPr txBox="1"/>
          <p:nvPr/>
        </p:nvSpPr>
        <p:spPr>
          <a:xfrm>
            <a:off x="8434234" y="88048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 さく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199EAF5-65BB-844F-8D9B-CB721A07BF1B}"/>
              </a:ext>
            </a:extLst>
          </p:cNvPr>
          <p:cNvSpPr txBox="1"/>
          <p:nvPr/>
        </p:nvSpPr>
        <p:spPr>
          <a:xfrm>
            <a:off x="3024913" y="2756564"/>
            <a:ext cx="2492990" cy="43118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とる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77E64FB-10E4-3F55-1242-8471FB739DA5}"/>
              </a:ext>
            </a:extLst>
          </p:cNvPr>
          <p:cNvSpPr/>
          <p:nvPr/>
        </p:nvSpPr>
        <p:spPr>
          <a:xfrm>
            <a:off x="6376689" y="899199"/>
            <a:ext cx="2057545" cy="388235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58AFF6C-6799-7CB5-6012-78DD9AFE34CB}"/>
              </a:ext>
            </a:extLst>
          </p:cNvPr>
          <p:cNvSpPr/>
          <p:nvPr/>
        </p:nvSpPr>
        <p:spPr>
          <a:xfrm>
            <a:off x="6376689" y="899199"/>
            <a:ext cx="2057545" cy="388235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381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507F84-146D-72BC-351D-CC7948B21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文と文のつながり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39371A4-A088-4C3E-8154-2C3FFDA0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040DE6E-B80B-FB27-7DCB-FBEB1D6E18D1}"/>
              </a:ext>
            </a:extLst>
          </p:cNvPr>
          <p:cNvSpPr txBox="1"/>
          <p:nvPr/>
        </p:nvSpPr>
        <p:spPr>
          <a:xfrm>
            <a:off x="7211023" y="2250778"/>
            <a:ext cx="1415772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たまご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172858DC-A795-1353-8409-973B62151A96}"/>
              </a:ext>
            </a:extLst>
          </p:cNvPr>
          <p:cNvSpPr txBox="1"/>
          <p:nvPr/>
        </p:nvSpPr>
        <p:spPr>
          <a:xfrm>
            <a:off x="3948591" y="2463400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卵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FE4DB22-6286-3C29-C41B-A0138F6F6588}"/>
              </a:ext>
            </a:extLst>
          </p:cNvPr>
          <p:cNvSpPr/>
          <p:nvPr/>
        </p:nvSpPr>
        <p:spPr>
          <a:xfrm>
            <a:off x="414798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34215D-39F0-4B74-88E6-F8D451BE8DA9}"/>
              </a:ext>
            </a:extLst>
          </p:cNvPr>
          <p:cNvSpPr/>
          <p:nvPr/>
        </p:nvSpPr>
        <p:spPr>
          <a:xfrm>
            <a:off x="414798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4760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507F84-146D-72BC-351D-CC7948B21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文と文のつながり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39371A4-A088-4C3E-8154-2C3FFDA0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8A18474-A734-B596-8437-F17D037DBE9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割れる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DBF1B44-C4C3-0AFC-95F3-1A3F41C0B384}"/>
              </a:ext>
            </a:extLst>
          </p:cNvPr>
          <p:cNvSpPr txBox="1"/>
          <p:nvPr/>
        </p:nvSpPr>
        <p:spPr>
          <a:xfrm>
            <a:off x="6752492" y="1455807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B468EE5-C39C-9C6A-61E7-F751167B04EF}"/>
              </a:ext>
            </a:extLst>
          </p:cNvPr>
          <p:cNvSpPr/>
          <p:nvPr/>
        </p:nvSpPr>
        <p:spPr>
          <a:xfrm>
            <a:off x="4574670" y="945565"/>
            <a:ext cx="1954985" cy="187624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568525-EAE5-A124-FFEF-892D6DF2DA05}"/>
              </a:ext>
            </a:extLst>
          </p:cNvPr>
          <p:cNvSpPr/>
          <p:nvPr/>
        </p:nvSpPr>
        <p:spPr>
          <a:xfrm>
            <a:off x="4574670" y="945565"/>
            <a:ext cx="1954985" cy="187624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7267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FFCFF5-07B6-46FB-954C-6C732ED765B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変革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4B85477-EF81-4DF3-8915-6CED5DA2EA1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へん　かく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F39637F-511B-B4E5-065B-B37995F62C2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0CF8801-778B-E07E-841E-1A920B75137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5985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507F84-146D-72BC-351D-CC7948B21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文と文のつながり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39371A4-A088-4C3E-8154-2C3FFDA0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69EF597-9D1D-5436-B046-D2A387C27FDA}"/>
              </a:ext>
            </a:extLst>
          </p:cNvPr>
          <p:cNvSpPr txBox="1"/>
          <p:nvPr/>
        </p:nvSpPr>
        <p:spPr>
          <a:xfrm>
            <a:off x="7019192" y="1643896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C8389BC-A693-1FB4-980C-006CBBA9BDC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洗う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6FEA321-2F50-E339-8ACD-8807EF49B990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34C62FB-57F0-EF90-DA2A-CAD838618882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56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507F84-146D-72BC-351D-CC7948B21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文と文のつながり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39371A4-A088-4C3E-8154-2C3FFDA0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514C9C2-13AC-BFC1-7515-DE10C5ED3D18}"/>
              </a:ext>
            </a:extLst>
          </p:cNvPr>
          <p:cNvSpPr txBox="1"/>
          <p:nvPr/>
        </p:nvSpPr>
        <p:spPr>
          <a:xfrm>
            <a:off x="7211023" y="2193628"/>
            <a:ext cx="1415772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つくえ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BBADD9A1-A9B1-93A7-7937-17EF47FFDE8E}"/>
              </a:ext>
            </a:extLst>
          </p:cNvPr>
          <p:cNvSpPr txBox="1"/>
          <p:nvPr/>
        </p:nvSpPr>
        <p:spPr>
          <a:xfrm>
            <a:off x="3948591" y="2463400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机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7ED96ED-11BB-B55C-3E0C-495A84F4910F}"/>
              </a:ext>
            </a:extLst>
          </p:cNvPr>
          <p:cNvSpPr/>
          <p:nvPr/>
        </p:nvSpPr>
        <p:spPr>
          <a:xfrm>
            <a:off x="414798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67A5291-C492-9501-6FA3-3A91FC76E095}"/>
              </a:ext>
            </a:extLst>
          </p:cNvPr>
          <p:cNvSpPr/>
          <p:nvPr/>
        </p:nvSpPr>
        <p:spPr>
          <a:xfrm>
            <a:off x="414798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5602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507F84-146D-72BC-351D-CC7948B21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文と文のつながり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39371A4-A088-4C3E-8154-2C3FFDA0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8C3F12F-4B1E-C72F-85EE-4F824D90029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誕生日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D4B2661-1EB7-A285-7EBB-69B46872434D}"/>
              </a:ext>
            </a:extLst>
          </p:cNvPr>
          <p:cNvSpPr txBox="1"/>
          <p:nvPr/>
        </p:nvSpPr>
        <p:spPr>
          <a:xfrm>
            <a:off x="6769927" y="5431881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BF863C6-E910-0D1B-E26E-F4E59AD4A86B}"/>
              </a:ext>
            </a:extLst>
          </p:cNvPr>
          <p:cNvSpPr txBox="1"/>
          <p:nvPr/>
        </p:nvSpPr>
        <p:spPr>
          <a:xfrm>
            <a:off x="6752492" y="2879776"/>
            <a:ext cx="1015663" cy="29445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F1CFD77-D13B-751D-C65B-4B230B950D19}"/>
              </a:ext>
            </a:extLst>
          </p:cNvPr>
          <p:cNvSpPr txBox="1"/>
          <p:nvPr/>
        </p:nvSpPr>
        <p:spPr>
          <a:xfrm>
            <a:off x="6769927" y="1106049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C071D32-72AD-E6DF-E398-7C5ED13835AD}"/>
              </a:ext>
            </a:extLst>
          </p:cNvPr>
          <p:cNvSpPr/>
          <p:nvPr/>
        </p:nvSpPr>
        <p:spPr>
          <a:xfrm>
            <a:off x="4495800" y="899319"/>
            <a:ext cx="2104251" cy="579549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027C7A3-32C3-A2EA-435A-A80DB689DE24}"/>
              </a:ext>
            </a:extLst>
          </p:cNvPr>
          <p:cNvSpPr/>
          <p:nvPr/>
        </p:nvSpPr>
        <p:spPr>
          <a:xfrm>
            <a:off x="4495800" y="899319"/>
            <a:ext cx="2104251" cy="579549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65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507F84-146D-72BC-351D-CC7948B21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文と文のつながり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39371A4-A088-4C3E-8154-2C3FFDA0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090C1A-4EAE-E64E-B7C2-B4BCD5A051E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砂糖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CDEC375-E03B-92D6-BA30-E06ECA0E830C}"/>
              </a:ext>
            </a:extLst>
          </p:cNvPr>
          <p:cNvSpPr txBox="1"/>
          <p:nvPr/>
        </p:nvSpPr>
        <p:spPr>
          <a:xfrm>
            <a:off x="6776969" y="1880930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 　とう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188D9EB-A698-4B68-9B64-50EA4F3FFE6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6CB676C-B431-E674-698F-02650A2DB08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3921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D6BD4E-DF60-7958-48E9-FCC12BD0A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漢文に親しもう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94755F-1CCE-FF9E-F7B6-16720D472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9ED0187-E850-8841-0F27-17ABE5DAECF6}"/>
              </a:ext>
            </a:extLst>
          </p:cNvPr>
          <p:cNvSpPr txBox="1"/>
          <p:nvPr/>
        </p:nvSpPr>
        <p:spPr>
          <a:xfrm>
            <a:off x="5935902" y="10898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暖かい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B63A2D9-0D8E-3743-1EB9-4E05E313C5FC}"/>
              </a:ext>
            </a:extLst>
          </p:cNvPr>
          <p:cNvSpPr txBox="1"/>
          <p:nvPr/>
        </p:nvSpPr>
        <p:spPr>
          <a:xfrm>
            <a:off x="8428892" y="937617"/>
            <a:ext cx="1015663" cy="216982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あたた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7958DF6-4C1E-B9BB-183C-A0C6B89B2ABA}"/>
              </a:ext>
            </a:extLst>
          </p:cNvPr>
          <p:cNvSpPr/>
          <p:nvPr/>
        </p:nvSpPr>
        <p:spPr>
          <a:xfrm>
            <a:off x="6251070" y="1136065"/>
            <a:ext cx="1954985" cy="187624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D40F78D-B720-CA17-53F3-9F3CDB0C48FD}"/>
              </a:ext>
            </a:extLst>
          </p:cNvPr>
          <p:cNvSpPr/>
          <p:nvPr/>
        </p:nvSpPr>
        <p:spPr>
          <a:xfrm>
            <a:off x="6251070" y="1136065"/>
            <a:ext cx="1954985" cy="187624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F82A35-E686-216E-EB96-90CA9F06FDEB}"/>
              </a:ext>
            </a:extLst>
          </p:cNvPr>
          <p:cNvSpPr txBox="1"/>
          <p:nvPr/>
        </p:nvSpPr>
        <p:spPr>
          <a:xfrm>
            <a:off x="3005863" y="4585365"/>
            <a:ext cx="2492990" cy="21011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夜</a:t>
            </a:r>
          </a:p>
        </p:txBody>
      </p:sp>
    </p:spTree>
    <p:extLst>
      <p:ext uri="{BB962C8B-B14F-4D97-AF65-F5344CB8AC3E}">
        <p14:creationId xmlns:p14="http://schemas.microsoft.com/office/powerpoint/2010/main" val="2778239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0D2F3B-8C40-0955-7EAE-872A0D079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風切るつばさ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A8EB053-A18B-DDB8-0F63-02AC6F769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FA45AEF-67AA-8FBF-9C98-0D79A8C9E8CF}"/>
              </a:ext>
            </a:extLst>
          </p:cNvPr>
          <p:cNvSpPr txBox="1"/>
          <p:nvPr/>
        </p:nvSpPr>
        <p:spPr>
          <a:xfrm>
            <a:off x="7019192" y="1643896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CFBDE65-BA46-E815-5B2C-CA64176E1DA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若い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6E79907-BF55-EA2E-B238-62EA5270E3E2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670DEEB-98B5-0194-F933-BBC129EE4F46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3558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0D2F3B-8C40-0955-7EAE-872A0D079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風切るつばさ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A8EB053-A18B-DDB8-0F63-02AC6F769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A041B02-AADC-F61F-D23B-7BD56FB9493F}"/>
              </a:ext>
            </a:extLst>
          </p:cNvPr>
          <p:cNvSpPr txBox="1"/>
          <p:nvPr/>
        </p:nvSpPr>
        <p:spPr>
          <a:xfrm>
            <a:off x="6109602" y="672574"/>
            <a:ext cx="2492990" cy="41679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22A1802-67D8-F831-D5C7-2BD75E908BF8}"/>
              </a:ext>
            </a:extLst>
          </p:cNvPr>
          <p:cNvSpPr txBox="1"/>
          <p:nvPr/>
        </p:nvSpPr>
        <p:spPr>
          <a:xfrm>
            <a:off x="5482234" y="3429000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7C9D58A-546D-9141-C806-F47475C0FB54}"/>
              </a:ext>
            </a:extLst>
          </p:cNvPr>
          <p:cNvSpPr txBox="1"/>
          <p:nvPr/>
        </p:nvSpPr>
        <p:spPr>
          <a:xfrm>
            <a:off x="3322319" y="2861438"/>
            <a:ext cx="2492990" cy="395823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巻く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3593A30-28DF-8729-AD96-5C37352099DA}"/>
              </a:ext>
            </a:extLst>
          </p:cNvPr>
          <p:cNvSpPr/>
          <p:nvPr/>
        </p:nvSpPr>
        <p:spPr>
          <a:xfrm>
            <a:off x="3562205" y="2861438"/>
            <a:ext cx="2057545" cy="197911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E3B8AE5-C4DB-3170-D483-F5B227A46B37}"/>
              </a:ext>
            </a:extLst>
          </p:cNvPr>
          <p:cNvSpPr/>
          <p:nvPr/>
        </p:nvSpPr>
        <p:spPr>
          <a:xfrm>
            <a:off x="3562205" y="2861438"/>
            <a:ext cx="2057545" cy="197911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328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0D2F3B-8C40-0955-7EAE-872A0D079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風切るつばさ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A8EB053-A18B-DDB8-0F63-02AC6F769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7AEDB6B-EEB9-26A1-C291-E5DA27D26C9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言い訳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27AEA6A-61E4-BDCB-F186-BF5D43963074}"/>
              </a:ext>
            </a:extLst>
          </p:cNvPr>
          <p:cNvSpPr txBox="1"/>
          <p:nvPr/>
        </p:nvSpPr>
        <p:spPr>
          <a:xfrm>
            <a:off x="6752492" y="1471017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7859E15-4661-D0A1-ADA6-BAE4F88A8F4F}"/>
              </a:ext>
            </a:extLst>
          </p:cNvPr>
          <p:cNvSpPr txBox="1"/>
          <p:nvPr/>
        </p:nvSpPr>
        <p:spPr>
          <a:xfrm>
            <a:off x="6752491" y="4994568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わけ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097038B-E25E-064B-EB6E-BD8DCBF186AC}"/>
              </a:ext>
            </a:extLst>
          </p:cNvPr>
          <p:cNvSpPr/>
          <p:nvPr/>
        </p:nvSpPr>
        <p:spPr>
          <a:xfrm>
            <a:off x="4419600" y="880269"/>
            <a:ext cx="2152650" cy="20534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AC6D723-4FFC-04E7-5C7E-DACB21B003FB}"/>
              </a:ext>
            </a:extLst>
          </p:cNvPr>
          <p:cNvSpPr/>
          <p:nvPr/>
        </p:nvSpPr>
        <p:spPr>
          <a:xfrm>
            <a:off x="4419600" y="880269"/>
            <a:ext cx="2152650" cy="20534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3F0B79E-CD35-5A26-9BB8-1FCCCE7E3241}"/>
              </a:ext>
            </a:extLst>
          </p:cNvPr>
          <p:cNvSpPr/>
          <p:nvPr/>
        </p:nvSpPr>
        <p:spPr>
          <a:xfrm>
            <a:off x="4419600" y="4652169"/>
            <a:ext cx="2152650" cy="20534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9CC9135-01C7-58F1-3F2A-6B7724F80C73}"/>
              </a:ext>
            </a:extLst>
          </p:cNvPr>
          <p:cNvSpPr/>
          <p:nvPr/>
        </p:nvSpPr>
        <p:spPr>
          <a:xfrm>
            <a:off x="4419600" y="4652169"/>
            <a:ext cx="2152650" cy="20534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7811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0D2F3B-8C40-0955-7EAE-872A0D079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風切るつばさ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A8EB053-A18B-DDB8-0F63-02AC6F769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21D6AA7-1E46-1D38-96E1-C12158EFA66B}"/>
              </a:ext>
            </a:extLst>
          </p:cNvPr>
          <p:cNvSpPr txBox="1"/>
          <p:nvPr/>
        </p:nvSpPr>
        <p:spPr>
          <a:xfrm>
            <a:off x="6096000" y="747117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背を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AB5B702-BE92-C3D4-5600-B7B1551EC3B7}"/>
              </a:ext>
            </a:extLst>
          </p:cNvPr>
          <p:cNvSpPr txBox="1"/>
          <p:nvPr/>
        </p:nvSpPr>
        <p:spPr>
          <a:xfrm>
            <a:off x="8588990" y="1339071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CD148FA-64D5-2F53-E4E7-4CECCA56455E}"/>
              </a:ext>
            </a:extLst>
          </p:cNvPr>
          <p:cNvSpPr/>
          <p:nvPr/>
        </p:nvSpPr>
        <p:spPr>
          <a:xfrm>
            <a:off x="6411168" y="793363"/>
            <a:ext cx="1954985" cy="187624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919F5D7-2D1F-BC89-9765-BD8BAD702353}"/>
              </a:ext>
            </a:extLst>
          </p:cNvPr>
          <p:cNvSpPr/>
          <p:nvPr/>
        </p:nvSpPr>
        <p:spPr>
          <a:xfrm>
            <a:off x="6411168" y="793363"/>
            <a:ext cx="1954985" cy="187624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CE4F9AF-19FB-8167-98A7-005DB3C3BA6C}"/>
              </a:ext>
            </a:extLst>
          </p:cNvPr>
          <p:cNvSpPr txBox="1"/>
          <p:nvPr/>
        </p:nvSpPr>
        <p:spPr>
          <a:xfrm>
            <a:off x="3442912" y="10898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向ける</a:t>
            </a:r>
          </a:p>
        </p:txBody>
      </p:sp>
    </p:spTree>
    <p:extLst>
      <p:ext uri="{BB962C8B-B14F-4D97-AF65-F5344CB8AC3E}">
        <p14:creationId xmlns:p14="http://schemas.microsoft.com/office/powerpoint/2010/main" val="28155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0D2F3B-8C40-0955-7EAE-872A0D079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風切るつばさ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A8EB053-A18B-DDB8-0F63-02AC6F769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6A49F3F-198F-2239-7ED8-02B1BAE80B8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片すみ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1031118-A926-0DEF-C128-2432C933BCA3}"/>
              </a:ext>
            </a:extLst>
          </p:cNvPr>
          <p:cNvSpPr txBox="1"/>
          <p:nvPr/>
        </p:nvSpPr>
        <p:spPr>
          <a:xfrm>
            <a:off x="6752492" y="1070967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9C35CEE-74A7-7AB1-D8E3-CAC44A11A8F5}"/>
              </a:ext>
            </a:extLst>
          </p:cNvPr>
          <p:cNvSpPr/>
          <p:nvPr/>
        </p:nvSpPr>
        <p:spPr>
          <a:xfrm>
            <a:off x="4574670" y="945565"/>
            <a:ext cx="1954985" cy="187624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7B7A6E2-D2AE-18FD-0B68-E2E93DCE0580}"/>
              </a:ext>
            </a:extLst>
          </p:cNvPr>
          <p:cNvSpPr/>
          <p:nvPr/>
        </p:nvSpPr>
        <p:spPr>
          <a:xfrm>
            <a:off x="4574670" y="945565"/>
            <a:ext cx="1954985" cy="187624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372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6C2EC-1B10-A97D-55A9-BC65B05E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さなぎたちの教室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F19974-5ECC-362F-3BDD-28DF5C463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ED7903A-2E25-DA65-69FF-8044F97805DB}"/>
              </a:ext>
            </a:extLst>
          </p:cNvPr>
          <p:cNvSpPr txBox="1"/>
          <p:nvPr/>
        </p:nvSpPr>
        <p:spPr>
          <a:xfrm>
            <a:off x="6984571" y="2631650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うら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FCC97A4D-F825-1C31-30C8-1780D4F640EF}"/>
              </a:ext>
            </a:extLst>
          </p:cNvPr>
          <p:cNvSpPr txBox="1"/>
          <p:nvPr/>
        </p:nvSpPr>
        <p:spPr>
          <a:xfrm>
            <a:off x="3948591" y="2463400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EF999A7-DF02-9EE8-BA60-7E78A4CBDC34}"/>
              </a:ext>
            </a:extLst>
          </p:cNvPr>
          <p:cNvSpPr/>
          <p:nvPr/>
        </p:nvSpPr>
        <p:spPr>
          <a:xfrm>
            <a:off x="414798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441141A-5947-4CB7-8E25-AC1CAE27953C}"/>
              </a:ext>
            </a:extLst>
          </p:cNvPr>
          <p:cNvSpPr/>
          <p:nvPr/>
        </p:nvSpPr>
        <p:spPr>
          <a:xfrm>
            <a:off x="414798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7131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BB8FAF-08B1-B189-3F71-D1D387A7F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6C7C7F9-FF30-3B19-7FC8-0B860B53B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3BE9A0-6225-2293-B002-5A5AF29D57E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処置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C9D024-3992-36FA-CE75-380A9A8240D5}"/>
              </a:ext>
            </a:extLst>
          </p:cNvPr>
          <p:cNvSpPr txBox="1"/>
          <p:nvPr/>
        </p:nvSpPr>
        <p:spPr>
          <a:xfrm>
            <a:off x="6776969" y="1880930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　ち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DFD93D3-E08D-980F-7C65-F13408BFC52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FEDB3E2-A21A-651F-0219-7C97BC8A11A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148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BB8FAF-08B1-B189-3F71-D1D387A7F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6C7C7F9-FF30-3B19-7FC8-0B860B53B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B5115F-4F31-54F8-632E-E22A21D43FC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雑誌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A4F697-7F72-CA83-96F4-0998913209DF}"/>
              </a:ext>
            </a:extLst>
          </p:cNvPr>
          <p:cNvSpPr txBox="1"/>
          <p:nvPr/>
        </p:nvSpPr>
        <p:spPr>
          <a:xfrm>
            <a:off x="6776969" y="1880930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ざっ  し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2E31897-A99F-2102-4D68-EE27C4EEF51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B5505CA-5802-327C-FD67-106ABDD9F83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893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BB8FAF-08B1-B189-3F71-D1D387A7F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6C7C7F9-FF30-3B19-7FC8-0B860B53B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31DDD2-CF16-0C2B-6970-A6CA30C3921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歌詞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7D3D096-5F07-5284-6272-3B4268971F83}"/>
              </a:ext>
            </a:extLst>
          </p:cNvPr>
          <p:cNvSpPr txBox="1"/>
          <p:nvPr/>
        </p:nvSpPr>
        <p:spPr>
          <a:xfrm>
            <a:off x="6776969" y="1880930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 　 し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D08BE0F-3AC6-2E07-C2DE-EA723DA909F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89B1CE6-2599-8715-0302-FF756DBD615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637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BB8FAF-08B1-B189-3F71-D1D387A7F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6C7C7F9-FF30-3B19-7FC8-0B860B53B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700DFE3-3615-E2E0-A218-10186FCB2FF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誠実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E46E3AE-CBCC-3C3C-5F80-7C4FB636F820}"/>
              </a:ext>
            </a:extLst>
          </p:cNvPr>
          <p:cNvSpPr txBox="1"/>
          <p:nvPr/>
        </p:nvSpPr>
        <p:spPr>
          <a:xfrm>
            <a:off x="6776969" y="1517817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  じつ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2631D96-21F0-0845-A1CE-4D61C4798E9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889F16B-75B7-E0B2-CDF4-D99CD071F5B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6927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BB8FAF-08B1-B189-3F71-D1D387A7F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6C7C7F9-FF30-3B19-7FC8-0B860B53B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93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2980CA-9894-D34E-6D41-54E75780A510}"/>
              </a:ext>
            </a:extLst>
          </p:cNvPr>
          <p:cNvSpPr txBox="1"/>
          <p:nvPr/>
        </p:nvSpPr>
        <p:spPr>
          <a:xfrm>
            <a:off x="5935902" y="751086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忠誠を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A9E342E-6029-43E5-DD47-81DCA3BE62FD}"/>
              </a:ext>
            </a:extLst>
          </p:cNvPr>
          <p:cNvSpPr txBox="1"/>
          <p:nvPr/>
        </p:nvSpPr>
        <p:spPr>
          <a:xfrm>
            <a:off x="8358109" y="797331"/>
            <a:ext cx="1015663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 せい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2A37B55-C71C-B778-83A9-6A8697B34CC4}"/>
              </a:ext>
            </a:extLst>
          </p:cNvPr>
          <p:cNvSpPr/>
          <p:nvPr/>
        </p:nvSpPr>
        <p:spPr>
          <a:xfrm>
            <a:off x="6251070" y="797331"/>
            <a:ext cx="1954985" cy="377883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7350ED7-CD93-7A2D-6BC9-D555165F9983}"/>
              </a:ext>
            </a:extLst>
          </p:cNvPr>
          <p:cNvSpPr/>
          <p:nvPr/>
        </p:nvSpPr>
        <p:spPr>
          <a:xfrm>
            <a:off x="6251070" y="797331"/>
            <a:ext cx="1954985" cy="377883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70CD9B0-2DF0-170D-EBB7-BD6CF608E5DD}"/>
              </a:ext>
            </a:extLst>
          </p:cNvPr>
          <p:cNvSpPr txBox="1"/>
          <p:nvPr/>
        </p:nvSpPr>
        <p:spPr>
          <a:xfrm>
            <a:off x="3285328" y="1089819"/>
            <a:ext cx="2492990" cy="593943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ちかう</a:t>
            </a:r>
          </a:p>
        </p:txBody>
      </p:sp>
    </p:spTree>
    <p:extLst>
      <p:ext uri="{BB962C8B-B14F-4D97-AF65-F5344CB8AC3E}">
        <p14:creationId xmlns:p14="http://schemas.microsoft.com/office/powerpoint/2010/main" val="2119876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BB8FAF-08B1-B189-3F71-D1D387A7F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6C7C7F9-FF30-3B19-7FC8-0B860B53B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8A56353-2877-F6AD-EB84-46B31BF09C6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滅亡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BBB109B-7965-C474-D6C4-48C88330C1A8}"/>
              </a:ext>
            </a:extLst>
          </p:cNvPr>
          <p:cNvSpPr txBox="1"/>
          <p:nvPr/>
        </p:nvSpPr>
        <p:spPr>
          <a:xfrm>
            <a:off x="6853169" y="1423730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めつ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ぼう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7184F04-3D96-7F5D-2924-0DFDFAD14DC9}"/>
              </a:ext>
            </a:extLst>
          </p:cNvPr>
          <p:cNvSpPr/>
          <p:nvPr/>
        </p:nvSpPr>
        <p:spPr>
          <a:xfrm>
            <a:off x="3967316" y="3848099"/>
            <a:ext cx="2843162" cy="252320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369A981-7A40-A096-E818-8B297E1F823A}"/>
              </a:ext>
            </a:extLst>
          </p:cNvPr>
          <p:cNvSpPr/>
          <p:nvPr/>
        </p:nvSpPr>
        <p:spPr>
          <a:xfrm>
            <a:off x="3967316" y="3848099"/>
            <a:ext cx="2843162" cy="252320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6965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3B52AC-E291-D8FB-F0BF-58FC49660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インターネットの投稿を読み比べよう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7849AA-E738-9226-65B6-998DE7444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96AE5E-F9A7-45D6-EEC1-7409E8DBD82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負担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7FBF15E-EE35-3DD4-7FA5-F2D14EFEC89C}"/>
              </a:ext>
            </a:extLst>
          </p:cNvPr>
          <p:cNvSpPr txBox="1"/>
          <p:nvPr/>
        </p:nvSpPr>
        <p:spPr>
          <a:xfrm>
            <a:off x="6776969" y="1880930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 　たん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155D3BF-1A77-FC50-E7E3-B859F2A9358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20904DF-D3CD-FEEC-240D-223230CD82C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6259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3B52AC-E291-D8FB-F0BF-58FC49660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インターネットの投稿を読み比べよう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7849AA-E738-9226-65B6-998DE7444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16F1379-EC0A-F3DC-C3F3-A93A5889276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価値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6FF703-0D29-EA80-6CD7-69B03DC38063}"/>
              </a:ext>
            </a:extLst>
          </p:cNvPr>
          <p:cNvSpPr txBox="1"/>
          <p:nvPr/>
        </p:nvSpPr>
        <p:spPr>
          <a:xfrm>
            <a:off x="6776969" y="1880930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 　 ち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AA71526-3C34-7DF2-AD7D-7667031E0BC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1B151CB-4BD2-9C16-973E-36630412D53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7406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3B52AC-E291-D8FB-F0BF-58FC49660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インターネットの投稿を読み比べよう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7849AA-E738-9226-65B6-998DE7444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070D646-EFA8-4B41-ACBB-2F000FFA7CB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激しい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3F70548-F6EE-9243-452E-60C2C743351D}"/>
              </a:ext>
            </a:extLst>
          </p:cNvPr>
          <p:cNvSpPr txBox="1"/>
          <p:nvPr/>
        </p:nvSpPr>
        <p:spPr>
          <a:xfrm>
            <a:off x="6752492" y="1070967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はげ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CC986C3-B948-3EBE-05BF-38F3B166854B}"/>
              </a:ext>
            </a:extLst>
          </p:cNvPr>
          <p:cNvSpPr/>
          <p:nvPr/>
        </p:nvSpPr>
        <p:spPr>
          <a:xfrm>
            <a:off x="4574670" y="945565"/>
            <a:ext cx="1954985" cy="187624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0B24D28-B90B-7F19-2575-081E9C615574}"/>
              </a:ext>
            </a:extLst>
          </p:cNvPr>
          <p:cNvSpPr/>
          <p:nvPr/>
        </p:nvSpPr>
        <p:spPr>
          <a:xfrm>
            <a:off x="4574670" y="945565"/>
            <a:ext cx="1954985" cy="187624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905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3B52AC-E291-D8FB-F0BF-58FC49660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インターネットの投稿を読み比べよう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7849AA-E738-9226-65B6-998DE7444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2CE3BBC-3D3C-81ED-89D4-20D4A8C746D9}"/>
              </a:ext>
            </a:extLst>
          </p:cNvPr>
          <p:cNvSpPr txBox="1"/>
          <p:nvPr/>
        </p:nvSpPr>
        <p:spPr>
          <a:xfrm>
            <a:off x="7019192" y="1191418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うたが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2FE1E58-873A-A219-4C77-EBCBD36E806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疑う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E64EB34-7643-9A3D-0F78-31A7B67F4428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1725B56-62BD-FF6E-DD3E-5EA4B80C391D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0894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5331017C-4A26-4E17-B474-649499584D91}"/>
</file>

<file path=customXml/itemProps2.xml><?xml version="1.0" encoding="utf-8"?>
<ds:datastoreItem xmlns:ds="http://schemas.openxmlformats.org/officeDocument/2006/customXml" ds:itemID="{37554AB7-7D3E-4AF7-9A1A-A868F6090830}"/>
</file>

<file path=customXml/itemProps3.xml><?xml version="1.0" encoding="utf-8"?>
<ds:datastoreItem xmlns:ds="http://schemas.openxmlformats.org/officeDocument/2006/customXml" ds:itemID="{29C1A45D-06AC-4E09-9F81-0FB5A973DB0E}"/>
</file>

<file path=docProps/app.xml><?xml version="1.0" encoding="utf-8"?>
<Properties xmlns="http://schemas.openxmlformats.org/officeDocument/2006/extended-properties" xmlns:vt="http://schemas.openxmlformats.org/officeDocument/2006/docPropsVTypes">
  <TotalTime>2328</TotalTime>
  <Words>1159</Words>
  <Application>Microsoft Office PowerPoint</Application>
  <PresentationFormat>ワイド画面</PresentationFormat>
  <Paragraphs>511</Paragraphs>
  <Slides>111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111</vt:i4>
      </vt:variant>
    </vt:vector>
  </HeadingPairs>
  <TitlesOfParts>
    <vt:vector size="117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たずね合って考えよう</vt:lpstr>
      <vt:lpstr>たずね合って考えよう</vt:lpstr>
      <vt:lpstr>さなぎたちの教室</vt:lpstr>
      <vt:lpstr>さなぎたちの教室</vt:lpstr>
      <vt:lpstr>さなぎたちの教室</vt:lpstr>
      <vt:lpstr>さなぎたちの教室</vt:lpstr>
      <vt:lpstr>さなぎたちの教室</vt:lpstr>
      <vt:lpstr>さなぎたちの教室</vt:lpstr>
      <vt:lpstr>さなぎたちの教室</vt:lpstr>
      <vt:lpstr>さなぎたちの教室</vt:lpstr>
      <vt:lpstr>さなぎたちの教室</vt:lpstr>
      <vt:lpstr>さなぎたちの教室</vt:lpstr>
      <vt:lpstr>さなぎたちの教室</vt:lpstr>
      <vt:lpstr>さなぎたちの教室</vt:lpstr>
      <vt:lpstr>さなぎたちの教室</vt:lpstr>
      <vt:lpstr>さなぎたちの教室</vt:lpstr>
      <vt:lpstr>さなぎたちの教室</vt:lpstr>
      <vt:lpstr>さなぎたちの教室</vt:lpstr>
      <vt:lpstr>さなぎたちの教室</vt:lpstr>
      <vt:lpstr>さなぎたちの教室</vt:lpstr>
      <vt:lpstr>さなぎたちの教室</vt:lpstr>
      <vt:lpstr>漢字を使おう　１</vt:lpstr>
      <vt:lpstr>漢字を使おう　１</vt:lpstr>
      <vt:lpstr>漢字を使おう　１</vt:lpstr>
      <vt:lpstr>漢字を使おう　１</vt:lpstr>
      <vt:lpstr>漢字を使おう　１</vt:lpstr>
      <vt:lpstr>漢字を使おう　１</vt:lpstr>
      <vt:lpstr>漢字を使おう　１</vt:lpstr>
      <vt:lpstr>漢字を使おう　１</vt:lpstr>
      <vt:lpstr>漢字を使おう　１</vt:lpstr>
      <vt:lpstr>漢字を使おう　１</vt:lpstr>
      <vt:lpstr>社会教育施設へ行こう</vt:lpstr>
      <vt:lpstr>社会教育施設へ行こう</vt:lpstr>
      <vt:lpstr>社会教育施設へ行こう</vt:lpstr>
      <vt:lpstr>社会教育施設へ行こう</vt:lpstr>
      <vt:lpstr>社会教育施設へ行こう</vt:lpstr>
      <vt:lpstr>意見を聞いて考えよう</vt:lpstr>
      <vt:lpstr>三字以上の熟語の構成</vt:lpstr>
      <vt:lpstr>三字以上の熟語の構成</vt:lpstr>
      <vt:lpstr>三字以上の熟語の構成</vt:lpstr>
      <vt:lpstr>三字以上の熟語の構成</vt:lpstr>
      <vt:lpstr>三字以上の熟語の構成</vt:lpstr>
      <vt:lpstr>三字以上の熟語の構成</vt:lpstr>
      <vt:lpstr>三字以上の熟語の構成</vt:lpstr>
      <vt:lpstr>三字以上の熟語の構成</vt:lpstr>
      <vt:lpstr>三字以上の熟語の構成</vt:lpstr>
      <vt:lpstr>三字以上の熟語の構成</vt:lpstr>
      <vt:lpstr>イースター島にはなぜ森林がないのか</vt:lpstr>
      <vt:lpstr>イースター島にはなぜ森林がないのか</vt:lpstr>
      <vt:lpstr>イースター島にはなぜ森林がないのか</vt:lpstr>
      <vt:lpstr>イースター島にはなぜ森林がないのか</vt:lpstr>
      <vt:lpstr>イースター島にはなぜ森林がないのか</vt:lpstr>
      <vt:lpstr>イースター島にはなぜ森林がないのか</vt:lpstr>
      <vt:lpstr>イースター島にはなぜ森林がないのか</vt:lpstr>
      <vt:lpstr>イースター島にはなぜ森林がないのか</vt:lpstr>
      <vt:lpstr>イースター島にはなぜ森林がないのか</vt:lpstr>
      <vt:lpstr>イースター島にはなぜ森林がないのか</vt:lpstr>
      <vt:lpstr>イースター島にはなぜ森林がないのか</vt:lpstr>
      <vt:lpstr>イースター島にはなぜ森林がないのか</vt:lpstr>
      <vt:lpstr>イースター島にはなぜ森林がないのか</vt:lpstr>
      <vt:lpstr>イースター島にはなぜ森林がないのか</vt:lpstr>
      <vt:lpstr>イースター島にはなぜ森林がないのか</vt:lpstr>
      <vt:lpstr>イースター島にはなぜ森林がないのか</vt:lpstr>
      <vt:lpstr>イースター島にはなぜ森林がないのか</vt:lpstr>
      <vt:lpstr>漢字を使おう　２</vt:lpstr>
      <vt:lpstr>漢字を使おう　２</vt:lpstr>
      <vt:lpstr>漢字を使おう　２</vt:lpstr>
      <vt:lpstr>漢字を使おう　２</vt:lpstr>
      <vt:lpstr>漢字を使おう　２</vt:lpstr>
      <vt:lpstr>漢字を使おう　２</vt:lpstr>
      <vt:lpstr>漢字を使おう　２</vt:lpstr>
      <vt:lpstr>漢字を使おう　２</vt:lpstr>
      <vt:lpstr>漢字を使おう　２</vt:lpstr>
      <vt:lpstr>いざというときのために</vt:lpstr>
      <vt:lpstr>いざというときのために</vt:lpstr>
      <vt:lpstr>いざというときのために</vt:lpstr>
      <vt:lpstr>文と文のつながり</vt:lpstr>
      <vt:lpstr>文と文のつながり</vt:lpstr>
      <vt:lpstr>文と文のつながり</vt:lpstr>
      <vt:lpstr>文と文のつながり</vt:lpstr>
      <vt:lpstr>文と文のつながり</vt:lpstr>
      <vt:lpstr>文と文のつながり</vt:lpstr>
      <vt:lpstr>漢文に親しもう</vt:lpstr>
      <vt:lpstr>風切るつばさ</vt:lpstr>
      <vt:lpstr>風切るつばさ</vt:lpstr>
      <vt:lpstr>風切るつばさ</vt:lpstr>
      <vt:lpstr>風切るつばさ</vt:lpstr>
      <vt:lpstr>風切るつばさ</vt:lpstr>
      <vt:lpstr>漢字を使おう　３</vt:lpstr>
      <vt:lpstr>漢字を使おう　３</vt:lpstr>
      <vt:lpstr>漢字を使おう　３</vt:lpstr>
      <vt:lpstr>漢字を使おう　３</vt:lpstr>
      <vt:lpstr>漢字を使おう　３</vt:lpstr>
      <vt:lpstr>漢字を使おう　３</vt:lpstr>
      <vt:lpstr>インターネットの投稿を読み比べよう</vt:lpstr>
      <vt:lpstr>インターネットの投稿を読み比べよう</vt:lpstr>
      <vt:lpstr>インターネットの投稿を読み比べよう</vt:lpstr>
      <vt:lpstr>インターネットの投稿を読み比べよう</vt:lpstr>
      <vt:lpstr>インターネットの投稿を読み比べよう</vt:lpstr>
      <vt:lpstr>心の動きを俳句で表そう</vt:lpstr>
      <vt:lpstr>話し合って考えを深めよう</vt:lpstr>
      <vt:lpstr>話し合って考えを深めよう</vt:lpstr>
      <vt:lpstr>漢字を使おう　4</vt:lpstr>
      <vt:lpstr>漢字を使おう　4</vt:lpstr>
      <vt:lpstr>漢字を使おう　4</vt:lpstr>
      <vt:lpstr>漢字を使おう　4</vt:lpstr>
      <vt:lpstr>漢字を使おう　4</vt:lpstr>
      <vt:lpstr>漢字を使おう　4</vt:lpstr>
      <vt:lpstr>漢字を使おう　4</vt:lpstr>
      <vt:lpstr>漢字を使おう　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colas@edu-c.local</cp:lastModifiedBy>
  <cp:revision>188</cp:revision>
  <dcterms:created xsi:type="dcterms:W3CDTF">2024-02-21T00:58:29Z</dcterms:created>
  <dcterms:modified xsi:type="dcterms:W3CDTF">2024-06-19T05:51:46Z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