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2"/>
  </p:notesMasterIdLst>
  <p:handoutMasterIdLst>
    <p:handoutMasterId r:id="rId93"/>
  </p:handoutMasterIdLst>
  <p:sldIdLst>
    <p:sldId id="1100" r:id="rId2"/>
    <p:sldId id="1101" r:id="rId3"/>
    <p:sldId id="1102" r:id="rId4"/>
    <p:sldId id="1103" r:id="rId5"/>
    <p:sldId id="1104" r:id="rId6"/>
    <p:sldId id="1105" r:id="rId7"/>
    <p:sldId id="1106" r:id="rId8"/>
    <p:sldId id="1107" r:id="rId9"/>
    <p:sldId id="1108" r:id="rId10"/>
    <p:sldId id="1109" r:id="rId11"/>
    <p:sldId id="1110" r:id="rId12"/>
    <p:sldId id="1111" r:id="rId13"/>
    <p:sldId id="1112" r:id="rId14"/>
    <p:sldId id="1113" r:id="rId15"/>
    <p:sldId id="1114" r:id="rId16"/>
    <p:sldId id="1115" r:id="rId17"/>
    <p:sldId id="1116" r:id="rId18"/>
    <p:sldId id="1117" r:id="rId19"/>
    <p:sldId id="1118" r:id="rId20"/>
    <p:sldId id="1119" r:id="rId21"/>
    <p:sldId id="1120" r:id="rId22"/>
    <p:sldId id="1121" r:id="rId23"/>
    <p:sldId id="1122" r:id="rId24"/>
    <p:sldId id="1123" r:id="rId25"/>
    <p:sldId id="1124" r:id="rId26"/>
    <p:sldId id="1125" r:id="rId27"/>
    <p:sldId id="1126" r:id="rId28"/>
    <p:sldId id="1127" r:id="rId29"/>
    <p:sldId id="1128" r:id="rId30"/>
    <p:sldId id="1129" r:id="rId31"/>
    <p:sldId id="1130" r:id="rId32"/>
    <p:sldId id="1131" r:id="rId33"/>
    <p:sldId id="1132" r:id="rId34"/>
    <p:sldId id="1133" r:id="rId35"/>
    <p:sldId id="1134" r:id="rId36"/>
    <p:sldId id="1135" r:id="rId37"/>
    <p:sldId id="1136" r:id="rId38"/>
    <p:sldId id="1137" r:id="rId39"/>
    <p:sldId id="1138" r:id="rId40"/>
    <p:sldId id="1139" r:id="rId41"/>
    <p:sldId id="1140" r:id="rId42"/>
    <p:sldId id="1141" r:id="rId43"/>
    <p:sldId id="1142" r:id="rId44"/>
    <p:sldId id="1143" r:id="rId45"/>
    <p:sldId id="1144" r:id="rId46"/>
    <p:sldId id="1145" r:id="rId47"/>
    <p:sldId id="1146" r:id="rId48"/>
    <p:sldId id="1147" r:id="rId49"/>
    <p:sldId id="1148" r:id="rId50"/>
    <p:sldId id="1149" r:id="rId51"/>
    <p:sldId id="1150" r:id="rId52"/>
    <p:sldId id="1151" r:id="rId53"/>
    <p:sldId id="1152" r:id="rId54"/>
    <p:sldId id="1153" r:id="rId55"/>
    <p:sldId id="1154" r:id="rId56"/>
    <p:sldId id="1155" r:id="rId57"/>
    <p:sldId id="1156" r:id="rId58"/>
    <p:sldId id="1157" r:id="rId59"/>
    <p:sldId id="1158" r:id="rId60"/>
    <p:sldId id="1159" r:id="rId61"/>
    <p:sldId id="1160" r:id="rId62"/>
    <p:sldId id="1161" r:id="rId63"/>
    <p:sldId id="1162" r:id="rId64"/>
    <p:sldId id="1163" r:id="rId65"/>
    <p:sldId id="1164" r:id="rId66"/>
    <p:sldId id="1165" r:id="rId67"/>
    <p:sldId id="1166" r:id="rId68"/>
    <p:sldId id="1167" r:id="rId69"/>
    <p:sldId id="1168" r:id="rId70"/>
    <p:sldId id="1169" r:id="rId71"/>
    <p:sldId id="1170" r:id="rId72"/>
    <p:sldId id="1171" r:id="rId73"/>
    <p:sldId id="1172" r:id="rId74"/>
    <p:sldId id="1173" r:id="rId75"/>
    <p:sldId id="1174" r:id="rId76"/>
    <p:sldId id="1175" r:id="rId77"/>
    <p:sldId id="1177" r:id="rId78"/>
    <p:sldId id="1178" r:id="rId79"/>
    <p:sldId id="1179" r:id="rId80"/>
    <p:sldId id="1191" r:id="rId81"/>
    <p:sldId id="1181" r:id="rId82"/>
    <p:sldId id="1182" r:id="rId83"/>
    <p:sldId id="1183" r:id="rId84"/>
    <p:sldId id="1184" r:id="rId85"/>
    <p:sldId id="1185" r:id="rId86"/>
    <p:sldId id="1186" r:id="rId87"/>
    <p:sldId id="1187" r:id="rId88"/>
    <p:sldId id="1192" r:id="rId89"/>
    <p:sldId id="1188" r:id="rId90"/>
    <p:sldId id="1189" r:id="rId9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C4"/>
    <a:srgbClr val="47BD63"/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0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9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handoutMaster" Target="handoutMasters/handoutMaster1.xml"/><Relationship Id="rId98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A3C4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13" Type="http://schemas.openxmlformats.org/officeDocument/2006/relationships/slide" Target="slide51.xml"/><Relationship Id="rId18" Type="http://schemas.openxmlformats.org/officeDocument/2006/relationships/slide" Target="slide75.xml"/><Relationship Id="rId3" Type="http://schemas.openxmlformats.org/officeDocument/2006/relationships/slide" Target="slide10.xml"/><Relationship Id="rId21" Type="http://schemas.openxmlformats.org/officeDocument/2006/relationships/slide" Target="slide18.xml"/><Relationship Id="rId7" Type="http://schemas.openxmlformats.org/officeDocument/2006/relationships/slide" Target="slide19.xml"/><Relationship Id="rId12" Type="http://schemas.openxmlformats.org/officeDocument/2006/relationships/slide" Target="slide45.xml"/><Relationship Id="rId17" Type="http://schemas.openxmlformats.org/officeDocument/2006/relationships/slide" Target="slide68.xml"/><Relationship Id="rId2" Type="http://schemas.openxmlformats.org/officeDocument/2006/relationships/notesSlide" Target="../notesSlides/notesSlide1.xml"/><Relationship Id="rId16" Type="http://schemas.openxmlformats.org/officeDocument/2006/relationships/slide" Target="slide67.xml"/><Relationship Id="rId20" Type="http://schemas.openxmlformats.org/officeDocument/2006/relationships/slide" Target="slide8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11" Type="http://schemas.openxmlformats.org/officeDocument/2006/relationships/slide" Target="slide40.xml"/><Relationship Id="rId5" Type="http://schemas.openxmlformats.org/officeDocument/2006/relationships/slide" Target="slide2.xml"/><Relationship Id="rId15" Type="http://schemas.openxmlformats.org/officeDocument/2006/relationships/slide" Target="slide59.xml"/><Relationship Id="rId10" Type="http://schemas.openxmlformats.org/officeDocument/2006/relationships/slide" Target="slide32.xml"/><Relationship Id="rId19" Type="http://schemas.openxmlformats.org/officeDocument/2006/relationships/slide" Target="slide81.xml"/><Relationship Id="rId4" Type="http://schemas.openxmlformats.org/officeDocument/2006/relationships/image" Target="../media/image1.png"/><Relationship Id="rId9" Type="http://schemas.openxmlformats.org/officeDocument/2006/relationships/slide" Target="slide28.xml"/><Relationship Id="rId14" Type="http://schemas.openxmlformats.org/officeDocument/2006/relationships/slide" Target="slide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71442" y="324065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和の文化を受け継ぐ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-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和菓子をさぐる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ç·´ãåãã»ç·´ãèå­ã®ã¤ã©ã¹ã">
            <a:extLst>
              <a:ext uri="{FF2B5EF4-FFF2-40B4-BE49-F238E27FC236}">
                <a16:creationId xmlns:a16="http://schemas.microsoft.com/office/drawing/2014/main" id="{92CDE969-D49F-449B-9552-2E43634BD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571" y="5446190"/>
            <a:ext cx="1402485" cy="1325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71442" y="227481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漢字を使おう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71442" y="273392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どうやって文をつなげればいいの？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71442" y="4259040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熟語の構成と意味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71442" y="4775300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提案します、一週間チャレンジ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71441" y="5282035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zh-TW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和語、漢語、外来語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71442" y="5788770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大造じいさんとがん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C4C1BF2-F154-4B8B-AEF4-F8C1A05DC067}"/>
              </a:ext>
            </a:extLst>
          </p:cNvPr>
          <p:cNvSpPr txBox="1"/>
          <p:nvPr/>
        </p:nvSpPr>
        <p:spPr>
          <a:xfrm>
            <a:off x="71441" y="629330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漢字を使おう　６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8E73B94-6B78-4DF6-904E-995114311D59}"/>
              </a:ext>
            </a:extLst>
          </p:cNvPr>
          <p:cNvSpPr txBox="1"/>
          <p:nvPr/>
        </p:nvSpPr>
        <p:spPr>
          <a:xfrm>
            <a:off x="6558884" y="246574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漢字を使おう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793B457-E02B-46C7-AFA0-9025DB1DF042}"/>
              </a:ext>
            </a:extLst>
          </p:cNvPr>
          <p:cNvSpPr txBox="1"/>
          <p:nvPr/>
        </p:nvSpPr>
        <p:spPr>
          <a:xfrm>
            <a:off x="6559628" y="2911077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いにしえの人がえがく世界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2AEDE7A-C656-4B88-85DE-C5D16A499625}"/>
              </a:ext>
            </a:extLst>
          </p:cNvPr>
          <p:cNvSpPr txBox="1"/>
          <p:nvPr/>
        </p:nvSpPr>
        <p:spPr>
          <a:xfrm>
            <a:off x="6558884" y="3322562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「弱いロボット」だからできること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AC30BF-B057-4134-8007-E34DFBB8CC0E}"/>
              </a:ext>
            </a:extLst>
          </p:cNvPr>
          <p:cNvSpPr txBox="1"/>
          <p:nvPr/>
        </p:nvSpPr>
        <p:spPr>
          <a:xfrm>
            <a:off x="6558884" y="3772147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漢字を使おう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DF52D98-5ED7-4E6F-83DD-F53915D8ACFA}"/>
              </a:ext>
            </a:extLst>
          </p:cNvPr>
          <p:cNvSpPr txBox="1"/>
          <p:nvPr/>
        </p:nvSpPr>
        <p:spPr>
          <a:xfrm>
            <a:off x="6558884" y="4278882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資料を見て考えたことを話そう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D002D75-F495-4A26-B232-DCCC4A1A1CAF}"/>
              </a:ext>
            </a:extLst>
          </p:cNvPr>
          <p:cNvSpPr txBox="1"/>
          <p:nvPr/>
        </p:nvSpPr>
        <p:spPr>
          <a:xfrm>
            <a:off x="6558884" y="4785617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漢字を使おう　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1508B92-6E4D-41DF-B627-2038339C9E16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CE7619-77C9-5477-A174-49D9643ECE18}"/>
              </a:ext>
            </a:extLst>
          </p:cNvPr>
          <p:cNvSpPr txBox="1"/>
          <p:nvPr/>
        </p:nvSpPr>
        <p:spPr>
          <a:xfrm>
            <a:off x="6558884" y="5316302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手塚治虫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20F331-31F9-DF0F-C5ED-7DA81365798A}"/>
              </a:ext>
            </a:extLst>
          </p:cNvPr>
          <p:cNvSpPr txBox="1"/>
          <p:nvPr/>
        </p:nvSpPr>
        <p:spPr>
          <a:xfrm>
            <a:off x="6558884" y="5868461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漢字を使おう　１０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C332EE-2125-55F9-5B9C-113D5B8D1975}"/>
              </a:ext>
            </a:extLst>
          </p:cNvPr>
          <p:cNvSpPr txBox="1"/>
          <p:nvPr/>
        </p:nvSpPr>
        <p:spPr>
          <a:xfrm>
            <a:off x="6559628" y="6375196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わたしの文章見本帳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C35AA5-35E3-ED5C-F537-70098592C282}"/>
              </a:ext>
            </a:extLst>
          </p:cNvPr>
          <p:cNvSpPr txBox="1"/>
          <p:nvPr/>
        </p:nvSpPr>
        <p:spPr>
          <a:xfrm>
            <a:off x="58256" y="3755241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和の文化を発信しよう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73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C527F0-C20E-6DFD-B08F-1F924C1522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C80822-A71D-A8C1-7BA7-0E4806D0299E}"/>
              </a:ext>
            </a:extLst>
          </p:cNvPr>
          <p:cNvSpPr txBox="1"/>
          <p:nvPr/>
        </p:nvSpPr>
        <p:spPr>
          <a:xfrm>
            <a:off x="6872524" y="16982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2CEF59B-505B-C0C4-6146-88B39E62BCB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DD1137-85F9-4E0F-87DA-22F276FBD5E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184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A57B71-8C44-90E3-74A3-C596EFA05807}"/>
              </a:ext>
            </a:extLst>
          </p:cNvPr>
          <p:cNvSpPr txBox="1"/>
          <p:nvPr/>
        </p:nvSpPr>
        <p:spPr>
          <a:xfrm>
            <a:off x="3813352" y="2418346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EE4FC0-DD9A-3796-DA66-59E43E6E9F0A}"/>
              </a:ext>
            </a:extLst>
          </p:cNvPr>
          <p:cNvSpPr txBox="1"/>
          <p:nvPr/>
        </p:nvSpPr>
        <p:spPr>
          <a:xfrm>
            <a:off x="6887764" y="26812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DA0B1F-7024-0D52-DE06-17066894A568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2D16264-49F5-9752-9550-2154D1E2BB65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404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4F164D-AB6B-C193-65EE-83FDFEE9AE9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96C9A7-1342-FDCE-33A5-8C8891996476}"/>
              </a:ext>
            </a:extLst>
          </p:cNvPr>
          <p:cNvSpPr txBox="1"/>
          <p:nvPr/>
        </p:nvSpPr>
        <p:spPr>
          <a:xfrm>
            <a:off x="6857284" y="19496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　にゅう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4D838A3-F097-7F8F-86B8-238571A5DA8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DECC79-B031-13BA-D72D-003693BC791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810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328AD1-DE7F-FF36-5D60-0356E5B86D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047FEE-FB78-098B-9A8B-6C117F832733}"/>
              </a:ext>
            </a:extLst>
          </p:cNvPr>
          <p:cNvSpPr txBox="1"/>
          <p:nvPr/>
        </p:nvSpPr>
        <p:spPr>
          <a:xfrm>
            <a:off x="6864904" y="21020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　じゅつ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836E8F3-5151-7C14-033D-1622F698849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4FC160-4F57-0AC7-4661-E99C1F612A1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15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2487A0-5376-5F33-3538-A06DABF15BB8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40A416-1334-3174-A898-E0C4422AAAAC}"/>
              </a:ext>
            </a:extLst>
          </p:cNvPr>
          <p:cNvSpPr txBox="1"/>
          <p:nvPr/>
        </p:nvSpPr>
        <p:spPr>
          <a:xfrm>
            <a:off x="6851450" y="143152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93B21B-6BCA-C176-A107-3723F75072F6}"/>
              </a:ext>
            </a:extLst>
          </p:cNvPr>
          <p:cNvSpPr/>
          <p:nvPr/>
        </p:nvSpPr>
        <p:spPr>
          <a:xfrm>
            <a:off x="4896465" y="1191419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964B0E-71D5-8C69-FC31-296D2A9A975C}"/>
              </a:ext>
            </a:extLst>
          </p:cNvPr>
          <p:cNvSpPr/>
          <p:nvPr/>
        </p:nvSpPr>
        <p:spPr>
          <a:xfrm>
            <a:off x="4896465" y="1191419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43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22BE4E-EE1A-CB4A-0286-F22DC298CF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3BCFE0-5202-35D5-AD1F-90952A42DD94}"/>
              </a:ext>
            </a:extLst>
          </p:cNvPr>
          <p:cNvSpPr txBox="1"/>
          <p:nvPr/>
        </p:nvSpPr>
        <p:spPr>
          <a:xfrm>
            <a:off x="6864904" y="210208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がた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25A27F-A3E9-4F34-5689-CC120889E96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4658FA3-7542-9084-D07D-F94EA0880A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886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5219BD-11A3-5235-6B02-B9EE99A61256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再発見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09D977-4868-4970-98D6-549A63A74473}"/>
              </a:ext>
            </a:extLst>
          </p:cNvPr>
          <p:cNvSpPr txBox="1"/>
          <p:nvPr/>
        </p:nvSpPr>
        <p:spPr>
          <a:xfrm>
            <a:off x="6851450" y="143152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はっ けん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3045B3-B5B2-5834-32B6-13AC11236BBC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30820E-7890-1550-D2CC-A22A6CC9A791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081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和の文化を受けつぐ</a:t>
            </a:r>
            <a:r>
              <a:rPr kumimoji="1" lang="en-US" altLang="ja-JP" dirty="0"/>
              <a:t>-</a:t>
            </a:r>
            <a:r>
              <a:rPr kumimoji="1" lang="ja-JP" altLang="en-US" dirty="0"/>
              <a:t>和菓子をさぐる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336612-392D-A73B-1168-AA7660D241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5A62DDA-2D8D-69BB-FE57-27514D6286B7}"/>
              </a:ext>
            </a:extLst>
          </p:cNvPr>
          <p:cNvSpPr txBox="1"/>
          <p:nvPr/>
        </p:nvSpPr>
        <p:spPr>
          <a:xfrm>
            <a:off x="6910624" y="154582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D0B9F4D-5150-6A5B-2DBB-1081C2D83EF5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D2BAB15-73EE-111A-455B-5DA2677899EF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061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9AAE2-2468-043A-B1B1-70410DEE7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和の文化を</a:t>
            </a:r>
            <a:r>
              <a:rPr lang="ja-JP" altLang="en-US" dirty="0"/>
              <a:t>発信しよう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EA2401-57CA-FE56-11CD-3F7525A36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A454A4-D5D6-9851-1258-95305D06F39B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756C41-9704-EC54-9364-7FA879ABE854}"/>
              </a:ext>
            </a:extLst>
          </p:cNvPr>
          <p:cNvSpPr txBox="1"/>
          <p:nvPr/>
        </p:nvSpPr>
        <p:spPr>
          <a:xfrm>
            <a:off x="6851450" y="143152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  か  てき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36E39E-CF6E-38EF-E12E-F113D892B91B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C57051-F21B-110D-FFEB-A6DEC3510A8F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98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236D84-8D2D-A7A1-2F84-E4D32E0526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D40C5B-2B0A-0672-0095-9733B818DA93}"/>
              </a:ext>
            </a:extLst>
          </p:cNvPr>
          <p:cNvSpPr txBox="1"/>
          <p:nvPr/>
        </p:nvSpPr>
        <p:spPr>
          <a:xfrm>
            <a:off x="6864904" y="2102085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　　ご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246BE9E-0548-AC6F-C0A7-BD7D618C0E1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C89E2CE-E55B-0698-8E2F-6B009A0F756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39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60CDB8-DAC1-54ED-4FF7-A54579DA68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圧力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8F325C-6739-22EA-FB13-72DDE2F7A57D}"/>
              </a:ext>
            </a:extLst>
          </p:cNvPr>
          <p:cNvSpPr txBox="1"/>
          <p:nvPr/>
        </p:nvSpPr>
        <p:spPr>
          <a:xfrm>
            <a:off x="6864904" y="14924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　りょく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48DB95A-B3D9-5012-56D1-6F0C061600A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608973-6B75-562D-1991-D117DB1CD4F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022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DBCFEC-EF98-B7F2-ECD3-714A15FC6493}"/>
              </a:ext>
            </a:extLst>
          </p:cNvPr>
          <p:cNvSpPr txBox="1"/>
          <p:nvPr/>
        </p:nvSpPr>
        <p:spPr>
          <a:xfrm>
            <a:off x="5647979" y="819150"/>
            <a:ext cx="2323713" cy="5495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夫妻の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2EBCCE-5EAD-5650-4E52-E97479D345A7}"/>
              </a:ext>
            </a:extLst>
          </p:cNvPr>
          <p:cNvSpPr txBox="1"/>
          <p:nvPr/>
        </p:nvSpPr>
        <p:spPr>
          <a:xfrm>
            <a:off x="7971692" y="1642411"/>
            <a:ext cx="861774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さい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FAF69C-0C4A-E7F5-EE9C-4852489BAB6F}"/>
              </a:ext>
            </a:extLst>
          </p:cNvPr>
          <p:cNvSpPr txBox="1"/>
          <p:nvPr/>
        </p:nvSpPr>
        <p:spPr>
          <a:xfrm>
            <a:off x="3324266" y="4886452"/>
            <a:ext cx="2323713" cy="19715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222B07-1636-5C51-A54A-E822DE2704E2}"/>
              </a:ext>
            </a:extLst>
          </p:cNvPr>
          <p:cNvSpPr/>
          <p:nvPr/>
        </p:nvSpPr>
        <p:spPr>
          <a:xfrm>
            <a:off x="5886449" y="885953"/>
            <a:ext cx="1871683" cy="3666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613155D-BE73-F64A-16F2-08ABD99614A3}"/>
              </a:ext>
            </a:extLst>
          </p:cNvPr>
          <p:cNvSpPr/>
          <p:nvPr/>
        </p:nvSpPr>
        <p:spPr>
          <a:xfrm>
            <a:off x="5886449" y="885953"/>
            <a:ext cx="1871683" cy="366699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315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651E03-A4AB-C0B9-BDF1-6D951B6122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8BCF7B-2D2A-4ACD-F56A-3BC3374ECB32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ふく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C81228-8D67-6088-0A28-78D221E911F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2BA87F-F973-0FF3-6A80-172CBA10AFE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793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B7E937-FEAB-F8B0-F84E-4D176381E6D2}"/>
              </a:ext>
            </a:extLst>
          </p:cNvPr>
          <p:cNvSpPr txBox="1"/>
          <p:nvPr/>
        </p:nvSpPr>
        <p:spPr>
          <a:xfrm>
            <a:off x="5647979" y="819150"/>
            <a:ext cx="2323713" cy="5495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耕具の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D83D19-CE20-D70D-9B0D-610AA3FF9BD4}"/>
              </a:ext>
            </a:extLst>
          </p:cNvPr>
          <p:cNvSpPr txBox="1"/>
          <p:nvPr/>
        </p:nvSpPr>
        <p:spPr>
          <a:xfrm>
            <a:off x="7779275" y="1262642"/>
            <a:ext cx="861774" cy="291361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　ぐ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C047D4-7E21-53AD-13AF-802643FB385B}"/>
              </a:ext>
            </a:extLst>
          </p:cNvPr>
          <p:cNvSpPr txBox="1"/>
          <p:nvPr/>
        </p:nvSpPr>
        <p:spPr>
          <a:xfrm>
            <a:off x="3324266" y="2981903"/>
            <a:ext cx="2323713" cy="41385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くわ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05BB5C5-96DA-DDA3-BD17-88F382530F16}"/>
              </a:ext>
            </a:extLst>
          </p:cNvPr>
          <p:cNvSpPr/>
          <p:nvPr/>
        </p:nvSpPr>
        <p:spPr>
          <a:xfrm>
            <a:off x="5886449" y="885953"/>
            <a:ext cx="1871683" cy="3666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B5E698B-7105-A7EB-ADD6-9F83B04C1B38}"/>
              </a:ext>
            </a:extLst>
          </p:cNvPr>
          <p:cNvSpPr/>
          <p:nvPr/>
        </p:nvSpPr>
        <p:spPr>
          <a:xfrm>
            <a:off x="5886449" y="885953"/>
            <a:ext cx="1871683" cy="366699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136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8D80D2-843B-2BDC-EAEB-6B5735D8F3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受講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63027B-DCC5-70DF-34CE-AF9730443601}"/>
              </a:ext>
            </a:extLst>
          </p:cNvPr>
          <p:cNvSpPr txBox="1"/>
          <p:nvPr/>
        </p:nvSpPr>
        <p:spPr>
          <a:xfrm>
            <a:off x="6788704" y="163726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こう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4E30FF-17BD-6A1E-10D9-2D09F6F8225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8D025F5-D356-81BB-EF1E-C14BB305A04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696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33F70B-8B7F-D591-7A20-9D809FE1E6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無罪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581087-75EB-D0BA-E551-09965C2FE7BE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　 ざい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FC175D2-38AF-3E28-866E-8449DEF0FA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68C0C1-F59E-7800-3C23-D60C473B354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751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59900-4D70-8E0A-8F8B-867550C57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熟語の構成と意味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6C0C688-B02D-5A36-0BE5-D4C3266B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A3FFBA-6FF3-67F2-9F15-79CED81A86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不燃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F9E3FC-D19B-9DBC-4F29-E20AAD48492B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ねん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DEE068-9C0F-A2D1-5407-D1D69686424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8CAA9B5-8CAF-51B6-8EBB-199E62E0F31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44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A50CE2-81A2-C05C-3ED3-959C497D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提案します、一週間チャレンジ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D3238D-DB0C-1DB0-9E29-E4C9F9C3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CD75FD-15B0-E3EC-050C-3E5075C2BDA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提案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582EA2-04B6-4AEB-CA20-602598476983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　あん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E1221A-2153-38CC-B3BA-19D0F827378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6E2ED8-2F9D-098A-892F-BD5FA6A3EDD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725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A50CE2-81A2-C05C-3ED3-959C497D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提案します、一週間チャレンジ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D3238D-DB0C-1DB0-9E29-E4C9F9C3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FA5EBC4-5675-DA28-E221-E78295DBA9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賞金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41BB31-C2B4-7BD1-8545-1EBA5B0D52EE}"/>
              </a:ext>
            </a:extLst>
          </p:cNvPr>
          <p:cNvSpPr txBox="1"/>
          <p:nvPr/>
        </p:nvSpPr>
        <p:spPr>
          <a:xfrm>
            <a:off x="6810478" y="1191417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きん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970A9E-A429-C248-EF67-AA94BA36F0C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2AB1731-514A-7A85-91F8-33B383C56B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700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BC14F8-9DA9-92BB-7E90-B3DBAFFB275D}"/>
              </a:ext>
            </a:extLst>
          </p:cNvPr>
          <p:cNvSpPr txBox="1"/>
          <p:nvPr/>
        </p:nvSpPr>
        <p:spPr>
          <a:xfrm>
            <a:off x="3813352" y="2566408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15C2965-DBFC-C453-5441-C2C59195500B}"/>
              </a:ext>
            </a:extLst>
          </p:cNvPr>
          <p:cNvSpPr txBox="1"/>
          <p:nvPr/>
        </p:nvSpPr>
        <p:spPr>
          <a:xfrm>
            <a:off x="6803944" y="228107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さくら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A404360-EB25-8A9D-4E77-6ED93E13CFFA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CCCEF19-3D86-D319-38FA-464BFD8A1FEE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690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D9584F-5693-A1F4-5BFC-FD5B89B17BFC}"/>
              </a:ext>
            </a:extLst>
          </p:cNvPr>
          <p:cNvSpPr txBox="1"/>
          <p:nvPr/>
        </p:nvSpPr>
        <p:spPr>
          <a:xfrm>
            <a:off x="5647979" y="819151"/>
            <a:ext cx="2323713" cy="21145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6D4F5AC-C034-26AC-A0AB-B06A7D8EF893}"/>
              </a:ext>
            </a:extLst>
          </p:cNvPr>
          <p:cNvSpPr txBox="1"/>
          <p:nvPr/>
        </p:nvSpPr>
        <p:spPr>
          <a:xfrm>
            <a:off x="7779275" y="1262642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825665-ECFB-9CC8-B786-40E6CF67536B}"/>
              </a:ext>
            </a:extLst>
          </p:cNvPr>
          <p:cNvSpPr txBox="1"/>
          <p:nvPr/>
        </p:nvSpPr>
        <p:spPr>
          <a:xfrm>
            <a:off x="3443501" y="1286922"/>
            <a:ext cx="2323713" cy="56840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メダル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10BA2E6-8CCD-3604-185A-68D0FDDFC938}"/>
              </a:ext>
            </a:extLst>
          </p:cNvPr>
          <p:cNvSpPr/>
          <p:nvPr/>
        </p:nvSpPr>
        <p:spPr>
          <a:xfrm>
            <a:off x="5886449" y="819151"/>
            <a:ext cx="1892825" cy="18859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11660EB-1F24-6188-0636-CF114B0E5574}"/>
              </a:ext>
            </a:extLst>
          </p:cNvPr>
          <p:cNvSpPr/>
          <p:nvPr/>
        </p:nvSpPr>
        <p:spPr>
          <a:xfrm>
            <a:off x="5886449" y="819151"/>
            <a:ext cx="1892825" cy="18859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133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4AD476-F13D-AEE8-81E3-96A8403EB35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622D26-CE83-C51D-E33C-ECEA4A789EE9}"/>
              </a:ext>
            </a:extLst>
          </p:cNvPr>
          <p:cNvSpPr txBox="1"/>
          <p:nvPr/>
        </p:nvSpPr>
        <p:spPr>
          <a:xfrm>
            <a:off x="6864904" y="14924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えい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65CA69-D25A-1524-E737-CFF15D5AECB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C38690-85A3-005A-1D61-D25E804EEE3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7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872690-163B-BD17-FFE5-69302514AA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FA9A2A-F7C5-08E4-B104-9CDD4BB78FB9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　えき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E07D69-9CE0-31CE-A75C-C4FFB2A9794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4273D72-E48F-14A5-24E0-FE05F9D8974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707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C1AE2-29F4-489C-F3B7-ABF604259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/>
              <a:t>和語、漢語、外来語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63C1E7-78FD-08FB-CA96-12AD98F3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0BE2BC-470C-F759-6A58-E243F538B2A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D86E7F-357A-79CA-812F-4B4E41F61673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そく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056240-EBC2-CE92-8754-548520E05A8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F7965A-3B11-5B7C-50E1-3C1A23EA2FA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889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4D6C3-F3E7-6CB1-6CFC-15CBDD2846E0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D0933-AA96-A107-6C5E-8B0F50F698AA}"/>
              </a:ext>
            </a:extLst>
          </p:cNvPr>
          <p:cNvSpPr txBox="1"/>
          <p:nvPr/>
        </p:nvSpPr>
        <p:spPr>
          <a:xfrm>
            <a:off x="6851450" y="1324845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064EE1-A05F-C53F-51F1-600574FDC0A3}"/>
              </a:ext>
            </a:extLst>
          </p:cNvPr>
          <p:cNvSpPr/>
          <p:nvPr/>
        </p:nvSpPr>
        <p:spPr>
          <a:xfrm>
            <a:off x="4896465" y="1191419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82A7F41-B302-976C-837B-D2A2948A7103}"/>
              </a:ext>
            </a:extLst>
          </p:cNvPr>
          <p:cNvSpPr/>
          <p:nvPr/>
        </p:nvSpPr>
        <p:spPr>
          <a:xfrm>
            <a:off x="4896465" y="1191419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6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7656AF-6D2D-13A8-7668-77D84CE217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統領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58719E-6D28-FBE0-EA0B-ADC0968CF806}"/>
              </a:ext>
            </a:extLst>
          </p:cNvPr>
          <p:cNvSpPr txBox="1"/>
          <p:nvPr/>
        </p:nvSpPr>
        <p:spPr>
          <a:xfrm>
            <a:off x="6788704" y="1439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　りょう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78F922-58CA-64EB-AAC2-3F9AF10A1CA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8EB001-D2A2-F975-FF24-6A3396A6862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995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C221C0-BFAF-D159-AEB0-28CC1ED961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張る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03DDD6-AEDC-B44D-96A9-ACB7E889B64F}"/>
              </a:ext>
            </a:extLst>
          </p:cNvPr>
          <p:cNvSpPr txBox="1"/>
          <p:nvPr/>
        </p:nvSpPr>
        <p:spPr>
          <a:xfrm>
            <a:off x="6887764" y="195730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DC0B97-5136-6802-3990-766347BDA513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43E593-FE82-E167-427E-3EBCE97EF58D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18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F59F86-11A6-5DEE-C5FB-70C3F6F6EE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5BBE3D-CA07-10EF-4114-1BF589EBDFBF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どう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49CE30-E266-CF7D-C1DB-72E280154A1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E696B96-27D1-01B3-6AB4-164BFA98370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362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FC4961-2D22-7060-51B8-7A7BF934D3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計略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263CE9-01D0-204F-FA07-5E3D8FE0A7F4}"/>
              </a:ext>
            </a:extLst>
          </p:cNvPr>
          <p:cNvSpPr txBox="1"/>
          <p:nvPr/>
        </p:nvSpPr>
        <p:spPr>
          <a:xfrm>
            <a:off x="6788704" y="1439385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りゃく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595F5C-8368-7C67-06CA-6096488247D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EC49D8-9E14-8FBE-478C-8039B85BB09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94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387E10-7625-0688-2B7F-4DBD0E7E201D}"/>
              </a:ext>
            </a:extLst>
          </p:cNvPr>
          <p:cNvSpPr txBox="1"/>
          <p:nvPr/>
        </p:nvSpPr>
        <p:spPr>
          <a:xfrm>
            <a:off x="5873994" y="681101"/>
            <a:ext cx="2323713" cy="5495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ねこを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083D77-D573-F53D-2ADD-475F289DB923}"/>
              </a:ext>
            </a:extLst>
          </p:cNvPr>
          <p:cNvSpPr txBox="1"/>
          <p:nvPr/>
        </p:nvSpPr>
        <p:spPr>
          <a:xfrm>
            <a:off x="5424057" y="3782031"/>
            <a:ext cx="861774" cy="6565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532F35-2D84-B84E-CC37-6B4719CB381E}"/>
              </a:ext>
            </a:extLst>
          </p:cNvPr>
          <p:cNvSpPr txBox="1"/>
          <p:nvPr/>
        </p:nvSpPr>
        <p:spPr>
          <a:xfrm>
            <a:off x="3305216" y="3191453"/>
            <a:ext cx="2323713" cy="41385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飼う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C36D811-5A30-FD8A-7F3E-E03A2105881E}"/>
              </a:ext>
            </a:extLst>
          </p:cNvPr>
          <p:cNvSpPr/>
          <p:nvPr/>
        </p:nvSpPr>
        <p:spPr>
          <a:xfrm>
            <a:off x="3531231" y="3191453"/>
            <a:ext cx="1840869" cy="183774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456BBE-F2F9-86F1-18E9-FA2803701351}"/>
              </a:ext>
            </a:extLst>
          </p:cNvPr>
          <p:cNvSpPr/>
          <p:nvPr/>
        </p:nvSpPr>
        <p:spPr>
          <a:xfrm>
            <a:off x="3531231" y="3191453"/>
            <a:ext cx="1840869" cy="183774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427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2A80B7-5140-879D-5055-0BD6D8E5D1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花弁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974EA0-2330-C454-D5CC-81E803AA8E4B}"/>
              </a:ext>
            </a:extLst>
          </p:cNvPr>
          <p:cNvSpPr txBox="1"/>
          <p:nvPr/>
        </p:nvSpPr>
        <p:spPr>
          <a:xfrm>
            <a:off x="6773464" y="194206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 べん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11D4FF-9DDF-0C91-297F-F6623BC241C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29CA38-82AD-ACD9-606C-77930C63D5B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638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55FA8-E49E-5EB9-43A6-32FD11D25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大造じいさんとがん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4835398-CCB8-6397-ABB0-67428597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35CAC8-4506-A5A9-D40C-28D548F758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F286A0-C5B9-8FCC-37AA-BAD9CB6EEBE8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どう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E6BAFD0-CF8F-3427-3836-C0EE962E5D9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46EDFC1-6D77-CABD-844E-C61ED31690B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883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9F1149-CEFC-ACD4-2856-82C6CB03D9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BE708F-4F42-108B-D267-D340070F657E}"/>
              </a:ext>
            </a:extLst>
          </p:cNvPr>
          <p:cNvSpPr txBox="1"/>
          <p:nvPr/>
        </p:nvSpPr>
        <p:spPr>
          <a:xfrm>
            <a:off x="6887764" y="2277345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BCD5C90-CF93-7902-C8FB-D4597EBE199D}"/>
              </a:ext>
            </a:extLst>
          </p:cNvPr>
          <p:cNvSpPr txBox="1"/>
          <p:nvPr/>
        </p:nvSpPr>
        <p:spPr>
          <a:xfrm>
            <a:off x="6953478" y="454590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7590C52-B8C2-7EAF-29E1-96DD48BC65B8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6F90DD-52F1-DCFC-DE0B-E991853C191E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024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55EB2E-6057-98F8-7557-203B04B1E1BC}"/>
              </a:ext>
            </a:extLst>
          </p:cNvPr>
          <p:cNvSpPr txBox="1"/>
          <p:nvPr/>
        </p:nvSpPr>
        <p:spPr>
          <a:xfrm>
            <a:off x="5873994" y="681101"/>
            <a:ext cx="2323713" cy="5495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農婦の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9EF5FF8-3201-5047-16ED-2F0A04597F15}"/>
              </a:ext>
            </a:extLst>
          </p:cNvPr>
          <p:cNvSpPr txBox="1"/>
          <p:nvPr/>
        </p:nvSpPr>
        <p:spPr>
          <a:xfrm>
            <a:off x="8422676" y="1143565"/>
            <a:ext cx="861774" cy="23493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　ふ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ED3A2FE-5C98-A108-32C8-CA5F0DB95C13}"/>
              </a:ext>
            </a:extLst>
          </p:cNvPr>
          <p:cNvSpPr txBox="1"/>
          <p:nvPr/>
        </p:nvSpPr>
        <p:spPr>
          <a:xfrm>
            <a:off x="3325312" y="4715453"/>
            <a:ext cx="2323713" cy="21425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248BE0D-5E5F-376D-1F63-5510E1DC7D3F}"/>
              </a:ext>
            </a:extLst>
          </p:cNvPr>
          <p:cNvSpPr/>
          <p:nvPr/>
        </p:nvSpPr>
        <p:spPr>
          <a:xfrm>
            <a:off x="5873994" y="705387"/>
            <a:ext cx="2323713" cy="36570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F90183-ABB1-EAD9-552C-24CBD1ABC3AF}"/>
              </a:ext>
            </a:extLst>
          </p:cNvPr>
          <p:cNvSpPr/>
          <p:nvPr/>
        </p:nvSpPr>
        <p:spPr>
          <a:xfrm>
            <a:off x="5873994" y="705387"/>
            <a:ext cx="2323713" cy="36570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17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CDB9A0-536F-D5EC-5E5C-79E6D087A65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綿糸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776577-0151-5B1E-B80E-81D92A2F7812}"/>
              </a:ext>
            </a:extLst>
          </p:cNvPr>
          <p:cNvSpPr txBox="1"/>
          <p:nvPr/>
        </p:nvSpPr>
        <p:spPr>
          <a:xfrm>
            <a:off x="6788704" y="154582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　 し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E06B4D-EB10-6EF4-4493-693D3D6324A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E1C686C-07CF-A1BF-DCB1-505CEBFE1CF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870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96D721-8CB3-BE4F-1603-338C6BDF7A56}"/>
              </a:ext>
            </a:extLst>
          </p:cNvPr>
          <p:cNvSpPr txBox="1"/>
          <p:nvPr/>
        </p:nvSpPr>
        <p:spPr>
          <a:xfrm>
            <a:off x="4683662" y="747117"/>
            <a:ext cx="196977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天下統一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A51CAD-07B5-2817-D102-76CE7D5F09D7}"/>
              </a:ext>
            </a:extLst>
          </p:cNvPr>
          <p:cNvSpPr txBox="1"/>
          <p:nvPr/>
        </p:nvSpPr>
        <p:spPr>
          <a:xfrm>
            <a:off x="6509443" y="844785"/>
            <a:ext cx="923330" cy="594008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か  とう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  <a:endParaRPr kumimoji="1" lang="en-US" altLang="ja-JP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35AC18F-57AF-BE7C-0795-66A9A9A427FD}"/>
              </a:ext>
            </a:extLst>
          </p:cNvPr>
          <p:cNvSpPr/>
          <p:nvPr/>
        </p:nvSpPr>
        <p:spPr>
          <a:xfrm>
            <a:off x="4805714" y="785793"/>
            <a:ext cx="1703729" cy="585003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C2F04F0-D3FA-2DDC-91FB-7C7D0388B30E}"/>
              </a:ext>
            </a:extLst>
          </p:cNvPr>
          <p:cNvSpPr/>
          <p:nvPr/>
        </p:nvSpPr>
        <p:spPr>
          <a:xfrm>
            <a:off x="4805714" y="785793"/>
            <a:ext cx="1703729" cy="585003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248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6912D5-AC14-F841-C85B-748E9D1557B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C92BAE-246A-2DF0-FFF7-CD8F815A4BF6}"/>
              </a:ext>
            </a:extLst>
          </p:cNvPr>
          <p:cNvSpPr txBox="1"/>
          <p:nvPr/>
        </p:nvSpPr>
        <p:spPr>
          <a:xfrm>
            <a:off x="6796324" y="131333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ゅう にん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78EC46B-5101-EEA8-37A7-88D02816B83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7FC5A5-12D6-3611-5BFE-80F2F0CF6AD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583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FD03DA-DA13-471E-174C-4BBA8D188A2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9B6F71-92C9-F028-A844-9F64469EF65E}"/>
              </a:ext>
            </a:extLst>
          </p:cNvPr>
          <p:cNvSpPr txBox="1"/>
          <p:nvPr/>
        </p:nvSpPr>
        <p:spPr>
          <a:xfrm>
            <a:off x="6788704" y="154582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はん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0FF15A-4AC1-5B17-1DA8-A5AC43EF6B2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FF75D3-73C0-7390-61E0-612F6DA0AB0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74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82C978-95D5-9DA7-CA1C-00FFB342E9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D6044E-5E14-74B2-D21D-2076158C752A}"/>
              </a:ext>
            </a:extLst>
          </p:cNvPr>
          <p:cNvSpPr txBox="1"/>
          <p:nvPr/>
        </p:nvSpPr>
        <p:spPr>
          <a:xfrm>
            <a:off x="6849664" y="256690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E347B81-7027-38EB-BCE6-971FE7EC8986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428A814E-4674-83C5-B643-34F0FEAFAF68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8120DF5-E7BB-BCF8-AC02-90998781055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37E7972-FCEE-D58B-210A-05EA0E5A7B4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FB48669-803D-DAB7-559F-8929520C9DD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78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3A4E80-A1B4-84F3-F6F3-55CF2E83B92A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八重桜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57F620-E4FB-8352-8636-88FBBB03034B}"/>
              </a:ext>
            </a:extLst>
          </p:cNvPr>
          <p:cNvSpPr txBox="1"/>
          <p:nvPr/>
        </p:nvSpPr>
        <p:spPr>
          <a:xfrm>
            <a:off x="6851450" y="178966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　 え ざくら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E07AF7E-68F2-9A23-343F-A183CEC4C7C1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FEE6DA-B4C3-8754-42CF-4BCB5108C20A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66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1DE414-FAE6-A949-4380-AA426605C7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液体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CD9CFF-4F53-01AF-BD06-B50F1ABD0E97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  たい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4E14FB0-AA78-74D8-EEE2-7572AE0D998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51A2C9-3F99-530C-558F-28ECB629546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534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738B10-7C83-FF60-9233-0DB53462AB5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26AAEE-5078-80C8-1831-A5E11B2F0363}"/>
              </a:ext>
            </a:extLst>
          </p:cNvPr>
          <p:cNvSpPr txBox="1"/>
          <p:nvPr/>
        </p:nvSpPr>
        <p:spPr>
          <a:xfrm>
            <a:off x="6918244" y="2466260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705244E-75E6-E520-7E76-5977658566A4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DE52713-F45A-AA50-AC55-EA2A214FB53A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4710E70-0C92-0F9F-D797-B80BEE314A6B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912D2C-A862-CF0C-D54B-C8A3E874385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46DF289-0DED-B8FE-F0FB-498A2332300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418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1C7825-57E6-5CEF-9AD8-F572D5E0A9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道程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B56CA6-8001-6D83-BAB2-B53B0C8AB9A6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  てい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792470-0FFE-2760-D13A-89CF30C9D09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59E927-B954-E53C-5B22-623A0662D6B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249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7FDE0A-0FCD-DFE5-9E5A-C927E62BEA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制度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22F329-C2D8-346B-ECBB-1B480C487217}"/>
              </a:ext>
            </a:extLst>
          </p:cNvPr>
          <p:cNvSpPr txBox="1"/>
          <p:nvPr/>
        </p:nvSpPr>
        <p:spPr>
          <a:xfrm>
            <a:off x="6864904" y="165250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ど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CF06E3-3259-32DA-0D7B-2D69AF8DEEA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0D1E04-F07C-C739-6545-A256D0F4F8C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753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D7E591-1ECB-ACB8-0AEA-C63548CC9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lang="ja-JP" altLang="en-US" dirty="0"/>
              <a:t>７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9C25D-DE21-45B7-EBC3-B4A94277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BF0840-D3D5-56D4-E506-48C90E5135A3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DCDF7E-AD46-7D32-BCA2-B09D06615112}"/>
              </a:ext>
            </a:extLst>
          </p:cNvPr>
          <p:cNvSpPr txBox="1"/>
          <p:nvPr/>
        </p:nvSpPr>
        <p:spPr>
          <a:xfrm>
            <a:off x="6805730" y="153058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  し　どう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F4FE31B-2E8D-266D-5DAD-460791A055E0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46A6B1-FF94-4C68-08C1-262A810C7AF2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055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32E82-F2DD-426E-CA69-1126765D1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いにしえの人のえがく世界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2B3C347-F1B4-849A-8EB9-7B74164D0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33F056-92EE-EF19-330F-1DCFC565DB8D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似合う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959B58-B0A0-C668-42D1-762F24259893}"/>
              </a:ext>
            </a:extLst>
          </p:cNvPr>
          <p:cNvSpPr txBox="1"/>
          <p:nvPr/>
        </p:nvSpPr>
        <p:spPr>
          <a:xfrm>
            <a:off x="6851450" y="1789665"/>
            <a:ext cx="1015663" cy="25160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 あ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405FE6-ADC8-ABD6-77D0-EC486B63975B}"/>
              </a:ext>
            </a:extLst>
          </p:cNvPr>
          <p:cNvSpPr/>
          <p:nvPr/>
        </p:nvSpPr>
        <p:spPr>
          <a:xfrm>
            <a:off x="4807975" y="1191418"/>
            <a:ext cx="2043476" cy="36018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BEE9189-F4A9-D248-1CCB-2259E40C79CF}"/>
              </a:ext>
            </a:extLst>
          </p:cNvPr>
          <p:cNvSpPr/>
          <p:nvPr/>
        </p:nvSpPr>
        <p:spPr>
          <a:xfrm>
            <a:off x="4807975" y="1191418"/>
            <a:ext cx="2043476" cy="360180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39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59B151-1288-4053-2ACD-30C2860E10A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製品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18BC6C-5217-6F18-FE68-73717F3BD027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 ひん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6E544E-4D20-F58C-D0FF-959FF369368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D3A64A-07C4-5CFA-356E-583F9E6B522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026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525DE9-2078-4ADC-5CFB-88D35855C7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能力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9143AB-D0E6-D428-3F16-EFAC02099899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りょく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13AEF1D-B57D-C316-6E81-90904F4B0B1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AC6E86-C9BD-910A-C389-2F24F747A8B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817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D42236-6D71-40E1-0C88-55B4AE0248ED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5C6D5B-DF40-EFDD-1C19-A2897A3580D5}"/>
              </a:ext>
            </a:extLst>
          </p:cNvPr>
          <p:cNvSpPr txBox="1"/>
          <p:nvPr/>
        </p:nvSpPr>
        <p:spPr>
          <a:xfrm>
            <a:off x="6958232" y="4581668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4D94F1E-41D6-667C-E459-F078BE98B53B}"/>
              </a:ext>
            </a:extLst>
          </p:cNvPr>
          <p:cNvSpPr/>
          <p:nvPr/>
        </p:nvSpPr>
        <p:spPr>
          <a:xfrm>
            <a:off x="4863127" y="4728458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B4124B-73EE-D595-09F5-64ABACD5D096}"/>
              </a:ext>
            </a:extLst>
          </p:cNvPr>
          <p:cNvSpPr/>
          <p:nvPr/>
        </p:nvSpPr>
        <p:spPr>
          <a:xfrm>
            <a:off x="4863127" y="4728458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459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4BFC33-F7E0-5635-EF91-C88A4556A4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1BFCAD-CD1B-6519-C3BE-5B7146B43BB5}"/>
              </a:ext>
            </a:extLst>
          </p:cNvPr>
          <p:cNvSpPr txBox="1"/>
          <p:nvPr/>
        </p:nvSpPr>
        <p:spPr>
          <a:xfrm>
            <a:off x="6796324" y="16906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9742B2-C99D-37EA-243B-138F5CB1BFB5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0C92E7-8A3F-1757-C9DA-9703A23C0CA4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291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8F46F1-9C69-449B-65A9-833ACF1B9E7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2DD8C8-ADE1-A50C-3FC3-BE9C4B1C7073}"/>
              </a:ext>
            </a:extLst>
          </p:cNvPr>
          <p:cNvSpPr txBox="1"/>
          <p:nvPr/>
        </p:nvSpPr>
        <p:spPr>
          <a:xfrm>
            <a:off x="6765844" y="14543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F03AC7B-BAAE-B7EE-B517-222C8360E9FC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9F9BF5-9687-403A-F432-DA377D78C72D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A08942-576B-7B54-78B7-7CFC62C86B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集団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29EB52-C556-F5E4-07DE-7DFB78A63CA4}"/>
              </a:ext>
            </a:extLst>
          </p:cNvPr>
          <p:cNvSpPr txBox="1"/>
          <p:nvPr/>
        </p:nvSpPr>
        <p:spPr>
          <a:xfrm>
            <a:off x="6842044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だん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45AF20-507D-72E7-85B3-56A5425D9FA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51A45D-DFBC-247F-F4D0-850DEC51C9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303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C7DD0-81BF-CEEC-1DF0-1116E2409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「弱いロボット」だからできること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8A2F8E7-D869-9B54-2D95-31A3AA42F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2E6F41-E7A0-E8B0-4ED0-43EC0828C1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経験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709B7D-72F8-2AE2-803B-B528F1E7B47B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  けん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01C565-46B7-1F60-BD7B-43B675D89E1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59EB388-AF69-C308-1868-8207A62D938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370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215A4A-9D21-D68A-F5EA-EE7997AF6E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DF9D1D-6D86-5E17-B6F7-0D78E22AE259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  ゆめ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7F6308-46A8-3B3D-01C7-7585104027E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182765-DA8A-BFBC-1EC9-A0F544B7F5A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41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086B2F-125C-410C-5975-B1C3DA53D6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701765-80A4-1531-36EF-5246D4B58F92}"/>
              </a:ext>
            </a:extLst>
          </p:cNvPr>
          <p:cNvSpPr txBox="1"/>
          <p:nvPr/>
        </p:nvSpPr>
        <p:spPr>
          <a:xfrm>
            <a:off x="6864904" y="14924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まい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6EC345B-D278-F8C0-B72C-A92D2BB8E82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114373-0629-8A4D-4832-B14DD7BC5B8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612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084243-15BD-EF7B-B865-5A62958FC154}"/>
              </a:ext>
            </a:extLst>
          </p:cNvPr>
          <p:cNvSpPr txBox="1"/>
          <p:nvPr/>
        </p:nvSpPr>
        <p:spPr>
          <a:xfrm>
            <a:off x="4683662" y="804267"/>
            <a:ext cx="1969770" cy="61108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幹線道路</a:t>
            </a:r>
            <a:endParaRPr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AF752D-BB3C-21CF-E1EA-CBA07F920F69}"/>
              </a:ext>
            </a:extLst>
          </p:cNvPr>
          <p:cNvSpPr txBox="1"/>
          <p:nvPr/>
        </p:nvSpPr>
        <p:spPr>
          <a:xfrm>
            <a:off x="6509443" y="901935"/>
            <a:ext cx="923330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せん どう  ろ</a:t>
            </a:r>
            <a:endParaRPr kumimoji="1" lang="en-US" altLang="ja-JP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5FCB921-7895-080B-CCFC-CB578B232321}"/>
              </a:ext>
            </a:extLst>
          </p:cNvPr>
          <p:cNvSpPr/>
          <p:nvPr/>
        </p:nvSpPr>
        <p:spPr>
          <a:xfrm>
            <a:off x="4805714" y="804266"/>
            <a:ext cx="1751214" cy="596339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B5325C-848E-E1F2-5B70-2C9C3ECF0729}"/>
              </a:ext>
            </a:extLst>
          </p:cNvPr>
          <p:cNvSpPr/>
          <p:nvPr/>
        </p:nvSpPr>
        <p:spPr>
          <a:xfrm>
            <a:off x="4805714" y="804266"/>
            <a:ext cx="1751214" cy="596339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11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20F793D-A57B-7188-01B1-FCFC5CA034DD}"/>
              </a:ext>
            </a:extLst>
          </p:cNvPr>
          <p:cNvSpPr txBox="1"/>
          <p:nvPr/>
        </p:nvSpPr>
        <p:spPr>
          <a:xfrm>
            <a:off x="5873994" y="681101"/>
            <a:ext cx="2323713" cy="5495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生活に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C31C47B-F059-F7F7-E8D2-A7A67516A135}"/>
              </a:ext>
            </a:extLst>
          </p:cNvPr>
          <p:cNvSpPr txBox="1"/>
          <p:nvPr/>
        </p:nvSpPr>
        <p:spPr>
          <a:xfrm>
            <a:off x="5443107" y="1986562"/>
            <a:ext cx="861774" cy="6565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DDE4FF-228C-7A3A-C86C-F6D4C9FAC777}"/>
              </a:ext>
            </a:extLst>
          </p:cNvPr>
          <p:cNvSpPr txBox="1"/>
          <p:nvPr/>
        </p:nvSpPr>
        <p:spPr>
          <a:xfrm>
            <a:off x="3325312" y="1391215"/>
            <a:ext cx="2323713" cy="5495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慣れる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D01523B-AD88-A528-B192-D322C9DA409E}"/>
              </a:ext>
            </a:extLst>
          </p:cNvPr>
          <p:cNvSpPr/>
          <p:nvPr/>
        </p:nvSpPr>
        <p:spPr>
          <a:xfrm>
            <a:off x="3467100" y="1391215"/>
            <a:ext cx="1981200" cy="184728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22B2A54-19D4-545D-30FD-27696F478E11}"/>
              </a:ext>
            </a:extLst>
          </p:cNvPr>
          <p:cNvSpPr/>
          <p:nvPr/>
        </p:nvSpPr>
        <p:spPr>
          <a:xfrm>
            <a:off x="3467100" y="1391215"/>
            <a:ext cx="1981200" cy="184728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678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A87C91-39F6-D063-08D4-137558AA613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ED053C-1EED-17C6-808B-EE40180377DF}"/>
              </a:ext>
            </a:extLst>
          </p:cNvPr>
          <p:cNvSpPr txBox="1"/>
          <p:nvPr/>
        </p:nvSpPr>
        <p:spPr>
          <a:xfrm>
            <a:off x="6788704" y="1545825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DEAC42A-BA9A-7008-095B-F26C639F86F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719C527-A804-673E-2C2F-FF60524B63E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7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D00053-FAD5-0386-0D8F-D1A5FB1BA92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顔面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22F503-1300-A9EA-6B7D-92FE622D4978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めん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2BD461-2F5E-38DF-867F-609FAF37FB8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26ECAC-B0DB-0E09-32DD-E09E4D7C0B0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03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4B76F5-F43E-E8A5-2DBF-AE7F88FFE27A}"/>
              </a:ext>
            </a:extLst>
          </p:cNvPr>
          <p:cNvSpPr txBox="1"/>
          <p:nvPr/>
        </p:nvSpPr>
        <p:spPr>
          <a:xfrm>
            <a:off x="6131004" y="789910"/>
            <a:ext cx="2323713" cy="37682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橋を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561C58-0FE4-CDA7-832B-E80E985DE2F4}"/>
              </a:ext>
            </a:extLst>
          </p:cNvPr>
          <p:cNvSpPr txBox="1"/>
          <p:nvPr/>
        </p:nvSpPr>
        <p:spPr>
          <a:xfrm>
            <a:off x="5586168" y="3337332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3359EB-3C47-13D8-5EDB-3B1C5A94008F}"/>
              </a:ext>
            </a:extLst>
          </p:cNvPr>
          <p:cNvSpPr txBox="1"/>
          <p:nvPr/>
        </p:nvSpPr>
        <p:spPr>
          <a:xfrm>
            <a:off x="3448562" y="3089731"/>
            <a:ext cx="2323713" cy="37682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築く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31802B6-93CE-6D4E-738B-9FE48D269507}"/>
              </a:ext>
            </a:extLst>
          </p:cNvPr>
          <p:cNvSpPr/>
          <p:nvPr/>
        </p:nvSpPr>
        <p:spPr>
          <a:xfrm>
            <a:off x="3579393" y="3089731"/>
            <a:ext cx="2018110" cy="182853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CD70D82-03D2-3E07-E2DB-01134CB26F9D}"/>
              </a:ext>
            </a:extLst>
          </p:cNvPr>
          <p:cNvSpPr/>
          <p:nvPr/>
        </p:nvSpPr>
        <p:spPr>
          <a:xfrm>
            <a:off x="3579393" y="3089731"/>
            <a:ext cx="2018110" cy="182853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8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8E63D7-6107-144F-1031-A63696E9E4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鉱脈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E74FDD-7318-1E73-FC66-9EF5B188CB56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みゃく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F7568C9-F084-6680-1CBB-2C209585FA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EF48A4-D82D-2272-2F79-478DA800F0A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856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4AD8E-80DA-71A7-09CE-1EAC93809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DAE1AB2-29DC-757B-6BE7-050A6937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FADD69-5334-966D-77A7-48661817905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航空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2AB4E5-EB5E-AD11-8F36-16DFB1EB2BF8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くう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E0A258-8EFF-3A86-4103-F8EEF708CD1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9182F68-43A0-6CDF-5FE3-34F10ABABBA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114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60333-6A4C-9715-3727-EF8E4A63E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資料を見て考えたことを話そう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6495DC-B223-53C5-9DF6-D4DE82427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D0BDE8-830C-E23F-4C39-F6F9F2504E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C2B648-16AB-69EA-FC00-8CDCC980829B}"/>
              </a:ext>
            </a:extLst>
          </p:cNvPr>
          <p:cNvSpPr txBox="1"/>
          <p:nvPr/>
        </p:nvSpPr>
        <p:spPr>
          <a:xfrm>
            <a:off x="6788704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ひ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497081-CCD5-401E-C9E1-4534AB613C3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3D2872-F0CC-0583-3697-8827BB2B2DD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5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93D0BA-0825-7FDA-278D-249439F5C32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実績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33A222-AACA-D848-9705-2AF4899E524D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せき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6CB5FB-C1CB-DA30-EB35-98C5D14B9B3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954EAC0-0A22-2290-9126-E83BFF9055A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634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793AFD-E9C9-6ADA-6422-579D017D213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設定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F7F040-E02B-8D19-8663-9036B8B239C3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てい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B8ECB70-2F3E-1C79-5AE7-E7D984DB172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FAF3192-6BAF-30F8-F587-555BD1C8209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092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42D75F-DB8E-13A9-10FA-2DD2C68215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FDBA71-7C6C-12EA-E0A9-7A0B733CD602}"/>
              </a:ext>
            </a:extLst>
          </p:cNvPr>
          <p:cNvSpPr txBox="1"/>
          <p:nvPr/>
        </p:nvSpPr>
        <p:spPr>
          <a:xfrm>
            <a:off x="6872524" y="201064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りょう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B9FE82D-3347-CCAE-0340-6D3D3189B3C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417D101-8F53-D285-2C36-41F6EA540B0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311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04ED6D-874D-E03E-2669-6580A749BB0F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居住地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88AF68-073B-E658-031F-59E7CD65D52A}"/>
              </a:ext>
            </a:extLst>
          </p:cNvPr>
          <p:cNvSpPr txBox="1"/>
          <p:nvPr/>
        </p:nvSpPr>
        <p:spPr>
          <a:xfrm>
            <a:off x="6798110" y="1263885"/>
            <a:ext cx="1015663" cy="49398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 じゅう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6222AA-68EF-4DDA-B632-79D9896EF7CC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A7AEDE3-A2D1-9A63-7E0C-6929B7879CF6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38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FE90B0-04EB-B58E-0B26-9B5D3141DD0C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手厚い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83364B-27A3-3C85-5B9E-2D2E2D9BFB5D}"/>
              </a:ext>
            </a:extLst>
          </p:cNvPr>
          <p:cNvSpPr txBox="1"/>
          <p:nvPr/>
        </p:nvSpPr>
        <p:spPr>
          <a:xfrm>
            <a:off x="6752492" y="1651590"/>
            <a:ext cx="1015663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　あつ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8CCF6E-EF97-7276-952E-67DAF3BEB9D6}"/>
              </a:ext>
            </a:extLst>
          </p:cNvPr>
          <p:cNvSpPr/>
          <p:nvPr/>
        </p:nvSpPr>
        <p:spPr>
          <a:xfrm>
            <a:off x="4793227" y="1191418"/>
            <a:ext cx="2058224" cy="3690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26FCA08-4183-866A-178C-517A6FE2F146}"/>
              </a:ext>
            </a:extLst>
          </p:cNvPr>
          <p:cNvSpPr/>
          <p:nvPr/>
        </p:nvSpPr>
        <p:spPr>
          <a:xfrm>
            <a:off x="4793227" y="1191418"/>
            <a:ext cx="2058224" cy="369029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15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A3C41F-3B7B-732F-45CF-E137DEA0506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暴力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77C56A-1C41-2359-2BAD-81F55F17844A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りょく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D547D9-07BF-622C-F636-B0E65961EB2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620A381-9524-03F4-D592-7CA2AEFFEEF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181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36D9755-54D2-198E-F5BB-50D58FD05D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A1EE19A-79A7-7C84-9446-9FE5BADFD7A3}"/>
              </a:ext>
            </a:extLst>
          </p:cNvPr>
          <p:cNvSpPr txBox="1"/>
          <p:nvPr/>
        </p:nvSpPr>
        <p:spPr>
          <a:xfrm>
            <a:off x="6781084" y="179264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か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341DF9-0F67-0B14-3096-80EBB54F2A1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488FE4-8D7F-237C-92E6-48FCE2727FA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589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479C9-498F-A26F-5CE8-3BFBFE22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FFB81E-1F2E-C5E9-6D4C-EED52533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9C2A8D-4529-4F15-6B16-EBEAFAE07DB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感謝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93AAEC-3228-A348-250D-A2632E9B05C5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しゃ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C23A54F-8DAC-8F59-F647-FCB64A0FB0D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544B4D-6983-21D7-2576-BA96071DD42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490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AD56FC-A209-16A1-4B5B-9B89FF78D85F}"/>
              </a:ext>
            </a:extLst>
          </p:cNvPr>
          <p:cNvSpPr txBox="1"/>
          <p:nvPr/>
        </p:nvSpPr>
        <p:spPr>
          <a:xfrm>
            <a:off x="6304881" y="681101"/>
            <a:ext cx="2323713" cy="5495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こん虫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682BB4-38FC-4C81-5ABC-5D456D354808}"/>
              </a:ext>
            </a:extLst>
          </p:cNvPr>
          <p:cNvSpPr txBox="1"/>
          <p:nvPr/>
        </p:nvSpPr>
        <p:spPr>
          <a:xfrm>
            <a:off x="5443107" y="3238501"/>
            <a:ext cx="861774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 しゅう</a:t>
            </a:r>
            <a:endParaRPr kumimoji="1" lang="en-US" altLang="ja-JP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A0D5AD-F52E-C6E4-FB34-ADD5DDFA70D3}"/>
              </a:ext>
            </a:extLst>
          </p:cNvPr>
          <p:cNvSpPr txBox="1"/>
          <p:nvPr/>
        </p:nvSpPr>
        <p:spPr>
          <a:xfrm>
            <a:off x="3077662" y="3238501"/>
            <a:ext cx="2323713" cy="38671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893428-87C9-7892-7270-94FC4E9B5645}"/>
              </a:ext>
            </a:extLst>
          </p:cNvPr>
          <p:cNvSpPr/>
          <p:nvPr/>
        </p:nvSpPr>
        <p:spPr>
          <a:xfrm>
            <a:off x="3077662" y="3124737"/>
            <a:ext cx="2323713" cy="365706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A1CDC99-B9B1-B7E0-2587-FCE202E0EA5D}"/>
              </a:ext>
            </a:extLst>
          </p:cNvPr>
          <p:cNvSpPr/>
          <p:nvPr/>
        </p:nvSpPr>
        <p:spPr>
          <a:xfrm>
            <a:off x="3077662" y="3124737"/>
            <a:ext cx="2323713" cy="365706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673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2AF2DA-45AB-622D-4F66-6C262B6D6B1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評判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D91CFE-2F1B-8E07-3A0C-ECC21E37D7CF}"/>
              </a:ext>
            </a:extLst>
          </p:cNvPr>
          <p:cNvSpPr txBox="1"/>
          <p:nvPr/>
        </p:nvSpPr>
        <p:spPr>
          <a:xfrm>
            <a:off x="6834424" y="119141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ばん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E910482-F947-DF0D-B561-945191CBCB1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BEB2FDC-585E-71E6-E563-00AC632227C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03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37CFBF-DF4E-4396-BAC4-48B46E2B004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授業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0D29BC-AFEB-23CA-450A-616015D94B96}"/>
              </a:ext>
            </a:extLst>
          </p:cNvPr>
          <p:cNvSpPr txBox="1"/>
          <p:nvPr/>
        </p:nvSpPr>
        <p:spPr>
          <a:xfrm>
            <a:off x="6803944" y="159154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 ぎょう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065CF1D-A407-F15A-4343-09EDB223E7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49F05E3-35DB-B9F7-FA9A-4EF14D03977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541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352273-3EEE-6B8C-716C-F902F261DB9E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備える</a:t>
            </a:r>
            <a:endParaRPr kumimoji="1" lang="ja-JP" altLang="en-US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A11A9C-AA05-19C2-ECCF-EEDFBA8E8DDA}"/>
              </a:ext>
            </a:extLst>
          </p:cNvPr>
          <p:cNvSpPr txBox="1"/>
          <p:nvPr/>
        </p:nvSpPr>
        <p:spPr>
          <a:xfrm>
            <a:off x="6760112" y="1384890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そな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20529A-F28E-6B0F-90C8-C22BE309F3B2}"/>
              </a:ext>
            </a:extLst>
          </p:cNvPr>
          <p:cNvSpPr/>
          <p:nvPr/>
        </p:nvSpPr>
        <p:spPr>
          <a:xfrm>
            <a:off x="4896465" y="1191419"/>
            <a:ext cx="1954985" cy="18762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18E76FA-B9FE-31AA-6DC2-926F1CB8DC95}"/>
              </a:ext>
            </a:extLst>
          </p:cNvPr>
          <p:cNvSpPr/>
          <p:nvPr/>
        </p:nvSpPr>
        <p:spPr>
          <a:xfrm>
            <a:off x="4896465" y="1191419"/>
            <a:ext cx="1954985" cy="18762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427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5BB172-0EC7-3A9D-D61D-1D3A49994A3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宿舎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31DDD9-3058-109C-AD64-76551D864FC4}"/>
              </a:ext>
            </a:extLst>
          </p:cNvPr>
          <p:cNvSpPr txBox="1"/>
          <p:nvPr/>
        </p:nvSpPr>
        <p:spPr>
          <a:xfrm>
            <a:off x="6849664" y="127523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5E5D7B-3D03-093B-BD48-BDDA1236DEC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B3F3812-EE6E-10A5-9086-CE641F33D27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845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83DD01-258D-0D2C-B49E-5F8AF687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５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6C0D911-9B29-FCFF-135E-092AAC6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D590D6-E7B4-6A31-3D27-5A5A81E2BF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0B16A7-30C1-5D59-6509-88A2D1AE4E77}"/>
              </a:ext>
            </a:extLst>
          </p:cNvPr>
          <p:cNvSpPr txBox="1"/>
          <p:nvPr/>
        </p:nvSpPr>
        <p:spPr>
          <a:xfrm>
            <a:off x="6796324" y="131333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しき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579C10-4C28-F332-701F-87EAEAAB7FC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2E7CEB-2796-D9DE-AB40-E0F663B6F93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780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4FCC4-215C-FF40-2F6D-29AB96A70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手塚治虫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DADF5A-0D66-7A10-30EE-98FFB7330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3466AAC-6771-82DF-F51B-E60F683FDA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演劇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0D3C84-3F65-AD27-A76E-750F7AC56E39}"/>
              </a:ext>
            </a:extLst>
          </p:cNvPr>
          <p:cNvSpPr txBox="1"/>
          <p:nvPr/>
        </p:nvSpPr>
        <p:spPr>
          <a:xfrm>
            <a:off x="6796324" y="16906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31ADDD-4698-ACE3-67C5-A5F8750FCD87}"/>
              </a:ext>
            </a:extLst>
          </p:cNvPr>
          <p:cNvSpPr txBox="1"/>
          <p:nvPr/>
        </p:nvSpPr>
        <p:spPr>
          <a:xfrm>
            <a:off x="6796323" y="427484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861E2F5-D039-AB7D-1339-F675EE21EFDB}"/>
              </a:ext>
            </a:extLst>
          </p:cNvPr>
          <p:cNvSpPr/>
          <p:nvPr/>
        </p:nvSpPr>
        <p:spPr>
          <a:xfrm>
            <a:off x="3967316" y="1191419"/>
            <a:ext cx="2843162" cy="263912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BE8EFA8-031C-A7F0-8EDC-E10F6B3B1BB0}"/>
              </a:ext>
            </a:extLst>
          </p:cNvPr>
          <p:cNvSpPr/>
          <p:nvPr/>
        </p:nvSpPr>
        <p:spPr>
          <a:xfrm>
            <a:off x="3967316" y="1191419"/>
            <a:ext cx="2843162" cy="263912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1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36C338-A193-598C-357D-E8538A450A88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A317FD-6311-AB2F-E4AE-622911BA3C0C}"/>
              </a:ext>
            </a:extLst>
          </p:cNvPr>
          <p:cNvSpPr txBox="1"/>
          <p:nvPr/>
        </p:nvSpPr>
        <p:spPr>
          <a:xfrm>
            <a:off x="6805730" y="1097280"/>
            <a:ext cx="1015663" cy="57607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ひ  ぜい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C72899-D4DD-719B-841D-CEA6188345B2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8F48B7E-BCA2-5729-2F81-13AAA2CD15E2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968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66C001-DB5B-36EA-6CAF-D8044E396E8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D7E16D-6EFB-5ADE-8324-93869565FEA6}"/>
              </a:ext>
            </a:extLst>
          </p:cNvPr>
          <p:cNvSpPr txBox="1"/>
          <p:nvPr/>
        </p:nvSpPr>
        <p:spPr>
          <a:xfrm>
            <a:off x="6765844" y="14543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1CE389-6740-B87A-ED21-88844D0501CA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2B78CB-CBD9-81A8-FB0D-C996ECD00640}"/>
              </a:ext>
            </a:extLst>
          </p:cNvPr>
          <p:cNvSpPr/>
          <p:nvPr/>
        </p:nvSpPr>
        <p:spPr>
          <a:xfrm>
            <a:off x="3967316" y="1191419"/>
            <a:ext cx="2843162" cy="255467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979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28B4A0-D3F4-0A66-DDDF-063CE46F9A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素質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F9E762-EED5-A608-9E49-31C497E1B4DA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しつ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EBA5FD-913B-E0B9-F546-C55ADBCA501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949572-BA37-558F-1860-42DD274D433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495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3C0B3A-EF09-08B3-75C6-1DF0CF12A7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DEF7E6-470E-162A-9B76-D915A3B21FEB}"/>
              </a:ext>
            </a:extLst>
          </p:cNvPr>
          <p:cNvSpPr txBox="1"/>
          <p:nvPr/>
        </p:nvSpPr>
        <p:spPr>
          <a:xfrm>
            <a:off x="6796324" y="169060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さん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D7E5783-D633-6732-F8F3-862C8834E26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11D3DE3-B366-9F3B-11AF-88C2F624830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692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AE3FE4-4409-942B-59E6-93FD77E994F3}"/>
              </a:ext>
            </a:extLst>
          </p:cNvPr>
          <p:cNvSpPr txBox="1"/>
          <p:nvPr/>
        </p:nvSpPr>
        <p:spPr>
          <a:xfrm>
            <a:off x="4634519" y="1191419"/>
            <a:ext cx="2323713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貯水池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C4D559-B5A8-3A46-7F24-4FFD462D4833}"/>
              </a:ext>
            </a:extLst>
          </p:cNvPr>
          <p:cNvSpPr txBox="1"/>
          <p:nvPr/>
        </p:nvSpPr>
        <p:spPr>
          <a:xfrm>
            <a:off x="6958232" y="1191419"/>
            <a:ext cx="1015663" cy="57607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すい　ち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3D787E-3FE6-7F84-386E-77471E575E5A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0538C0-6827-C7EE-47D6-61910B3CBF4C}"/>
              </a:ext>
            </a:extLst>
          </p:cNvPr>
          <p:cNvSpPr/>
          <p:nvPr/>
        </p:nvSpPr>
        <p:spPr>
          <a:xfrm>
            <a:off x="4805714" y="899319"/>
            <a:ext cx="1987550" cy="579549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579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DF261A-AA2F-F958-C0A6-7174A200D881}"/>
              </a:ext>
            </a:extLst>
          </p:cNvPr>
          <p:cNvSpPr txBox="1"/>
          <p:nvPr/>
        </p:nvSpPr>
        <p:spPr>
          <a:xfrm>
            <a:off x="3828100" y="2576046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BC1DEB-F4CC-7D1F-14E8-F6EAAF6A652D}"/>
              </a:ext>
            </a:extLst>
          </p:cNvPr>
          <p:cNvSpPr txBox="1"/>
          <p:nvPr/>
        </p:nvSpPr>
        <p:spPr>
          <a:xfrm>
            <a:off x="7061036" y="2531411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やしろ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C2CD26-DB12-2821-898D-81D0EFFF7361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5E6D91-26CD-543C-E4FF-4E2BF24BD803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261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BE8AD0-ADF4-49A6-CBF7-2841F557103C}"/>
              </a:ext>
            </a:extLst>
          </p:cNvPr>
          <p:cNvSpPr txBox="1"/>
          <p:nvPr/>
        </p:nvSpPr>
        <p:spPr>
          <a:xfrm>
            <a:off x="3810181" y="2487557"/>
            <a:ext cx="3262432" cy="29767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B1D0A7-F017-14A2-3E79-7DE392EC42DA}"/>
              </a:ext>
            </a:extLst>
          </p:cNvPr>
          <p:cNvSpPr txBox="1"/>
          <p:nvPr/>
        </p:nvSpPr>
        <p:spPr>
          <a:xfrm>
            <a:off x="6888636" y="28748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ぬの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AAFFA34-EC6E-D4FF-2F3B-62558A4D6972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811896-47DD-ADEE-4F9B-D8110F9CF1B4}"/>
              </a:ext>
            </a:extLst>
          </p:cNvPr>
          <p:cNvSpPr/>
          <p:nvPr/>
        </p:nvSpPr>
        <p:spPr>
          <a:xfrm>
            <a:off x="4000500" y="2418346"/>
            <a:ext cx="2888136" cy="2869533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050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97F20-716F-1A35-664E-799B88A24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D89DD-8E73-0EAE-0B24-EE3798CE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750B9F-57C5-48DF-03A5-AE2D7A77D3C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D59BBA-CAD0-F3DB-0A00-DB8744F6CFC2}"/>
              </a:ext>
            </a:extLst>
          </p:cNvPr>
          <p:cNvSpPr txBox="1"/>
          <p:nvPr/>
        </p:nvSpPr>
        <p:spPr>
          <a:xfrm>
            <a:off x="7019192" y="2044133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 　しき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DB63B2-A46C-1ADD-97FB-46609F851BD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0E92DA-8E47-ADDF-C6CB-9E093C11812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91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94B11-D687-D994-6906-1E7C6512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わたしの文章見本帳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D34993-E716-B175-85F3-4F432A5B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C09D4C4-01C7-5046-9AD2-153CE83DB7E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  <a:endParaRPr lang="en-US" altLang="ja-JP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34D64D-538F-DD57-1E2F-6C28A1437168}"/>
              </a:ext>
            </a:extLst>
          </p:cNvPr>
          <p:cNvSpPr txBox="1"/>
          <p:nvPr/>
        </p:nvSpPr>
        <p:spPr>
          <a:xfrm>
            <a:off x="7019192" y="15721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こく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03C5A06-1810-4112-BFF9-342B7D89B60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B460E12-EABB-DBAF-F0E2-0A68950A9F1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33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FC6BE4-D07B-FFD2-BDBC-6B15CCE1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どうやって文をつなげればいいの？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66E765-66FD-345A-DE9C-81CE0D8C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159829-F9A2-57E7-CF01-505A87A566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582F60-DF8B-4CD7-D8BA-C9FE88A6F5F9}"/>
              </a:ext>
            </a:extLst>
          </p:cNvPr>
          <p:cNvSpPr txBox="1"/>
          <p:nvPr/>
        </p:nvSpPr>
        <p:spPr>
          <a:xfrm>
            <a:off x="6834424" y="1336199"/>
            <a:ext cx="1200329" cy="476742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 せつ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241B9D5-7086-6282-3632-0A95A8F176D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ADDAE6D-2F30-A631-2D60-E4C7BD9C612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370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994B11-D687-D994-6906-1E7C6512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わたしの文章見本帳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D34993-E716-B175-85F3-4F432A5B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BD43EF5-19AF-8386-0BBA-D340524AAD77}"/>
              </a:ext>
            </a:extLst>
          </p:cNvPr>
          <p:cNvSpPr txBox="1"/>
          <p:nvPr/>
        </p:nvSpPr>
        <p:spPr>
          <a:xfrm>
            <a:off x="6348873" y="585851"/>
            <a:ext cx="1677382" cy="760564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アンカーを</a:t>
            </a:r>
            <a:endParaRPr lang="en-US" altLang="ja-JP" sz="9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ED7F70E-12D5-72A9-82A9-39F90E956821}"/>
              </a:ext>
            </a:extLst>
          </p:cNvPr>
          <p:cNvSpPr txBox="1"/>
          <p:nvPr/>
        </p:nvSpPr>
        <p:spPr>
          <a:xfrm>
            <a:off x="5607218" y="1751018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  <a:endParaRPr kumimoji="1" lang="en-US" altLang="ja-JP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A1CA057-7E0E-E283-72A7-C2F80FF07461}"/>
              </a:ext>
            </a:extLst>
          </p:cNvPr>
          <p:cNvSpPr txBox="1"/>
          <p:nvPr/>
        </p:nvSpPr>
        <p:spPr>
          <a:xfrm>
            <a:off x="3407604" y="1600468"/>
            <a:ext cx="2323713" cy="55054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務める</a:t>
            </a:r>
            <a:endParaRPr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2684D7C-7ADA-1621-F760-630B2450E21D}"/>
              </a:ext>
            </a:extLst>
          </p:cNvPr>
          <p:cNvSpPr/>
          <p:nvPr/>
        </p:nvSpPr>
        <p:spPr>
          <a:xfrm>
            <a:off x="3581400" y="1562637"/>
            <a:ext cx="1943101" cy="193029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2F7C4A-9FC4-C9AE-6E76-6A717609DDC0}"/>
              </a:ext>
            </a:extLst>
          </p:cNvPr>
          <p:cNvSpPr/>
          <p:nvPr/>
        </p:nvSpPr>
        <p:spPr>
          <a:xfrm>
            <a:off x="3581400" y="1562637"/>
            <a:ext cx="1943101" cy="193029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132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99D42B77-8CFC-46FF-8BD9-95B524DE3BB9}"/>
</file>

<file path=customXml/itemProps2.xml><?xml version="1.0" encoding="utf-8"?>
<ds:datastoreItem xmlns:ds="http://schemas.openxmlformats.org/officeDocument/2006/customXml" ds:itemID="{A305BE6E-DEDB-4911-8067-3CE62E06D3E2}"/>
</file>

<file path=customXml/itemProps3.xml><?xml version="1.0" encoding="utf-8"?>
<ds:datastoreItem xmlns:ds="http://schemas.openxmlformats.org/officeDocument/2006/customXml" ds:itemID="{BF237D3C-69C4-4839-B56A-10FAB17B0414}"/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962</Words>
  <Application>Microsoft Office PowerPoint</Application>
  <PresentationFormat>ワイド画面</PresentationFormat>
  <Paragraphs>392</Paragraphs>
  <Slides>90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90</vt:i4>
      </vt:variant>
    </vt:vector>
  </HeadingPairs>
  <TitlesOfParts>
    <vt:vector size="96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漢字を使おう　５</vt:lpstr>
      <vt:lpstr>漢字を使おう　５</vt:lpstr>
      <vt:lpstr>漢字を使おう　５</vt:lpstr>
      <vt:lpstr>漢字を使おう　５</vt:lpstr>
      <vt:lpstr>漢字を使おう　５</vt:lpstr>
      <vt:lpstr>漢字を使おう　５</vt:lpstr>
      <vt:lpstr>漢字を使おう　５</vt:lpstr>
      <vt:lpstr>どうやって文をつなげればいいの？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和の文化を受けつぐ-和菓子をさぐる</vt:lpstr>
      <vt:lpstr>和の文化を発信しよう</vt:lpstr>
      <vt:lpstr>熟語の構成と意味</vt:lpstr>
      <vt:lpstr>熟語の構成と意味</vt:lpstr>
      <vt:lpstr>熟語の構成と意味</vt:lpstr>
      <vt:lpstr>熟語の構成と意味</vt:lpstr>
      <vt:lpstr>熟語の構成と意味</vt:lpstr>
      <vt:lpstr>熟語の構成と意味</vt:lpstr>
      <vt:lpstr>熟語の構成と意味</vt:lpstr>
      <vt:lpstr>提案します、一週間チャレンジ</vt:lpstr>
      <vt:lpstr>提案します、一週間チャレンジ</vt:lpstr>
      <vt:lpstr>和語、漢語、外来語</vt:lpstr>
      <vt:lpstr>和語、漢語、外来語</vt:lpstr>
      <vt:lpstr>和語、漢語、外来語</vt:lpstr>
      <vt:lpstr>和語、漢語、外来語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大造じいさんとがん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いにしえの人のえがく世界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「弱いロボット」だからできること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漢字を使おう　8</vt:lpstr>
      <vt:lpstr>資料を見て考えたことを話そう</vt:lpstr>
      <vt:lpstr>漢字を使おう　9</vt:lpstr>
      <vt:lpstr>漢字を使おう　9</vt:lpstr>
      <vt:lpstr>漢字を使おう　9</vt:lpstr>
      <vt:lpstr>漢字を使おう　9</vt:lpstr>
      <vt:lpstr>漢字を使おう　9</vt:lpstr>
      <vt:lpstr>漢字を使おう　9</vt:lpstr>
      <vt:lpstr>漢字を使おう　9</vt:lpstr>
      <vt:lpstr>手塚治虫</vt:lpstr>
      <vt:lpstr>手塚治虫</vt:lpstr>
      <vt:lpstr>手塚治虫</vt:lpstr>
      <vt:lpstr>手塚治虫</vt:lpstr>
      <vt:lpstr>手塚治虫</vt:lpstr>
      <vt:lpstr>手塚治虫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漢字を使おう　10</vt:lpstr>
      <vt:lpstr>わたしの文章見本帳</vt:lpstr>
      <vt:lpstr>わたしの文章見本帳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186</cp:revision>
  <dcterms:created xsi:type="dcterms:W3CDTF">2024-02-21T00:58:29Z</dcterms:created>
  <dcterms:modified xsi:type="dcterms:W3CDTF">2024-06-19T05:23:15Z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