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10"/>
  </p:notesMasterIdLst>
  <p:handoutMasterIdLst>
    <p:handoutMasterId r:id="rId111"/>
  </p:handoutMasterIdLst>
  <p:sldIdLst>
    <p:sldId id="677" r:id="rId2"/>
    <p:sldId id="678" r:id="rId3"/>
    <p:sldId id="679" r:id="rId4"/>
    <p:sldId id="680" r:id="rId5"/>
    <p:sldId id="681" r:id="rId6"/>
    <p:sldId id="682" r:id="rId7"/>
    <p:sldId id="683" r:id="rId8"/>
    <p:sldId id="684" r:id="rId9"/>
    <p:sldId id="685" r:id="rId10"/>
    <p:sldId id="686" r:id="rId11"/>
    <p:sldId id="687" r:id="rId12"/>
    <p:sldId id="688" r:id="rId13"/>
    <p:sldId id="689" r:id="rId14"/>
    <p:sldId id="690" r:id="rId15"/>
    <p:sldId id="691" r:id="rId16"/>
    <p:sldId id="692" r:id="rId17"/>
    <p:sldId id="693" r:id="rId18"/>
    <p:sldId id="694" r:id="rId19"/>
    <p:sldId id="695" r:id="rId20"/>
    <p:sldId id="696" r:id="rId21"/>
    <p:sldId id="697" r:id="rId22"/>
    <p:sldId id="698" r:id="rId23"/>
    <p:sldId id="699" r:id="rId24"/>
    <p:sldId id="700" r:id="rId25"/>
    <p:sldId id="701" r:id="rId26"/>
    <p:sldId id="702" r:id="rId27"/>
    <p:sldId id="703" r:id="rId28"/>
    <p:sldId id="704" r:id="rId29"/>
    <p:sldId id="705" r:id="rId30"/>
    <p:sldId id="706" r:id="rId31"/>
    <p:sldId id="707" r:id="rId32"/>
    <p:sldId id="708" r:id="rId33"/>
    <p:sldId id="709" r:id="rId34"/>
    <p:sldId id="710" r:id="rId35"/>
    <p:sldId id="711" r:id="rId36"/>
    <p:sldId id="712" r:id="rId37"/>
    <p:sldId id="713" r:id="rId38"/>
    <p:sldId id="714" r:id="rId39"/>
    <p:sldId id="715" r:id="rId40"/>
    <p:sldId id="716" r:id="rId41"/>
    <p:sldId id="717" r:id="rId42"/>
    <p:sldId id="718" r:id="rId43"/>
    <p:sldId id="719" r:id="rId44"/>
    <p:sldId id="720" r:id="rId45"/>
    <p:sldId id="721" r:id="rId46"/>
    <p:sldId id="722" r:id="rId47"/>
    <p:sldId id="723" r:id="rId48"/>
    <p:sldId id="724" r:id="rId49"/>
    <p:sldId id="725" r:id="rId50"/>
    <p:sldId id="726" r:id="rId51"/>
    <p:sldId id="727" r:id="rId52"/>
    <p:sldId id="728" r:id="rId53"/>
    <p:sldId id="729" r:id="rId54"/>
    <p:sldId id="730" r:id="rId55"/>
    <p:sldId id="731" r:id="rId56"/>
    <p:sldId id="732" r:id="rId57"/>
    <p:sldId id="733" r:id="rId58"/>
    <p:sldId id="734" r:id="rId59"/>
    <p:sldId id="735" r:id="rId60"/>
    <p:sldId id="736" r:id="rId61"/>
    <p:sldId id="737" r:id="rId62"/>
    <p:sldId id="738" r:id="rId63"/>
    <p:sldId id="739" r:id="rId64"/>
    <p:sldId id="740" r:id="rId65"/>
    <p:sldId id="741" r:id="rId66"/>
    <p:sldId id="742" r:id="rId67"/>
    <p:sldId id="743" r:id="rId68"/>
    <p:sldId id="744" r:id="rId69"/>
    <p:sldId id="745" r:id="rId70"/>
    <p:sldId id="746" r:id="rId71"/>
    <p:sldId id="747" r:id="rId72"/>
    <p:sldId id="748" r:id="rId73"/>
    <p:sldId id="749" r:id="rId74"/>
    <p:sldId id="750" r:id="rId75"/>
    <p:sldId id="751" r:id="rId76"/>
    <p:sldId id="752" r:id="rId77"/>
    <p:sldId id="753" r:id="rId78"/>
    <p:sldId id="754" r:id="rId79"/>
    <p:sldId id="755" r:id="rId80"/>
    <p:sldId id="756" r:id="rId81"/>
    <p:sldId id="757" r:id="rId82"/>
    <p:sldId id="758" r:id="rId83"/>
    <p:sldId id="759" r:id="rId84"/>
    <p:sldId id="760" r:id="rId85"/>
    <p:sldId id="761" r:id="rId86"/>
    <p:sldId id="762" r:id="rId87"/>
    <p:sldId id="763" r:id="rId88"/>
    <p:sldId id="764" r:id="rId89"/>
    <p:sldId id="765" r:id="rId90"/>
    <p:sldId id="766" r:id="rId91"/>
    <p:sldId id="767" r:id="rId92"/>
    <p:sldId id="768" r:id="rId93"/>
    <p:sldId id="769" r:id="rId94"/>
    <p:sldId id="770" r:id="rId95"/>
    <p:sldId id="771" r:id="rId96"/>
    <p:sldId id="772" r:id="rId97"/>
    <p:sldId id="773" r:id="rId98"/>
    <p:sldId id="774" r:id="rId99"/>
    <p:sldId id="775" r:id="rId100"/>
    <p:sldId id="776" r:id="rId101"/>
    <p:sldId id="777" r:id="rId102"/>
    <p:sldId id="778" r:id="rId103"/>
    <p:sldId id="779" r:id="rId104"/>
    <p:sldId id="780" r:id="rId105"/>
    <p:sldId id="781" r:id="rId106"/>
    <p:sldId id="782" r:id="rId107"/>
    <p:sldId id="783" r:id="rId108"/>
    <p:sldId id="784" r:id="rId10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3C4"/>
    <a:srgbClr val="47BD63"/>
    <a:srgbClr val="32CD32"/>
    <a:srgbClr val="EC6D5E"/>
    <a:srgbClr val="FF9966"/>
    <a:srgbClr val="048CCC"/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22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50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customXml" Target="../customXml/item2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viewProps" Target="viewProps.xml"/><Relationship Id="rId118" Type="http://schemas.openxmlformats.org/officeDocument/2006/relationships/customXml" Target="../customXml/item3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notesMaster" Target="notesMasters/notesMaster1.xml"/><Relationship Id="rId115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customXml" Target="../customXml/item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handoutMaster" Target="handoutMasters/handout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170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0A3C4"/>
          </a:solidFill>
        </p:spPr>
        <p:txBody>
          <a:bodyPr>
            <a:noAutofit/>
          </a:bodyPr>
          <a:lstStyle>
            <a:lvl1pPr>
              <a:defRPr kumimoji="1" lang="ja-JP" altLang="en-US" sz="3600" kern="1200" spc="100" baseline="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2024/6/19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3.xml"/><Relationship Id="rId13" Type="http://schemas.openxmlformats.org/officeDocument/2006/relationships/slide" Target="slide59.xml"/><Relationship Id="rId18" Type="http://schemas.openxmlformats.org/officeDocument/2006/relationships/slide" Target="slide86.xml"/><Relationship Id="rId3" Type="http://schemas.openxmlformats.org/officeDocument/2006/relationships/slide" Target="slide2.xml"/><Relationship Id="rId21" Type="http://schemas.openxmlformats.org/officeDocument/2006/relationships/slide" Target="slide74.xml"/><Relationship Id="rId7" Type="http://schemas.openxmlformats.org/officeDocument/2006/relationships/slide" Target="slide32.xml"/><Relationship Id="rId12" Type="http://schemas.openxmlformats.org/officeDocument/2006/relationships/slide" Target="slide54.xml"/><Relationship Id="rId17" Type="http://schemas.openxmlformats.org/officeDocument/2006/relationships/slide" Target="slide82.xml"/><Relationship Id="rId2" Type="http://schemas.openxmlformats.org/officeDocument/2006/relationships/notesSlide" Target="../notesSlides/notesSlide1.xml"/><Relationship Id="rId16" Type="http://schemas.openxmlformats.org/officeDocument/2006/relationships/slide" Target="slide81.xml"/><Relationship Id="rId20" Type="http://schemas.openxmlformats.org/officeDocument/2006/relationships/slide" Target="slide9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7.xml"/><Relationship Id="rId11" Type="http://schemas.openxmlformats.org/officeDocument/2006/relationships/slide" Target="slide49.xml"/><Relationship Id="rId5" Type="http://schemas.openxmlformats.org/officeDocument/2006/relationships/slide" Target="slide22.xml"/><Relationship Id="rId15" Type="http://schemas.openxmlformats.org/officeDocument/2006/relationships/slide" Target="slide69.xml"/><Relationship Id="rId23" Type="http://schemas.openxmlformats.org/officeDocument/2006/relationships/image" Target="../media/image2.png"/><Relationship Id="rId10" Type="http://schemas.openxmlformats.org/officeDocument/2006/relationships/slide" Target="slide47.xml"/><Relationship Id="rId19" Type="http://schemas.openxmlformats.org/officeDocument/2006/relationships/slide" Target="slide88.xml"/><Relationship Id="rId4" Type="http://schemas.openxmlformats.org/officeDocument/2006/relationships/slide" Target="slide13.xml"/><Relationship Id="rId9" Type="http://schemas.openxmlformats.org/officeDocument/2006/relationships/slide" Target="slide42.xml"/><Relationship Id="rId14" Type="http://schemas.openxmlformats.org/officeDocument/2006/relationships/slide" Target="slide64.xml"/><Relationship Id="rId2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小学５年生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前編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0DB3722-44CA-446E-9B49-DDDB0E49FD1F}"/>
              </a:ext>
            </a:extLst>
          </p:cNvPr>
          <p:cNvSpPr txBox="1"/>
          <p:nvPr/>
        </p:nvSpPr>
        <p:spPr>
          <a:xfrm>
            <a:off x="96756" y="2235959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おにぎり石の伝説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DB87285-0242-4E79-93C3-4EDB0EB05B34}"/>
              </a:ext>
            </a:extLst>
          </p:cNvPr>
          <p:cNvSpPr txBox="1"/>
          <p:nvPr/>
        </p:nvSpPr>
        <p:spPr>
          <a:xfrm>
            <a:off x="96756" y="2757262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漢字を使おう　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1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8D1A937-650E-497D-97F0-737D25BFD48D}"/>
              </a:ext>
            </a:extLst>
          </p:cNvPr>
          <p:cNvSpPr txBox="1"/>
          <p:nvPr/>
        </p:nvSpPr>
        <p:spPr>
          <a:xfrm>
            <a:off x="96756" y="3305459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図書館へ行こう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1CDDF88-7513-4F42-BD57-3BB0E1677264}"/>
              </a:ext>
            </a:extLst>
          </p:cNvPr>
          <p:cNvSpPr txBox="1"/>
          <p:nvPr/>
        </p:nvSpPr>
        <p:spPr>
          <a:xfrm>
            <a:off x="96011" y="3826762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知りたいことを聞き出そう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5042F25-17A1-47D8-98FD-25D7F11F8612}"/>
              </a:ext>
            </a:extLst>
          </p:cNvPr>
          <p:cNvSpPr txBox="1"/>
          <p:nvPr/>
        </p:nvSpPr>
        <p:spPr>
          <a:xfrm>
            <a:off x="96012" y="4374959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敬語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BF6F175-2C63-47CE-8BE3-57899B3A2E45}"/>
              </a:ext>
            </a:extLst>
          </p:cNvPr>
          <p:cNvSpPr txBox="1"/>
          <p:nvPr/>
        </p:nvSpPr>
        <p:spPr>
          <a:xfrm>
            <a:off x="96012" y="4869368"/>
            <a:ext cx="441883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インターネットは冒険だ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C73DD7E-6754-4A0C-B118-986933414C03}"/>
              </a:ext>
            </a:extLst>
          </p:cNvPr>
          <p:cNvSpPr txBox="1"/>
          <p:nvPr/>
        </p:nvSpPr>
        <p:spPr>
          <a:xfrm>
            <a:off x="96012" y="5390671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漢字を使おう　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2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26643CD5-C939-4B4F-A0A7-FBFFCF9A23AA}"/>
              </a:ext>
            </a:extLst>
          </p:cNvPr>
          <p:cNvSpPr txBox="1"/>
          <p:nvPr/>
        </p:nvSpPr>
        <p:spPr>
          <a:xfrm>
            <a:off x="114432" y="593142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地域の魅力を伝えよう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E60C325-9437-40C2-AE2A-5EB8F8A51201}"/>
              </a:ext>
            </a:extLst>
          </p:cNvPr>
          <p:cNvSpPr txBox="1"/>
          <p:nvPr/>
        </p:nvSpPr>
        <p:spPr>
          <a:xfrm>
            <a:off x="114432" y="6434101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漢字の成り立ち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FCB2C4F8-4BBF-4926-88A9-769B150E00A6}"/>
              </a:ext>
            </a:extLst>
          </p:cNvPr>
          <p:cNvSpPr txBox="1"/>
          <p:nvPr/>
        </p:nvSpPr>
        <p:spPr>
          <a:xfrm>
            <a:off x="6205200" y="2295597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いにしえの言葉に親しもう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5DA3F23-F5CC-4ED7-8CC8-DA1A375C1723}"/>
              </a:ext>
            </a:extLst>
          </p:cNvPr>
          <p:cNvSpPr txBox="1"/>
          <p:nvPr/>
        </p:nvSpPr>
        <p:spPr>
          <a:xfrm>
            <a:off x="6205200" y="2737923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世界で一番やかましい音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4415AE7-D030-4E77-9A5C-B30D75C7E573}"/>
              </a:ext>
            </a:extLst>
          </p:cNvPr>
          <p:cNvSpPr txBox="1"/>
          <p:nvPr/>
        </p:nvSpPr>
        <p:spPr>
          <a:xfrm>
            <a:off x="6205200" y="3165740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漢字を使おう　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3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672DE18-FA40-49F9-A294-945820A09467}"/>
              </a:ext>
            </a:extLst>
          </p:cNvPr>
          <p:cNvSpPr txBox="1"/>
          <p:nvPr/>
        </p:nvSpPr>
        <p:spPr>
          <a:xfrm>
            <a:off x="6205200" y="3622582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思考に関わる言葉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197BD56-C22E-9673-F4F1-876542CB681C}"/>
              </a:ext>
            </a:extLst>
          </p:cNvPr>
          <p:cNvSpPr txBox="1"/>
          <p:nvPr/>
        </p:nvSpPr>
        <p:spPr>
          <a:xfrm>
            <a:off x="6205200" y="4546008"/>
            <a:ext cx="412404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未知へ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53237B0-AEE3-81D4-751E-C9AF51015405}"/>
              </a:ext>
            </a:extLst>
          </p:cNvPr>
          <p:cNvSpPr txBox="1"/>
          <p:nvPr/>
        </p:nvSpPr>
        <p:spPr>
          <a:xfrm>
            <a:off x="6205200" y="5014359"/>
            <a:ext cx="412404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心の動きを短歌で表そう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B2A1F66-D311-A72A-2CAE-8DFB6788B521}"/>
              </a:ext>
            </a:extLst>
          </p:cNvPr>
          <p:cNvSpPr txBox="1"/>
          <p:nvPr/>
        </p:nvSpPr>
        <p:spPr>
          <a:xfrm>
            <a:off x="6205200" y="5526996"/>
            <a:ext cx="631109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問題を解決するために話し合おう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D03DB3E-62C5-C583-08A2-AD25C4DC42F7}"/>
              </a:ext>
            </a:extLst>
          </p:cNvPr>
          <p:cNvSpPr txBox="1"/>
          <p:nvPr/>
        </p:nvSpPr>
        <p:spPr>
          <a:xfrm>
            <a:off x="6205200" y="6006458"/>
            <a:ext cx="412404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漢字を使おう　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4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DF8B412-437C-9FF7-2DC9-50DB7E3C3E14}"/>
              </a:ext>
            </a:extLst>
          </p:cNvPr>
          <p:cNvSpPr txBox="1"/>
          <p:nvPr/>
        </p:nvSpPr>
        <p:spPr>
          <a:xfrm>
            <a:off x="6205200" y="6425926"/>
            <a:ext cx="412404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注文の多い料理店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3292FE2-7818-4958-9FD4-71DD413EB1C6}"/>
              </a:ext>
            </a:extLst>
          </p:cNvPr>
          <p:cNvSpPr txBox="1"/>
          <p:nvPr/>
        </p:nvSpPr>
        <p:spPr>
          <a:xfrm>
            <a:off x="6205200" y="4063794"/>
            <a:ext cx="598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新聞記事を読み比べよう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B08F3F0C-D06F-A1B9-8020-2958AE52C0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4305" y="4989644"/>
            <a:ext cx="2400302" cy="1906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新聞紙のイラスト">
            <a:extLst>
              <a:ext uri="{FF2B5EF4-FFF2-40B4-BE49-F238E27FC236}">
                <a16:creationId xmlns:a16="http://schemas.microsoft.com/office/drawing/2014/main" id="{0B9E77CF-4F73-038C-682A-3A2746F7A4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0950" y="3024100"/>
            <a:ext cx="2151050" cy="242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736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1B3C100-86EB-DE24-B942-85726057921E}"/>
              </a:ext>
            </a:extLst>
          </p:cNvPr>
          <p:cNvSpPr txBox="1"/>
          <p:nvPr/>
        </p:nvSpPr>
        <p:spPr>
          <a:xfrm>
            <a:off x="4822231" y="1090017"/>
            <a:ext cx="1877437" cy="57679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久しぶり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118EFA-23B5-8EFE-C3E6-01AF3708DB08}"/>
              </a:ext>
            </a:extLst>
          </p:cNvPr>
          <p:cNvSpPr txBox="1"/>
          <p:nvPr/>
        </p:nvSpPr>
        <p:spPr>
          <a:xfrm>
            <a:off x="6447632" y="1038408"/>
            <a:ext cx="1107996" cy="19579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ひさ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EC2EA53-618B-5FB7-AFAD-B5FF1F59506F}"/>
              </a:ext>
            </a:extLst>
          </p:cNvPr>
          <p:cNvSpPr/>
          <p:nvPr/>
        </p:nvSpPr>
        <p:spPr>
          <a:xfrm>
            <a:off x="4966556" y="1038408"/>
            <a:ext cx="1555626" cy="15557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E28172-E698-B725-62EE-C056718C9962}"/>
              </a:ext>
            </a:extLst>
          </p:cNvPr>
          <p:cNvSpPr/>
          <p:nvPr/>
        </p:nvSpPr>
        <p:spPr>
          <a:xfrm>
            <a:off x="4966556" y="1038408"/>
            <a:ext cx="1555626" cy="15557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682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95E867-6ED7-D06A-F1C6-603CF12FFA8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寄る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8116B6-416C-FD6A-0720-A9A18EF91E56}"/>
              </a:ext>
            </a:extLst>
          </p:cNvPr>
          <p:cNvSpPr txBox="1"/>
          <p:nvPr/>
        </p:nvSpPr>
        <p:spPr>
          <a:xfrm>
            <a:off x="6668672" y="1971395"/>
            <a:ext cx="1200329" cy="10080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628F47-0494-0BE0-62D6-0782BBD24E4C}"/>
              </a:ext>
            </a:extLst>
          </p:cNvPr>
          <p:cNvSpPr/>
          <p:nvPr/>
        </p:nvSpPr>
        <p:spPr>
          <a:xfrm>
            <a:off x="3880670" y="1191418"/>
            <a:ext cx="2843162" cy="256932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0E7BBE9-5E9E-F606-F8A1-0C564D244697}"/>
              </a:ext>
            </a:extLst>
          </p:cNvPr>
          <p:cNvSpPr/>
          <p:nvPr/>
        </p:nvSpPr>
        <p:spPr>
          <a:xfrm>
            <a:off x="3880670" y="1191418"/>
            <a:ext cx="2843162" cy="256932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306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DF851D3-2D46-11E3-D874-E7DCAB40805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眼鏡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87D22AF-5191-0E0F-BCA2-D3EF84B38F8F}"/>
              </a:ext>
            </a:extLst>
          </p:cNvPr>
          <p:cNvSpPr txBox="1"/>
          <p:nvPr/>
        </p:nvSpPr>
        <p:spPr>
          <a:xfrm>
            <a:off x="6889652" y="2512415"/>
            <a:ext cx="1200329" cy="285968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めがね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5811B8D2-A055-B38E-E6DD-42872E0C640C}"/>
              </a:ext>
            </a:extLst>
          </p:cNvPr>
          <p:cNvGrpSpPr/>
          <p:nvPr/>
        </p:nvGrpSpPr>
        <p:grpSpPr>
          <a:xfrm>
            <a:off x="211435" y="4856450"/>
            <a:ext cx="461665" cy="1718628"/>
            <a:chOff x="1538585" y="2235200"/>
            <a:chExt cx="461665" cy="1718628"/>
          </a:xfrm>
        </p:grpSpPr>
        <p:sp>
          <p:nvSpPr>
            <p:cNvPr id="5" name="ひし形 4">
              <a:extLst>
                <a:ext uri="{FF2B5EF4-FFF2-40B4-BE49-F238E27FC236}">
                  <a16:creationId xmlns:a16="http://schemas.microsoft.com/office/drawing/2014/main" id="{230E6F90-9673-5EC1-C51F-5DA317653E2C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56651D9B-6ED7-01C0-466E-F4A9DCFD1687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ja-JP" altLang="en-US" dirty="0"/>
                <a:t>特別な読み方</a:t>
              </a:r>
              <a:endParaRPr kumimoji="1" lang="ja-JP" altLang="en-US" dirty="0"/>
            </a:p>
          </p:txBody>
        </p:sp>
      </p:grp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CE16802-BF07-293E-259B-0FDC0FF605D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DBD3889-6D31-2AD5-92FB-74FE2593C8C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50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5B7E85-458A-8987-EB04-AF78D2D5790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非常に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082069-02F5-9399-BEB5-75013677C2A7}"/>
              </a:ext>
            </a:extLst>
          </p:cNvPr>
          <p:cNvSpPr txBox="1"/>
          <p:nvPr/>
        </p:nvSpPr>
        <p:spPr>
          <a:xfrm>
            <a:off x="6428171" y="1317501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 じょう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99F0426-429D-DCE5-54C6-62F4A8A2C976}"/>
              </a:ext>
            </a:extLst>
          </p:cNvPr>
          <p:cNvSpPr/>
          <p:nvPr/>
        </p:nvSpPr>
        <p:spPr>
          <a:xfrm>
            <a:off x="4489449" y="844550"/>
            <a:ext cx="2117791" cy="407797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F4B3662-DC17-D5D5-E6E5-8FD15B9A2E49}"/>
              </a:ext>
            </a:extLst>
          </p:cNvPr>
          <p:cNvSpPr/>
          <p:nvPr/>
        </p:nvSpPr>
        <p:spPr>
          <a:xfrm>
            <a:off x="4489449" y="844550"/>
            <a:ext cx="2117791" cy="407797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377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C900F85-7C60-1D3A-F286-2076D06AAE5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予防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2A2833-6D36-DD4D-11C4-4E0706A45FD5}"/>
              </a:ext>
            </a:extLst>
          </p:cNvPr>
          <p:cNvSpPr txBox="1"/>
          <p:nvPr/>
        </p:nvSpPr>
        <p:spPr>
          <a:xfrm>
            <a:off x="6810478" y="1791746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 ぼう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7504A6D-1A20-DDD8-C0B1-4EE604E0B8D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767523B-21F7-6242-128E-5860FE248E1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597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EC47AF2-4F56-429C-E361-F1780DA2F4E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気の毒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E032E4-D0FE-690E-36AD-7B87852B78C8}"/>
              </a:ext>
            </a:extLst>
          </p:cNvPr>
          <p:cNvSpPr txBox="1"/>
          <p:nvPr/>
        </p:nvSpPr>
        <p:spPr>
          <a:xfrm>
            <a:off x="6504371" y="1470360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  　　どく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AC5B457-1CA9-6592-D44D-81C3FADBB761}"/>
              </a:ext>
            </a:extLst>
          </p:cNvPr>
          <p:cNvSpPr/>
          <p:nvPr/>
        </p:nvSpPr>
        <p:spPr>
          <a:xfrm>
            <a:off x="4489449" y="844550"/>
            <a:ext cx="2117791" cy="20447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380F3FB-AEBD-7446-2A39-03D4B72029C6}"/>
              </a:ext>
            </a:extLst>
          </p:cNvPr>
          <p:cNvSpPr/>
          <p:nvPr/>
        </p:nvSpPr>
        <p:spPr>
          <a:xfrm>
            <a:off x="4489449" y="844550"/>
            <a:ext cx="2117791" cy="2044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AD7E91D-5F88-636E-58AE-16A2D4DDEB06}"/>
              </a:ext>
            </a:extLst>
          </p:cNvPr>
          <p:cNvSpPr/>
          <p:nvPr/>
        </p:nvSpPr>
        <p:spPr>
          <a:xfrm>
            <a:off x="4489449" y="4704804"/>
            <a:ext cx="2117791" cy="20447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D2EDFDB-DF3A-8665-C1CC-7ABCB33E064D}"/>
              </a:ext>
            </a:extLst>
          </p:cNvPr>
          <p:cNvSpPr/>
          <p:nvPr/>
        </p:nvSpPr>
        <p:spPr>
          <a:xfrm>
            <a:off x="4489449" y="4704804"/>
            <a:ext cx="2117791" cy="2044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004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876D142-9739-CE8C-953D-15D3357A458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責任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D54101-A68C-FF02-F2BC-8CAC7B762FEA}"/>
              </a:ext>
            </a:extLst>
          </p:cNvPr>
          <p:cNvSpPr txBox="1"/>
          <p:nvPr/>
        </p:nvSpPr>
        <p:spPr>
          <a:xfrm>
            <a:off x="6810478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　にん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58D55E-E8BE-B12F-04D7-895A42D39CF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26A3613-DFBE-33A9-D846-7BC0AC61747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042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E893F7-6FD5-33E9-931A-3C406C687A5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破る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97E646-BDB7-5536-CC69-BF58E06817B0}"/>
              </a:ext>
            </a:extLst>
          </p:cNvPr>
          <p:cNvSpPr txBox="1"/>
          <p:nvPr/>
        </p:nvSpPr>
        <p:spPr>
          <a:xfrm>
            <a:off x="6767732" y="1476095"/>
            <a:ext cx="1200329" cy="195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やぶ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27477C4-5ABD-3AA3-527D-A3D05862093B}"/>
              </a:ext>
            </a:extLst>
          </p:cNvPr>
          <p:cNvSpPr/>
          <p:nvPr/>
        </p:nvSpPr>
        <p:spPr>
          <a:xfrm>
            <a:off x="3880670" y="1191418"/>
            <a:ext cx="2843162" cy="256932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BEC22EF-4633-3969-3707-4CEA2352B5AF}"/>
              </a:ext>
            </a:extLst>
          </p:cNvPr>
          <p:cNvSpPr/>
          <p:nvPr/>
        </p:nvSpPr>
        <p:spPr>
          <a:xfrm>
            <a:off x="3880670" y="1191418"/>
            <a:ext cx="2843162" cy="256932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480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21593F-FCAF-111A-57DC-7AC5AFF04141}"/>
              </a:ext>
            </a:extLst>
          </p:cNvPr>
          <p:cNvSpPr txBox="1"/>
          <p:nvPr/>
        </p:nvSpPr>
        <p:spPr>
          <a:xfrm>
            <a:off x="7246496" y="2262396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えだ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C67DDD4E-A0A4-5DF8-DDDD-0291CB6BB8F4}"/>
              </a:ext>
            </a:extLst>
          </p:cNvPr>
          <p:cNvSpPr txBox="1"/>
          <p:nvPr/>
        </p:nvSpPr>
        <p:spPr>
          <a:xfrm>
            <a:off x="4249441" y="213285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7D83A9B-9368-330A-6B85-84B6489FAC48}"/>
              </a:ext>
            </a:extLst>
          </p:cNvPr>
          <p:cNvSpPr/>
          <p:nvPr/>
        </p:nvSpPr>
        <p:spPr>
          <a:xfrm>
            <a:off x="4433814" y="2015582"/>
            <a:ext cx="2843162" cy="28104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512CE26-4B7C-79C0-1273-6DDF0B221B8D}"/>
              </a:ext>
            </a:extLst>
          </p:cNvPr>
          <p:cNvSpPr/>
          <p:nvPr/>
        </p:nvSpPr>
        <p:spPr>
          <a:xfrm>
            <a:off x="4433814" y="2015582"/>
            <a:ext cx="2843162" cy="28104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571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3AAEBE-6B72-0B51-F261-FFFE3ABF2E68}"/>
              </a:ext>
            </a:extLst>
          </p:cNvPr>
          <p:cNvSpPr txBox="1"/>
          <p:nvPr/>
        </p:nvSpPr>
        <p:spPr>
          <a:xfrm>
            <a:off x="4959648" y="747117"/>
            <a:ext cx="1877437" cy="601944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B26E21-A9C7-0D5D-F874-F996A9000663}"/>
              </a:ext>
            </a:extLst>
          </p:cNvPr>
          <p:cNvSpPr txBox="1"/>
          <p:nvPr/>
        </p:nvSpPr>
        <p:spPr>
          <a:xfrm>
            <a:off x="6550006" y="5338258"/>
            <a:ext cx="861774" cy="66630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849FDD1-CB87-20FB-2AFA-C02391F82519}"/>
              </a:ext>
            </a:extLst>
          </p:cNvPr>
          <p:cNvSpPr/>
          <p:nvPr/>
        </p:nvSpPr>
        <p:spPr>
          <a:xfrm>
            <a:off x="5181600" y="4959350"/>
            <a:ext cx="1555626" cy="15557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970C0E1-EC45-772B-2883-706C09FA33D8}"/>
              </a:ext>
            </a:extLst>
          </p:cNvPr>
          <p:cNvSpPr/>
          <p:nvPr/>
        </p:nvSpPr>
        <p:spPr>
          <a:xfrm>
            <a:off x="5181600" y="4959350"/>
            <a:ext cx="1555626" cy="15557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138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AC35CF-4F64-652B-F614-F0EDAC90DFC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190F78F-84C8-365B-1A3C-1BD239DD3B96}"/>
              </a:ext>
            </a:extLst>
          </p:cNvPr>
          <p:cNvSpPr txBox="1"/>
          <p:nvPr/>
        </p:nvSpPr>
        <p:spPr>
          <a:xfrm>
            <a:off x="6754738" y="1448592"/>
            <a:ext cx="1200329" cy="515223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じょう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AE7055C-D687-1871-72FD-84E87B0C800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41236FD-839B-416C-5313-5B0BE88A5FD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36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8AFFD2-633A-DBB9-3591-EA96C9EF66D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想像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4DF959-52B2-3AFE-D234-4FED1538E9DF}"/>
              </a:ext>
            </a:extLst>
          </p:cNvPr>
          <p:cNvSpPr txBox="1"/>
          <p:nvPr/>
        </p:nvSpPr>
        <p:spPr>
          <a:xfrm>
            <a:off x="6735688" y="1553369"/>
            <a:ext cx="1200329" cy="43902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ぞう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A795D8E-6DB7-2E4D-006D-4D96577E898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C4DDCD0-2A5B-4092-67F9-AB83877C2B7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4108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AEBC9-3B0F-C16C-E4E2-193CFF40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2B378A-8650-EFC4-CA4A-011E0FF1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449B42-DD98-42F0-8EE5-BFAA952D886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増える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CE9D26-FFCC-D4C4-7BE0-ABB639CFC79C}"/>
              </a:ext>
            </a:extLst>
          </p:cNvPr>
          <p:cNvSpPr txBox="1"/>
          <p:nvPr/>
        </p:nvSpPr>
        <p:spPr>
          <a:xfrm>
            <a:off x="6607241" y="13881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4544B17-96A2-3C8F-1F08-EC7F6AE23E55}"/>
              </a:ext>
            </a:extLst>
          </p:cNvPr>
          <p:cNvSpPr/>
          <p:nvPr/>
        </p:nvSpPr>
        <p:spPr>
          <a:xfrm>
            <a:off x="4489449" y="844550"/>
            <a:ext cx="2117791" cy="20447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A98F80F-588E-1657-AF78-504F15A41276}"/>
              </a:ext>
            </a:extLst>
          </p:cNvPr>
          <p:cNvSpPr/>
          <p:nvPr/>
        </p:nvSpPr>
        <p:spPr>
          <a:xfrm>
            <a:off x="4489449" y="844550"/>
            <a:ext cx="2117791" cy="2044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689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AEBC9-3B0F-C16C-E4E2-193CFF40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2B378A-8650-EFC4-CA4A-011E0FF1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E25D02-A33E-4988-F6B2-AFB9163867A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増益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1D75DF-A593-5433-5660-17373CA4CD66}"/>
              </a:ext>
            </a:extLst>
          </p:cNvPr>
          <p:cNvSpPr txBox="1"/>
          <p:nvPr/>
        </p:nvSpPr>
        <p:spPr>
          <a:xfrm>
            <a:off x="6735688" y="1629569"/>
            <a:ext cx="1200329" cy="43902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　えき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E46A37D-393E-5750-33E9-C733DA72A62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BE59353-31C7-BDE7-A5F7-12C9557F167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9502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AEBC9-3B0F-C16C-E4E2-193CFF40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2B378A-8650-EFC4-CA4A-011E0FF1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2E7AF9-A269-6F75-AAD8-7B637AB9CBB9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80DA9699-0C43-46FD-A95E-675B344594C4}"/>
              </a:ext>
            </a:extLst>
          </p:cNvPr>
          <p:cNvSpPr txBox="1"/>
          <p:nvPr/>
        </p:nvSpPr>
        <p:spPr>
          <a:xfrm>
            <a:off x="4249441" y="213285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345F0E1-4421-A436-147B-586E6D95F5E8}"/>
              </a:ext>
            </a:extLst>
          </p:cNvPr>
          <p:cNvSpPr/>
          <p:nvPr/>
        </p:nvSpPr>
        <p:spPr>
          <a:xfrm>
            <a:off x="4433814" y="2015582"/>
            <a:ext cx="2843162" cy="28104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840B8C-0FE8-D199-16E9-103646CCE8FC}"/>
              </a:ext>
            </a:extLst>
          </p:cNvPr>
          <p:cNvSpPr/>
          <p:nvPr/>
        </p:nvSpPr>
        <p:spPr>
          <a:xfrm>
            <a:off x="4433814" y="2015582"/>
            <a:ext cx="2843162" cy="28104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551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AEBC9-3B0F-C16C-E4E2-193CFF40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2B378A-8650-EFC4-CA4A-011E0FF1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A7C04D-6A3B-BC0C-FBBB-F22BD745CB5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境界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F01174-576E-F687-E7CD-41B5E34041B0}"/>
              </a:ext>
            </a:extLst>
          </p:cNvPr>
          <p:cNvSpPr txBox="1"/>
          <p:nvPr/>
        </p:nvSpPr>
        <p:spPr>
          <a:xfrm>
            <a:off x="6847742" y="1286668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かい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33FE2A-6453-ACF8-9281-9972DF0F57F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C24F422-FD4A-B4AE-A56F-32E814EC168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189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AEBC9-3B0F-C16C-E4E2-193CFF40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2B378A-8650-EFC4-CA4A-011E0FF1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478B67-B890-E46B-67C5-5166FBEEBD1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5F0D7E-5F81-866D-ADCE-2A800F1776EE}"/>
              </a:ext>
            </a:extLst>
          </p:cNvPr>
          <p:cNvSpPr txBox="1"/>
          <p:nvPr/>
        </p:nvSpPr>
        <p:spPr>
          <a:xfrm>
            <a:off x="6847742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 　ぎ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9ADE582-3260-8F3A-2502-FA8E6989A4D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AA22057-4778-2143-A519-17A876B4D85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7031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AEBC9-3B0F-C16C-E4E2-193CFF40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2B378A-8650-EFC4-CA4A-011E0FF1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F3750E-2730-41F9-1392-591347180EA6}"/>
              </a:ext>
            </a:extLst>
          </p:cNvPr>
          <p:cNvSpPr txBox="1"/>
          <p:nvPr/>
        </p:nvSpPr>
        <p:spPr>
          <a:xfrm>
            <a:off x="4776511" y="869037"/>
            <a:ext cx="1877437" cy="57679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人工衛星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077A3B2-E6AE-9772-D529-63B0CFC7F134}"/>
              </a:ext>
            </a:extLst>
          </p:cNvPr>
          <p:cNvSpPr txBox="1"/>
          <p:nvPr/>
        </p:nvSpPr>
        <p:spPr>
          <a:xfrm>
            <a:off x="6653948" y="1017270"/>
            <a:ext cx="861774" cy="596265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 こう えい せい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2AA1192-1AED-BED7-23EC-4953516C2958}"/>
              </a:ext>
            </a:extLst>
          </p:cNvPr>
          <p:cNvSpPr/>
          <p:nvPr/>
        </p:nvSpPr>
        <p:spPr>
          <a:xfrm>
            <a:off x="4776511" y="869036"/>
            <a:ext cx="1877437" cy="571083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D9906E-B31D-DC98-E5FA-5326540E914A}"/>
              </a:ext>
            </a:extLst>
          </p:cNvPr>
          <p:cNvSpPr/>
          <p:nvPr/>
        </p:nvSpPr>
        <p:spPr>
          <a:xfrm>
            <a:off x="4776511" y="869036"/>
            <a:ext cx="1877437" cy="571083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003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AEBC9-3B0F-C16C-E4E2-193CFF40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2B378A-8650-EFC4-CA4A-011E0FF1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1AA9E80-E61B-4AA7-6BE6-A3B17A122A9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眼球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1AEB356-B651-17E1-9288-18A5E49FA02D}"/>
              </a:ext>
            </a:extLst>
          </p:cNvPr>
          <p:cNvSpPr txBox="1"/>
          <p:nvPr/>
        </p:nvSpPr>
        <p:spPr>
          <a:xfrm>
            <a:off x="6752492" y="1191418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　きゅう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1B5876A-CCEA-B669-A1F6-E8246E6DFF0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81BBD44-61E9-4555-89EA-6E3E0B1BF10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4873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97A4F71-2A9C-2371-C17C-42D6FB0FD867}"/>
              </a:ext>
            </a:extLst>
          </p:cNvPr>
          <p:cNvSpPr txBox="1"/>
          <p:nvPr/>
        </p:nvSpPr>
        <p:spPr>
          <a:xfrm>
            <a:off x="4590674" y="1248679"/>
            <a:ext cx="2215991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確かに</a:t>
            </a:r>
            <a:endParaRPr kumimoji="1" lang="ja-JP" altLang="en-US" sz="13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A2A7FB-1A25-BDAF-CD9D-6961435D91C3}"/>
              </a:ext>
            </a:extLst>
          </p:cNvPr>
          <p:cNvSpPr txBox="1"/>
          <p:nvPr/>
        </p:nvSpPr>
        <p:spPr>
          <a:xfrm>
            <a:off x="6578065" y="1453104"/>
            <a:ext cx="1015663" cy="156900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たし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5A4FD8B-A18B-7B2E-6D1D-5B7D45D3F43A}"/>
              </a:ext>
            </a:extLst>
          </p:cNvPr>
          <p:cNvSpPr/>
          <p:nvPr/>
        </p:nvSpPr>
        <p:spPr>
          <a:xfrm>
            <a:off x="4806615" y="1248679"/>
            <a:ext cx="1840157" cy="177342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A866CB3-93A0-207C-E42C-5898BC014AD4}"/>
              </a:ext>
            </a:extLst>
          </p:cNvPr>
          <p:cNvSpPr/>
          <p:nvPr/>
        </p:nvSpPr>
        <p:spPr>
          <a:xfrm>
            <a:off x="4806615" y="1248679"/>
            <a:ext cx="1840157" cy="177342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8292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AEBC9-3B0F-C16C-E4E2-193CFF40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2B378A-8650-EFC4-CA4A-011E0FF1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96DF4C3-8EC8-68F8-534C-08B9427A05F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救う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EC1DF79-3F0E-6793-BAAD-97D0D3CEF5F8}"/>
              </a:ext>
            </a:extLst>
          </p:cNvPr>
          <p:cNvSpPr txBox="1"/>
          <p:nvPr/>
        </p:nvSpPr>
        <p:spPr>
          <a:xfrm>
            <a:off x="6847742" y="169006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A07A8D0-3EF1-6B08-3A06-EA3A18E77D9A}"/>
              </a:ext>
            </a:extLst>
          </p:cNvPr>
          <p:cNvSpPr/>
          <p:nvPr/>
        </p:nvSpPr>
        <p:spPr>
          <a:xfrm>
            <a:off x="3880670" y="1191418"/>
            <a:ext cx="2843162" cy="256932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8905027-53F2-0E95-9F49-F2E01C323893}"/>
              </a:ext>
            </a:extLst>
          </p:cNvPr>
          <p:cNvSpPr/>
          <p:nvPr/>
        </p:nvSpPr>
        <p:spPr>
          <a:xfrm>
            <a:off x="3880670" y="1191418"/>
            <a:ext cx="2843162" cy="256932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6136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8AEBC9-3B0F-C16C-E4E2-193CFF405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2B378A-8650-EFC4-CA4A-011E0FF1F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684FF0-F3A2-2799-23B0-F23A5F402B6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停止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90864F-4734-E790-EBAF-5FF1F3E59DBE}"/>
              </a:ext>
            </a:extLst>
          </p:cNvPr>
          <p:cNvSpPr txBox="1"/>
          <p:nvPr/>
        </p:nvSpPr>
        <p:spPr>
          <a:xfrm>
            <a:off x="6847742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 　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900D254-5A9F-C9FE-75FC-046CCAAADAF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CB14221-CB88-94EE-E53E-38D29AD64E5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636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0B92B-AD4D-53F2-A078-4A71B928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DB5356-65EE-4586-4C8C-A5E3C48D4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7A2FB9-B61C-4976-D394-3C512861669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応じる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F3878C-DF56-7663-6B6D-C0A995C197D3}"/>
              </a:ext>
            </a:extLst>
          </p:cNvPr>
          <p:cNvSpPr txBox="1"/>
          <p:nvPr/>
        </p:nvSpPr>
        <p:spPr>
          <a:xfrm>
            <a:off x="6550091" y="104522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0AEB6A8-9508-7C4C-AB0F-50F1E538C092}"/>
              </a:ext>
            </a:extLst>
          </p:cNvPr>
          <p:cNvSpPr/>
          <p:nvPr/>
        </p:nvSpPr>
        <p:spPr>
          <a:xfrm>
            <a:off x="4489449" y="844550"/>
            <a:ext cx="2117791" cy="20447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0159377-5FFA-DF4B-D64F-2D61BC98144E}"/>
              </a:ext>
            </a:extLst>
          </p:cNvPr>
          <p:cNvSpPr/>
          <p:nvPr/>
        </p:nvSpPr>
        <p:spPr>
          <a:xfrm>
            <a:off x="4489449" y="844550"/>
            <a:ext cx="2117791" cy="2044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588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0B92B-AD4D-53F2-A078-4A71B928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DB5356-65EE-4586-4C8C-A5E3C48D4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C5BAE9-5518-9A5B-9676-9D39F42E6A5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05AAF5-3EFB-9F0A-81A7-6BEA8845278D}"/>
              </a:ext>
            </a:extLst>
          </p:cNvPr>
          <p:cNvSpPr txBox="1"/>
          <p:nvPr/>
        </p:nvSpPr>
        <p:spPr>
          <a:xfrm>
            <a:off x="6847742" y="1690062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 りょう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B6C2F6E-25D9-78ED-6B0E-94DA9F838F9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896A609-7D95-BE27-9104-EF9D0CE6F52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892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0B92B-AD4D-53F2-A078-4A71B928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DB5356-65EE-4586-4C8C-A5E3C48D4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414D99-B034-8EF2-98F8-09F59C3D3D2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現在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B008CB-561B-C59E-0E07-604F79126459}"/>
              </a:ext>
            </a:extLst>
          </p:cNvPr>
          <p:cNvSpPr txBox="1"/>
          <p:nvPr/>
        </p:nvSpPr>
        <p:spPr>
          <a:xfrm>
            <a:off x="6847742" y="1690062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  ざい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9DCCD0B-724B-E47A-41F0-3C9C2B36962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C34C658-2DAA-5A26-B369-A73E7975214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566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0B92B-AD4D-53F2-A078-4A71B928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DB5356-65EE-4586-4C8C-A5E3C48D4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333FF95-74D1-1B4B-6E70-60962BB66F4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調査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4FFC374-6F63-9A8D-6AD1-778B0398D643}"/>
              </a:ext>
            </a:extLst>
          </p:cNvPr>
          <p:cNvSpPr txBox="1"/>
          <p:nvPr/>
        </p:nvSpPr>
        <p:spPr>
          <a:xfrm>
            <a:off x="6752492" y="126686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　さ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9DFE47A-BF14-3C94-52DB-4AD1E121573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FB77B25-1BE8-E347-2AB0-5D12770DA9C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729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0B92B-AD4D-53F2-A078-4A71B9286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図書館へ行こう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DB5356-65EE-4586-4C8C-A5E3C48D4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E749F9-2C0D-6BDE-17F2-9D4EB97E1B8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情報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45FDF1-27FA-04CA-56BC-8E508E011881}"/>
              </a:ext>
            </a:extLst>
          </p:cNvPr>
          <p:cNvSpPr txBox="1"/>
          <p:nvPr/>
        </p:nvSpPr>
        <p:spPr>
          <a:xfrm>
            <a:off x="6847742" y="1191418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ほう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70292B4-293C-7EF7-B68C-68CF7FEB817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FA9C36-7C6C-0A6B-BF7E-FBF1C14D1FE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69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D44B8A-30D0-5C10-7CF5-B0E4428B5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知りたいことを聞き出そう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2C321F-D546-7FED-6B47-044660F0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1FA20A-CF35-F797-C585-0F864ED072E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得る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64683F-E953-BAF5-749A-101B17719920}"/>
              </a:ext>
            </a:extLst>
          </p:cNvPr>
          <p:cNvSpPr txBox="1"/>
          <p:nvPr/>
        </p:nvSpPr>
        <p:spPr>
          <a:xfrm>
            <a:off x="6847742" y="19186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C675AE5-6159-7F1C-B9A5-F59BE6D98369}"/>
              </a:ext>
            </a:extLst>
          </p:cNvPr>
          <p:cNvSpPr/>
          <p:nvPr/>
        </p:nvSpPr>
        <p:spPr>
          <a:xfrm>
            <a:off x="3880670" y="1191418"/>
            <a:ext cx="2843162" cy="256932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55D9D86-511B-A7FD-5D22-89866F525629}"/>
              </a:ext>
            </a:extLst>
          </p:cNvPr>
          <p:cNvSpPr/>
          <p:nvPr/>
        </p:nvSpPr>
        <p:spPr>
          <a:xfrm>
            <a:off x="3880670" y="1191418"/>
            <a:ext cx="2843162" cy="256932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1894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D44B8A-30D0-5C10-7CF5-B0E4428B5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知りたいことを聞き出そう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2C321F-D546-7FED-6B47-044660F0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D05D7A-9F59-CE9A-7CA8-AA76EE71E564}"/>
              </a:ext>
            </a:extLst>
          </p:cNvPr>
          <p:cNvSpPr txBox="1"/>
          <p:nvPr/>
        </p:nvSpPr>
        <p:spPr>
          <a:xfrm>
            <a:off x="6068249" y="819152"/>
            <a:ext cx="1877437" cy="582721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取り組む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E892A6-0657-167B-7D6D-BD2B30F354F4}"/>
              </a:ext>
            </a:extLst>
          </p:cNvPr>
          <p:cNvSpPr txBox="1"/>
          <p:nvPr/>
        </p:nvSpPr>
        <p:spPr>
          <a:xfrm>
            <a:off x="3223627" y="5259884"/>
            <a:ext cx="1877437" cy="17293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際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6FEBB6C-F4C9-0528-BCA5-23B5AC511106}"/>
              </a:ext>
            </a:extLst>
          </p:cNvPr>
          <p:cNvSpPr txBox="1"/>
          <p:nvPr/>
        </p:nvSpPr>
        <p:spPr>
          <a:xfrm>
            <a:off x="4900851" y="5343526"/>
            <a:ext cx="861774" cy="130284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45EF702-ABC1-615B-EA41-F2C109CF16D7}"/>
              </a:ext>
            </a:extLst>
          </p:cNvPr>
          <p:cNvSpPr/>
          <p:nvPr/>
        </p:nvSpPr>
        <p:spPr>
          <a:xfrm>
            <a:off x="3337560" y="5259884"/>
            <a:ext cx="1639000" cy="152318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8A702A7-1336-6960-9F27-D8407FAF5D4E}"/>
              </a:ext>
            </a:extLst>
          </p:cNvPr>
          <p:cNvSpPr/>
          <p:nvPr/>
        </p:nvSpPr>
        <p:spPr>
          <a:xfrm>
            <a:off x="3337560" y="5259884"/>
            <a:ext cx="1639000" cy="152318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489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D44B8A-30D0-5C10-7CF5-B0E4428B5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知りたいことを聞き出そう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2C321F-D546-7FED-6B47-044660F0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E28568-4362-9102-8DCD-E45F771DF18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質問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33C716-6FBD-345D-9CAD-8EDF0331FCBC}"/>
              </a:ext>
            </a:extLst>
          </p:cNvPr>
          <p:cNvSpPr txBox="1"/>
          <p:nvPr/>
        </p:nvSpPr>
        <p:spPr>
          <a:xfrm>
            <a:off x="688584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　もん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2204076-14DE-A762-F671-2DAE58D4A20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1FB1007-5D6C-F3AE-9126-BB423EDC20E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020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02B26D-C9F1-F926-82DA-093E8F6FF1F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88A821-6D85-E860-2AE9-64F06CDD84C6}"/>
              </a:ext>
            </a:extLst>
          </p:cNvPr>
          <p:cNvSpPr txBox="1"/>
          <p:nvPr/>
        </p:nvSpPr>
        <p:spPr>
          <a:xfrm>
            <a:off x="6888088" y="1191419"/>
            <a:ext cx="1200329" cy="47838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しゅつ げん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2A65BB9-2EE3-DA70-D554-552B3ECB0FD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DAEEE7D-C93B-3904-3CB9-82C3DE05A70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967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D44B8A-30D0-5C10-7CF5-B0E4428B5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知りたいことを聞き出そう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2C321F-D546-7FED-6B47-044660F0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EE78FC7-7F58-76E7-87F4-2B30E8F8D9E5}"/>
              </a:ext>
            </a:extLst>
          </p:cNvPr>
          <p:cNvSpPr txBox="1"/>
          <p:nvPr/>
        </p:nvSpPr>
        <p:spPr>
          <a:xfrm>
            <a:off x="6068249" y="819152"/>
            <a:ext cx="1877437" cy="582721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場所を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B9357A5-2EB7-49E5-8FB6-CA89C02E1800}"/>
              </a:ext>
            </a:extLst>
          </p:cNvPr>
          <p:cNvSpPr txBox="1"/>
          <p:nvPr/>
        </p:nvSpPr>
        <p:spPr>
          <a:xfrm>
            <a:off x="3299827" y="3783509"/>
            <a:ext cx="1877437" cy="307449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移る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A48F225-6362-27E0-7756-845B2CAC8ABC}"/>
              </a:ext>
            </a:extLst>
          </p:cNvPr>
          <p:cNvSpPr txBox="1"/>
          <p:nvPr/>
        </p:nvSpPr>
        <p:spPr>
          <a:xfrm>
            <a:off x="4891326" y="3857626"/>
            <a:ext cx="861774" cy="130284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うつ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B432175-8391-DB7F-D3E9-EED2DA85AFE5}"/>
              </a:ext>
            </a:extLst>
          </p:cNvPr>
          <p:cNvSpPr/>
          <p:nvPr/>
        </p:nvSpPr>
        <p:spPr>
          <a:xfrm>
            <a:off x="3390900" y="3728264"/>
            <a:ext cx="1639000" cy="152318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6B88E49-2124-83CF-2BA5-F31546F70960}"/>
              </a:ext>
            </a:extLst>
          </p:cNvPr>
          <p:cNvSpPr/>
          <p:nvPr/>
        </p:nvSpPr>
        <p:spPr>
          <a:xfrm>
            <a:off x="3390900" y="3728264"/>
            <a:ext cx="1639000" cy="152318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836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D44B8A-30D0-5C10-7CF5-B0E4428B5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知りたいことを聞き出そう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2C321F-D546-7FED-6B47-044660F0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ADE28C-C0BB-43E9-656F-6AA2EE83619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総合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C6CDCC-9A3F-AD91-50E2-EF26DF5E9AEB}"/>
              </a:ext>
            </a:extLst>
          </p:cNvPr>
          <p:cNvSpPr txBox="1"/>
          <p:nvPr/>
        </p:nvSpPr>
        <p:spPr>
          <a:xfrm>
            <a:off x="688584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ごう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395141D-8794-31FC-A9D0-001A1B6897A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184EC2-8177-B31C-C23B-65A4DD8B098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0003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DC081E-858E-7421-19C9-DF8672BCD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敬語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30F2417-AA85-D7D7-2441-E2AC2DEFC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BED0E2-A5FE-C183-B63D-FE6753D0843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内容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B1BC20-2AC2-0365-F94B-77C78F0EDC8D}"/>
              </a:ext>
            </a:extLst>
          </p:cNvPr>
          <p:cNvSpPr txBox="1"/>
          <p:nvPr/>
        </p:nvSpPr>
        <p:spPr>
          <a:xfrm>
            <a:off x="6771542" y="174660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　よう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885568B-A5F5-2671-5B48-17E9EDE058A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D5FF92-B432-C123-B462-1865DAC278B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752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E805F-28F4-92F0-4A18-36D23177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インターネットは冒険だ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855B83-0055-A522-0090-FF559854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2D4B70A-B047-10F9-23BF-72595F238D3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危険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583E6C-FF09-382D-9EE2-41A69D42C151}"/>
              </a:ext>
            </a:extLst>
          </p:cNvPr>
          <p:cNvSpPr txBox="1"/>
          <p:nvPr/>
        </p:nvSpPr>
        <p:spPr>
          <a:xfrm>
            <a:off x="6882032" y="4168140"/>
            <a:ext cx="1200329" cy="207290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5F9F6AA-A01A-2238-4F23-060F3AA68E09}"/>
              </a:ext>
            </a:extLst>
          </p:cNvPr>
          <p:cNvSpPr txBox="1"/>
          <p:nvPr/>
        </p:nvSpPr>
        <p:spPr>
          <a:xfrm>
            <a:off x="6882031" y="1955922"/>
            <a:ext cx="1200329" cy="10034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3E2E8C2-23ED-4425-2844-B48A7452E38D}"/>
              </a:ext>
            </a:extLst>
          </p:cNvPr>
          <p:cNvSpPr/>
          <p:nvPr/>
        </p:nvSpPr>
        <p:spPr>
          <a:xfrm>
            <a:off x="3967316" y="3801979"/>
            <a:ext cx="2843162" cy="256932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F5680F1-E3DD-1B33-8C86-2365262B4B20}"/>
              </a:ext>
            </a:extLst>
          </p:cNvPr>
          <p:cNvSpPr/>
          <p:nvPr/>
        </p:nvSpPr>
        <p:spPr>
          <a:xfrm>
            <a:off x="3967316" y="3801979"/>
            <a:ext cx="2843162" cy="256932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448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E805F-28F4-92F0-4A18-36D23177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インターネットは冒険だ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855B83-0055-A522-0090-FF559854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1788E17-C0B8-4E21-9F2B-E51DD93A738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所属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23E5457-A871-8D3E-5C9B-0A0F9CA78C8E}"/>
              </a:ext>
            </a:extLst>
          </p:cNvPr>
          <p:cNvSpPr txBox="1"/>
          <p:nvPr/>
        </p:nvSpPr>
        <p:spPr>
          <a:xfrm>
            <a:off x="688584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　ぞく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D4168C3-F3A5-45A9-C07C-18A90F41420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13FEF9-5F49-A9BF-918F-BDB424E798F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792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E805F-28F4-92F0-4A18-36D23177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インターネットは冒険だ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855B83-0055-A522-0090-FF559854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CEB111-6EBF-8925-49C3-21A5EF87D1ED}"/>
              </a:ext>
            </a:extLst>
          </p:cNvPr>
          <p:cNvSpPr txBox="1"/>
          <p:nvPr/>
        </p:nvSpPr>
        <p:spPr>
          <a:xfrm>
            <a:off x="6354108" y="899517"/>
            <a:ext cx="1877437" cy="31390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宇宙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A09455-FE2B-9577-C179-63894B0709E6}"/>
              </a:ext>
            </a:extLst>
          </p:cNvPr>
          <p:cNvSpPr txBox="1"/>
          <p:nvPr/>
        </p:nvSpPr>
        <p:spPr>
          <a:xfrm>
            <a:off x="8058766" y="1047750"/>
            <a:ext cx="861774" cy="299085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ちゅう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3A240D0-77A3-523C-0E8B-32DA7437CBFB}"/>
              </a:ext>
            </a:extLst>
          </p:cNvPr>
          <p:cNvSpPr txBox="1"/>
          <p:nvPr/>
        </p:nvSpPr>
        <p:spPr>
          <a:xfrm>
            <a:off x="3537952" y="2471142"/>
            <a:ext cx="1877437" cy="463450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飛行士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82B76AB-27EB-A3B2-6DF0-77374914C6BE}"/>
              </a:ext>
            </a:extLst>
          </p:cNvPr>
          <p:cNvSpPr txBox="1"/>
          <p:nvPr/>
        </p:nvSpPr>
        <p:spPr>
          <a:xfrm>
            <a:off x="5234226" y="2850058"/>
            <a:ext cx="861774" cy="3876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　こう　し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096107-0ECF-8B0A-5671-51718A555421}"/>
              </a:ext>
            </a:extLst>
          </p:cNvPr>
          <p:cNvSpPr/>
          <p:nvPr/>
        </p:nvSpPr>
        <p:spPr>
          <a:xfrm>
            <a:off x="3649980" y="2394764"/>
            <a:ext cx="1639000" cy="438703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46AEB89-534A-3EE1-8FD1-7588304622F3}"/>
              </a:ext>
            </a:extLst>
          </p:cNvPr>
          <p:cNvSpPr/>
          <p:nvPr/>
        </p:nvSpPr>
        <p:spPr>
          <a:xfrm>
            <a:off x="3649980" y="2394764"/>
            <a:ext cx="1639000" cy="438703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442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E805F-28F4-92F0-4A18-36D23177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インターネットは冒険だ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855B83-0055-A522-0090-FF559854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41806D-3071-7C30-0755-8D70ACBBE94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混じる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387730-8E97-48DB-96F8-7F9ADCB6D3CE}"/>
              </a:ext>
            </a:extLst>
          </p:cNvPr>
          <p:cNvSpPr txBox="1"/>
          <p:nvPr/>
        </p:nvSpPr>
        <p:spPr>
          <a:xfrm>
            <a:off x="6550091" y="133097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1F0D164-A08B-AA95-14E2-27B8D09C2355}"/>
              </a:ext>
            </a:extLst>
          </p:cNvPr>
          <p:cNvSpPr/>
          <p:nvPr/>
        </p:nvSpPr>
        <p:spPr>
          <a:xfrm>
            <a:off x="4489449" y="844550"/>
            <a:ext cx="2117791" cy="20447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8CACF84-107F-D586-0638-41E3FF203290}"/>
              </a:ext>
            </a:extLst>
          </p:cNvPr>
          <p:cNvSpPr/>
          <p:nvPr/>
        </p:nvSpPr>
        <p:spPr>
          <a:xfrm>
            <a:off x="4489449" y="844550"/>
            <a:ext cx="2117791" cy="2044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461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E805F-28F4-92F0-4A18-36D23177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インターネットは冒険だ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855B83-0055-A522-0090-FF559854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CF74C1-D7D7-F918-E2E7-A96C1F9E940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災害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A82AE9C-F1F1-0D2D-0D73-2D590488207B}"/>
              </a:ext>
            </a:extLst>
          </p:cNvPr>
          <p:cNvSpPr txBox="1"/>
          <p:nvPr/>
        </p:nvSpPr>
        <p:spPr>
          <a:xfrm>
            <a:off x="6885842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がい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ED9DF9F-4EEC-ABF9-D9D2-7493ED3BA08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94B911B-850D-9847-2424-5DF90D4E9CB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313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E805F-28F4-92F0-4A18-36D23177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インターネットは冒険だ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855B83-0055-A522-0090-FF559854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816904-7815-55A1-1399-B18B6076DD1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興味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1ADA140-6F80-04C4-B605-6CC9C4F214C2}"/>
              </a:ext>
            </a:extLst>
          </p:cNvPr>
          <p:cNvSpPr txBox="1"/>
          <p:nvPr/>
        </p:nvSpPr>
        <p:spPr>
          <a:xfrm>
            <a:off x="6885842" y="1191418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　み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E0366ED-7D73-9F28-86CF-E6F0931D2AB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B14A8F2-CDCB-1AB5-2365-3E89C1AAE68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689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E805F-28F4-92F0-4A18-36D23177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インターネットは冒険だ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855B83-0055-A522-0090-FF559854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528096-676E-3855-B701-67127162D2C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過激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76CE6F-0E80-74A2-FC41-ECFC5938E197}"/>
              </a:ext>
            </a:extLst>
          </p:cNvPr>
          <p:cNvSpPr txBox="1"/>
          <p:nvPr/>
        </p:nvSpPr>
        <p:spPr>
          <a:xfrm>
            <a:off x="6771542" y="1803755"/>
            <a:ext cx="1200329" cy="9851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9A2BDC7-03B2-6E10-A178-E34D3A0314C0}"/>
              </a:ext>
            </a:extLst>
          </p:cNvPr>
          <p:cNvSpPr txBox="1"/>
          <p:nvPr/>
        </p:nvSpPr>
        <p:spPr>
          <a:xfrm>
            <a:off x="6771541" y="4331255"/>
            <a:ext cx="1200329" cy="182570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A43C4B7-2788-66CE-0047-B5AA4C2DAC75}"/>
              </a:ext>
            </a:extLst>
          </p:cNvPr>
          <p:cNvSpPr/>
          <p:nvPr/>
        </p:nvSpPr>
        <p:spPr>
          <a:xfrm>
            <a:off x="3964490" y="1191418"/>
            <a:ext cx="2843162" cy="2605419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F1DCA7F-2774-B64D-34CB-CDF7A100A187}"/>
              </a:ext>
            </a:extLst>
          </p:cNvPr>
          <p:cNvSpPr/>
          <p:nvPr/>
        </p:nvSpPr>
        <p:spPr>
          <a:xfrm>
            <a:off x="3964490" y="1191418"/>
            <a:ext cx="2843162" cy="2605419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124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7CD29C-E3E4-ADAF-6374-8013C40F4D9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0ECA4E-0648-D318-B642-4032ECFBE170}"/>
              </a:ext>
            </a:extLst>
          </p:cNvPr>
          <p:cNvSpPr txBox="1"/>
          <p:nvPr/>
        </p:nvSpPr>
        <p:spPr>
          <a:xfrm>
            <a:off x="6888088" y="1650981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 　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4C1432E-7B7C-9DAF-3599-3255AE5D0B8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A2BEF52-7DE8-1FBD-8010-C095A6A48C2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2367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E805F-28F4-92F0-4A18-36D23177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インターネットは冒険だ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855B83-0055-A522-0090-FF559854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4B99CA-AACE-B5E3-778A-499641E2C4D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危険性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2D6B66-A7D4-0363-2421-112D451D99DF}"/>
              </a:ext>
            </a:extLst>
          </p:cNvPr>
          <p:cNvSpPr txBox="1"/>
          <p:nvPr/>
        </p:nvSpPr>
        <p:spPr>
          <a:xfrm>
            <a:off x="6511991" y="1492761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 けん せい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30A45FB-6BE1-5323-1CCF-4A7D45EF4907}"/>
              </a:ext>
            </a:extLst>
          </p:cNvPr>
          <p:cNvSpPr/>
          <p:nvPr/>
        </p:nvSpPr>
        <p:spPr>
          <a:xfrm>
            <a:off x="4489449" y="844550"/>
            <a:ext cx="2117791" cy="595868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1643AF1-D61A-A2BD-52E8-18B4D086D04F}"/>
              </a:ext>
            </a:extLst>
          </p:cNvPr>
          <p:cNvSpPr/>
          <p:nvPr/>
        </p:nvSpPr>
        <p:spPr>
          <a:xfrm>
            <a:off x="4489449" y="844550"/>
            <a:ext cx="2117791" cy="595868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556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3E805F-28F4-92F0-4A18-36D231770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インターネットは冒険だ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855B83-0055-A522-0090-FF559854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D96288D-B3DC-F1AF-12C9-8A0132040AB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7A239B-4DB0-57D1-8FC6-B6A83B23E2F6}"/>
              </a:ext>
            </a:extLst>
          </p:cNvPr>
          <p:cNvSpPr txBox="1"/>
          <p:nvPr/>
        </p:nvSpPr>
        <p:spPr>
          <a:xfrm>
            <a:off x="6771542" y="1191419"/>
            <a:ext cx="1200329" cy="54352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ちょく　せつ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1245886-E30C-6047-AF58-4A83979D6DE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2E47121-BDAB-0F81-AD60-3730A5BC816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877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E8CD5-C6CD-823A-4612-EE9BE093D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CFDE98-3CC6-A90E-F142-341F6FFC1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5D37ACB-5AD5-5692-1F64-314868304FFB}"/>
              </a:ext>
            </a:extLst>
          </p:cNvPr>
          <p:cNvSpPr txBox="1"/>
          <p:nvPr/>
        </p:nvSpPr>
        <p:spPr>
          <a:xfrm>
            <a:off x="6068249" y="819152"/>
            <a:ext cx="1877437" cy="582721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解答を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AE43AC-0FC3-A7E7-093F-F093455792DA}"/>
              </a:ext>
            </a:extLst>
          </p:cNvPr>
          <p:cNvSpPr txBox="1"/>
          <p:nvPr/>
        </p:nvSpPr>
        <p:spPr>
          <a:xfrm>
            <a:off x="3242677" y="3800475"/>
            <a:ext cx="1877437" cy="342900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示す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23221DC-8011-5CAD-C403-C512F905BAFB}"/>
              </a:ext>
            </a:extLst>
          </p:cNvPr>
          <p:cNvSpPr txBox="1"/>
          <p:nvPr/>
        </p:nvSpPr>
        <p:spPr>
          <a:xfrm>
            <a:off x="4938951" y="3905251"/>
            <a:ext cx="861774" cy="130284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しめ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BB42F65-DEED-7059-A612-86961BE35838}"/>
              </a:ext>
            </a:extLst>
          </p:cNvPr>
          <p:cNvSpPr/>
          <p:nvPr/>
        </p:nvSpPr>
        <p:spPr>
          <a:xfrm>
            <a:off x="3505200" y="3905251"/>
            <a:ext cx="1356360" cy="130284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6C0CD3E-F55E-F881-B2B1-835C769D6659}"/>
              </a:ext>
            </a:extLst>
          </p:cNvPr>
          <p:cNvSpPr/>
          <p:nvPr/>
        </p:nvSpPr>
        <p:spPr>
          <a:xfrm>
            <a:off x="3505200" y="3905251"/>
            <a:ext cx="1356360" cy="130284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324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E8CD5-C6CD-823A-4612-EE9BE093D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CFDE98-3CC6-A90E-F142-341F6FFC1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080FD2-A855-4A7C-22B8-E2890E4BEE3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禁止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A6BB9F-409D-58EF-F0F4-F0807F85C628}"/>
              </a:ext>
            </a:extLst>
          </p:cNvPr>
          <p:cNvSpPr txBox="1"/>
          <p:nvPr/>
        </p:nvSpPr>
        <p:spPr>
          <a:xfrm>
            <a:off x="6771542" y="18037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　 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E2D8CA5-FD1B-7CC7-E2E3-99F2EAF9FB3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B343F6C-8D51-E264-C014-B3DCB5C5511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3363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E8CD5-C6CD-823A-4612-EE9BE093D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CFDE98-3CC6-A90E-F142-341F6FFC1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F3B7C9-4C60-AEC1-BF45-9379B7C2C7E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雑談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2DA896-CF90-721C-A16D-BCCAFE49CCA0}"/>
              </a:ext>
            </a:extLst>
          </p:cNvPr>
          <p:cNvSpPr txBox="1"/>
          <p:nvPr/>
        </p:nvSpPr>
        <p:spPr>
          <a:xfrm>
            <a:off x="6771542" y="18037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ざつ　だん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1187B4C-5554-B4D2-3919-10DBA24E158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06CFC73-FAAC-5C20-69DF-3E3B1C24BC5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438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E8CD5-C6CD-823A-4612-EE9BE093D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CFDE98-3CC6-A90E-F142-341F6FFC1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1173A2-EFC7-AC86-9EC3-18AE4A0A827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酸味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9C3737-9958-2105-007E-A406FAF55028}"/>
              </a:ext>
            </a:extLst>
          </p:cNvPr>
          <p:cNvSpPr txBox="1"/>
          <p:nvPr/>
        </p:nvSpPr>
        <p:spPr>
          <a:xfrm>
            <a:off x="6771542" y="18037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  み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EAC7967-1BBA-6A1F-AAE8-0D5165CD12E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33AA7AA-64D0-6724-D272-E079B1C3D69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674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E8CD5-C6CD-823A-4612-EE9BE093D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2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CFDE98-3CC6-A90E-F142-341F6FFC1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B1E340B-C173-9E52-AEBF-4B6E69976E9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独唱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DBEFBC-06BB-8348-E705-F857D60197D1}"/>
              </a:ext>
            </a:extLst>
          </p:cNvPr>
          <p:cNvSpPr txBox="1"/>
          <p:nvPr/>
        </p:nvSpPr>
        <p:spPr>
          <a:xfrm>
            <a:off x="6771542" y="159420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 しょう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8B17741-FCC5-F56E-9D70-1424479D1C7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E57E3D-8CCB-83B3-FC30-0948F272863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443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14A970-E1AC-10E4-9F08-8ECE8D5EE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地域の魅力を伝えよう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159C5D7-3099-4741-21DA-8F30E03BE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4F838B-8C25-3106-B23B-BAE58D4E4E8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構成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1F9A87B-25C7-5906-74D0-46AD652347A7}"/>
              </a:ext>
            </a:extLst>
          </p:cNvPr>
          <p:cNvSpPr txBox="1"/>
          <p:nvPr/>
        </p:nvSpPr>
        <p:spPr>
          <a:xfrm>
            <a:off x="6771542" y="18037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せい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BF21021-DF55-F00E-A500-EAEE66E62C0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ADEA1B6-8CBE-CFBD-0E95-668D48B8EFF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2215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14A970-E1AC-10E4-9F08-8ECE8D5EE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地域の魅力を伝えよう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159C5D7-3099-4741-21DA-8F30E03BE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82B749-5FD6-B495-E32C-785C54748B4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E5D204-1196-CFFF-AE43-9FA1943CEDCF}"/>
              </a:ext>
            </a:extLst>
          </p:cNvPr>
          <p:cNvSpPr txBox="1"/>
          <p:nvPr/>
        </p:nvSpPr>
        <p:spPr>
          <a:xfrm>
            <a:off x="6771542" y="18037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　しき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B5F358F-D932-481D-45E3-F86C874316B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6BACCC0-FAD9-A2B8-6C46-F2B4AB681B1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1097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B51A02-A7A5-318F-2DA1-371AEABAB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1B30B7-A4EF-BA9E-096B-F1B3225E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986153-48BD-7F8E-FFE0-53057DF2C35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5F1C7D-BE4F-186D-1579-3C4A45BB7093}"/>
              </a:ext>
            </a:extLst>
          </p:cNvPr>
          <p:cNvSpPr txBox="1"/>
          <p:nvPr/>
        </p:nvSpPr>
        <p:spPr>
          <a:xfrm>
            <a:off x="6771542" y="18037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けつ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1A36901-3BCA-4190-0373-B1739B410DC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AB1E8A3-45CC-AD53-0881-85AB6B30562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54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E1E671-4031-0A83-F141-90216A97F42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四つ葉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9D724A2-3643-685A-1110-B4E4185647AF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D6FA99B-CD37-FCE1-C80D-4B4A4A596854}"/>
              </a:ext>
            </a:extLst>
          </p:cNvPr>
          <p:cNvSpPr txBox="1"/>
          <p:nvPr/>
        </p:nvSpPr>
        <p:spPr>
          <a:xfrm>
            <a:off x="6607240" y="50199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3111736-AAC1-2F59-9B34-B8D2FB516EB6}"/>
              </a:ext>
            </a:extLst>
          </p:cNvPr>
          <p:cNvSpPr/>
          <p:nvPr/>
        </p:nvSpPr>
        <p:spPr>
          <a:xfrm>
            <a:off x="4565984" y="1076826"/>
            <a:ext cx="1925053" cy="175661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BE6FD28-9EBF-58CE-1330-5061B975683B}"/>
              </a:ext>
            </a:extLst>
          </p:cNvPr>
          <p:cNvSpPr/>
          <p:nvPr/>
        </p:nvSpPr>
        <p:spPr>
          <a:xfrm>
            <a:off x="4565984" y="1076826"/>
            <a:ext cx="1925053" cy="175661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2C27CFF-9199-7E3B-0EAE-505E8F061FB4}"/>
              </a:ext>
            </a:extLst>
          </p:cNvPr>
          <p:cNvSpPr/>
          <p:nvPr/>
        </p:nvSpPr>
        <p:spPr>
          <a:xfrm>
            <a:off x="4589635" y="4722395"/>
            <a:ext cx="1925053" cy="19370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318AE39C-DE50-7440-496B-AB9D0FF065F3}"/>
              </a:ext>
            </a:extLst>
          </p:cNvPr>
          <p:cNvSpPr/>
          <p:nvPr/>
        </p:nvSpPr>
        <p:spPr>
          <a:xfrm>
            <a:off x="4589635" y="4722395"/>
            <a:ext cx="1925053" cy="19370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099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B51A02-A7A5-318F-2DA1-371AEABAB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1B30B7-A4EF-BA9E-096B-F1B3225E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68E8AE-3256-1DC7-C31A-939EDAF899C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対比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90C3259-6432-37BE-8CE4-A7AE7337B52C}"/>
              </a:ext>
            </a:extLst>
          </p:cNvPr>
          <p:cNvSpPr txBox="1"/>
          <p:nvPr/>
        </p:nvSpPr>
        <p:spPr>
          <a:xfrm>
            <a:off x="6771542" y="18037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 ひ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21D21B7-840A-61A5-BC75-37DF8F55814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A32024D-E989-C69A-990E-37F326E29F6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087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B51A02-A7A5-318F-2DA1-371AEABAB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1B30B7-A4EF-BA9E-096B-F1B3225E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7DB682-66DB-878F-7538-24EB4E38BC3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大河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B9E512-371A-1F3A-6BBD-3C9ABC0313EB}"/>
              </a:ext>
            </a:extLst>
          </p:cNvPr>
          <p:cNvSpPr txBox="1"/>
          <p:nvPr/>
        </p:nvSpPr>
        <p:spPr>
          <a:xfrm>
            <a:off x="6771542" y="18037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 が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7B3D2A6-3C03-37C2-3A4E-A5836983BE9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0355AB3-BA31-CCD7-5119-C27C390548B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447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B51A02-A7A5-318F-2DA1-371AEABAB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1B30B7-A4EF-BA9E-096B-F1B3225E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FBBB37B-716C-4DB8-C150-CCA3C850681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精神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2ABC52-FE48-FFBA-03B3-26CDA0917496}"/>
              </a:ext>
            </a:extLst>
          </p:cNvPr>
          <p:cNvSpPr txBox="1"/>
          <p:nvPr/>
        </p:nvSpPr>
        <p:spPr>
          <a:xfrm>
            <a:off x="6771542" y="18037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しん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4E28E30-9DAB-B30C-4C97-63F249900F3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87CAEC8-DD6E-D7C7-AED7-6DDE94DBCF1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0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B51A02-A7A5-318F-2DA1-371AEABAB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漢字の成り立ち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1B30B7-A4EF-BA9E-096B-F1B3225E7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E72508-782A-525D-90B1-9002FB89711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CF6278-7963-D4C6-1337-4F1262817B18}"/>
              </a:ext>
            </a:extLst>
          </p:cNvPr>
          <p:cNvSpPr txBox="1"/>
          <p:nvPr/>
        </p:nvSpPr>
        <p:spPr>
          <a:xfrm>
            <a:off x="6884839" y="1414734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 ぱん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BBA6FD1-2268-79C5-E20E-9506C26DE97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3C12495-D359-45FF-1A05-4EC1BA77E88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1534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9C9815-F52D-5BA4-CDF9-8D727C159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いにしえの言葉に親しもう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2FECCC-1F37-33D2-2562-634528CC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EF35019-1504-7D8C-71DE-153B20D596D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勢い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B11819-4CD4-234F-B126-562B45322648}"/>
              </a:ext>
            </a:extLst>
          </p:cNvPr>
          <p:cNvSpPr txBox="1"/>
          <p:nvPr/>
        </p:nvSpPr>
        <p:spPr>
          <a:xfrm>
            <a:off x="6733442" y="1191418"/>
            <a:ext cx="1200329" cy="29015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いきお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18CC985-F4F4-936C-F9A9-1AABD19DFBD3}"/>
              </a:ext>
            </a:extLst>
          </p:cNvPr>
          <p:cNvSpPr/>
          <p:nvPr/>
        </p:nvSpPr>
        <p:spPr>
          <a:xfrm>
            <a:off x="3880670" y="1191418"/>
            <a:ext cx="2843162" cy="256932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83CB1FF-79C7-98A4-7A83-41109579A2A8}"/>
              </a:ext>
            </a:extLst>
          </p:cNvPr>
          <p:cNvSpPr/>
          <p:nvPr/>
        </p:nvSpPr>
        <p:spPr>
          <a:xfrm>
            <a:off x="3880670" y="1191418"/>
            <a:ext cx="2843162" cy="256932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6555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9C9815-F52D-5BA4-CDF9-8D727C159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いにしえの言葉に親しもう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2FECCC-1F37-33D2-2562-634528CC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6C36CA-944B-3E3E-E8A8-BCCB7A27D435}"/>
              </a:ext>
            </a:extLst>
          </p:cNvPr>
          <p:cNvSpPr txBox="1"/>
          <p:nvPr/>
        </p:nvSpPr>
        <p:spPr>
          <a:xfrm>
            <a:off x="6354108" y="899517"/>
            <a:ext cx="1877437" cy="31390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織り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28C067-554A-7389-5E75-AF3E5077628C}"/>
              </a:ext>
            </a:extLst>
          </p:cNvPr>
          <p:cNvSpPr txBox="1"/>
          <p:nvPr/>
        </p:nvSpPr>
        <p:spPr>
          <a:xfrm>
            <a:off x="8058766" y="1230900"/>
            <a:ext cx="861774" cy="75645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AB65E38-2CFB-E5D9-AEEB-9798AAFF20E8}"/>
              </a:ext>
            </a:extLst>
          </p:cNvPr>
          <p:cNvSpPr txBox="1"/>
          <p:nvPr/>
        </p:nvSpPr>
        <p:spPr>
          <a:xfrm>
            <a:off x="3537952" y="2471142"/>
            <a:ext cx="1877437" cy="463450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交ぜる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50632F1-B309-7A1F-9591-428993DD188A}"/>
              </a:ext>
            </a:extLst>
          </p:cNvPr>
          <p:cNvSpPr txBox="1"/>
          <p:nvPr/>
        </p:nvSpPr>
        <p:spPr>
          <a:xfrm>
            <a:off x="5234226" y="2850058"/>
            <a:ext cx="861774" cy="3876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A84D33B-15F6-F15B-CB02-2C0723BDD205}"/>
              </a:ext>
            </a:extLst>
          </p:cNvPr>
          <p:cNvSpPr/>
          <p:nvPr/>
        </p:nvSpPr>
        <p:spPr>
          <a:xfrm>
            <a:off x="3733800" y="2471142"/>
            <a:ext cx="1432560" cy="143029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0D953DF-1249-2CB3-AA92-183F369A7DB2}"/>
              </a:ext>
            </a:extLst>
          </p:cNvPr>
          <p:cNvSpPr/>
          <p:nvPr/>
        </p:nvSpPr>
        <p:spPr>
          <a:xfrm>
            <a:off x="3733800" y="2471142"/>
            <a:ext cx="1432560" cy="143029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A55723C-9390-EF07-B1B3-F55517FAE170}"/>
              </a:ext>
            </a:extLst>
          </p:cNvPr>
          <p:cNvSpPr/>
          <p:nvPr/>
        </p:nvSpPr>
        <p:spPr>
          <a:xfrm>
            <a:off x="6595012" y="893980"/>
            <a:ext cx="1432560" cy="143029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F601F14-985C-D3AA-DF7F-6EEBE93FD66B}"/>
              </a:ext>
            </a:extLst>
          </p:cNvPr>
          <p:cNvSpPr/>
          <p:nvPr/>
        </p:nvSpPr>
        <p:spPr>
          <a:xfrm>
            <a:off x="6595012" y="893980"/>
            <a:ext cx="1432560" cy="143029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680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9C9815-F52D-5BA4-CDF9-8D727C159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いにしえの言葉に親しもう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2FECCC-1F37-33D2-2562-634528CC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8E7A7D-33C9-0FC3-2DC7-FFE907B50E3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紀行文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A8D46B-5A29-2F17-3B0F-81247AA9C0BD}"/>
              </a:ext>
            </a:extLst>
          </p:cNvPr>
          <p:cNvSpPr txBox="1"/>
          <p:nvPr/>
        </p:nvSpPr>
        <p:spPr>
          <a:xfrm>
            <a:off x="6511991" y="1492761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 こう ぶん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7B3478A-6496-2E61-E5E8-F355651ECDA5}"/>
              </a:ext>
            </a:extLst>
          </p:cNvPr>
          <p:cNvSpPr/>
          <p:nvPr/>
        </p:nvSpPr>
        <p:spPr>
          <a:xfrm>
            <a:off x="4389120" y="899318"/>
            <a:ext cx="2263140" cy="585962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93E93E8-99C8-B3E1-71CD-035CBD5259B6}"/>
              </a:ext>
            </a:extLst>
          </p:cNvPr>
          <p:cNvSpPr/>
          <p:nvPr/>
        </p:nvSpPr>
        <p:spPr>
          <a:xfrm>
            <a:off x="4389120" y="899318"/>
            <a:ext cx="2263140" cy="585962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400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9C9815-F52D-5BA4-CDF9-8D727C159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いにしえの言葉に親しもう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2FECCC-1F37-33D2-2562-634528CC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E895FB-BD85-4F80-549C-7FDB3CF4813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永遠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F7B54B-7A4B-D70C-075F-E8A4EF214F44}"/>
              </a:ext>
            </a:extLst>
          </p:cNvPr>
          <p:cNvSpPr txBox="1"/>
          <p:nvPr/>
        </p:nvSpPr>
        <p:spPr>
          <a:xfrm>
            <a:off x="6894865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　えん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7665EAE-3E33-B811-7A00-86B74B7C29C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7C1AFB-7364-C32A-1FE8-5B0D0F8B321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208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9C9815-F52D-5BA4-CDF9-8D727C159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いにしえの言葉に親しもう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2FECCC-1F37-33D2-2562-634528CC8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737ADBD-D81C-D04F-8265-5EC6A1A37C3F}"/>
              </a:ext>
            </a:extLst>
          </p:cNvPr>
          <p:cNvSpPr txBox="1"/>
          <p:nvPr/>
        </p:nvSpPr>
        <p:spPr>
          <a:xfrm>
            <a:off x="4601399" y="828677"/>
            <a:ext cx="1877437" cy="582721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強い意志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E4E1A38-F42E-FDD5-0A4A-A9269B0DD316}"/>
              </a:ext>
            </a:extLst>
          </p:cNvPr>
          <p:cNvSpPr txBox="1"/>
          <p:nvPr/>
        </p:nvSpPr>
        <p:spPr>
          <a:xfrm>
            <a:off x="6301026" y="4076699"/>
            <a:ext cx="861774" cy="240982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 し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90D0502-D6E1-74C1-AE0A-D4292020E1E9}"/>
              </a:ext>
            </a:extLst>
          </p:cNvPr>
          <p:cNvSpPr/>
          <p:nvPr/>
        </p:nvSpPr>
        <p:spPr>
          <a:xfrm>
            <a:off x="4671978" y="3621762"/>
            <a:ext cx="1751682" cy="294667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4FFBC94-CEDE-E792-645B-69C5B80FE1E6}"/>
              </a:ext>
            </a:extLst>
          </p:cNvPr>
          <p:cNvSpPr/>
          <p:nvPr/>
        </p:nvSpPr>
        <p:spPr>
          <a:xfrm>
            <a:off x="4671978" y="3621762"/>
            <a:ext cx="1751682" cy="294667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128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1E3D36-604F-6881-C74D-8D1541D65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世界で一番やかましい音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265E014-2DE2-D468-01FB-8FCF4A52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3C3D3FC-C1C3-E1E2-6514-B5F3103D6EC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歴史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2A1C74-70C5-1012-D7EB-48167FE00283}"/>
              </a:ext>
            </a:extLst>
          </p:cNvPr>
          <p:cNvSpPr txBox="1"/>
          <p:nvPr/>
        </p:nvSpPr>
        <p:spPr>
          <a:xfrm>
            <a:off x="6810478" y="174660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れき　 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CDB78F6-6126-6929-111A-BE4BC365EC0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7D29802-C97F-2FD2-0798-ADE4F551FCC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591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41CEAD-31B4-FF84-6CBE-A4B421FADC2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6AAAFC-18F2-94C1-D3C6-654D6EA5B398}"/>
              </a:ext>
            </a:extLst>
          </p:cNvPr>
          <p:cNvSpPr txBox="1"/>
          <p:nvPr/>
        </p:nvSpPr>
        <p:spPr>
          <a:xfrm>
            <a:off x="6830938" y="1632796"/>
            <a:ext cx="1200329" cy="47838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　すう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F7AAC67-06F7-28EB-9945-839185C57EC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50686B2-F2FA-33E0-C770-1457F8FFB8C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244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1E3D36-604F-6881-C74D-8D1541D65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世界で一番やかましい音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265E014-2DE2-D468-01FB-8FCF4A52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FB348C-F79E-1C8C-45A2-425C1A0A676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喜ぶ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5E590E-E8BB-B708-C9D5-8CEEF66B35CC}"/>
              </a:ext>
            </a:extLst>
          </p:cNvPr>
          <p:cNvSpPr txBox="1"/>
          <p:nvPr/>
        </p:nvSpPr>
        <p:spPr>
          <a:xfrm>
            <a:off x="6600092" y="1191418"/>
            <a:ext cx="1200329" cy="267299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よろこ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2D4D1A9-DBBB-3AC7-ADDF-DF62664EB993}"/>
              </a:ext>
            </a:extLst>
          </p:cNvPr>
          <p:cNvSpPr/>
          <p:nvPr/>
        </p:nvSpPr>
        <p:spPr>
          <a:xfrm>
            <a:off x="4145280" y="1191418"/>
            <a:ext cx="2578552" cy="256932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0E740A3-ACD9-EE06-29EF-67DB986B7597}"/>
              </a:ext>
            </a:extLst>
          </p:cNvPr>
          <p:cNvSpPr/>
          <p:nvPr/>
        </p:nvSpPr>
        <p:spPr>
          <a:xfrm>
            <a:off x="4145280" y="1191418"/>
            <a:ext cx="2578552" cy="256932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6157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1E3D36-604F-6881-C74D-8D1541D65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世界で一番やかましい音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265E014-2DE2-D468-01FB-8FCF4A52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20D9BFC-0806-35C5-6A01-EFDFF3C8E6A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賛成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34A9C1-F6EB-47FD-0960-8C784FB06F30}"/>
              </a:ext>
            </a:extLst>
          </p:cNvPr>
          <p:cNvSpPr txBox="1"/>
          <p:nvPr/>
        </p:nvSpPr>
        <p:spPr>
          <a:xfrm>
            <a:off x="6854760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　せい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C03D15E-3FB4-4BE6-0E82-4F42A76BD7A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63B7D2D-2BF0-71B0-5DAE-6BC779BE469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206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1E3D36-604F-6881-C74D-8D1541D65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世界で一番やかましい音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265E014-2DE2-D468-01FB-8FCF4A52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4DC918-D2C3-D733-931F-E5446AFF120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職場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4BCA8A-0183-D0C0-836E-5BB2307B0BFE}"/>
              </a:ext>
            </a:extLst>
          </p:cNvPr>
          <p:cNvSpPr txBox="1"/>
          <p:nvPr/>
        </p:nvSpPr>
        <p:spPr>
          <a:xfrm>
            <a:off x="6810478" y="1369908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　ば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E32B343-F6EB-4D38-B279-CEB118D70D6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DCCE57C-DD4B-6249-D679-CAFBCF9A465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038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1E3D36-604F-6881-C74D-8D1541D65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世界で一番やかましい音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265E014-2DE2-D468-01FB-8FCF4A52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4B3D81-368F-BDD2-A63B-77A4818BA3B3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任せる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BA6755-E70E-CED0-8218-EEBAD49B2620}"/>
              </a:ext>
            </a:extLst>
          </p:cNvPr>
          <p:cNvSpPr txBox="1"/>
          <p:nvPr/>
        </p:nvSpPr>
        <p:spPr>
          <a:xfrm>
            <a:off x="6473891" y="101270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A63C933-4C51-FD88-E69D-7D549A1367EA}"/>
              </a:ext>
            </a:extLst>
          </p:cNvPr>
          <p:cNvSpPr/>
          <p:nvPr/>
        </p:nvSpPr>
        <p:spPr>
          <a:xfrm>
            <a:off x="4489449" y="844550"/>
            <a:ext cx="2117791" cy="20447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7F3A518-7AFB-27B1-654B-579ECD8D60BC}"/>
              </a:ext>
            </a:extLst>
          </p:cNvPr>
          <p:cNvSpPr/>
          <p:nvPr/>
        </p:nvSpPr>
        <p:spPr>
          <a:xfrm>
            <a:off x="4489449" y="844550"/>
            <a:ext cx="2117791" cy="2044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320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E194F0-3D3E-3FA0-F962-7F5AB5E7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03B3E0-3478-ED06-4935-0FB2C125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B0C9E4-1A77-EC91-07E4-70A079A7D97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仏像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736877-F226-917B-8CEA-FE49A0317202}"/>
              </a:ext>
            </a:extLst>
          </p:cNvPr>
          <p:cNvSpPr txBox="1"/>
          <p:nvPr/>
        </p:nvSpPr>
        <p:spPr>
          <a:xfrm>
            <a:off x="6810478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　ぞう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E3E1078-2A1E-032C-3A69-7B629983E49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B42BB4D-57EB-8F9D-D732-481ADF2BD4F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9022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E194F0-3D3E-3FA0-F962-7F5AB5E7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03B3E0-3478-ED06-4935-0FB2C125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5752F6-E4F7-5BA9-35ED-5B52700FE6D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招待状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0B7A4F-1775-2425-27E0-3FB30FA45E5E}"/>
              </a:ext>
            </a:extLst>
          </p:cNvPr>
          <p:cNvSpPr txBox="1"/>
          <p:nvPr/>
        </p:nvSpPr>
        <p:spPr>
          <a:xfrm>
            <a:off x="6590870" y="1062504"/>
            <a:ext cx="923330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たい じょう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B309982-68C1-3F67-7406-F1EF379E07D6}"/>
              </a:ext>
            </a:extLst>
          </p:cNvPr>
          <p:cNvSpPr/>
          <p:nvPr/>
        </p:nvSpPr>
        <p:spPr>
          <a:xfrm>
            <a:off x="4489449" y="844549"/>
            <a:ext cx="2117791" cy="5850265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28587C7-2109-16ED-C251-DE8A3C3FA10A}"/>
              </a:ext>
            </a:extLst>
          </p:cNvPr>
          <p:cNvSpPr/>
          <p:nvPr/>
        </p:nvSpPr>
        <p:spPr>
          <a:xfrm>
            <a:off x="4489449" y="844549"/>
            <a:ext cx="2117791" cy="5850265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66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E194F0-3D3E-3FA0-F962-7F5AB5E7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03B3E0-3478-ED06-4935-0FB2C125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55635F-5F49-B72C-B615-C70A05BCF149}"/>
              </a:ext>
            </a:extLst>
          </p:cNvPr>
          <p:cNvSpPr txBox="1"/>
          <p:nvPr/>
        </p:nvSpPr>
        <p:spPr>
          <a:xfrm>
            <a:off x="4959648" y="747117"/>
            <a:ext cx="1877437" cy="601944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思いの外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BAEC262-6447-CEE8-5F42-E3F4FD228A71}"/>
              </a:ext>
            </a:extLst>
          </p:cNvPr>
          <p:cNvSpPr txBox="1"/>
          <p:nvPr/>
        </p:nvSpPr>
        <p:spPr>
          <a:xfrm>
            <a:off x="6534766" y="888000"/>
            <a:ext cx="861774" cy="156564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D37485-8FF4-ABE5-A775-4EBF8ABE9C68}"/>
              </a:ext>
            </a:extLst>
          </p:cNvPr>
          <p:cNvSpPr txBox="1"/>
          <p:nvPr/>
        </p:nvSpPr>
        <p:spPr>
          <a:xfrm>
            <a:off x="6534766" y="5071380"/>
            <a:ext cx="861774" cy="156564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2A5AFAB-AF63-CDEE-E0DC-4F5CB904BC9F}"/>
              </a:ext>
            </a:extLst>
          </p:cNvPr>
          <p:cNvSpPr/>
          <p:nvPr/>
        </p:nvSpPr>
        <p:spPr>
          <a:xfrm>
            <a:off x="5242560" y="844550"/>
            <a:ext cx="1364680" cy="137287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6ECADEE-5250-09A1-0E3C-2B5DB47E5DD2}"/>
              </a:ext>
            </a:extLst>
          </p:cNvPr>
          <p:cNvSpPr/>
          <p:nvPr/>
        </p:nvSpPr>
        <p:spPr>
          <a:xfrm>
            <a:off x="5242560" y="844550"/>
            <a:ext cx="1364680" cy="137287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15EE5AC-E65D-3207-6FFD-3B7242F83C2E}"/>
              </a:ext>
            </a:extLst>
          </p:cNvPr>
          <p:cNvSpPr/>
          <p:nvPr/>
        </p:nvSpPr>
        <p:spPr>
          <a:xfrm>
            <a:off x="5266134" y="5002800"/>
            <a:ext cx="1364680" cy="137287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944EDE3-2AD4-E959-A83B-C0AE119F7702}"/>
              </a:ext>
            </a:extLst>
          </p:cNvPr>
          <p:cNvSpPr/>
          <p:nvPr/>
        </p:nvSpPr>
        <p:spPr>
          <a:xfrm>
            <a:off x="5266134" y="5002800"/>
            <a:ext cx="1364680" cy="137287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233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E194F0-3D3E-3FA0-F962-7F5AB5E7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03B3E0-3478-ED06-4935-0FB2C125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082178-84AC-4B26-1210-807AC8B99EE2}"/>
              </a:ext>
            </a:extLst>
          </p:cNvPr>
          <p:cNvSpPr txBox="1"/>
          <p:nvPr/>
        </p:nvSpPr>
        <p:spPr>
          <a:xfrm>
            <a:off x="4959648" y="747117"/>
            <a:ext cx="1877437" cy="601944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息を殺す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CC5AE7-87C6-7708-CB19-090FE8CFE232}"/>
              </a:ext>
            </a:extLst>
          </p:cNvPr>
          <p:cNvSpPr txBox="1"/>
          <p:nvPr/>
        </p:nvSpPr>
        <p:spPr>
          <a:xfrm>
            <a:off x="6534766" y="888000"/>
            <a:ext cx="861774" cy="156564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93D30C1-8978-32BA-B4E5-579C80A389B6}"/>
              </a:ext>
            </a:extLst>
          </p:cNvPr>
          <p:cNvSpPr txBox="1"/>
          <p:nvPr/>
        </p:nvSpPr>
        <p:spPr>
          <a:xfrm>
            <a:off x="6534766" y="3756838"/>
            <a:ext cx="861774" cy="156564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1F2076C-8D5E-270F-D265-9299479C36F6}"/>
              </a:ext>
            </a:extLst>
          </p:cNvPr>
          <p:cNvSpPr/>
          <p:nvPr/>
        </p:nvSpPr>
        <p:spPr>
          <a:xfrm>
            <a:off x="5170086" y="782722"/>
            <a:ext cx="1482174" cy="144231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4F7D026-2FE2-E2E6-85D7-6CB8FF6E4E58}"/>
              </a:ext>
            </a:extLst>
          </p:cNvPr>
          <p:cNvSpPr/>
          <p:nvPr/>
        </p:nvSpPr>
        <p:spPr>
          <a:xfrm>
            <a:off x="5170086" y="782722"/>
            <a:ext cx="1482174" cy="144231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C67BBCF-1159-FB85-C53C-A4AD85CB9B8A}"/>
              </a:ext>
            </a:extLst>
          </p:cNvPr>
          <p:cNvSpPr/>
          <p:nvPr/>
        </p:nvSpPr>
        <p:spPr>
          <a:xfrm>
            <a:off x="5223426" y="3602122"/>
            <a:ext cx="1428834" cy="144231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63E7F98-7B6E-9DF6-7331-6919FF3A1230}"/>
              </a:ext>
            </a:extLst>
          </p:cNvPr>
          <p:cNvSpPr/>
          <p:nvPr/>
        </p:nvSpPr>
        <p:spPr>
          <a:xfrm>
            <a:off x="5223426" y="3602122"/>
            <a:ext cx="1428834" cy="144231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0662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E194F0-3D3E-3FA0-F962-7F5AB5E7C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D03B3E0-3478-ED06-4935-0FB2C1252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7F5E829-9573-4606-3FE0-646B232EDA1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態度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D3CF94-5AE2-4AD1-D0C3-BBFA7207B766}"/>
              </a:ext>
            </a:extLst>
          </p:cNvPr>
          <p:cNvSpPr txBox="1"/>
          <p:nvPr/>
        </p:nvSpPr>
        <p:spPr>
          <a:xfrm>
            <a:off x="6888850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　 ど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F3C4ABE-6F75-4FA0-6E3C-EDBBF6FCE56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E5CD450-E09D-8B00-5776-4B44309D3BA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2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7925BB-8C5C-B5C3-FF25-5259A3BA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思考に関わる言葉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929D3E-89CD-116D-1834-0D047339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E2EC587-9E9A-6198-1FF4-05984A3F3412}"/>
              </a:ext>
            </a:extLst>
          </p:cNvPr>
          <p:cNvSpPr txBox="1"/>
          <p:nvPr/>
        </p:nvSpPr>
        <p:spPr>
          <a:xfrm>
            <a:off x="4952028" y="1196697"/>
            <a:ext cx="1877437" cy="601944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仮定</a:t>
            </a:r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AC14F4-E474-4AFB-F082-662755BDAB3C}"/>
              </a:ext>
            </a:extLst>
          </p:cNvPr>
          <p:cNvSpPr txBox="1"/>
          <p:nvPr/>
        </p:nvSpPr>
        <p:spPr>
          <a:xfrm>
            <a:off x="6588106" y="1429198"/>
            <a:ext cx="861774" cy="327996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　てい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4624829-671F-7145-268B-56FB7CD81063}"/>
              </a:ext>
            </a:extLst>
          </p:cNvPr>
          <p:cNvSpPr/>
          <p:nvPr/>
        </p:nvSpPr>
        <p:spPr>
          <a:xfrm>
            <a:off x="5143500" y="1232302"/>
            <a:ext cx="1531620" cy="28062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3B501D3-2A4B-7465-2685-F7D9A4AE4B36}"/>
              </a:ext>
            </a:extLst>
          </p:cNvPr>
          <p:cNvSpPr/>
          <p:nvPr/>
        </p:nvSpPr>
        <p:spPr>
          <a:xfrm>
            <a:off x="5143500" y="1232302"/>
            <a:ext cx="1531620" cy="280629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203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44FC5B-6F81-BE90-5902-5A4130F6803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373AE68-E5FD-5077-74D6-F6BB73F1B54C}"/>
              </a:ext>
            </a:extLst>
          </p:cNvPr>
          <p:cNvSpPr txBox="1"/>
          <p:nvPr/>
        </p:nvSpPr>
        <p:spPr>
          <a:xfrm>
            <a:off x="6735688" y="1191418"/>
            <a:ext cx="1200329" cy="47838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みょう　じ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3016240-F237-A2D4-4A81-64355331FB6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2249E79-CEAC-33AF-3D0D-494FF31F949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867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7925BB-8C5C-B5C3-FF25-5259A3BA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思考に関わる言葉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929D3E-89CD-116D-1834-0D047339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9CDD5B3-9AB8-DC0A-FA03-414067CBB0C6}"/>
              </a:ext>
            </a:extLst>
          </p:cNvPr>
          <p:cNvSpPr txBox="1"/>
          <p:nvPr/>
        </p:nvSpPr>
        <p:spPr>
          <a:xfrm>
            <a:off x="4952028" y="1196697"/>
            <a:ext cx="1877437" cy="601944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断定する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600EF1-601A-4115-E5E6-A3479A4685BC}"/>
              </a:ext>
            </a:extLst>
          </p:cNvPr>
          <p:cNvSpPr txBox="1"/>
          <p:nvPr/>
        </p:nvSpPr>
        <p:spPr>
          <a:xfrm>
            <a:off x="6588106" y="1429198"/>
            <a:ext cx="861774" cy="327996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 </a:t>
            </a:r>
            <a:r>
              <a:rPr kumimoji="1"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57FFF3E-DF09-2AF1-19FB-C4C97BB51B10}"/>
              </a:ext>
            </a:extLst>
          </p:cNvPr>
          <p:cNvSpPr/>
          <p:nvPr/>
        </p:nvSpPr>
        <p:spPr>
          <a:xfrm>
            <a:off x="5143500" y="1232302"/>
            <a:ext cx="1531620" cy="28062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B65F3C-E7FF-2251-0F49-869D17042870}"/>
              </a:ext>
            </a:extLst>
          </p:cNvPr>
          <p:cNvSpPr/>
          <p:nvPr/>
        </p:nvSpPr>
        <p:spPr>
          <a:xfrm>
            <a:off x="5143500" y="1232302"/>
            <a:ext cx="1531620" cy="280629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377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7925BB-8C5C-B5C3-FF25-5259A3BA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思考に関わる言葉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929D3E-89CD-116D-1834-0D047339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DC01181-A9AC-5E19-1C23-08B9835CC1F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判断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50C54C-BD72-723C-79E5-3F6FAE78DA2B}"/>
              </a:ext>
            </a:extLst>
          </p:cNvPr>
          <p:cNvSpPr txBox="1"/>
          <p:nvPr/>
        </p:nvSpPr>
        <p:spPr>
          <a:xfrm>
            <a:off x="6870803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　だん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3D3429-F930-2443-1961-2D858AA9829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343313D-FD1D-7535-2A71-AF4F262AA3C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203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7925BB-8C5C-B5C3-FF25-5259A3BA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思考に関わる言葉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929D3E-89CD-116D-1834-0D047339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A2DDA9D-4B18-DAE6-5388-68F85DD8AAA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予測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9989A1-7434-DC81-88A7-A61885E54A4E}"/>
              </a:ext>
            </a:extLst>
          </p:cNvPr>
          <p:cNvSpPr txBox="1"/>
          <p:nvPr/>
        </p:nvSpPr>
        <p:spPr>
          <a:xfrm>
            <a:off x="6861578" y="1791746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　  そく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B0D425-75FE-8BE0-19BA-04DEDA126B8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70FF4F-A09B-04D3-E73D-239881E1ADC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787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7925BB-8C5C-B5C3-FF25-5259A3BA5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思考に関わる言葉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929D3E-89CD-116D-1834-0D047339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128BCD-1A2E-C3B1-660E-6B4F808594C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条件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DB8BED-6883-1759-90E3-4E5BD99985E1}"/>
              </a:ext>
            </a:extLst>
          </p:cNvPr>
          <p:cNvSpPr txBox="1"/>
          <p:nvPr/>
        </p:nvSpPr>
        <p:spPr>
          <a:xfrm>
            <a:off x="6810478" y="1275001"/>
            <a:ext cx="1200329" cy="271764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B7053C-C6E5-7A98-C535-550E43E68CDB}"/>
              </a:ext>
            </a:extLst>
          </p:cNvPr>
          <p:cNvSpPr txBox="1"/>
          <p:nvPr/>
        </p:nvSpPr>
        <p:spPr>
          <a:xfrm>
            <a:off x="6810477" y="4259305"/>
            <a:ext cx="1200329" cy="178530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6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8FDA79-ADB3-BD07-C6C7-797979B88B22}"/>
              </a:ext>
            </a:extLst>
          </p:cNvPr>
          <p:cNvSpPr/>
          <p:nvPr/>
        </p:nvSpPr>
        <p:spPr>
          <a:xfrm>
            <a:off x="3959942" y="1191418"/>
            <a:ext cx="2843162" cy="26174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804D8D2-B7A7-6C7D-2771-F0E6CF12A15B}"/>
              </a:ext>
            </a:extLst>
          </p:cNvPr>
          <p:cNvSpPr/>
          <p:nvPr/>
        </p:nvSpPr>
        <p:spPr>
          <a:xfrm>
            <a:off x="3959942" y="1191418"/>
            <a:ext cx="2843162" cy="26174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204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0A87C-5881-7CC2-ECE6-7B10F9ED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新聞記事を読み比べよう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FBF83E-CFFD-6A0C-7137-377380178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A297B0-9047-7A7A-0928-1BFA05A957B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常に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13A19B0-5058-BAD6-8CBF-240524B9EC3A}"/>
              </a:ext>
            </a:extLst>
          </p:cNvPr>
          <p:cNvSpPr txBox="1"/>
          <p:nvPr/>
        </p:nvSpPr>
        <p:spPr>
          <a:xfrm>
            <a:off x="6638192" y="1511459"/>
            <a:ext cx="1200329" cy="21004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つね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68CE557-82AF-22EE-DFFE-6087AAAA9CC6}"/>
              </a:ext>
            </a:extLst>
          </p:cNvPr>
          <p:cNvSpPr/>
          <p:nvPr/>
        </p:nvSpPr>
        <p:spPr>
          <a:xfrm>
            <a:off x="3880670" y="1191418"/>
            <a:ext cx="2843162" cy="256932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71A77AF-70CE-9E4F-AE80-DE0A88484832}"/>
              </a:ext>
            </a:extLst>
          </p:cNvPr>
          <p:cNvSpPr/>
          <p:nvPr/>
        </p:nvSpPr>
        <p:spPr>
          <a:xfrm>
            <a:off x="3880670" y="1191418"/>
            <a:ext cx="2843162" cy="256932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723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0A87C-5881-7CC2-ECE6-7B10F9ED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新聞記事を読み比べよう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FBF83E-CFFD-6A0C-7137-377380178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AF5F64-0DA5-1CF4-83AF-5DAF4DED129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平均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30FD7A-845F-B8D2-51BE-FDE103F5D41F}"/>
              </a:ext>
            </a:extLst>
          </p:cNvPr>
          <p:cNvSpPr txBox="1"/>
          <p:nvPr/>
        </p:nvSpPr>
        <p:spPr>
          <a:xfrm>
            <a:off x="6810478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　きん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AED9D43-893D-58D5-101A-F7CC174941D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8A74EB-9473-9F68-D4C4-BC466F0A70E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4178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0A87C-5881-7CC2-ECE6-7B10F9ED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新聞記事を読み比べよう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FBF83E-CFFD-6A0C-7137-377380178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4280CC-B572-B993-1425-456760FD373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事件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14BD77-CDC3-FDA7-7321-9F7398E9CC79}"/>
              </a:ext>
            </a:extLst>
          </p:cNvPr>
          <p:cNvSpPr txBox="1"/>
          <p:nvPr/>
        </p:nvSpPr>
        <p:spPr>
          <a:xfrm>
            <a:off x="6810478" y="1791746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 けん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138D8EA-CC83-7D5C-FA1F-2E627AA8F87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FE20974-EEC5-B626-0FD3-7495B761E5F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39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0A87C-5881-7CC2-ECE6-7B10F9ED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新聞記事を読み比べよう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FBF83E-CFFD-6A0C-7137-377380178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90F83DC-215C-0787-F054-46D86A5B2093}"/>
              </a:ext>
            </a:extLst>
          </p:cNvPr>
          <p:cNvSpPr txBox="1"/>
          <p:nvPr/>
        </p:nvSpPr>
        <p:spPr>
          <a:xfrm>
            <a:off x="6354108" y="899517"/>
            <a:ext cx="1877437" cy="47275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事故が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A81DE2-9697-AB8B-BB2B-18C9F935F032}"/>
              </a:ext>
            </a:extLst>
          </p:cNvPr>
          <p:cNvSpPr txBox="1"/>
          <p:nvPr/>
        </p:nvSpPr>
        <p:spPr>
          <a:xfrm>
            <a:off x="8020666" y="1372092"/>
            <a:ext cx="861774" cy="219810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 こ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7EE82F0-5DB6-698D-6BC9-486C0E7F38EA}"/>
              </a:ext>
            </a:extLst>
          </p:cNvPr>
          <p:cNvSpPr txBox="1"/>
          <p:nvPr/>
        </p:nvSpPr>
        <p:spPr>
          <a:xfrm>
            <a:off x="3537952" y="2471142"/>
            <a:ext cx="1877437" cy="463450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起きる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C4DD013-F6C1-2FAB-E3F1-827AF594FFAF}"/>
              </a:ext>
            </a:extLst>
          </p:cNvPr>
          <p:cNvSpPr/>
          <p:nvPr/>
        </p:nvSpPr>
        <p:spPr>
          <a:xfrm>
            <a:off x="6499860" y="836816"/>
            <a:ext cx="1610812" cy="29350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D3488EC-9B87-4109-C573-7967328F0099}"/>
              </a:ext>
            </a:extLst>
          </p:cNvPr>
          <p:cNvSpPr/>
          <p:nvPr/>
        </p:nvSpPr>
        <p:spPr>
          <a:xfrm>
            <a:off x="6499860" y="836816"/>
            <a:ext cx="1610812" cy="29350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61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0A87C-5881-7CC2-ECE6-7B10F9ED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新聞記事を読み比べよう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FBF83E-CFFD-6A0C-7137-377380178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D18E52-A609-8153-6C61-E356FBD1C01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政治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E0C15D-5DE5-2A4E-9B78-E4E9F0CDB8CF}"/>
              </a:ext>
            </a:extLst>
          </p:cNvPr>
          <p:cNvSpPr txBox="1"/>
          <p:nvPr/>
        </p:nvSpPr>
        <p:spPr>
          <a:xfrm>
            <a:off x="6810478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 じ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D44C4BF-2DCE-AE85-76FB-23C6C6AFD9B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2592051-D79B-B70B-95C1-FB32ECD3585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437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0A87C-5881-7CC2-ECE6-7B10F9ED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新聞記事を読み比べよう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FBF83E-CFFD-6A0C-7137-377380178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EC41AA-B0A5-6588-FCA6-445900DCC76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編集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2A2ADE-91AE-354B-B923-E3A7C520F9F6}"/>
              </a:ext>
            </a:extLst>
          </p:cNvPr>
          <p:cNvSpPr txBox="1"/>
          <p:nvPr/>
        </p:nvSpPr>
        <p:spPr>
          <a:xfrm>
            <a:off x="6810478" y="1572460"/>
            <a:ext cx="1200329" cy="52855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へん しゅう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DF1AB1A-72E0-4F24-688A-B621708500D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175051C-21C6-5F23-3F93-5989247FF7D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130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7521639-A20D-E2C6-3B10-70C15F7126B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絶句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C3E1E7-55BD-FFD4-F428-6E8FF7D5EDFB}"/>
              </a:ext>
            </a:extLst>
          </p:cNvPr>
          <p:cNvSpPr txBox="1"/>
          <p:nvPr/>
        </p:nvSpPr>
        <p:spPr>
          <a:xfrm>
            <a:off x="6811888" y="1839119"/>
            <a:ext cx="1200329" cy="35710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ぜっ　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19F6178-11D8-93B8-7C24-2B56CC6FDB7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CDB9E6E-5F4D-CF4F-938D-AA5723420C6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2269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0A87C-5881-7CC2-ECE6-7B10F9EDC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新聞記事を読み比べよう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AFBF83E-CFFD-6A0C-7137-377380178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B4D11CC-001E-7E2C-87AD-55C17A78F1D7}"/>
              </a:ext>
            </a:extLst>
          </p:cNvPr>
          <p:cNvSpPr txBox="1"/>
          <p:nvPr/>
        </p:nvSpPr>
        <p:spPr>
          <a:xfrm>
            <a:off x="6354108" y="899517"/>
            <a:ext cx="1877437" cy="463450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新聞の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DF8DB74-3B0C-AD47-9DAE-CB4E78D81C16}"/>
              </a:ext>
            </a:extLst>
          </p:cNvPr>
          <p:cNvSpPr txBox="1"/>
          <p:nvPr/>
        </p:nvSpPr>
        <p:spPr>
          <a:xfrm>
            <a:off x="3480802" y="3663850"/>
            <a:ext cx="1877437" cy="30628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朝刊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584E1BD-FC6D-C9EE-EB18-6C622F513089}"/>
              </a:ext>
            </a:extLst>
          </p:cNvPr>
          <p:cNvSpPr txBox="1"/>
          <p:nvPr/>
        </p:nvSpPr>
        <p:spPr>
          <a:xfrm>
            <a:off x="5280443" y="3414116"/>
            <a:ext cx="861774" cy="331261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 かん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4266812-4DF8-0559-7829-2DC3B88035CC}"/>
              </a:ext>
            </a:extLst>
          </p:cNvPr>
          <p:cNvSpPr/>
          <p:nvPr/>
        </p:nvSpPr>
        <p:spPr>
          <a:xfrm>
            <a:off x="3581400" y="3663850"/>
            <a:ext cx="1593098" cy="29350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FB86CC1-5B7F-EC0C-546D-257FC4580079}"/>
              </a:ext>
            </a:extLst>
          </p:cNvPr>
          <p:cNvSpPr/>
          <p:nvPr/>
        </p:nvSpPr>
        <p:spPr>
          <a:xfrm>
            <a:off x="3581400" y="3663850"/>
            <a:ext cx="1593098" cy="29350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306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08F6A7-0BB6-97DB-F0C5-07D1649D7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未知へ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AE6A961-859E-BF9B-AC6E-5B31F4106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BB7518B-6B15-C3BA-D10D-17FD577EACE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印象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31A82A-47FC-1187-A1D4-1C6B77951103}"/>
              </a:ext>
            </a:extLst>
          </p:cNvPr>
          <p:cNvSpPr txBox="1"/>
          <p:nvPr/>
        </p:nvSpPr>
        <p:spPr>
          <a:xfrm>
            <a:off x="6810478" y="1509744"/>
            <a:ext cx="1200329" cy="48615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いん しょう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B684C77-51B6-E54A-48CF-DB92B70CFF2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E149CE0-79CA-ED4F-00CE-10A1015D897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953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DE146D-0144-C26C-5FBB-F407A913C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心の動きを短歌で表そう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3931AE-FAFC-E0EA-9242-401483F18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279CF1-8E7F-6248-3D47-8511E00BD2F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基本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6062DDA-F11F-B594-DA38-94CCCB6D6B44}"/>
              </a:ext>
            </a:extLst>
          </p:cNvPr>
          <p:cNvSpPr txBox="1"/>
          <p:nvPr/>
        </p:nvSpPr>
        <p:spPr>
          <a:xfrm>
            <a:off x="6810478" y="1791746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 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8A6E0F-159F-642E-A0D6-4BC2FD49137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9A24546-C84A-2F66-AA95-E8013870843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04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DE146D-0144-C26C-5FBB-F407A913C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心の動きを短歌で表そう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3931AE-FAFC-E0EA-9242-401483F18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CBFF9B-85E3-600E-36F6-B1D6557FEB5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修正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65804D-2F0F-DA47-AFAE-E58B9C9BC25B}"/>
              </a:ext>
            </a:extLst>
          </p:cNvPr>
          <p:cNvSpPr txBox="1"/>
          <p:nvPr/>
        </p:nvSpPr>
        <p:spPr>
          <a:xfrm>
            <a:off x="6810478" y="1191417"/>
            <a:ext cx="1200329" cy="54504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 せい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ED9D5E1-D8B4-5769-8A13-AB6F51B6ADD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F0972D-5C5D-0512-0A8F-378A6F4A034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5023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DE146D-0144-C26C-5FBB-F407A913C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心の動きを短歌で表そう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3931AE-FAFC-E0EA-9242-401483F18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9AA2056-4B6B-CA27-8931-1F848BB9808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適切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59894D2-C1C7-DCF9-B22C-6A2B6AA9FF44}"/>
              </a:ext>
            </a:extLst>
          </p:cNvPr>
          <p:cNvSpPr txBox="1"/>
          <p:nvPr/>
        </p:nvSpPr>
        <p:spPr>
          <a:xfrm>
            <a:off x="6888850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　せつ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0D4F9AB-FBD0-74FA-B843-7506FB51A35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D271E50-2ED0-467D-C029-36EB63CF749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9967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DE146D-0144-C26C-5FBB-F407A913C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心の動きを短歌で表そう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3931AE-FAFC-E0EA-9242-401483F18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95B976-6312-0686-CF83-019E390CA1D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順序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C93920-5C75-7530-D6D0-D925CB0B7A32}"/>
              </a:ext>
            </a:extLst>
          </p:cNvPr>
          <p:cNvSpPr txBox="1"/>
          <p:nvPr/>
        </p:nvSpPr>
        <p:spPr>
          <a:xfrm>
            <a:off x="6810478" y="1299467"/>
            <a:ext cx="1200329" cy="54504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じょ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2EBA0FA-3A1A-690F-76F3-AFCA5D8D311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3BD27E1-D418-A0A8-050E-23A2530C8F4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25769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77DAD3-CE37-E626-135A-FE7E45AF1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問題を解決するために話し合おう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F0A0F2-A946-BD71-48F5-15A002433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35A1B1-A0B6-97CF-0AC3-E1F75E254ED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解決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4D64E30-AAE8-C8E1-11D4-EE97B5778C78}"/>
              </a:ext>
            </a:extLst>
          </p:cNvPr>
          <p:cNvSpPr txBox="1"/>
          <p:nvPr/>
        </p:nvSpPr>
        <p:spPr>
          <a:xfrm>
            <a:off x="6858771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　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CEE7BE7-7D63-6775-F26D-3ACE43281AB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70E58AE-FAFF-F4D5-924E-36A565F32B7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162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77DAD3-CE37-E626-135A-FE7E45AF1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問題を解決するために話し合おう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F0A0F2-A946-BD71-48F5-15A002433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93FD1E0-D037-9074-6A49-147214AAE7D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減る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964D319-5E50-AD67-252D-C02D66DBCC96}"/>
              </a:ext>
            </a:extLst>
          </p:cNvPr>
          <p:cNvSpPr txBox="1"/>
          <p:nvPr/>
        </p:nvSpPr>
        <p:spPr>
          <a:xfrm>
            <a:off x="6668672" y="1971395"/>
            <a:ext cx="1200329" cy="10080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584D8FF-BAC4-B5C2-208F-5182BCF1C589}"/>
              </a:ext>
            </a:extLst>
          </p:cNvPr>
          <p:cNvSpPr/>
          <p:nvPr/>
        </p:nvSpPr>
        <p:spPr>
          <a:xfrm>
            <a:off x="3880670" y="1191418"/>
            <a:ext cx="2843162" cy="256932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ECF6193-C0C6-BF10-51A3-ECB0AC2B85B1}"/>
              </a:ext>
            </a:extLst>
          </p:cNvPr>
          <p:cNvSpPr/>
          <p:nvPr/>
        </p:nvSpPr>
        <p:spPr>
          <a:xfrm>
            <a:off x="3880670" y="1191418"/>
            <a:ext cx="2843162" cy="256932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7313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D7FC1-D996-3168-099E-BC62FDFC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7F63A9-B3F4-DEC7-220D-EF126569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30FC69B-F2C6-C35F-A955-CBE9F9770DED}"/>
              </a:ext>
            </a:extLst>
          </p:cNvPr>
          <p:cNvSpPr txBox="1"/>
          <p:nvPr/>
        </p:nvSpPr>
        <p:spPr>
          <a:xfrm>
            <a:off x="6354108" y="899517"/>
            <a:ext cx="1877437" cy="486310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資格を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5929387-8509-BDF3-7A41-5D47AF5CF0DA}"/>
              </a:ext>
            </a:extLst>
          </p:cNvPr>
          <p:cNvSpPr txBox="1"/>
          <p:nvPr/>
        </p:nvSpPr>
        <p:spPr>
          <a:xfrm>
            <a:off x="8049241" y="1326149"/>
            <a:ext cx="861774" cy="266482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かく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D79B7F4-25A7-744B-8F9B-22BFB26034FF}"/>
              </a:ext>
            </a:extLst>
          </p:cNvPr>
          <p:cNvSpPr txBox="1"/>
          <p:nvPr/>
        </p:nvSpPr>
        <p:spPr>
          <a:xfrm>
            <a:off x="3509377" y="3730525"/>
            <a:ext cx="1877437" cy="299620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取る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DCDFAC5-E7B6-B6DB-AB14-5A7DD2401C22}"/>
              </a:ext>
            </a:extLst>
          </p:cNvPr>
          <p:cNvSpPr/>
          <p:nvPr/>
        </p:nvSpPr>
        <p:spPr>
          <a:xfrm>
            <a:off x="6499860" y="836816"/>
            <a:ext cx="1610812" cy="29350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D75DEDD-281E-0643-AEB3-DCD023F4CDA5}"/>
              </a:ext>
            </a:extLst>
          </p:cNvPr>
          <p:cNvSpPr/>
          <p:nvPr/>
        </p:nvSpPr>
        <p:spPr>
          <a:xfrm>
            <a:off x="6499860" y="836816"/>
            <a:ext cx="1610812" cy="29350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405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D7FC1-D996-3168-099E-BC62FDFC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7F63A9-B3F4-DEC7-220D-EF126569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9BFC4F-574B-045B-7FE2-E95577A7CAB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総額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B6FE8E-BA27-B99B-5C49-311FE05209C3}"/>
              </a:ext>
            </a:extLst>
          </p:cNvPr>
          <p:cNvSpPr txBox="1"/>
          <p:nvPr/>
        </p:nvSpPr>
        <p:spPr>
          <a:xfrm>
            <a:off x="6810478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がく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7E20262-D33B-0677-C581-5221E758522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7436968-14C5-FD5E-540D-820F1F90458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4266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7FDC18-10DE-156C-DED2-9DDC5890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おにぎり石の伝説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579DBE-61F3-9F5B-19D8-58CF6138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1ABFB2-84C0-2F45-9DE7-D021C8424D17}"/>
              </a:ext>
            </a:extLst>
          </p:cNvPr>
          <p:cNvSpPr txBox="1"/>
          <p:nvPr/>
        </p:nvSpPr>
        <p:spPr>
          <a:xfrm>
            <a:off x="7276976" y="2180951"/>
            <a:ext cx="1661993" cy="25724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ゆめ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F14AFE97-695E-291D-F79B-585969CCD35E}"/>
              </a:ext>
            </a:extLst>
          </p:cNvPr>
          <p:cNvSpPr txBox="1"/>
          <p:nvPr/>
        </p:nvSpPr>
        <p:spPr>
          <a:xfrm>
            <a:off x="4249441" y="213285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夢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B8D55B8-5C23-ECAC-F1A5-80BED6A0DD3C}"/>
              </a:ext>
            </a:extLst>
          </p:cNvPr>
          <p:cNvSpPr/>
          <p:nvPr/>
        </p:nvSpPr>
        <p:spPr>
          <a:xfrm>
            <a:off x="4433814" y="2015582"/>
            <a:ext cx="2843162" cy="28104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BE30AC-EE1F-45B6-EDCE-CA15EEB0BCE4}"/>
              </a:ext>
            </a:extLst>
          </p:cNvPr>
          <p:cNvSpPr/>
          <p:nvPr/>
        </p:nvSpPr>
        <p:spPr>
          <a:xfrm>
            <a:off x="4433814" y="2015582"/>
            <a:ext cx="2843162" cy="28104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196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D7FC1-D996-3168-099E-BC62FDFC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7F63A9-B3F4-DEC7-220D-EF126569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B38B68-3582-41A3-30DA-B72D889D57D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貸す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1E564ED-9969-3B07-5332-FE6064D4A350}"/>
              </a:ext>
            </a:extLst>
          </p:cNvPr>
          <p:cNvSpPr txBox="1"/>
          <p:nvPr/>
        </p:nvSpPr>
        <p:spPr>
          <a:xfrm>
            <a:off x="6668672" y="1971395"/>
            <a:ext cx="1200329" cy="100802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885CB1C-FA69-9302-875C-1C6B89572D87}"/>
              </a:ext>
            </a:extLst>
          </p:cNvPr>
          <p:cNvSpPr/>
          <p:nvPr/>
        </p:nvSpPr>
        <p:spPr>
          <a:xfrm>
            <a:off x="3880670" y="1191418"/>
            <a:ext cx="2843162" cy="256932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25C9FB0-5D52-14F1-9864-158D7E848AF9}"/>
              </a:ext>
            </a:extLst>
          </p:cNvPr>
          <p:cNvSpPr/>
          <p:nvPr/>
        </p:nvSpPr>
        <p:spPr>
          <a:xfrm>
            <a:off x="3880670" y="1191418"/>
            <a:ext cx="2843162" cy="256932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741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D7FC1-D996-3168-099E-BC62FDFC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7F63A9-B3F4-DEC7-220D-EF126569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7AAA3C-98BD-B33F-32E4-9DAC377F9EA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貧しい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19B9D0E-BBE0-9E82-7B31-A46CBCA293AF}"/>
              </a:ext>
            </a:extLst>
          </p:cNvPr>
          <p:cNvSpPr txBox="1"/>
          <p:nvPr/>
        </p:nvSpPr>
        <p:spPr>
          <a:xfrm>
            <a:off x="6473891" y="101270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317CD50-D189-5692-61F3-F427CB6430D1}"/>
              </a:ext>
            </a:extLst>
          </p:cNvPr>
          <p:cNvSpPr/>
          <p:nvPr/>
        </p:nvSpPr>
        <p:spPr>
          <a:xfrm>
            <a:off x="4489449" y="844550"/>
            <a:ext cx="2117791" cy="20447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602D87B-8BCA-73B4-77C1-60EEB2F12464}"/>
              </a:ext>
            </a:extLst>
          </p:cNvPr>
          <p:cNvSpPr/>
          <p:nvPr/>
        </p:nvSpPr>
        <p:spPr>
          <a:xfrm>
            <a:off x="4489449" y="844550"/>
            <a:ext cx="2117791" cy="20447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6497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D7FC1-D996-3168-099E-BC62FDFC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7F63A9-B3F4-DEC7-220D-EF126569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903740-671D-5880-8974-3994E1901A8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基準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4A6B02-FC5B-15B8-077D-51E938CEC402}"/>
              </a:ext>
            </a:extLst>
          </p:cNvPr>
          <p:cNvSpPr txBox="1"/>
          <p:nvPr/>
        </p:nvSpPr>
        <p:spPr>
          <a:xfrm>
            <a:off x="6766930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　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F4C165E-B433-0CEB-4828-26121D66856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1F57860-60AF-F671-4B4B-78B74E33179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5356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D7FC1-D996-3168-099E-BC62FDFC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7F63A9-B3F4-DEC7-220D-EF126569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3309B90-0F5D-1D55-5D9B-98FD0EC91A10}"/>
              </a:ext>
            </a:extLst>
          </p:cNvPr>
          <p:cNvSpPr txBox="1"/>
          <p:nvPr/>
        </p:nvSpPr>
        <p:spPr>
          <a:xfrm>
            <a:off x="7238876" y="2132856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9E2446ED-560D-5AAF-82D7-FC8A135FEED9}"/>
              </a:ext>
            </a:extLst>
          </p:cNvPr>
          <p:cNvSpPr txBox="1"/>
          <p:nvPr/>
        </p:nvSpPr>
        <p:spPr>
          <a:xfrm>
            <a:off x="4249441" y="2132856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9F5FF78-C656-D057-8AE9-68482AA64B3F}"/>
              </a:ext>
            </a:extLst>
          </p:cNvPr>
          <p:cNvSpPr/>
          <p:nvPr/>
        </p:nvSpPr>
        <p:spPr>
          <a:xfrm>
            <a:off x="4433814" y="2015582"/>
            <a:ext cx="2843162" cy="281041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DB51169-E607-65DE-6B31-37492038011A}"/>
              </a:ext>
            </a:extLst>
          </p:cNvPr>
          <p:cNvSpPr/>
          <p:nvPr/>
        </p:nvSpPr>
        <p:spPr>
          <a:xfrm>
            <a:off x="4433814" y="2015582"/>
            <a:ext cx="2843162" cy="281041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299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D7FC1-D996-3168-099E-BC62FDFC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7F63A9-B3F4-DEC7-220D-EF126569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B78C2C-1A38-4547-12A5-D7A17E59E00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先祖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D1514F-BC94-83D7-85F8-64750C17A82D}"/>
              </a:ext>
            </a:extLst>
          </p:cNvPr>
          <p:cNvSpPr txBox="1"/>
          <p:nvPr/>
        </p:nvSpPr>
        <p:spPr>
          <a:xfrm>
            <a:off x="6922939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　 ぞ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B56AFDD-8723-B668-1C10-7BABDAF9737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1877CC0-6517-B0F2-57B3-E99F671C6E4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703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D7FC1-D996-3168-099E-BC62FDFC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7F63A9-B3F4-DEC7-220D-EF126569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34E2EE-8BC1-725C-B2E0-E88776132A6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迷子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A1F46C-5DF3-E5D6-138E-CDB29C6FC9AC}"/>
              </a:ext>
            </a:extLst>
          </p:cNvPr>
          <p:cNvSpPr txBox="1"/>
          <p:nvPr/>
        </p:nvSpPr>
        <p:spPr>
          <a:xfrm>
            <a:off x="7019192" y="2422881"/>
            <a:ext cx="1200329" cy="273967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C9D8C15-95C7-31C3-0DF8-729C382323D6}"/>
              </a:ext>
            </a:extLst>
          </p:cNvPr>
          <p:cNvGrpSpPr/>
          <p:nvPr/>
        </p:nvGrpSpPr>
        <p:grpSpPr>
          <a:xfrm>
            <a:off x="211435" y="4856450"/>
            <a:ext cx="461665" cy="1718628"/>
            <a:chOff x="1538585" y="2235200"/>
            <a:chExt cx="461665" cy="1718628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CF558080-4C9F-608F-C810-DE2B4FFACCC9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D5743F6-A880-1BC3-2325-61E7998E9072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1477328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ja-JP" altLang="en-US" dirty="0"/>
                <a:t>特別な読み方</a:t>
              </a:r>
              <a:endParaRPr kumimoji="1" lang="ja-JP" altLang="en-US" dirty="0"/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D288F3A-7CB4-4E98-9DF2-E78908FBF4D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B89ECF5-07A8-4838-3172-62419EDA2C0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767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D7FC1-D996-3168-099E-BC62FDFC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47F63A9-B3F4-DEC7-220D-EF126569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B85823-F25A-796E-13E3-A9995BD67B1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述語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2766C11-1B54-2C32-49FF-3565EDB0CF87}"/>
              </a:ext>
            </a:extLst>
          </p:cNvPr>
          <p:cNvSpPr txBox="1"/>
          <p:nvPr/>
        </p:nvSpPr>
        <p:spPr>
          <a:xfrm>
            <a:off x="6760112" y="1369908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じゅつ　ご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5F2A454-0FC7-8065-7666-F330C97B5D7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32E7C76-BAE5-4CEC-5113-F11FBF5307D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245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2E0C541-974A-6A4C-AF19-3A63847E91C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痛快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91322B-28BE-045B-FFA8-E5BBB4483080}"/>
              </a:ext>
            </a:extLst>
          </p:cNvPr>
          <p:cNvSpPr txBox="1"/>
          <p:nvPr/>
        </p:nvSpPr>
        <p:spPr>
          <a:xfrm>
            <a:off x="6729632" y="4135475"/>
            <a:ext cx="1200329" cy="189956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E70739B-0899-230D-8C77-79E9A144FFEA}"/>
              </a:ext>
            </a:extLst>
          </p:cNvPr>
          <p:cNvSpPr txBox="1"/>
          <p:nvPr/>
        </p:nvSpPr>
        <p:spPr>
          <a:xfrm>
            <a:off x="6668671" y="1521815"/>
            <a:ext cx="1200329" cy="17907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つう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38A28D2-64D8-3CA9-221C-13A15757F6E6}"/>
              </a:ext>
            </a:extLst>
          </p:cNvPr>
          <p:cNvSpPr/>
          <p:nvPr/>
        </p:nvSpPr>
        <p:spPr>
          <a:xfrm>
            <a:off x="3977910" y="3798810"/>
            <a:ext cx="2843162" cy="256932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7455877-4AB1-3629-8398-DBB895D76ABF}"/>
              </a:ext>
            </a:extLst>
          </p:cNvPr>
          <p:cNvSpPr/>
          <p:nvPr/>
        </p:nvSpPr>
        <p:spPr>
          <a:xfrm>
            <a:off x="3977910" y="3798810"/>
            <a:ext cx="2843162" cy="256932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2693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900F8B-0B93-175E-7295-EADF10A13E4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損害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5DAD47-B94E-19E6-02A5-24ADBE1A27D6}"/>
              </a:ext>
            </a:extLst>
          </p:cNvPr>
          <p:cNvSpPr txBox="1"/>
          <p:nvPr/>
        </p:nvSpPr>
        <p:spPr>
          <a:xfrm>
            <a:off x="6810478" y="1613255"/>
            <a:ext cx="1200329" cy="48229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　がい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99B056D-A0BC-D4B5-9B9D-9DC4E2DE2C4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50D2295-C473-6A1A-9694-92751A11197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5257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2D14CC-83FD-5A8C-AF63-33DFB5E3D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注文の多い料理店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4FF0C18-FA34-A020-E39C-64365009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A959A2-5F12-B12B-3908-274812FE4264}"/>
              </a:ext>
            </a:extLst>
          </p:cNvPr>
          <p:cNvSpPr txBox="1"/>
          <p:nvPr/>
        </p:nvSpPr>
        <p:spPr>
          <a:xfrm>
            <a:off x="4578648" y="937617"/>
            <a:ext cx="1877437" cy="601944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西洋造り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D7945A-1524-B147-8655-E934A02C3561}"/>
              </a:ext>
            </a:extLst>
          </p:cNvPr>
          <p:cNvSpPr txBox="1"/>
          <p:nvPr/>
        </p:nvSpPr>
        <p:spPr>
          <a:xfrm>
            <a:off x="6268066" y="1101538"/>
            <a:ext cx="861774" cy="430866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 よう づく</a:t>
            </a:r>
            <a:endParaRPr kumimoji="1" lang="ja-JP" altLang="en-US" sz="4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24558FA-C825-F99A-D563-7049E4799B30}"/>
              </a:ext>
            </a:extLst>
          </p:cNvPr>
          <p:cNvSpPr/>
          <p:nvPr/>
        </p:nvSpPr>
        <p:spPr>
          <a:xfrm>
            <a:off x="4739640" y="1035050"/>
            <a:ext cx="1592580" cy="414655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5BDE80-DA4C-AB58-7428-8F0C12AAC1C0}"/>
              </a:ext>
            </a:extLst>
          </p:cNvPr>
          <p:cNvSpPr/>
          <p:nvPr/>
        </p:nvSpPr>
        <p:spPr>
          <a:xfrm>
            <a:off x="4739640" y="1035050"/>
            <a:ext cx="1592580" cy="414655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994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944CF872-4F91-4B6A-ADA4-1116F3283E40}"/>
</file>

<file path=customXml/itemProps2.xml><?xml version="1.0" encoding="utf-8"?>
<ds:datastoreItem xmlns:ds="http://schemas.openxmlformats.org/officeDocument/2006/customXml" ds:itemID="{C7D1169C-55B7-48B8-8254-804854143EC6}"/>
</file>

<file path=customXml/itemProps3.xml><?xml version="1.0" encoding="utf-8"?>
<ds:datastoreItem xmlns:ds="http://schemas.openxmlformats.org/officeDocument/2006/customXml" ds:itemID="{E04C2B82-EBE2-443F-9B73-882B5CEE73FD}"/>
</file>

<file path=docProps/app.xml><?xml version="1.0" encoding="utf-8"?>
<Properties xmlns="http://schemas.openxmlformats.org/officeDocument/2006/extended-properties" xmlns:vt="http://schemas.openxmlformats.org/officeDocument/2006/docPropsVTypes">
  <TotalTime>2117</TotalTime>
  <Words>1005</Words>
  <Application>Microsoft Office PowerPoint</Application>
  <PresentationFormat>ワイド画面</PresentationFormat>
  <Paragraphs>471</Paragraphs>
  <Slides>108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108</vt:i4>
      </vt:variant>
    </vt:vector>
  </HeadingPairs>
  <TitlesOfParts>
    <vt:vector size="114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おにぎり石の伝説</vt:lpstr>
      <vt:lpstr>おにぎり石の伝説</vt:lpstr>
      <vt:lpstr>おにぎり石の伝説</vt:lpstr>
      <vt:lpstr>おにぎり石の伝説</vt:lpstr>
      <vt:lpstr>おにぎり石の伝説</vt:lpstr>
      <vt:lpstr>おにぎり石の伝説</vt:lpstr>
      <vt:lpstr>おにぎり石の伝説</vt:lpstr>
      <vt:lpstr>おにぎり石の伝説</vt:lpstr>
      <vt:lpstr>おにぎり石の伝説</vt:lpstr>
      <vt:lpstr>おにぎり石の伝説</vt:lpstr>
      <vt:lpstr>おにぎり石の伝説</vt:lpstr>
      <vt:lpstr>漢字を使おう　1</vt:lpstr>
      <vt:lpstr>漢字を使おう　1</vt:lpstr>
      <vt:lpstr>漢字を使おう　1</vt:lpstr>
      <vt:lpstr>漢字を使おう　1</vt:lpstr>
      <vt:lpstr>漢字を使おう　1</vt:lpstr>
      <vt:lpstr>漢字を使おう　1</vt:lpstr>
      <vt:lpstr>漢字を使おう　1</vt:lpstr>
      <vt:lpstr>漢字を使おう　1</vt:lpstr>
      <vt:lpstr>漢字を使おう　1</vt:lpstr>
      <vt:lpstr>図書館へ行こう</vt:lpstr>
      <vt:lpstr>図書館へ行こう</vt:lpstr>
      <vt:lpstr>図書館へ行こう</vt:lpstr>
      <vt:lpstr>図書館へ行こう</vt:lpstr>
      <vt:lpstr>図書館へ行こう</vt:lpstr>
      <vt:lpstr>知りたいことを聞き出そう</vt:lpstr>
      <vt:lpstr>知りたいことを聞き出そう</vt:lpstr>
      <vt:lpstr>知りたいことを聞き出そう</vt:lpstr>
      <vt:lpstr>知りたいことを聞き出そう</vt:lpstr>
      <vt:lpstr>知りたいことを聞き出そう</vt:lpstr>
      <vt:lpstr>敬語</vt:lpstr>
      <vt:lpstr>インターネットは冒険だ</vt:lpstr>
      <vt:lpstr>インターネットは冒険だ</vt:lpstr>
      <vt:lpstr>インターネットは冒険だ</vt:lpstr>
      <vt:lpstr>インターネットは冒険だ</vt:lpstr>
      <vt:lpstr>インターネットは冒険だ</vt:lpstr>
      <vt:lpstr>インターネットは冒険だ</vt:lpstr>
      <vt:lpstr>インターネットは冒険だ</vt:lpstr>
      <vt:lpstr>インターネットは冒険だ</vt:lpstr>
      <vt:lpstr>インターネットは冒険だ</vt:lpstr>
      <vt:lpstr>漢字を使おう　2</vt:lpstr>
      <vt:lpstr>漢字を使おう　2</vt:lpstr>
      <vt:lpstr>漢字を使おう　2</vt:lpstr>
      <vt:lpstr>漢字を使おう　2</vt:lpstr>
      <vt:lpstr>漢字を使おう　2</vt:lpstr>
      <vt:lpstr>地域の魅力を伝えよう</vt:lpstr>
      <vt:lpstr>地域の魅力を伝えよう</vt:lpstr>
      <vt:lpstr>漢字の成り立ち</vt:lpstr>
      <vt:lpstr>漢字の成り立ち</vt:lpstr>
      <vt:lpstr>漢字の成り立ち</vt:lpstr>
      <vt:lpstr>漢字の成り立ち</vt:lpstr>
      <vt:lpstr>漢字の成り立ち</vt:lpstr>
      <vt:lpstr>いにしえの言葉に親しもう</vt:lpstr>
      <vt:lpstr>いにしえの言葉に親しもう</vt:lpstr>
      <vt:lpstr>いにしえの言葉に親しもう</vt:lpstr>
      <vt:lpstr>いにしえの言葉に親しもう</vt:lpstr>
      <vt:lpstr>いにしえの言葉に親しもう</vt:lpstr>
      <vt:lpstr>世界で一番やかましい音</vt:lpstr>
      <vt:lpstr>世界で一番やかましい音</vt:lpstr>
      <vt:lpstr>世界で一番やかましい音</vt:lpstr>
      <vt:lpstr>世界で一番やかましい音</vt:lpstr>
      <vt:lpstr>世界で一番やかましい音</vt:lpstr>
      <vt:lpstr>漢字を使おう　3</vt:lpstr>
      <vt:lpstr>漢字を使おう　3</vt:lpstr>
      <vt:lpstr>漢字を使おう　3</vt:lpstr>
      <vt:lpstr>漢字を使おう　3</vt:lpstr>
      <vt:lpstr>漢字を使おう　3</vt:lpstr>
      <vt:lpstr>思考に関わる言葉</vt:lpstr>
      <vt:lpstr>思考に関わる言葉</vt:lpstr>
      <vt:lpstr>思考に関わる言葉</vt:lpstr>
      <vt:lpstr>思考に関わる言葉</vt:lpstr>
      <vt:lpstr>思考に関わる言葉</vt:lpstr>
      <vt:lpstr>新聞記事を読み比べよう</vt:lpstr>
      <vt:lpstr>新聞記事を読み比べよう</vt:lpstr>
      <vt:lpstr>新聞記事を読み比べよう</vt:lpstr>
      <vt:lpstr>新聞記事を読み比べよう</vt:lpstr>
      <vt:lpstr>新聞記事を読み比べよう</vt:lpstr>
      <vt:lpstr>新聞記事を読み比べよう</vt:lpstr>
      <vt:lpstr>新聞記事を読み比べよう</vt:lpstr>
      <vt:lpstr>未知へ</vt:lpstr>
      <vt:lpstr>心の動きを短歌で表そう</vt:lpstr>
      <vt:lpstr>心の動きを短歌で表そう</vt:lpstr>
      <vt:lpstr>心の動きを短歌で表そう</vt:lpstr>
      <vt:lpstr>心の動きを短歌で表そう</vt:lpstr>
      <vt:lpstr>問題を解決するために話し合おう</vt:lpstr>
      <vt:lpstr>問題を解決するために話し合おう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漢字を使おう　4</vt:lpstr>
      <vt:lpstr>注文の多い料理店</vt:lpstr>
      <vt:lpstr>注文の多い料理店</vt:lpstr>
      <vt:lpstr>注文の多い料理店</vt:lpstr>
      <vt:lpstr>注文の多い料理店</vt:lpstr>
      <vt:lpstr>注文の多い料理店</vt:lpstr>
      <vt:lpstr>注文の多い料理店</vt:lpstr>
      <vt:lpstr>注文の多い料理店</vt:lpstr>
      <vt:lpstr>注文の多い料理店</vt:lpstr>
      <vt:lpstr>注文の多い料理店</vt:lpstr>
      <vt:lpstr>注文の多い料理店</vt:lpstr>
      <vt:lpstr>注文の多い料理店</vt:lpstr>
      <vt:lpstr>注文の多い料理店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179</cp:revision>
  <dcterms:created xsi:type="dcterms:W3CDTF">2024-02-21T00:58:29Z</dcterms:created>
  <dcterms:modified xsi:type="dcterms:W3CDTF">2024-06-19T04:47:47Z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