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31"/>
  </p:notesMasterIdLst>
  <p:handoutMasterIdLst>
    <p:handoutMasterId r:id="rId132"/>
  </p:handoutMasterIdLst>
  <p:sldIdLst>
    <p:sldId id="674" r:id="rId2"/>
    <p:sldId id="675" r:id="rId3"/>
    <p:sldId id="676" r:id="rId4"/>
    <p:sldId id="677" r:id="rId5"/>
    <p:sldId id="678" r:id="rId6"/>
    <p:sldId id="679" r:id="rId7"/>
    <p:sldId id="686" r:id="rId8"/>
    <p:sldId id="680" r:id="rId9"/>
    <p:sldId id="681" r:id="rId10"/>
    <p:sldId id="682" r:id="rId11"/>
    <p:sldId id="683" r:id="rId12"/>
    <p:sldId id="684" r:id="rId13"/>
    <p:sldId id="685" r:id="rId14"/>
    <p:sldId id="687" r:id="rId15"/>
    <p:sldId id="688" r:id="rId16"/>
    <p:sldId id="689" r:id="rId17"/>
    <p:sldId id="690" r:id="rId18"/>
    <p:sldId id="691" r:id="rId19"/>
    <p:sldId id="692" r:id="rId20"/>
    <p:sldId id="693" r:id="rId21"/>
    <p:sldId id="694" r:id="rId22"/>
    <p:sldId id="695" r:id="rId23"/>
    <p:sldId id="696" r:id="rId24"/>
    <p:sldId id="697" r:id="rId25"/>
    <p:sldId id="698" r:id="rId26"/>
    <p:sldId id="699" r:id="rId27"/>
    <p:sldId id="700" r:id="rId28"/>
    <p:sldId id="701" r:id="rId29"/>
    <p:sldId id="702" r:id="rId30"/>
    <p:sldId id="703" r:id="rId31"/>
    <p:sldId id="704" r:id="rId32"/>
    <p:sldId id="705" r:id="rId33"/>
    <p:sldId id="706" r:id="rId34"/>
    <p:sldId id="707" r:id="rId35"/>
    <p:sldId id="708" r:id="rId36"/>
    <p:sldId id="709" r:id="rId37"/>
    <p:sldId id="710" r:id="rId38"/>
    <p:sldId id="711" r:id="rId39"/>
    <p:sldId id="712" r:id="rId40"/>
    <p:sldId id="713" r:id="rId41"/>
    <p:sldId id="714" r:id="rId42"/>
    <p:sldId id="715" r:id="rId43"/>
    <p:sldId id="716" r:id="rId44"/>
    <p:sldId id="717" r:id="rId45"/>
    <p:sldId id="718" r:id="rId46"/>
    <p:sldId id="719" r:id="rId47"/>
    <p:sldId id="720" r:id="rId48"/>
    <p:sldId id="721" r:id="rId49"/>
    <p:sldId id="722" r:id="rId50"/>
    <p:sldId id="723" r:id="rId51"/>
    <p:sldId id="724" r:id="rId52"/>
    <p:sldId id="725" r:id="rId53"/>
    <p:sldId id="726" r:id="rId54"/>
    <p:sldId id="727" r:id="rId55"/>
    <p:sldId id="728" r:id="rId56"/>
    <p:sldId id="729" r:id="rId57"/>
    <p:sldId id="730" r:id="rId58"/>
    <p:sldId id="731" r:id="rId59"/>
    <p:sldId id="732" r:id="rId60"/>
    <p:sldId id="733" r:id="rId61"/>
    <p:sldId id="734" r:id="rId62"/>
    <p:sldId id="735" r:id="rId63"/>
    <p:sldId id="736" r:id="rId64"/>
    <p:sldId id="737" r:id="rId65"/>
    <p:sldId id="738" r:id="rId66"/>
    <p:sldId id="739" r:id="rId67"/>
    <p:sldId id="740" r:id="rId68"/>
    <p:sldId id="741" r:id="rId69"/>
    <p:sldId id="742" r:id="rId70"/>
    <p:sldId id="743" r:id="rId71"/>
    <p:sldId id="744" r:id="rId72"/>
    <p:sldId id="745" r:id="rId73"/>
    <p:sldId id="746" r:id="rId74"/>
    <p:sldId id="747" r:id="rId75"/>
    <p:sldId id="748" r:id="rId76"/>
    <p:sldId id="749" r:id="rId77"/>
    <p:sldId id="750" r:id="rId78"/>
    <p:sldId id="751" r:id="rId79"/>
    <p:sldId id="752" r:id="rId80"/>
    <p:sldId id="753" r:id="rId81"/>
    <p:sldId id="754" r:id="rId82"/>
    <p:sldId id="755" r:id="rId83"/>
    <p:sldId id="756" r:id="rId84"/>
    <p:sldId id="757" r:id="rId85"/>
    <p:sldId id="758" r:id="rId86"/>
    <p:sldId id="759" r:id="rId87"/>
    <p:sldId id="760" r:id="rId88"/>
    <p:sldId id="761" r:id="rId89"/>
    <p:sldId id="762" r:id="rId90"/>
    <p:sldId id="763" r:id="rId91"/>
    <p:sldId id="764" r:id="rId92"/>
    <p:sldId id="765" r:id="rId93"/>
    <p:sldId id="766" r:id="rId94"/>
    <p:sldId id="767" r:id="rId95"/>
    <p:sldId id="768" r:id="rId96"/>
    <p:sldId id="769" r:id="rId97"/>
    <p:sldId id="770" r:id="rId98"/>
    <p:sldId id="771" r:id="rId99"/>
    <p:sldId id="772" r:id="rId100"/>
    <p:sldId id="773" r:id="rId101"/>
    <p:sldId id="774" r:id="rId102"/>
    <p:sldId id="775" r:id="rId103"/>
    <p:sldId id="776" r:id="rId104"/>
    <p:sldId id="777" r:id="rId105"/>
    <p:sldId id="778" r:id="rId106"/>
    <p:sldId id="779" r:id="rId107"/>
    <p:sldId id="780" r:id="rId108"/>
    <p:sldId id="781" r:id="rId109"/>
    <p:sldId id="782" r:id="rId110"/>
    <p:sldId id="783" r:id="rId111"/>
    <p:sldId id="784" r:id="rId112"/>
    <p:sldId id="785" r:id="rId113"/>
    <p:sldId id="786" r:id="rId114"/>
    <p:sldId id="787" r:id="rId115"/>
    <p:sldId id="788" r:id="rId116"/>
    <p:sldId id="789" r:id="rId117"/>
    <p:sldId id="790" r:id="rId118"/>
    <p:sldId id="791" r:id="rId119"/>
    <p:sldId id="792" r:id="rId120"/>
    <p:sldId id="793" r:id="rId121"/>
    <p:sldId id="794" r:id="rId122"/>
    <p:sldId id="795" r:id="rId123"/>
    <p:sldId id="796" r:id="rId124"/>
    <p:sldId id="797" r:id="rId125"/>
    <p:sldId id="798" r:id="rId126"/>
    <p:sldId id="799" r:id="rId127"/>
    <p:sldId id="800" r:id="rId128"/>
    <p:sldId id="801" r:id="rId129"/>
    <p:sldId id="802" r:id="rId13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CD32"/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>
        <p:scale>
          <a:sx n="100" d="100"/>
          <a:sy n="100" d="100"/>
        </p:scale>
        <p:origin x="2742" y="1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customXml" Target="../customXml/item2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viewProps" Target="viewProps.xml"/><Relationship Id="rId139" Type="http://schemas.openxmlformats.org/officeDocument/2006/relationships/customXml" Target="../customXml/item3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notesMaster" Target="notesMasters/notesMaster1.xml"/><Relationship Id="rId136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handoutMaster" Target="handoutMasters/handout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32CD32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slide" Target="slide83.xml"/><Relationship Id="rId18" Type="http://schemas.openxmlformats.org/officeDocument/2006/relationships/image" Target="../media/image1.png"/><Relationship Id="rId3" Type="http://schemas.openxmlformats.org/officeDocument/2006/relationships/slide" Target="slide14.xml"/><Relationship Id="rId21" Type="http://schemas.openxmlformats.org/officeDocument/2006/relationships/slide" Target="slide96.xml"/><Relationship Id="rId7" Type="http://schemas.openxmlformats.org/officeDocument/2006/relationships/slide" Target="slide35.xml"/><Relationship Id="rId12" Type="http://schemas.openxmlformats.org/officeDocument/2006/relationships/slide" Target="slide74.xml"/><Relationship Id="rId17" Type="http://schemas.openxmlformats.org/officeDocument/2006/relationships/slide" Target="slide92.xml"/><Relationship Id="rId2" Type="http://schemas.openxmlformats.org/officeDocument/2006/relationships/slide" Target="slide2.xml"/><Relationship Id="rId16" Type="http://schemas.openxmlformats.org/officeDocument/2006/relationships/slide" Target="slide89.xml"/><Relationship Id="rId20" Type="http://schemas.openxmlformats.org/officeDocument/2006/relationships/slide" Target="slide9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11" Type="http://schemas.openxmlformats.org/officeDocument/2006/relationships/slide" Target="slide70.xml"/><Relationship Id="rId24" Type="http://schemas.openxmlformats.org/officeDocument/2006/relationships/slide" Target="slide121.xml"/><Relationship Id="rId5" Type="http://schemas.openxmlformats.org/officeDocument/2006/relationships/slide" Target="slide23.xml"/><Relationship Id="rId15" Type="http://schemas.openxmlformats.org/officeDocument/2006/relationships/slide" Target="slide50.xml"/><Relationship Id="rId23" Type="http://schemas.openxmlformats.org/officeDocument/2006/relationships/slide" Target="slide111.xml"/><Relationship Id="rId10" Type="http://schemas.openxmlformats.org/officeDocument/2006/relationships/slide" Target="slide64.xml"/><Relationship Id="rId19" Type="http://schemas.openxmlformats.org/officeDocument/2006/relationships/image" Target="../media/image2.png"/><Relationship Id="rId4" Type="http://schemas.openxmlformats.org/officeDocument/2006/relationships/slide" Target="slide21.xml"/><Relationship Id="rId9" Type="http://schemas.openxmlformats.org/officeDocument/2006/relationships/slide" Target="slide52.xml"/><Relationship Id="rId14" Type="http://schemas.openxmlformats.org/officeDocument/2006/relationships/slide" Target="slide84.xml"/><Relationship Id="rId22" Type="http://schemas.openxmlformats.org/officeDocument/2006/relationships/slide" Target="slide10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47BD6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（上）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7700" y="2582714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こわれた千の楽器</a:t>
            </a:r>
            <a:endParaRPr kumimoji="1"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647700" y="2894651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1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99B960B-27C6-4B32-A349-4B72E020E55C}"/>
              </a:ext>
            </a:extLst>
          </p:cNvPr>
          <p:cNvSpPr txBox="1"/>
          <p:nvPr/>
        </p:nvSpPr>
        <p:spPr>
          <a:xfrm>
            <a:off x="647700" y="3206588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図書館へ行こう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E8343B0-ABD2-46D1-8DAE-8915858B256B}"/>
              </a:ext>
            </a:extLst>
          </p:cNvPr>
          <p:cNvSpPr txBox="1"/>
          <p:nvPr/>
        </p:nvSpPr>
        <p:spPr>
          <a:xfrm>
            <a:off x="647700" y="3518525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話を聞いて質問しよう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E87BEC7-AB80-4D87-B40B-6A7F20779A34}"/>
              </a:ext>
            </a:extLst>
          </p:cNvPr>
          <p:cNvSpPr txBox="1"/>
          <p:nvPr/>
        </p:nvSpPr>
        <p:spPr>
          <a:xfrm>
            <a:off x="647700" y="3895045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漢字辞典の使い方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3CB22B1-6FD8-4F05-88E9-FDCF6DF45325}"/>
              </a:ext>
            </a:extLst>
          </p:cNvPr>
          <p:cNvSpPr txBox="1"/>
          <p:nvPr/>
        </p:nvSpPr>
        <p:spPr>
          <a:xfrm>
            <a:off x="647700" y="4206982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ヤドカリとイソギンチャク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BA8F64A-5092-4AA1-B231-31F9781554A9}"/>
              </a:ext>
            </a:extLst>
          </p:cNvPr>
          <p:cNvSpPr txBox="1"/>
          <p:nvPr/>
        </p:nvSpPr>
        <p:spPr>
          <a:xfrm>
            <a:off x="647700" y="4518919"/>
            <a:ext cx="50113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2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A284C57-C15A-407B-BD5C-11614D62729A}"/>
              </a:ext>
            </a:extLst>
          </p:cNvPr>
          <p:cNvSpPr txBox="1"/>
          <p:nvPr/>
        </p:nvSpPr>
        <p:spPr>
          <a:xfrm>
            <a:off x="647700" y="5142793"/>
            <a:ext cx="686435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走れ</a:t>
            </a:r>
            <a:endParaRPr kumimoji="1"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7101F0E-9933-458F-B6F9-EC586CFD0F47}"/>
              </a:ext>
            </a:extLst>
          </p:cNvPr>
          <p:cNvSpPr txBox="1"/>
          <p:nvPr/>
        </p:nvSpPr>
        <p:spPr>
          <a:xfrm>
            <a:off x="647700" y="5513777"/>
            <a:ext cx="686435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3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E58D510-2058-4212-B5B4-C5519CD6DF3B}"/>
              </a:ext>
            </a:extLst>
          </p:cNvPr>
          <p:cNvSpPr txBox="1"/>
          <p:nvPr/>
        </p:nvSpPr>
        <p:spPr>
          <a:xfrm>
            <a:off x="647700" y="5854840"/>
            <a:ext cx="686435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人物の気持ちと行動を表す言葉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A49F16D-7CB5-44A4-8E00-29D9EBD753A4}"/>
              </a:ext>
            </a:extLst>
          </p:cNvPr>
          <p:cNvSpPr txBox="1"/>
          <p:nvPr/>
        </p:nvSpPr>
        <p:spPr>
          <a:xfrm>
            <a:off x="6726998" y="2713982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4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38981D8-638D-435D-9878-B4665A81968A}"/>
              </a:ext>
            </a:extLst>
          </p:cNvPr>
          <p:cNvSpPr txBox="1"/>
          <p:nvPr/>
        </p:nvSpPr>
        <p:spPr>
          <a:xfrm>
            <a:off x="6726998" y="3087218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ローマ字の書き方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8B1B1B2B-CE4F-4765-A98B-5DBBA114968D}"/>
              </a:ext>
            </a:extLst>
          </p:cNvPr>
          <p:cNvSpPr txBox="1"/>
          <p:nvPr/>
        </p:nvSpPr>
        <p:spPr>
          <a:xfrm>
            <a:off x="6726998" y="3523311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広告を読みくらべよう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D383F16-E4DB-4476-AB38-750054B9CE6C}"/>
              </a:ext>
            </a:extLst>
          </p:cNvPr>
          <p:cNvSpPr txBox="1"/>
          <p:nvPr/>
        </p:nvSpPr>
        <p:spPr>
          <a:xfrm>
            <a:off x="647700" y="4830856"/>
            <a:ext cx="607929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わたしのクラスの「生き物図かん」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FE173DEA-F7FC-42D8-B4E9-FE0D63FAEB31}"/>
              </a:ext>
            </a:extLst>
          </p:cNvPr>
          <p:cNvSpPr txBox="1"/>
          <p:nvPr/>
        </p:nvSpPr>
        <p:spPr>
          <a:xfrm>
            <a:off x="6726998" y="3939805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お願いやお礼の手紙を書こう</a:t>
            </a:r>
            <a:endParaRPr lang="en-US" altLang="ja-JP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A37EA15A-1196-49E0-9455-03DA91B14734}"/>
              </a:ext>
            </a:extLst>
          </p:cNvPr>
          <p:cNvSpPr txBox="1"/>
          <p:nvPr/>
        </p:nvSpPr>
        <p:spPr>
          <a:xfrm>
            <a:off x="6726998" y="4321072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ことわざ・故事成語を使おう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ヤドカリのイラスト">
            <a:extLst>
              <a:ext uri="{FF2B5EF4-FFF2-40B4-BE49-F238E27FC236}">
                <a16:creationId xmlns:a16="http://schemas.microsoft.com/office/drawing/2014/main" id="{B115C204-ADD9-413C-8568-17471C775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803" y="2504105"/>
            <a:ext cx="1322400" cy="141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イソギンチャクのイラスト">
            <a:extLst>
              <a:ext uri="{FF2B5EF4-FFF2-40B4-BE49-F238E27FC236}">
                <a16:creationId xmlns:a16="http://schemas.microsoft.com/office/drawing/2014/main" id="{9CEE62F0-9FD8-452C-9ED7-1E76A9616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435" y="1352264"/>
            <a:ext cx="1485741" cy="1485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0F7F37-44F2-CBDC-0A6B-82DEFE6B8F59}"/>
              </a:ext>
            </a:extLst>
          </p:cNvPr>
          <p:cNvSpPr txBox="1"/>
          <p:nvPr/>
        </p:nvSpPr>
        <p:spPr>
          <a:xfrm>
            <a:off x="6726998" y="4621652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クラスで話し合って決めよう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7EC94CB-0F69-6F32-285F-2AAFAFAC3CD7}"/>
              </a:ext>
            </a:extLst>
          </p:cNvPr>
          <p:cNvSpPr txBox="1"/>
          <p:nvPr/>
        </p:nvSpPr>
        <p:spPr>
          <a:xfrm>
            <a:off x="6726998" y="4922232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5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3548D20-941C-B965-E99A-CFDB1C4585BD}"/>
              </a:ext>
            </a:extLst>
          </p:cNvPr>
          <p:cNvSpPr txBox="1"/>
          <p:nvPr/>
        </p:nvSpPr>
        <p:spPr>
          <a:xfrm>
            <a:off x="6726998" y="5222812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文の組み立てと修飾語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C23E35-F8BD-BD97-5F69-C5BD39FB3B8F}"/>
              </a:ext>
            </a:extLst>
          </p:cNvPr>
          <p:cNvSpPr txBox="1"/>
          <p:nvPr/>
        </p:nvSpPr>
        <p:spPr>
          <a:xfrm>
            <a:off x="6726998" y="5578589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一つの花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6781F2-EE97-84E6-AE9E-1B1B38D93D28}"/>
              </a:ext>
            </a:extLst>
          </p:cNvPr>
          <p:cNvSpPr txBox="1"/>
          <p:nvPr/>
        </p:nvSpPr>
        <p:spPr>
          <a:xfrm>
            <a:off x="6726998" y="5953365"/>
            <a:ext cx="65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漢字を使おう　</a:t>
            </a:r>
            <a:r>
              <a:rPr lang="en-US" altLang="ja-JP" sz="2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6</a:t>
            </a:r>
            <a:endParaRPr lang="ja-JP" altLang="en-US" sz="2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80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5A0B5-74FA-182A-69FE-2A71ADBFCEA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E81F33-071F-CA0F-CE79-AE054C7C665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4AA30F5-0A08-AA8A-4193-492EC198149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4E51EF-F46A-FE9B-D791-5974D0CAC7A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348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30FF33-7BA6-993F-1CDE-A3F2417D745E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　　いろ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C4A92C-6A94-801A-7DB3-B55CEF94326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音色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75BCF8-97A6-62AE-CA81-99886AC25AB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4D7EB3B-EE72-6F8F-6643-F20F285BC21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722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49EF87-6C07-2F34-0F1E-EF2728846ECB}"/>
              </a:ext>
            </a:extLst>
          </p:cNvPr>
          <p:cNvSpPr txBox="1"/>
          <p:nvPr/>
        </p:nvSpPr>
        <p:spPr>
          <a:xfrm>
            <a:off x="7019192" y="193771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FC27A7-1CD4-2CCB-8F92-12E7EB0E7C5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2A05C5-298C-1E03-1266-A858F44D3652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A7D8D0-454C-85D9-D69F-EFECFF7ED943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018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670D90-A059-556C-B696-652588A84AAA}"/>
              </a:ext>
            </a:extLst>
          </p:cNvPr>
          <p:cNvSpPr txBox="1"/>
          <p:nvPr/>
        </p:nvSpPr>
        <p:spPr>
          <a:xfrm>
            <a:off x="6864416" y="188056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　　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CC4D92-0A56-D675-911B-E836199D59C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徒歩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EF7D96-0083-0FE2-9B12-EE90FA191AE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A5FFD9-993D-AF99-1848-2538454994E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809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9244BB-D2E6-A5C1-DB6F-F0DE9D3B8105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　なみ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C241A9-6F17-6B14-DD74-0B7BB594A50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白波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87A8C64-87A1-51B1-0D15-5F043B8F368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9767DE-1057-D834-6525-2A862C7E84F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942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10BF1B-ED90-A7A5-F3B0-2E97264BFF17}"/>
              </a:ext>
            </a:extLst>
          </p:cNvPr>
          <p:cNvSpPr txBox="1"/>
          <p:nvPr/>
        </p:nvSpPr>
        <p:spPr>
          <a:xfrm>
            <a:off x="6807266" y="119141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よく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D75E94-7573-0087-AD5C-27AD2AD8DAC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入浴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43AA59-B3BE-C996-BE5B-8812D4195A7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5AA87E3-1A73-0735-0605-0BE1B811966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715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87A1F2-D239-6116-7191-9E827847B026}"/>
              </a:ext>
            </a:extLst>
          </p:cNvPr>
          <p:cNvSpPr txBox="1"/>
          <p:nvPr/>
        </p:nvSpPr>
        <p:spPr>
          <a:xfrm>
            <a:off x="3751930" y="2250565"/>
            <a:ext cx="1877437" cy="543160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明かり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01F1A0-2F34-12B1-60F3-A1047D7D27E4}"/>
              </a:ext>
            </a:extLst>
          </p:cNvPr>
          <p:cNvSpPr txBox="1"/>
          <p:nvPr/>
        </p:nvSpPr>
        <p:spPr>
          <a:xfrm>
            <a:off x="8193846" y="732234"/>
            <a:ext cx="923330" cy="337336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 とう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DCB874-426D-786F-0ED3-96D0846E53A8}"/>
              </a:ext>
            </a:extLst>
          </p:cNvPr>
          <p:cNvSpPr txBox="1"/>
          <p:nvPr/>
        </p:nvSpPr>
        <p:spPr>
          <a:xfrm>
            <a:off x="6434553" y="732234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街灯の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A034BF-558C-A3D8-FBE4-64D5BE070CD2}"/>
              </a:ext>
            </a:extLst>
          </p:cNvPr>
          <p:cNvSpPr txBox="1"/>
          <p:nvPr/>
        </p:nvSpPr>
        <p:spPr>
          <a:xfrm>
            <a:off x="5418890" y="2495116"/>
            <a:ext cx="1015663" cy="117843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79E417-8E6C-D615-6005-E34A6076FA09}"/>
              </a:ext>
            </a:extLst>
          </p:cNvPr>
          <p:cNvSpPr/>
          <p:nvPr/>
        </p:nvSpPr>
        <p:spPr>
          <a:xfrm>
            <a:off x="6594933" y="803515"/>
            <a:ext cx="1506580" cy="287003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E9D666F-A815-CAE6-364F-580DA83B74BC}"/>
              </a:ext>
            </a:extLst>
          </p:cNvPr>
          <p:cNvSpPr/>
          <p:nvPr/>
        </p:nvSpPr>
        <p:spPr>
          <a:xfrm>
            <a:off x="6594933" y="803515"/>
            <a:ext cx="1506580" cy="28700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61039A4-6AE3-755E-B352-471A870E73B8}"/>
              </a:ext>
            </a:extLst>
          </p:cNvPr>
          <p:cNvSpPr/>
          <p:nvPr/>
        </p:nvSpPr>
        <p:spPr>
          <a:xfrm>
            <a:off x="3987800" y="2250565"/>
            <a:ext cx="1431090" cy="15245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05D1FDA-8121-FE01-8801-B6AC76950933}"/>
              </a:ext>
            </a:extLst>
          </p:cNvPr>
          <p:cNvSpPr/>
          <p:nvPr/>
        </p:nvSpPr>
        <p:spPr>
          <a:xfrm>
            <a:off x="3987800" y="2250565"/>
            <a:ext cx="1431090" cy="15245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965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07AA12-9BB7-5385-43BD-57D7957E905B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  きょ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6C8AD4-CD4B-C568-7B70-598834F0906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6F4F5E-B16C-7607-D27C-9630D06A4CD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2842DDF-B0DE-B54C-E92F-A46CB3E033A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955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907BC8-B589-E476-BBB1-C45713791C95}"/>
              </a:ext>
            </a:extLst>
          </p:cNvPr>
          <p:cNvSpPr txBox="1"/>
          <p:nvPr/>
        </p:nvSpPr>
        <p:spPr>
          <a:xfrm>
            <a:off x="6750116" y="1687354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ひょう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E0D88C-AABA-12CC-0E56-034F9F9D782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5042138-8AC6-6313-42ED-2F103A483EE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ACC2E4-F633-701A-20A2-DF09B04BF2F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324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3CD143-A4E2-9C75-C5E4-35E9FB15C9AE}"/>
              </a:ext>
            </a:extLst>
          </p:cNvPr>
          <p:cNvSpPr txBox="1"/>
          <p:nvPr/>
        </p:nvSpPr>
        <p:spPr>
          <a:xfrm>
            <a:off x="6750116" y="1687354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そつ ぎょう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59C363-2DE7-F9B3-4F28-CFF01F26622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卒業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E658263-3751-9608-E153-B5FD52A9FFD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4614EA-9132-B110-C8B3-48BDA51C5D5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429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644B38-ABC4-C509-ACAD-1C356A41EFD4}"/>
              </a:ext>
            </a:extLst>
          </p:cNvPr>
          <p:cNvSpPr txBox="1"/>
          <p:nvPr/>
        </p:nvSpPr>
        <p:spPr>
          <a:xfrm>
            <a:off x="6447656" y="1408753"/>
            <a:ext cx="1015663" cy="528606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 もつ  せん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914904-732C-7ED6-77A5-BD1DCC1B534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貨物船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0B6B39-55E4-75D0-188C-5DB5C54A69BD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A727D4-BAAB-CFE2-0496-126A085BBDB5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60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7DCD6B-D0FE-8115-7F03-15494D3A457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続ける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FA3F6A-3E54-C701-6513-C2909CC5AE1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つづ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C81ADE8-7EE1-B8E7-7AF5-DBF4BDB99DC5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B7163F-31CD-0EC6-864B-7DF9F7D071CD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616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81BA0-CAC0-55BE-0C0D-29FEE78DA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文の組み立てと修飾語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FD82BB-1E60-539F-257B-C0BD0A29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449A18-757F-EBF3-92CF-6D7697D99D73}"/>
              </a:ext>
            </a:extLst>
          </p:cNvPr>
          <p:cNvSpPr txBox="1"/>
          <p:nvPr/>
        </p:nvSpPr>
        <p:spPr>
          <a:xfrm>
            <a:off x="6888636" y="257583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おき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6C11A980-36B7-4ABA-3F61-C28C38124C31}"/>
              </a:ext>
            </a:extLst>
          </p:cNvPr>
          <p:cNvSpPr txBox="1"/>
          <p:nvPr/>
        </p:nvSpPr>
        <p:spPr>
          <a:xfrm>
            <a:off x="3747234" y="241099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沖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1A53409-3623-0526-DE68-00911727E1AF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EF81823-CE2D-F8C6-52A7-13753B243F1E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58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CFAAD9-6A04-A7FF-AE2D-1A2C49B1629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戦争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EC395F-6360-013F-2354-80A972EE620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02FB6F6-5021-41CB-D55C-446A63B3FA5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ABBF03-C1CC-6790-56B8-C25C6F7BA0E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080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C8BAC3-6937-B485-F6FE-94ADEA067D8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570D86-7B96-1C78-7A7B-94B2BED6B0C5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AC4FB7-EB1D-1DFD-7E0D-830AE72AD34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452664-EB25-09B7-B173-9E715D8B9CC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372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693512-0203-CB42-2AF1-E78D0B97F24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202867-7CD6-9227-8B53-DDA443312821}"/>
              </a:ext>
            </a:extLst>
          </p:cNvPr>
          <p:cNvSpPr txBox="1"/>
          <p:nvPr/>
        </p:nvSpPr>
        <p:spPr>
          <a:xfrm>
            <a:off x="6697588" y="416558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7B59AF-0382-46BE-C6FC-74CDCA024FE9}"/>
              </a:ext>
            </a:extLst>
          </p:cNvPr>
          <p:cNvSpPr/>
          <p:nvPr/>
        </p:nvSpPr>
        <p:spPr>
          <a:xfrm>
            <a:off x="4018116" y="381777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387794-D2B3-5174-BBE0-B5CF4063F43D}"/>
              </a:ext>
            </a:extLst>
          </p:cNvPr>
          <p:cNvSpPr/>
          <p:nvPr/>
        </p:nvSpPr>
        <p:spPr>
          <a:xfrm>
            <a:off x="4018116" y="381777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940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164BF7-B9A2-99FD-F152-94155B1F3A6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頭きん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2F2CB4-51E5-9DE6-F9DF-6C7666554F45}"/>
              </a:ext>
            </a:extLst>
          </p:cNvPr>
          <p:cNvSpPr txBox="1"/>
          <p:nvPr/>
        </p:nvSpPr>
        <p:spPr>
          <a:xfrm>
            <a:off x="6431981" y="136413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06FCD59-367B-919F-4622-7760A90224F2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CDF96C-08CD-D922-1169-B8C27D934D7D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187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3EA345-CD81-AD4F-DF50-9B57FC8BEF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2CDA72-9EB8-2920-2E51-2A7B5354442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たい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6A7B2D-EBDD-0A5E-A8F9-4F8F91317F3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A5D1378-8FF1-D2C0-F715-60537859FEE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063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2E2497-6C24-B96E-5136-8E52E5A2E59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泣き顔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E490BE-AE77-9973-7963-E7412A8165FE}"/>
              </a:ext>
            </a:extLst>
          </p:cNvPr>
          <p:cNvSpPr txBox="1"/>
          <p:nvPr/>
        </p:nvSpPr>
        <p:spPr>
          <a:xfrm>
            <a:off x="6386261" y="1439983"/>
            <a:ext cx="1200329" cy="5570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  　  がお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6DE173-6E47-AED6-EA7A-44B8A4D3054F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F8D70B-8466-3BC5-0555-D0005A3C5D9C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C81D1E-6050-BF70-FD0A-BB4130C955F6}"/>
              </a:ext>
            </a:extLst>
          </p:cNvPr>
          <p:cNvSpPr/>
          <p:nvPr/>
        </p:nvSpPr>
        <p:spPr>
          <a:xfrm>
            <a:off x="4540250" y="47601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31BEA98-CEED-3BC7-01A5-E487A9AAEB64}"/>
              </a:ext>
            </a:extLst>
          </p:cNvPr>
          <p:cNvSpPr/>
          <p:nvPr/>
        </p:nvSpPr>
        <p:spPr>
          <a:xfrm>
            <a:off x="4540250" y="47601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517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49A76B-3F9C-5557-D68F-3A5440C6C4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軍歌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F2E5B4-7079-788C-BA9A-96FCCEE284D9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   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A788EDF-E133-60CA-5194-7C9E02538A8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E4668E-C217-C810-AA5E-A96FC29DF7E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7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66E088-A79A-CF4D-18B0-724E515F20D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兵隊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566F36-6799-ECD6-C779-8E281E70799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たい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77A4B9-2A07-742A-24BE-3079E9B8073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E906E9-7CD9-2663-EEAA-813D982465F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04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E5E0FB-4D86-E90D-88A5-12E3195BDD3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95F353-B34B-B2E6-AC55-A085CEBB135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りん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B487E1-D30A-31D2-D2EA-D1DEF7ED4D5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7A85101-39DD-80CA-ABF5-FB57A92497E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203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6639AB-43C3-71D7-80FA-8AE4381BBD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2A4C59-E506-DFFD-977F-30F919C04D97}"/>
              </a:ext>
            </a:extLst>
          </p:cNvPr>
          <p:cNvSpPr txBox="1"/>
          <p:nvPr/>
        </p:nvSpPr>
        <p:spPr>
          <a:xfrm>
            <a:off x="6853169" y="1536174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　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EF9441-1494-D809-DC9B-304AC2AA2E9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600F31-ACCE-2200-5157-7A6CF22CDD5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934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3FDDB-EAE1-5C02-42E2-E7D0A196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CBC948-56E4-9F54-D2D5-88C642B5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A60220-ABF9-692E-3CDE-41632677D78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A0AB82-055A-05DB-2CE0-7B87FE54E44F}"/>
              </a:ext>
            </a:extLst>
          </p:cNvPr>
          <p:cNvSpPr txBox="1"/>
          <p:nvPr/>
        </p:nvSpPr>
        <p:spPr>
          <a:xfrm>
            <a:off x="6716009" y="103277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A0215D-E7C1-7089-59D6-EE95996FF0B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8EC98F-66F9-B94D-82FD-EA98193959C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64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F1D0CE-6213-553C-09C7-64905865FBF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346140-4CA7-1004-4D6C-4E9EE6F0E7CA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04049C-6E2C-7786-E103-9D83AC5A7DA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7DED8D-BA38-78ED-305E-E85593437FF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852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5061E2-8AD4-96EE-433B-AC9B10226F9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48A884-0091-49E6-DE94-667CCBEEF07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はん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ABB175F-0C75-6E12-AF9A-BCC589FCDA6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CEC90B-0A5C-5487-A772-1EC7ED488A8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731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639682-26C2-D0D2-234F-F66BC2A5CD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1EDE5C-7539-7319-AD17-5157204C770F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A777FE0-B5ED-1D0A-408E-BAAEA87DE7B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1E2593-706C-680A-1891-825AF484EA9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349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5812FD-AC33-5A9D-E38A-8C2A915FC90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DE06AE-7AAB-D902-7AD2-2D452599C336}"/>
              </a:ext>
            </a:extLst>
          </p:cNvPr>
          <p:cNvSpPr txBox="1"/>
          <p:nvPr/>
        </p:nvSpPr>
        <p:spPr>
          <a:xfrm>
            <a:off x="6815069" y="20309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FB1BB1-BEF3-937C-2097-5ACBADC1C61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478DD8-E3C8-D7B8-2153-ED7DBC9C5BC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52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495EC3-4C84-4B99-9CB3-4D2C0FB0931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浅い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4E3AE8-34F6-832D-C337-4C878E9DCEE0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3BCBD3-ABE4-6548-9F15-7A9112D820C0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798BEA-9602-5EC3-1744-D1CE8CBBEF17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645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C828A5-EBCB-2FE4-1A45-E1114D1EA669}"/>
              </a:ext>
            </a:extLst>
          </p:cNvPr>
          <p:cNvSpPr txBox="1"/>
          <p:nvPr/>
        </p:nvSpPr>
        <p:spPr>
          <a:xfrm>
            <a:off x="6803242" y="257583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そこ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7C251370-BEAF-4212-2496-FC9723E1B00E}"/>
              </a:ext>
            </a:extLst>
          </p:cNvPr>
          <p:cNvSpPr txBox="1"/>
          <p:nvPr/>
        </p:nvSpPr>
        <p:spPr>
          <a:xfrm>
            <a:off x="3813352" y="241834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39D884-219D-CA2D-FDDB-8F3AD070EA8F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0D2ABA-866C-0D4B-1C60-FED66B471C29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03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AC9EBC-3B22-A33B-4494-D25809AF095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散る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E2F019-0E8A-B35F-3E2D-EF9775A34837}"/>
              </a:ext>
            </a:extLst>
          </p:cNvPr>
          <p:cNvSpPr txBox="1"/>
          <p:nvPr/>
        </p:nvSpPr>
        <p:spPr>
          <a:xfrm>
            <a:off x="6731249" y="2046231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13FB8A-78EE-5170-B9FD-98A8D4CFFFE7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E07E22C-0694-AEFA-16F9-D25DB36CA303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287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7A1C0E-AAF7-CC45-4629-19835BEFDAA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3AF4BF-EBB9-CFBC-6286-BD12365CB3C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　けん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84931D1-0BD3-DFEC-9450-DFA56CF49B1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11825F-A14E-B9FF-38CB-B08E17CAD29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103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7FED-C35C-4193-DD34-DD2CB5B8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E65E1A-7A5F-BFD7-267F-3C233A6A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9638B5-4AA5-BC8D-E58F-F6FE08FE3C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児童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0DF8B4-888E-5DD4-5F9E-7DBFEE8A931D}"/>
              </a:ext>
            </a:extLst>
          </p:cNvPr>
          <p:cNvSpPr txBox="1"/>
          <p:nvPr/>
        </p:nvSpPr>
        <p:spPr>
          <a:xfrm>
            <a:off x="6898889" y="19547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</a:t>
            </a:r>
            <a:r>
              <a:rPr lang="en-US" altLang="ja-JP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9EE4BE6-6314-6A55-2C0A-1F1D3063227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E7C47F-BEA8-7BD2-38D6-5FD5B345088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599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F575DC-AE84-020C-771B-6A3D36CA682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伝わる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2CE3F7-4593-9141-625C-F81BB44C8F3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E76592-9360-7F2B-2A2C-19D896A13A13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15EDF4D-F3F7-B81B-A447-EC65FD493A79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011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8E346A-43A0-036E-44F1-E20D8AB0C3E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借りる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AE233E-B5CF-6F5A-F8EE-5B80DA03AE03}"/>
              </a:ext>
            </a:extLst>
          </p:cNvPr>
          <p:cNvSpPr txBox="1"/>
          <p:nvPr/>
        </p:nvSpPr>
        <p:spPr>
          <a:xfrm>
            <a:off x="6492941" y="14748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97F4CE-2C3F-3B57-28BD-8ACC06962A65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65692E-470A-0657-C097-F85911FC055F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793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0C8430-2913-3370-A3A0-52BE6150060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直ちに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91561B-32DE-99CB-F1D6-8BD8CAAFED2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1F8D84-C8C5-CD90-66EA-B04534F2540D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B398E0-5F9D-F9DF-3425-3CD5080C217A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89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9FA209-FBC7-436D-1151-935B50C2AC4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求める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64DD5F-D7EA-CA38-10DF-AA1DD198108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87BE60-0A3A-D1F3-1251-B14AD667D93D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80D0AF-7379-787A-A2AF-18867F837609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315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BB02FC-FCC6-EF86-0EF5-CB40ABEAB6B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BEC984-9FE1-DB48-097A-CAE61D166B0A}"/>
              </a:ext>
            </a:extLst>
          </p:cNvPr>
          <p:cNvSpPr txBox="1"/>
          <p:nvPr/>
        </p:nvSpPr>
        <p:spPr>
          <a:xfrm>
            <a:off x="6815069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ろく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096623-DF30-BF76-6781-A5EF1985937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2D2726-D389-71F9-C984-5C4E4FB9E1A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285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CC05A5-A162-183D-D227-65D3E704C2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57C34A-B5EB-40B9-D117-155C2B3FA867}"/>
              </a:ext>
            </a:extLst>
          </p:cNvPr>
          <p:cNvSpPr txBox="1"/>
          <p:nvPr/>
        </p:nvSpPr>
        <p:spPr>
          <a:xfrm>
            <a:off x="683411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りつ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BE08C5-7080-2F14-9C31-D8C4308676C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91C50E-1C06-18AB-ADE5-92E612C88C2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935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8BF06C-C8F1-8E70-3E27-642C68004F3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努力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9684FA-8F08-89E5-B0F5-00492DC676EC}"/>
              </a:ext>
            </a:extLst>
          </p:cNvPr>
          <p:cNvSpPr txBox="1"/>
          <p:nvPr/>
        </p:nvSpPr>
        <p:spPr>
          <a:xfrm>
            <a:off x="6757919" y="1917174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　りょく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E8D1B46-D0BF-0583-D0E7-EAB8497F0FE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C202F0-D6CF-D3D3-E3A6-D3819837ADE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515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71C8F1-A43B-D2F3-B070-B3932F5571B5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48E4B4-EDA5-8ADD-5E3F-CB1894C5D78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BD2C62C-806E-50D4-347E-B8A3D806C26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3BFC82-A37B-9BFD-197E-0052A199AD9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385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E5ED-E634-EA8D-5227-25766C7E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05B140-742B-5EEF-F96F-365444EA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11C2A6-F935-602B-E28B-604B5F82EC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B043BF-6AF4-FF0C-DDC1-7864A318AE03}"/>
              </a:ext>
            </a:extLst>
          </p:cNvPr>
          <p:cNvSpPr txBox="1"/>
          <p:nvPr/>
        </p:nvSpPr>
        <p:spPr>
          <a:xfrm>
            <a:off x="7019192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ぜん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0AB45E-6D8D-2DAA-EF5A-2C14D0BE953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19667FE-A2A1-F4E2-AFD2-F592440CD92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737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26B564-73AD-FFD6-0D9B-71486AECF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E8E0A2-6873-DDE4-8DD1-023D666B9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409E5E-A79B-2839-466B-8361DFD1AE6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分類法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8C7086-7C6C-02D7-95BD-0B007D33BF82}"/>
              </a:ext>
            </a:extLst>
          </p:cNvPr>
          <p:cNvSpPr txBox="1"/>
          <p:nvPr/>
        </p:nvSpPr>
        <p:spPr>
          <a:xfrm>
            <a:off x="6588191" y="899319"/>
            <a:ext cx="1200329" cy="60170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るい ほう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A85899-1CF6-1F48-9EA0-83B80D7C740C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0ED45A-1CA5-B89A-4721-5E14733FB744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744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26B564-73AD-FFD6-0D9B-71486AECF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E8E0A2-6873-DDE4-8DD1-023D666B9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8E4670-A2F1-A332-0531-D576C43C86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847048-D82F-0B3E-CA6F-6D6396D2D469}"/>
              </a:ext>
            </a:extLst>
          </p:cNvPr>
          <p:cNvSpPr txBox="1"/>
          <p:nvPr/>
        </p:nvSpPr>
        <p:spPr>
          <a:xfrm>
            <a:off x="6757919" y="18785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りょう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C4FB31-34F7-C561-7842-41B81851671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81B1B1E-4253-AF27-4A1A-E7C3C5030B5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723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13619-DB0F-9481-5687-8CA50611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話を聞いて質問しよう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1A0C3C-9FEF-3AEA-7A93-FF836726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0A955F-86EE-A8D0-E000-96CEA31DB8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別の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1A2781-F5C4-C10F-80D7-948B28FD8FB0}"/>
              </a:ext>
            </a:extLst>
          </p:cNvPr>
          <p:cNvSpPr txBox="1"/>
          <p:nvPr/>
        </p:nvSpPr>
        <p:spPr>
          <a:xfrm>
            <a:off x="679601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FA13FA-A430-3EB4-1A62-A7B3956A822E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823D32-9A2A-EE0D-CEE0-B303DD7F8CC4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879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13619-DB0F-9481-5687-8CA50611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話を聞いて質問しよう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1A0C3C-9FEF-3AEA-7A93-FF836726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B1FBFC-A8C5-A416-3B72-86B68D86471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1766FB-3D0E-BACA-8340-C0F8EBE63DBC}"/>
              </a:ext>
            </a:extLst>
          </p:cNvPr>
          <p:cNvSpPr txBox="1"/>
          <p:nvPr/>
        </p:nvSpPr>
        <p:spPr>
          <a:xfrm>
            <a:off x="6815069" y="140234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 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49B3091-3F40-3252-2D3D-26FB8E8DDCE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C45798-DFD8-801A-3A1A-FB99005EE8A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743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13619-DB0F-9481-5687-8CA50611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話を聞いて質問しよう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1A0C3C-9FEF-3AEA-7A93-FF836726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DA6881-5836-1446-0602-7DBECD03AC20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EEC4A51-7EF3-3A4A-7074-3AD3DA1D6BC8}"/>
              </a:ext>
            </a:extLst>
          </p:cNvPr>
          <p:cNvSpPr txBox="1"/>
          <p:nvPr/>
        </p:nvSpPr>
        <p:spPr>
          <a:xfrm>
            <a:off x="8103641" y="128724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61E575E-863A-876A-5904-8273159AB5D4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芽が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3C98087-9749-3000-74D0-778F1E503034}"/>
              </a:ext>
            </a:extLst>
          </p:cNvPr>
          <p:cNvSpPr/>
          <p:nvPr/>
        </p:nvSpPr>
        <p:spPr>
          <a:xfrm>
            <a:off x="5988770" y="700101"/>
            <a:ext cx="2114550" cy="212308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825EB12-E2A5-3148-1CDA-4CBAB1E11A76}"/>
              </a:ext>
            </a:extLst>
          </p:cNvPr>
          <p:cNvSpPr/>
          <p:nvPr/>
        </p:nvSpPr>
        <p:spPr>
          <a:xfrm>
            <a:off x="5988770" y="700101"/>
            <a:ext cx="2114550" cy="212308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942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EB3014-7145-7AA3-D228-09DEBCD3C58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辞典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03DDEC-D788-F154-F294-E881B4F3571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8EDF90-F7A9-EC1B-EFB8-41DBC5F1C7D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3BFC5A-EAE0-22AD-ECF8-CA732EFD6A6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500AAE-ADFE-AFE9-51F5-945F55954B5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968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F1CF11-D45C-9D50-2AD6-2A427077EBC4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BCBA0C-05FC-1D8E-E72C-1746E1354902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C642638-1B5A-BD28-ECAE-C195F332CDDE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3384A62-299D-C1CB-E1C9-D43684F96656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B7C8209-3F3F-6572-918B-F9B0BF679F68}"/>
              </a:ext>
            </a:extLst>
          </p:cNvPr>
          <p:cNvSpPr/>
          <p:nvPr/>
        </p:nvSpPr>
        <p:spPr>
          <a:xfrm>
            <a:off x="6032500" y="747117"/>
            <a:ext cx="2114550" cy="212308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025ADE1-30F5-6C09-27CC-C80C02BD9E4C}"/>
              </a:ext>
            </a:extLst>
          </p:cNvPr>
          <p:cNvSpPr/>
          <p:nvPr/>
        </p:nvSpPr>
        <p:spPr>
          <a:xfrm>
            <a:off x="6032500" y="747117"/>
            <a:ext cx="2114550" cy="212308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ECCCBEC-CC06-C7F5-604F-E2397FA0CF17}"/>
              </a:ext>
            </a:extLst>
          </p:cNvPr>
          <p:cNvSpPr/>
          <p:nvPr/>
        </p:nvSpPr>
        <p:spPr>
          <a:xfrm>
            <a:off x="2596630" y="2239367"/>
            <a:ext cx="2114550" cy="212308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8B46CAA-0125-E9FA-4F53-860B2B232758}"/>
              </a:ext>
            </a:extLst>
          </p:cNvPr>
          <p:cNvSpPr/>
          <p:nvPr/>
        </p:nvSpPr>
        <p:spPr>
          <a:xfrm>
            <a:off x="2596630" y="2239367"/>
            <a:ext cx="2114550" cy="212308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478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32B159-4641-AA0F-2B34-C193A75E3FA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説明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F8D74B-3D49-BFA8-BAEB-1B1CAAA6B4B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　めい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F185C1-283E-41FB-A54A-2300E822352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0E521FD-9574-6025-7BAA-AB76487241E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749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7FDF16-839B-9096-9F9A-B9DEDB02972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連なる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CC217E-AEBE-DEBA-DD4C-EED2FDADF31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4D50CFB-42E8-E821-9A96-0E9A8C848EEA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2381E9-6C65-F9C8-0F4A-EACC0A5E267A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281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5621D2-48A4-7D83-353C-611FB1FF9AD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87091A-B9D6-FE9D-597F-2E403B840F4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倉庫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1C497BF-C303-15B5-BD83-CD0B65E69DF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040ABD-D86C-C843-CD43-4C2E283669A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67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2F283B1-8A9B-B65F-50FB-6CD9BBD39B5F}"/>
              </a:ext>
            </a:extLst>
          </p:cNvPr>
          <p:cNvSpPr txBox="1"/>
          <p:nvPr/>
        </p:nvSpPr>
        <p:spPr>
          <a:xfrm>
            <a:off x="3735567" y="1084848"/>
            <a:ext cx="3570208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順に</a:t>
            </a:r>
            <a:endParaRPr kumimoji="1" lang="en-US" altLang="ja-JP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ならぶ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30344EF-B748-B1A0-C7AE-DB7E0C7F2645}"/>
              </a:ext>
            </a:extLst>
          </p:cNvPr>
          <p:cNvSpPr txBox="1"/>
          <p:nvPr/>
        </p:nvSpPr>
        <p:spPr>
          <a:xfrm>
            <a:off x="7125593" y="838200"/>
            <a:ext cx="1015663" cy="249936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　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7BFD14A-357C-56E6-E8B1-CC684C7F26F1}"/>
              </a:ext>
            </a:extLst>
          </p:cNvPr>
          <p:cNvSpPr/>
          <p:nvPr/>
        </p:nvSpPr>
        <p:spPr>
          <a:xfrm>
            <a:off x="5528309" y="1084848"/>
            <a:ext cx="1597284" cy="151357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5B4DA5-9D39-EBAF-09EB-05D61FF8F194}"/>
              </a:ext>
            </a:extLst>
          </p:cNvPr>
          <p:cNvSpPr/>
          <p:nvPr/>
        </p:nvSpPr>
        <p:spPr>
          <a:xfrm>
            <a:off x="5528309" y="1084848"/>
            <a:ext cx="1597284" cy="15135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237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797E497-D88C-C339-03C1-EF1B0E9BB92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訓読み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651511-B814-BEF9-515B-2B3336746D47}"/>
              </a:ext>
            </a:extLst>
          </p:cNvPr>
          <p:cNvSpPr txBox="1"/>
          <p:nvPr/>
        </p:nvSpPr>
        <p:spPr>
          <a:xfrm>
            <a:off x="6607241" y="1246257"/>
            <a:ext cx="1200329" cy="30546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くん 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4FDCDB5-18F6-3192-2D84-E781CF8276C4}"/>
              </a:ext>
            </a:extLst>
          </p:cNvPr>
          <p:cNvSpPr/>
          <p:nvPr/>
        </p:nvSpPr>
        <p:spPr>
          <a:xfrm>
            <a:off x="4540250" y="899319"/>
            <a:ext cx="1987550" cy="39076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7B0D14-2602-5D59-0CB2-01CB2778DEC2}"/>
              </a:ext>
            </a:extLst>
          </p:cNvPr>
          <p:cNvSpPr/>
          <p:nvPr/>
        </p:nvSpPr>
        <p:spPr>
          <a:xfrm>
            <a:off x="4540250" y="899319"/>
            <a:ext cx="1987550" cy="39076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3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AA05D8-5FAE-A94B-4A03-4459055E135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種類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E566F3-68C2-EE2D-C2F7-4DDDCDF3106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  るい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CE09887-FF81-E3E1-F4A9-34D92C162A8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55479F-47C3-8B0D-43AD-01E2C2E43E3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956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1BC283-6741-62BC-7769-E791E030121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便利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871435-90B1-E25A-7235-8C9D2C809E6B}"/>
              </a:ext>
            </a:extLst>
          </p:cNvPr>
          <p:cNvSpPr txBox="1"/>
          <p:nvPr/>
        </p:nvSpPr>
        <p:spPr>
          <a:xfrm>
            <a:off x="6796019" y="1536174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 　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A89A956-FFD9-8462-3E09-24057A17A9B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4EF9F5E-4AC1-72B6-E747-00D642EA875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748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99938-90B9-4091-DC31-6B40FED9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80AD11-1DE1-D53F-3871-45A50195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12DFC5C-C0AD-EA43-160B-4567BB8425C2}"/>
              </a:ext>
            </a:extLst>
          </p:cNvPr>
          <p:cNvSpPr txBox="1"/>
          <p:nvPr/>
        </p:nvSpPr>
        <p:spPr>
          <a:xfrm>
            <a:off x="6676113" y="656224"/>
            <a:ext cx="1877437" cy="447775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かぜを</a:t>
            </a:r>
            <a:endParaRPr kumimoji="1" lang="en-US" altLang="ja-JP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6CF181-7B7E-85A8-FAF7-393C389E0020}"/>
              </a:ext>
            </a:extLst>
          </p:cNvPr>
          <p:cNvSpPr txBox="1"/>
          <p:nvPr/>
        </p:nvSpPr>
        <p:spPr>
          <a:xfrm>
            <a:off x="5721946" y="3694698"/>
            <a:ext cx="1015663" cy="162025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9996B7C-91FB-D80E-4145-599D726C4F61}"/>
              </a:ext>
            </a:extLst>
          </p:cNvPr>
          <p:cNvSpPr txBox="1"/>
          <p:nvPr/>
        </p:nvSpPr>
        <p:spPr>
          <a:xfrm>
            <a:off x="3806190" y="3730893"/>
            <a:ext cx="1877437" cy="301190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治す</a:t>
            </a:r>
            <a:endParaRPr kumimoji="1" lang="en-US" altLang="ja-JP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02E02E6-C45C-02E6-9AC3-5E5B5A19D858}"/>
              </a:ext>
            </a:extLst>
          </p:cNvPr>
          <p:cNvSpPr/>
          <p:nvPr/>
        </p:nvSpPr>
        <p:spPr>
          <a:xfrm>
            <a:off x="3946267" y="3694698"/>
            <a:ext cx="1597284" cy="151357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DDC2744-B3F7-A2A3-3771-E140ECF4EEBB}"/>
              </a:ext>
            </a:extLst>
          </p:cNvPr>
          <p:cNvSpPr/>
          <p:nvPr/>
        </p:nvSpPr>
        <p:spPr>
          <a:xfrm>
            <a:off x="3946267" y="3694698"/>
            <a:ext cx="1597284" cy="15135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029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CD3183-7146-AA28-DF2E-2846B082617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22B444-9235-1455-4714-89D3771BB25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270B69-EEF4-8CE7-346C-36D25FA1A1C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B326046-DC5C-B822-CFE8-25ABD90C301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669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6035BA-97CC-E067-9576-5326A0E1B35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30D0F6-ECBD-6B52-7BEE-4C8A37E67E2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4391CA-997E-9190-71B8-F8B426DC214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43A798-5583-55DD-C2C4-7182D94E5E2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493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F23057-29A6-DF23-2338-314C0F4BC1A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好物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CFD154-8908-DF52-3B9E-8523E60E9EC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A90C25C-48EA-E3F2-342B-F1D8D60C6A1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5118B8-4D42-2C05-2286-91ED2C371C6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67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C2D935-F6FA-00A2-9217-263E0DD09F2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53A101-D94C-4AFA-DDCF-19342D354D9C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6E42E30-0307-1B7F-57DE-434CF6EC9252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飛び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1C431C-B550-181C-62FD-5EA6C38C898A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92A6DED-C430-59A9-2060-A9539F90DB1A}"/>
              </a:ext>
            </a:extLst>
          </p:cNvPr>
          <p:cNvSpPr/>
          <p:nvPr/>
        </p:nvSpPr>
        <p:spPr>
          <a:xfrm>
            <a:off x="6032500" y="747117"/>
            <a:ext cx="2114550" cy="212308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6563742-4D80-F367-F5A1-23659916997C}"/>
              </a:ext>
            </a:extLst>
          </p:cNvPr>
          <p:cNvSpPr/>
          <p:nvPr/>
        </p:nvSpPr>
        <p:spPr>
          <a:xfrm>
            <a:off x="6032500" y="747117"/>
            <a:ext cx="2114550" cy="212308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4A46485-F45F-D879-F7DB-F6E1C6F8834E}"/>
              </a:ext>
            </a:extLst>
          </p:cNvPr>
          <p:cNvSpPr/>
          <p:nvPr/>
        </p:nvSpPr>
        <p:spPr>
          <a:xfrm>
            <a:off x="2596630" y="2239367"/>
            <a:ext cx="2114550" cy="212308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A3156C5-5129-1A97-D1FC-A2E0FBE15FEC}"/>
              </a:ext>
            </a:extLst>
          </p:cNvPr>
          <p:cNvSpPr/>
          <p:nvPr/>
        </p:nvSpPr>
        <p:spPr>
          <a:xfrm>
            <a:off x="2596630" y="2239367"/>
            <a:ext cx="2114550" cy="212308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418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DF0FF6-977A-8701-37F9-5940AF62CAD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14D9AE-E6CB-19AE-F83C-03EB142BC9F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BB3377E-35EA-5B3B-6638-73835EB320A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92C37F-0C9A-D17E-DBEB-A4320C50B96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527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27C9724-412E-8487-AB94-E54D094F79E1}"/>
              </a:ext>
            </a:extLst>
          </p:cNvPr>
          <p:cNvSpPr txBox="1"/>
          <p:nvPr/>
        </p:nvSpPr>
        <p:spPr>
          <a:xfrm>
            <a:off x="4651484" y="836712"/>
            <a:ext cx="1954381" cy="558101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1500" kern="1000" spc="-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くもの巣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D793AFD-5C18-CD3D-1ED8-390C54A692E0}"/>
              </a:ext>
            </a:extLst>
          </p:cNvPr>
          <p:cNvSpPr txBox="1"/>
          <p:nvPr/>
        </p:nvSpPr>
        <p:spPr>
          <a:xfrm>
            <a:off x="6489178" y="5364698"/>
            <a:ext cx="861774" cy="6565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75DC641-1DAA-FF7E-8E50-70AC3248F492}"/>
              </a:ext>
            </a:extLst>
          </p:cNvPr>
          <p:cNvSpPr/>
          <p:nvPr/>
        </p:nvSpPr>
        <p:spPr>
          <a:xfrm>
            <a:off x="4817482" y="4937761"/>
            <a:ext cx="1612378" cy="158480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37E2EE1-B6A8-82CD-F3EF-D092BB188E1B}"/>
              </a:ext>
            </a:extLst>
          </p:cNvPr>
          <p:cNvSpPr/>
          <p:nvPr/>
        </p:nvSpPr>
        <p:spPr>
          <a:xfrm>
            <a:off x="4817482" y="4937761"/>
            <a:ext cx="1612378" cy="158480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623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326953-609A-FBDB-3A5F-598AB8141D7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46A6F4-4739-FFBB-A4D0-C8AEAFF3ABAA}"/>
              </a:ext>
            </a:extLst>
          </p:cNvPr>
          <p:cNvSpPr txBox="1"/>
          <p:nvPr/>
        </p:nvSpPr>
        <p:spPr>
          <a:xfrm>
            <a:off x="7019192" y="17261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　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34A0A97-8D74-81CB-5C7E-7A99B322899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4D7B32-44E0-5A6A-209A-6E4EBCE9DBB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02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0EFAD9-69A7-E87A-5F3A-BA9F76D00A84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ADBF07-7D6B-8C39-B42B-C9C0EEAA4D1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結果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57F7E3-BAC6-02C5-14E5-8C8258516A2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47124B-E717-0E6E-B474-48DCDDE8494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353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64330-1444-960D-B1BC-111ECBAC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ヤドカリとイソギンチャク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8F38AB-9E10-46E3-7245-868762D9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2D9C87-0B9E-B890-A4D7-B27C03A1473D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 かい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B245DA-9D3E-7FE2-D1C6-A6453BCF673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機会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33DA3E-CECA-8F4D-1A25-15801DB591F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F2E0FC-19ED-EDD4-CAC3-9DC4D566B87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794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11CED8-2AE1-346B-189E-BB7F2586D16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B35721-0C95-7EDC-7382-AA4D934D6E1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量が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09D3C2E-8F80-CE70-75D9-B556E530B094}"/>
              </a:ext>
            </a:extLst>
          </p:cNvPr>
          <p:cNvSpPr/>
          <p:nvPr/>
        </p:nvSpPr>
        <p:spPr>
          <a:xfrm>
            <a:off x="6032500" y="747117"/>
            <a:ext cx="2114550" cy="212308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B0A5A2-BA42-270E-55F2-A782FED15C0A}"/>
              </a:ext>
            </a:extLst>
          </p:cNvPr>
          <p:cNvSpPr/>
          <p:nvPr/>
        </p:nvSpPr>
        <p:spPr>
          <a:xfrm>
            <a:off x="6032500" y="747117"/>
            <a:ext cx="2114550" cy="212308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0BED511-C898-665A-6122-72BD28C5ECF1}"/>
              </a:ext>
            </a:extLst>
          </p:cNvPr>
          <p:cNvSpPr txBox="1"/>
          <p:nvPr/>
        </p:nvSpPr>
        <p:spPr>
          <a:xfrm>
            <a:off x="8147050" y="821585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en-US" altLang="ja-JP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409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170B14-43DF-8153-FFAE-6707342FDB18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ねっ  とう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DA557F-2DB2-D462-68E1-0C8ACA464C6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DBC2424-88F0-8F6A-0109-13E108D24C4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63FA0C-237C-C89A-CA78-6421B239A34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689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A69B66-6901-FDA1-FC2C-92721FE638A5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しょ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5DB9ED-6C4A-7EF0-A6DD-FA6C01D08A5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清書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35BC69-2273-4D83-26DC-3553032A17B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403B1D5-31E9-ADED-788B-F15ABA2B2A5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305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7E3F28-8940-1F35-AFC8-06F02E22332B}"/>
              </a:ext>
            </a:extLst>
          </p:cNvPr>
          <p:cNvSpPr txBox="1"/>
          <p:nvPr/>
        </p:nvSpPr>
        <p:spPr>
          <a:xfrm>
            <a:off x="6807266" y="2452062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しみず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4E6C56-7ECE-494B-B938-0B1256536E5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清水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DB6E52B-EFCB-E12B-E14F-6681CFE11A43}"/>
              </a:ext>
            </a:extLst>
          </p:cNvPr>
          <p:cNvGrpSpPr/>
          <p:nvPr/>
        </p:nvGrpSpPr>
        <p:grpSpPr>
          <a:xfrm>
            <a:off x="173335" y="4256375"/>
            <a:ext cx="461665" cy="2180292"/>
            <a:chOff x="1538585" y="2235200"/>
            <a:chExt cx="461665" cy="2180292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63CB291C-7BFB-219A-E7AD-58047B6D6311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701F75D-9594-9C82-C291-036AC1EB92F7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93899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0308DB9-F336-8FA2-34FC-BEEA37FDDBE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EA487B-D9E8-289D-06D1-E68AE5AC323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1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599DBC-9857-3A1F-F81B-73D85EDE26C4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　せん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4DE2B4-8B6A-BB4C-6888-3897DF9437B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漁船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D2CFA02-3AB0-06EA-3B30-164EE296E92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2D44E7-2A69-1613-FB27-5201F397C03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060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48BEAC-EF9F-7D0E-8DC8-082CFF95B59F}"/>
              </a:ext>
            </a:extLst>
          </p:cNvPr>
          <p:cNvSpPr txBox="1"/>
          <p:nvPr/>
        </p:nvSpPr>
        <p:spPr>
          <a:xfrm>
            <a:off x="6750116" y="861417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 ちょう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8B5F40-0B52-C50B-6EC9-52003E02D1B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明朝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83B43A-FBD0-1408-980B-F0D7D505593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63EE67-31B8-EF31-DA92-559B0121CE7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269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80D3E4-F44C-46F3-C672-BA3AAA0E0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77F8DC-5B15-F739-5934-34DC42A9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C86D6B-8B14-72F2-623B-A77C635872F9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99606F-D25C-E8BB-6376-2286E5A44D8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害虫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5BDA722-58B6-CC0F-79AC-4A6D69992BB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CAAE975-EBAF-F6AE-77B5-FCE8512B1CF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981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6F01B1-7A37-B464-D353-6CE372BEB20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覚ます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63C4BB-B761-8430-9864-9C34372758AB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8888DC-BDBF-4394-10C4-87D12BACF7D6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A58F34-925C-201E-EFE4-2C27E277944E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087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83A68-1014-FE2C-A746-5E72780DB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わたしのクラスの「生き物図かん」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F650E1-B7F2-2126-DC1F-266B2033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8D5257-DC63-0277-C382-08242D56F5CB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D64325-8948-53F4-C2EA-965F957244F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材料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5DCCFF-FF8B-ECF5-2D75-A0424F47340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E8CFFE-0BEF-B13E-45CF-8A360A39CE4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920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83A68-1014-FE2C-A746-5E72780DB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わたしのクラスの「生き物図かん」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F650E1-B7F2-2126-DC1F-266B2033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9694E9-9620-46FF-3864-86EF61B84653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せい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E7958B-62C2-C2C8-3599-FF7AD865F33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完成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4F7181-6689-A975-3406-A3D4789FFC0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64AD62-8802-9EE2-96C0-071F645DFE7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487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2B7FCE-1801-B29C-16BA-12F619C09D2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手伝う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96AE59-0EB1-5CD8-6B6B-C494E0E03B0E}"/>
              </a:ext>
            </a:extLst>
          </p:cNvPr>
          <p:cNvSpPr txBox="1"/>
          <p:nvPr/>
        </p:nvSpPr>
        <p:spPr>
          <a:xfrm>
            <a:off x="6607241" y="1624885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てつだ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4504099-71E0-7033-5E13-6D3BB76ED6BC}"/>
              </a:ext>
            </a:extLst>
          </p:cNvPr>
          <p:cNvGrpSpPr/>
          <p:nvPr/>
        </p:nvGrpSpPr>
        <p:grpSpPr>
          <a:xfrm>
            <a:off x="173335" y="4256375"/>
            <a:ext cx="461665" cy="2180292"/>
            <a:chOff x="1538585" y="2235200"/>
            <a:chExt cx="461665" cy="2180292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64FB924E-4F25-D62E-ED3B-9E1446F1460B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5D7E132-BDFC-883D-F611-DB7AC35CBAF8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93899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とくべつな読み方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103E82F-98F8-8FDC-4AE9-60C6EEB2A130}"/>
              </a:ext>
            </a:extLst>
          </p:cNvPr>
          <p:cNvSpPr/>
          <p:nvPr/>
        </p:nvSpPr>
        <p:spPr>
          <a:xfrm>
            <a:off x="4540250" y="899319"/>
            <a:ext cx="1987550" cy="39012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69DEBB5-60A0-B6A1-42D6-07E1DA1D710B}"/>
              </a:ext>
            </a:extLst>
          </p:cNvPr>
          <p:cNvSpPr/>
          <p:nvPr/>
        </p:nvSpPr>
        <p:spPr>
          <a:xfrm>
            <a:off x="4540250" y="899319"/>
            <a:ext cx="1987550" cy="39012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140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99C78F-C67C-D289-9765-95B55749AB85}"/>
              </a:ext>
            </a:extLst>
          </p:cNvPr>
          <p:cNvSpPr txBox="1"/>
          <p:nvPr/>
        </p:nvSpPr>
        <p:spPr>
          <a:xfrm>
            <a:off x="4928632" y="716637"/>
            <a:ext cx="1661993" cy="614527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9600" kern="1000" spc="-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</a:t>
            </a:r>
            <a:r>
              <a:rPr lang="ja-JP" altLang="en-US" sz="4800" kern="1000" spc="-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9600" kern="1000" spc="-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きょり</a:t>
            </a:r>
            <a:r>
              <a:rPr lang="ja-JP" altLang="en-US" sz="4800" kern="1000" spc="-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9600" kern="1000" spc="-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</a:t>
            </a:r>
            <a:endParaRPr kumimoji="1" lang="ja-JP" altLang="en-US" sz="9600" kern="1000" spc="-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6B9007-0258-9948-7813-4E36B444CFB0}"/>
              </a:ext>
            </a:extLst>
          </p:cNvPr>
          <p:cNvSpPr txBox="1"/>
          <p:nvPr/>
        </p:nvSpPr>
        <p:spPr>
          <a:xfrm>
            <a:off x="6313918" y="747117"/>
            <a:ext cx="861774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EED44C-B118-C0FC-57E4-98810417E88C}"/>
              </a:ext>
            </a:extLst>
          </p:cNvPr>
          <p:cNvSpPr txBox="1"/>
          <p:nvPr/>
        </p:nvSpPr>
        <p:spPr>
          <a:xfrm>
            <a:off x="6452272" y="5530939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9036CC-6220-A2C0-092D-0FAF91EB62F5}"/>
              </a:ext>
            </a:extLst>
          </p:cNvPr>
          <p:cNvSpPr/>
          <p:nvPr/>
        </p:nvSpPr>
        <p:spPr>
          <a:xfrm>
            <a:off x="5128260" y="762197"/>
            <a:ext cx="1280160" cy="122084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3457BF-C2D8-2EAC-F5C9-3F91FB8DDD2F}"/>
              </a:ext>
            </a:extLst>
          </p:cNvPr>
          <p:cNvSpPr/>
          <p:nvPr/>
        </p:nvSpPr>
        <p:spPr>
          <a:xfrm>
            <a:off x="5128260" y="762197"/>
            <a:ext cx="1280160" cy="122084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04E6E56-6694-73A5-E594-950FB1827D51}"/>
              </a:ext>
            </a:extLst>
          </p:cNvPr>
          <p:cNvSpPr/>
          <p:nvPr/>
        </p:nvSpPr>
        <p:spPr>
          <a:xfrm>
            <a:off x="5128260" y="5614293"/>
            <a:ext cx="1280160" cy="122084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4F6286-236C-436D-8DEB-45C1D036DE01}"/>
              </a:ext>
            </a:extLst>
          </p:cNvPr>
          <p:cNvSpPr/>
          <p:nvPr/>
        </p:nvSpPr>
        <p:spPr>
          <a:xfrm>
            <a:off x="5128260" y="5614293"/>
            <a:ext cx="1280160" cy="122084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578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B84A64-0759-0246-B20D-AD413CAED58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約束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A311FE-CBA2-040F-54B0-07001943941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92B1B12-A12B-F555-D4D8-A4FE50E28A9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952AB4-77A5-9547-19E1-718CF553C5A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007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1FC81-8303-DA66-B3FE-A8AE507AF0F5}"/>
              </a:ext>
            </a:extLst>
          </p:cNvPr>
          <p:cNvSpPr txBox="1"/>
          <p:nvPr/>
        </p:nvSpPr>
        <p:spPr>
          <a:xfrm>
            <a:off x="6888636" y="257583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521CAF5C-B5E4-C48D-6371-AD44F3B256AC}"/>
              </a:ext>
            </a:extLst>
          </p:cNvPr>
          <p:cNvSpPr txBox="1"/>
          <p:nvPr/>
        </p:nvSpPr>
        <p:spPr>
          <a:xfrm>
            <a:off x="3813352" y="24091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席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EE54B2A-412F-C7E8-713C-9085A763D75C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259CF3-950B-40EC-62C9-D8568AAAECDE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996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F6BF74-D8B2-A65A-1527-D3D5A941E42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BC8280-3843-1864-9D6E-D4EBB2FA72E6}"/>
              </a:ext>
            </a:extLst>
          </p:cNvPr>
          <p:cNvSpPr txBox="1"/>
          <p:nvPr/>
        </p:nvSpPr>
        <p:spPr>
          <a:xfrm>
            <a:off x="6854890" y="160043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83FC9C-A38F-62F8-3324-D843BD85B985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467A9F-4498-B75A-8226-80E6E98D982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774A50-0C77-616B-CD6B-1DED00D4B91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670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BFC61F-EEB2-4723-2A45-4146BC1A2CC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B1A994-78EA-6E89-F5AB-CE57AF11DE3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60847A-D750-EEFB-F81F-E5A8C00C80CB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818080-CC95-9640-F8B4-ED7458E62352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35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0600BDC-E50F-DED3-9375-0D76E6990F6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特せい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86CA34-6C86-1155-1CB3-84C3CC5B8895}"/>
              </a:ext>
            </a:extLst>
          </p:cNvPr>
          <p:cNvSpPr txBox="1"/>
          <p:nvPr/>
        </p:nvSpPr>
        <p:spPr>
          <a:xfrm>
            <a:off x="6416741" y="10748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5E15A6A-0B5C-DC7F-C021-7FF3BC032AC7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19E0656-A418-D523-0021-B97DF42E83E5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71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B746DF-82BD-4413-4F9D-CE16E887E86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BD58E3-17E3-120E-479D-42E860DCB3D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焼き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2653FC-E221-A0D5-850D-99F6A2CD811E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EB34DA-F0B8-0FE0-3DC3-96BC8F11467B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767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C31C19-F69C-A27B-1F21-99B6FA33078A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C44961-5269-0CA6-DAE4-76DDD82EB49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働く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C16D485-B5A9-1B66-81D0-C4D6D39AE7C7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FDDE0D-B71A-EDBB-8C9E-C8520B8C1A39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123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31FD30-407C-789E-9CFE-6DE7B4BF4C6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競技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2224EC-65F8-6E2D-086F-40F4EC3C97D2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ぎ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215821-4413-BADC-C156-D458941AC4A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44B793-067F-6617-E334-408813F8300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066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6B8749-04D9-F151-032C-6E7D24BBCDB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初めて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4E5304-A380-1696-E3D4-FDE8DF7A8C5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E127FC-34BC-47D4-00F3-47044AA3DE08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A67CC5-96C3-B10A-5E9E-B19E462E4052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562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25CC0A-7A2D-F84C-E421-2E71E89868C4}"/>
              </a:ext>
            </a:extLst>
          </p:cNvPr>
          <p:cNvSpPr txBox="1"/>
          <p:nvPr/>
        </p:nvSpPr>
        <p:spPr>
          <a:xfrm>
            <a:off x="6888636" y="2607653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A626B341-0283-1E29-6AD6-866F6F79256F}"/>
              </a:ext>
            </a:extLst>
          </p:cNvPr>
          <p:cNvSpPr txBox="1"/>
          <p:nvPr/>
        </p:nvSpPr>
        <p:spPr>
          <a:xfrm>
            <a:off x="3813352" y="24091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E18E59-80EC-F9A6-CC07-20BA75AACF33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B981CD-9E54-0A2E-CEC4-9E098CAF0C7B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204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67E23-9C1C-5051-0A3B-217F737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走れ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1A4F1-5A1F-2250-2ECE-E493D2E5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EA9C43-DFCF-2D09-A5B7-94411C6AEA5E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142BAC-8CC7-E2AA-04E2-6B915C70479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最も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7D8F88-AAB9-A17D-4BAB-A280863078F1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4DFB42-8909-4899-844B-518293446CFD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694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6512F2-8F62-ACDB-2EAA-4C8CA60F0E4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D9CD65-997E-2E7D-8C19-BE81B5BCDAE0}"/>
              </a:ext>
            </a:extLst>
          </p:cNvPr>
          <p:cNvSpPr txBox="1"/>
          <p:nvPr/>
        </p:nvSpPr>
        <p:spPr>
          <a:xfrm>
            <a:off x="7019192" y="144044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ねん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B5F232-63E8-B593-6F13-98A58524424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4CD660-3F75-9C44-B5BA-0B2BBDF85E4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00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0E6A8C-922E-B061-7479-0A75C5B2A6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健康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6D09B3-CABA-1F00-93CB-C75513358FB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E72954-AFBA-BB2C-6054-6BB0D4C35A6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28933D-1A9E-1EA8-4F84-E0B073A1D70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14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98F4B9-E73B-F319-23D4-D79CBC7579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A1A896-064B-17A3-CF45-E97F4DA822FC}"/>
              </a:ext>
            </a:extLst>
          </p:cNvPr>
          <p:cNvSpPr txBox="1"/>
          <p:nvPr/>
        </p:nvSpPr>
        <p:spPr>
          <a:xfrm>
            <a:off x="6796019" y="11914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たつ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393A85-B793-FB58-8585-FBBBB4B38AF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92E01C-736D-2C8F-622E-0F1C7E7B366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501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CDD8D7-9F59-DB3E-F1DB-666D1E3759A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4C1CFF-5EB6-C04B-8008-D8248E845EEF}"/>
              </a:ext>
            </a:extLst>
          </p:cNvPr>
          <p:cNvSpPr txBox="1"/>
          <p:nvPr/>
        </p:nvSpPr>
        <p:spPr>
          <a:xfrm>
            <a:off x="6700769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なん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1369C4-0DB1-1E83-9DFD-EC6C21ACAFD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6540FF1-46D9-7DA3-D6E5-98C3542D781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863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23CD44-A0F2-D87C-5400-7EC78D18A10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833541-A5FB-7B29-57B5-54C797BB0C9B}"/>
              </a:ext>
            </a:extLst>
          </p:cNvPr>
          <p:cNvSpPr txBox="1"/>
          <p:nvPr/>
        </p:nvSpPr>
        <p:spPr>
          <a:xfrm>
            <a:off x="6776969" y="163094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 どう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DE9D3E3-05A4-5A6A-0C89-19E6CAB36A4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3BF8E8-F03A-8C6C-A096-783C1448EDB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890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82337-679D-43F3-02E8-74511BAD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5F7234-7E1A-7573-8DAF-9D53D82F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CC5141-7E3D-7F0B-7AF0-94995B649D3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946FDE-9EBB-4B0F-BC0B-7F29DBFAD9BE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FA552F-2324-B41D-7F94-225CB4BECC57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0A0EEE-8A75-6286-05FF-9B19D165BF94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735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23683B5-DC9A-819F-E79D-43C3A4A612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失礼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3AE03E-5626-4B41-CC98-3ED8A2CF2FC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　れい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0FFF39-F2E5-00CF-5EC0-7F1A3951785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3C1C58F-8CA7-617A-D5DD-31FD2A64125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919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F19B5-9DDE-5AE7-291B-0252DDC0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人物の気持ちと行動を表す言葉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81E5FC-8F93-A660-B211-6089382C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663DDC-5EC7-D02B-CA00-76F293AA0BC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5DF6D1-A072-5E4C-C408-2656B58645F3}"/>
              </a:ext>
            </a:extLst>
          </p:cNvPr>
          <p:cNvSpPr txBox="1"/>
          <p:nvPr/>
        </p:nvSpPr>
        <p:spPr>
          <a:xfrm>
            <a:off x="6815069" y="1536174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CF69C7-5CA3-9D13-0DF1-0E2B68A8F8D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C30AC8-658A-3652-2B4F-B06472F62FB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835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F19B5-9DDE-5AE7-291B-0252DDC0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人物の気持ちと行動を表す言葉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81E5FC-8F93-A660-B211-6089382C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9335D4-FE6D-6379-8123-956C93F040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7D1654-829F-A119-A753-9A2CCCCDD37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B772BB-A8DC-14A7-6626-18445955D6A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90549E-089E-956B-2DB8-BE71451BB7E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538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F19B5-9DDE-5AE7-291B-0252DDC0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人物の気持ちと行動を表す言葉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81E5FC-8F93-A660-B211-6089382C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C2AF28-64A8-B944-ACF7-FD33E9BBB9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失敗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059ECC-5EC8-6F50-A5A8-729F9AFAC88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しっ  ぱい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57E9F2-779F-E320-9E69-AC4239DB507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E4F0BA-6F78-5CE0-DDBA-10810B2F2B4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036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F19B5-9DDE-5AE7-291B-0252DDC0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人物の気持ちと行動を表す言葉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81E5FC-8F93-A660-B211-6089382C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1EDE95-FF8C-C637-3207-722C98B55F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失望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50242C-2429-4A58-EC2D-8595E2A6628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  ぼう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1CA1FB-2839-EDB3-78AA-4826B4E138D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C68EF91-B82D-9068-02B0-F392AA71F23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866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4F9FF3-E8E2-C43F-0097-6D3F60DAE97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共感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35B37D-7121-8E70-508E-CECB9BD42C49}"/>
              </a:ext>
            </a:extLst>
          </p:cNvPr>
          <p:cNvSpPr txBox="1"/>
          <p:nvPr/>
        </p:nvSpPr>
        <p:spPr>
          <a:xfrm>
            <a:off x="6834119" y="1074509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かん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0502BB-B72F-AB83-3A19-CFC3EE24994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AA367A-A229-171D-0A1E-FD4A27A4144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362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0AFBF7-3CC6-4C68-BF17-DEEC06175FE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英語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C50598-B3C6-0D51-B102-A9D8A4EB16D8}"/>
              </a:ext>
            </a:extLst>
          </p:cNvPr>
          <p:cNvSpPr txBox="1"/>
          <p:nvPr/>
        </p:nvSpPr>
        <p:spPr>
          <a:xfrm>
            <a:off x="6643619" y="170714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 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F7CD789-06A4-01CC-3152-927F0BE6ADA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6A56E9-7C1D-46D5-7785-5E18E102418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665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7CC2F5-B0D5-F833-B211-29434B96736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1752A3-66A5-D3C4-E797-D4DD2C0468A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　まつ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B806A46-C9F5-1F7F-9292-A7F0FA6ABA6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A795C14-76A5-EDC7-58B2-7BF8647B691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297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0A617D-C34B-2E25-3BDE-A83D8A5F037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BF93DD-8AD0-AB5B-BC86-E49FC74C485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4EACE4-63CB-BD4D-ED4E-0D3785E2E632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914A7F-7CE7-77D6-3C02-78F62F37F627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33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01583A-834F-89F0-A2AD-284EC5DE9DFA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分が悪い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3FE24E-8A18-5189-F1E2-91B110E4049F}"/>
              </a:ext>
            </a:extLst>
          </p:cNvPr>
          <p:cNvSpPr txBox="1"/>
          <p:nvPr/>
        </p:nvSpPr>
        <p:spPr>
          <a:xfrm>
            <a:off x="6264533" y="1259952"/>
            <a:ext cx="1015663" cy="433809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　　 わる　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AF73694-0760-D100-1D23-94DE663FBAD7}"/>
              </a:ext>
            </a:extLst>
          </p:cNvPr>
          <p:cNvSpPr/>
          <p:nvPr/>
        </p:nvSpPr>
        <p:spPr>
          <a:xfrm>
            <a:off x="4667250" y="962928"/>
            <a:ext cx="1597284" cy="151357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EC3480-BBED-F3A6-66AA-97E6DB2CA66D}"/>
              </a:ext>
            </a:extLst>
          </p:cNvPr>
          <p:cNvSpPr/>
          <p:nvPr/>
        </p:nvSpPr>
        <p:spPr>
          <a:xfrm>
            <a:off x="4667250" y="962928"/>
            <a:ext cx="1597284" cy="15135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E39D9A3-3290-65BA-CBD1-7E6BAF5D38D3}"/>
              </a:ext>
            </a:extLst>
          </p:cNvPr>
          <p:cNvSpPr/>
          <p:nvPr/>
        </p:nvSpPr>
        <p:spPr>
          <a:xfrm>
            <a:off x="4667250" y="3826778"/>
            <a:ext cx="1597284" cy="151357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B2C1D99-3FF8-6B9B-D9CF-1E65A9935292}"/>
              </a:ext>
            </a:extLst>
          </p:cNvPr>
          <p:cNvSpPr/>
          <p:nvPr/>
        </p:nvSpPr>
        <p:spPr>
          <a:xfrm>
            <a:off x="4667250" y="3826778"/>
            <a:ext cx="1597284" cy="15135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934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6BFB38-0E8D-1BE1-22CD-9AEF9F1D103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悪天候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40891A-4C47-E20B-15BE-ADFB243419E4}"/>
              </a:ext>
            </a:extLst>
          </p:cNvPr>
          <p:cNvSpPr txBox="1"/>
          <p:nvPr/>
        </p:nvSpPr>
        <p:spPr>
          <a:xfrm>
            <a:off x="6531041" y="787787"/>
            <a:ext cx="1200329" cy="601703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あく てん 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FD67ED-B05D-C3A5-FAF4-888204E45CE3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990616-F18D-3190-AC20-7F12E5E84C8C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933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258817-EC11-4986-F59E-54EE70C2C79E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3B7F84-2A95-B988-8F71-A610FD4EE57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4B4D94-7AD2-B664-7CC0-7BC592E31C47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E4037F-5917-8076-FF96-06B5BAB0BFC2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410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00DC77-D0C2-03EC-BABC-EF50316EF1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FDF376-E519-017E-803D-2CA8B52972B3}"/>
              </a:ext>
            </a:extLst>
          </p:cNvPr>
          <p:cNvSpPr txBox="1"/>
          <p:nvPr/>
        </p:nvSpPr>
        <p:spPr>
          <a:xfrm>
            <a:off x="7019192" y="11914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かざ ぐるま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B361F1-8353-5700-67B2-16B7E93CD3B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51E34C-7D27-806F-0E06-63BC5DB04E2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81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835897-C2E0-8D9B-8B85-391B8998165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10FF03-5692-C98A-EF03-BB62E9B6CA47}"/>
              </a:ext>
            </a:extLst>
          </p:cNvPr>
          <p:cNvSpPr txBox="1"/>
          <p:nvPr/>
        </p:nvSpPr>
        <p:spPr>
          <a:xfrm>
            <a:off x="6853169" y="1935741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677845-0DBE-BAE4-88DC-A13A63D711B3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A080ADC-B31F-05B8-E307-E7BD5ED62CFE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91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EE84D-A1D4-51BD-B4F0-660C2C50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4F7BD5-E0FF-3463-C063-783BB65C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ADB97E-B533-CFDA-ACDF-45719CCFA9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色紙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EA9C1A-3896-E1F6-365D-CB76AAFC5468}"/>
              </a:ext>
            </a:extLst>
          </p:cNvPr>
          <p:cNvSpPr txBox="1"/>
          <p:nvPr/>
        </p:nvSpPr>
        <p:spPr>
          <a:xfrm>
            <a:off x="7019192" y="16499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  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DCFC848-4761-7438-A72A-3F387A365E0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A514E5-BF71-C44B-5188-AA3BCA33DEB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309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2D8DB5-16BF-F111-20AF-869727AC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ローマ字の書き方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E556EE-3E75-E557-788E-255C9FACC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A4DE7D-B75D-2FB7-43C6-3901AF0C53C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二通り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1F86E3-5480-6D3C-6858-FF6B1B25DE1A}"/>
              </a:ext>
            </a:extLst>
          </p:cNvPr>
          <p:cNvSpPr txBox="1"/>
          <p:nvPr/>
        </p:nvSpPr>
        <p:spPr>
          <a:xfrm>
            <a:off x="6531041" y="899319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 とお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49A32C7-366B-1E60-79CB-E4AA933097BF}"/>
              </a:ext>
            </a:extLst>
          </p:cNvPr>
          <p:cNvSpPr/>
          <p:nvPr/>
        </p:nvSpPr>
        <p:spPr>
          <a:xfrm>
            <a:off x="4540250" y="899319"/>
            <a:ext cx="1987550" cy="390106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B79EAC-58A3-843B-B5F6-A4070498B977}"/>
              </a:ext>
            </a:extLst>
          </p:cNvPr>
          <p:cNvSpPr/>
          <p:nvPr/>
        </p:nvSpPr>
        <p:spPr>
          <a:xfrm>
            <a:off x="4540250" y="899319"/>
            <a:ext cx="1987550" cy="390106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964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788EA-35EC-AD9F-6A4F-E64A8DF0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0EB515-B0AC-45D0-CDA2-E32DC83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929346-343C-6098-C0E5-2C8C9CA19AF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8DDF89-E64B-FDC9-F269-AF7BF26873EF}"/>
              </a:ext>
            </a:extLst>
          </p:cNvPr>
          <p:cNvSpPr txBox="1"/>
          <p:nvPr/>
        </p:nvSpPr>
        <p:spPr>
          <a:xfrm>
            <a:off x="7019192" y="1901049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こく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0005C4-B89A-24D0-979E-C27A01A00FE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0A0ADE-6030-481A-EFCD-1347AD2DF19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340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788EA-35EC-AD9F-6A4F-E64A8DF0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0EB515-B0AC-45D0-CDA2-E32DC83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FBF67B-047C-5BBB-DAE5-EF8F0771E54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E44160-562D-44E9-D7C9-92744AC873B2}"/>
              </a:ext>
            </a:extLst>
          </p:cNvPr>
          <p:cNvSpPr txBox="1"/>
          <p:nvPr/>
        </p:nvSpPr>
        <p:spPr>
          <a:xfrm>
            <a:off x="7019192" y="144044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てき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820316-C4A1-1B30-246C-BDFCE350996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7E6853-50BE-C3FB-63C1-B36A2366F1E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791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788EA-35EC-AD9F-6A4F-E64A8DF0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0EB515-B0AC-45D0-CDA2-E32DC83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ABE3C4-1169-1FF9-187E-6A20D5770AA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必要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F99992-086A-ADD1-2351-1A8E5E0A589B}"/>
              </a:ext>
            </a:extLst>
          </p:cNvPr>
          <p:cNvSpPr txBox="1"/>
          <p:nvPr/>
        </p:nvSpPr>
        <p:spPr>
          <a:xfrm>
            <a:off x="7019192" y="16499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 よう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D229C1-B6A2-4CAA-D67C-7A18BD96A5E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D0626B-4A1D-5CB3-A8DB-F16D8559D42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724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788EA-35EC-AD9F-6A4F-E64A8DF0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0EB515-B0AC-45D0-CDA2-E32DC83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336D98-6AF2-0C18-DF99-276503896CB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F95BB2-9927-E419-EEE7-CD0C38929129}"/>
              </a:ext>
            </a:extLst>
          </p:cNvPr>
          <p:cNvSpPr txBox="1"/>
          <p:nvPr/>
        </p:nvSpPr>
        <p:spPr>
          <a:xfrm>
            <a:off x="7019192" y="132614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　さつ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F02C5D-432E-D1CF-51A5-B649590CA8E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035F338-C10C-63AF-DCCF-9F9738D05F6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394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788EA-35EC-AD9F-6A4F-E64A8DF0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広告を読みくらべよう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0EB515-B0AC-45D0-CDA2-E32DC83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47EAA4-A286-5C11-200B-853441679C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033741-A23C-56A4-DF05-B7057B261B8D}"/>
              </a:ext>
            </a:extLst>
          </p:cNvPr>
          <p:cNvSpPr txBox="1"/>
          <p:nvPr/>
        </p:nvSpPr>
        <p:spPr>
          <a:xfrm>
            <a:off x="7019192" y="16499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B0CF5E-3E86-44B0-361D-00759775DAE4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54A4AA-7E36-EE8A-9030-2D73660F6A62}"/>
              </a:ext>
            </a:extLst>
          </p:cNvPr>
          <p:cNvSpPr/>
          <p:nvPr/>
        </p:nvSpPr>
        <p:spPr>
          <a:xfrm>
            <a:off x="3967316" y="1191419"/>
            <a:ext cx="2843162" cy="2599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103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74418B-F27F-C6DD-A8AA-8F918C33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お願いやお礼の手紙を書こう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F932CE-518C-6AA1-4F30-5158FC5A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4E5E8E-0F2E-0B38-20C2-50CEB609BC9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お願い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0213D5-7E0F-9E9C-8587-8390FA52B113}"/>
              </a:ext>
            </a:extLst>
          </p:cNvPr>
          <p:cNvSpPr txBox="1"/>
          <p:nvPr/>
        </p:nvSpPr>
        <p:spPr>
          <a:xfrm>
            <a:off x="6550091" y="2986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2401CA-08B0-D46C-2A1D-E64559DA473C}"/>
              </a:ext>
            </a:extLst>
          </p:cNvPr>
          <p:cNvSpPr/>
          <p:nvPr/>
        </p:nvSpPr>
        <p:spPr>
          <a:xfrm>
            <a:off x="4540250" y="2863849"/>
            <a:ext cx="1987550" cy="190736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058A45-77AF-8852-E825-825674E807BC}"/>
              </a:ext>
            </a:extLst>
          </p:cNvPr>
          <p:cNvSpPr/>
          <p:nvPr/>
        </p:nvSpPr>
        <p:spPr>
          <a:xfrm>
            <a:off x="4540250" y="2863849"/>
            <a:ext cx="1987550" cy="190736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704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3ADD5-B454-FF5E-36BA-E2A624F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こわれた千の楽器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D0118B-0EFE-CAEE-883C-4B65EF9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3C22C1-EA90-E315-D7A3-097D4690EEF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例えば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8594C8-F20B-5172-C5BC-4EE7FA30DDC4}"/>
              </a:ext>
            </a:extLst>
          </p:cNvPr>
          <p:cNvSpPr txBox="1"/>
          <p:nvPr/>
        </p:nvSpPr>
        <p:spPr>
          <a:xfrm>
            <a:off x="6569141" y="106427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BB105B-3857-ED79-B110-3752E11C7A29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ACFD2D-F67F-AE30-AAB0-FE1FABCE8B74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577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74418B-F27F-C6DD-A8AA-8F918C33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お願いやお礼の手紙を書こう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F932CE-518C-6AA1-4F30-5158FC5A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7AA700-4A8A-91E1-0633-13EDB448FDC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B41578-14D2-F175-5A3D-C103BA4F37BE}"/>
              </a:ext>
            </a:extLst>
          </p:cNvPr>
          <p:cNvSpPr txBox="1"/>
          <p:nvPr/>
        </p:nvSpPr>
        <p:spPr>
          <a:xfrm>
            <a:off x="7019192" y="170714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ふ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DC1114-ECEF-5CF2-3E43-F1AD8C65DD2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A8B2DB-2B45-2BF4-1A97-6E47C4D6A18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545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74418B-F27F-C6DD-A8AA-8F918C33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お願いやお礼の手紙を書こう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F932CE-518C-6AA1-4F30-5158FC5A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5DF123-B8F6-8739-EF9E-6874F772812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協力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BAB418-85BA-D4E7-DEE3-D933E5AA9857}"/>
              </a:ext>
            </a:extLst>
          </p:cNvPr>
          <p:cNvSpPr txBox="1"/>
          <p:nvPr/>
        </p:nvSpPr>
        <p:spPr>
          <a:xfrm>
            <a:off x="6866792" y="764024"/>
            <a:ext cx="1292662" cy="609397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りょく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A64A90F-8FDD-75E1-EC70-7851545CF7B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681A03-5C47-D8B1-DCD1-0310A4080C1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869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7EBA2-B532-0D0E-9B2E-4AA9A2D55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142FA7-0714-4E09-92BB-7C382F3A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2BB640-6B32-E51F-66A1-94DEE1521B8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積もる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1098C5-D21C-4D97-1329-061617E54A71}"/>
              </a:ext>
            </a:extLst>
          </p:cNvPr>
          <p:cNvSpPr txBox="1"/>
          <p:nvPr/>
        </p:nvSpPr>
        <p:spPr>
          <a:xfrm>
            <a:off x="6492941" y="133746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1207F4-EA13-8532-01D4-071C1FCB17B6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C87D6B-F369-9A2A-90F2-275D3212FD6C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20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7EBA2-B532-0D0E-9B2E-4AA9A2D55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142FA7-0714-4E09-92BB-7C382F3A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2AAF92-E2B6-2C7C-E7C6-CD701FEE3C24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漁夫の利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6273E5-CB62-ED33-8FB7-4F0CF3568369}"/>
              </a:ext>
            </a:extLst>
          </p:cNvPr>
          <p:cNvSpPr txBox="1"/>
          <p:nvPr/>
        </p:nvSpPr>
        <p:spPr>
          <a:xfrm>
            <a:off x="6163688" y="995904"/>
            <a:ext cx="1015663" cy="14914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6851E0-FBFA-8BC5-888B-7FE0DC11D646}"/>
              </a:ext>
            </a:extLst>
          </p:cNvPr>
          <p:cNvSpPr txBox="1"/>
          <p:nvPr/>
        </p:nvSpPr>
        <p:spPr>
          <a:xfrm>
            <a:off x="6157338" y="2720762"/>
            <a:ext cx="1015663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ADE38A-E6D1-9DE3-56AF-0CD6A49E903B}"/>
              </a:ext>
            </a:extLst>
          </p:cNvPr>
          <p:cNvSpPr txBox="1"/>
          <p:nvPr/>
        </p:nvSpPr>
        <p:spPr>
          <a:xfrm>
            <a:off x="6150988" y="5541129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5E7949D-ED86-3AE6-6120-C96CB2633F92}"/>
              </a:ext>
            </a:extLst>
          </p:cNvPr>
          <p:cNvSpPr/>
          <p:nvPr/>
        </p:nvSpPr>
        <p:spPr>
          <a:xfrm>
            <a:off x="4711700" y="873764"/>
            <a:ext cx="1597284" cy="29425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A0041F0-D564-8503-3CF7-FC7111BC43EB}"/>
              </a:ext>
            </a:extLst>
          </p:cNvPr>
          <p:cNvSpPr/>
          <p:nvPr/>
        </p:nvSpPr>
        <p:spPr>
          <a:xfrm>
            <a:off x="4711700" y="873764"/>
            <a:ext cx="1597284" cy="29425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E654260-2D1B-9C85-A1D2-21937F335D80}"/>
              </a:ext>
            </a:extLst>
          </p:cNvPr>
          <p:cNvSpPr/>
          <p:nvPr/>
        </p:nvSpPr>
        <p:spPr>
          <a:xfrm>
            <a:off x="4711700" y="5223778"/>
            <a:ext cx="1597284" cy="151357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C9A9BE6-8EBD-167F-80DA-30F24C9505D6}"/>
              </a:ext>
            </a:extLst>
          </p:cNvPr>
          <p:cNvSpPr/>
          <p:nvPr/>
        </p:nvSpPr>
        <p:spPr>
          <a:xfrm>
            <a:off x="4711700" y="5223778"/>
            <a:ext cx="1597284" cy="15135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949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7EBA2-B532-0D0E-9B2E-4AA9A2D55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142FA7-0714-4E09-92BB-7C382F3A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07340F-223B-D292-42CB-531E2978698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交わり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718840-D4B4-0127-A027-A6ACB431EAB4}"/>
              </a:ext>
            </a:extLst>
          </p:cNvPr>
          <p:cNvSpPr txBox="1"/>
          <p:nvPr/>
        </p:nvSpPr>
        <p:spPr>
          <a:xfrm>
            <a:off x="6416741" y="10898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005576-EF5A-D891-B757-012ED206AA2C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48A4E7-5496-8C52-7629-CD5BE344246C}"/>
              </a:ext>
            </a:extLst>
          </p:cNvPr>
          <p:cNvSpPr/>
          <p:nvPr/>
        </p:nvSpPr>
        <p:spPr>
          <a:xfrm>
            <a:off x="4540250" y="899319"/>
            <a:ext cx="1987550" cy="19708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78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44AF1B-736F-6E18-7B3B-7BB08B4A1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クラスで話し合って決めよう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CE4E40-8A5E-D4FC-FA23-ECB3738D5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86301C-BA7C-B842-EB60-AEF0982DF7E8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 ひょう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9231E9-7786-E5DB-545A-42837935238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3BCDBB-2CB8-21A8-3261-EFBAD580445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6A74BD-F618-9036-D1BD-B3F3BCE1C8E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441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360963-5CCB-3A34-C3F2-D9EA5E194AC2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CBDB08B-CFEA-738A-D949-DAF1EB720EC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55E569-CEEB-CB39-89DC-05005D635A3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AA3E4F3-B2F0-66A2-0FDE-AC1A0DED3C4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485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449786-9E49-BDD9-8398-12805C6372C5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　 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F3775F-5DA8-864B-15BF-BF444005744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郡部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7AFF34D-B651-1335-8E00-C7F86F74A0C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08ACC7E-C918-15A7-ECDD-AAF7CD383E3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524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E5575E-C042-1F57-A52F-42BEF7F84C4E}"/>
              </a:ext>
            </a:extLst>
          </p:cNvPr>
          <p:cNvSpPr txBox="1"/>
          <p:nvPr/>
        </p:nvSpPr>
        <p:spPr>
          <a:xfrm>
            <a:off x="3812173" y="5122936"/>
            <a:ext cx="1877437" cy="17945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8154B4-0ACF-7CC0-A845-DA687189A2F3}"/>
              </a:ext>
            </a:extLst>
          </p:cNvPr>
          <p:cNvSpPr txBox="1"/>
          <p:nvPr/>
        </p:nvSpPr>
        <p:spPr>
          <a:xfrm>
            <a:off x="5326557" y="4966368"/>
            <a:ext cx="1107996" cy="231879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D455F1D-C3DE-D3A1-1579-35D324305908}"/>
              </a:ext>
            </a:extLst>
          </p:cNvPr>
          <p:cNvSpPr txBox="1"/>
          <p:nvPr/>
        </p:nvSpPr>
        <p:spPr>
          <a:xfrm>
            <a:off x="6434553" y="732234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けいさつ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57B028-A553-C56B-CC55-7AB4169BA1AC}"/>
              </a:ext>
            </a:extLst>
          </p:cNvPr>
          <p:cNvSpPr/>
          <p:nvPr/>
        </p:nvSpPr>
        <p:spPr>
          <a:xfrm>
            <a:off x="4025900" y="5168900"/>
            <a:ext cx="1438534" cy="13906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20643D5-64FC-1091-1B97-18421FB3CD3F}"/>
              </a:ext>
            </a:extLst>
          </p:cNvPr>
          <p:cNvSpPr/>
          <p:nvPr/>
        </p:nvSpPr>
        <p:spPr>
          <a:xfrm>
            <a:off x="4025900" y="5168900"/>
            <a:ext cx="1438534" cy="13906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57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FB2A-7452-BEF9-CF53-177BCCD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F12193-77D7-1D76-6199-1C8225C4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B549C5-273D-C3F9-D6BE-B3F591F3E7E2}"/>
              </a:ext>
            </a:extLst>
          </p:cNvPr>
          <p:cNvSpPr txBox="1"/>
          <p:nvPr/>
        </p:nvSpPr>
        <p:spPr>
          <a:xfrm>
            <a:off x="6752492" y="1132217"/>
            <a:ext cx="1015663" cy="493981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 がっ  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E1F954-3475-6E9D-3D67-DD96BB2ABD4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管楽器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FC0F91-29AF-C353-82A1-58B0870A68B2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E61AF9D-A3F2-652B-3644-187031510500}"/>
              </a:ext>
            </a:extLst>
          </p:cNvPr>
          <p:cNvSpPr/>
          <p:nvPr/>
        </p:nvSpPr>
        <p:spPr>
          <a:xfrm>
            <a:off x="4540250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036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72F09003-8F5F-4AFF-85AC-48A4C27B0FC8}"/>
</file>

<file path=customXml/itemProps2.xml><?xml version="1.0" encoding="utf-8"?>
<ds:datastoreItem xmlns:ds="http://schemas.openxmlformats.org/officeDocument/2006/customXml" ds:itemID="{8716D600-7CC9-443E-BF62-4F3835367C1E}"/>
</file>

<file path=customXml/itemProps3.xml><?xml version="1.0" encoding="utf-8"?>
<ds:datastoreItem xmlns:ds="http://schemas.openxmlformats.org/officeDocument/2006/customXml" ds:itemID="{D52DEE0F-DDCC-4AE4-9FD5-5B263890E8DA}"/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1162</Words>
  <Application>Microsoft Office PowerPoint</Application>
  <PresentationFormat>ワイド画面</PresentationFormat>
  <Paragraphs>555</Paragraphs>
  <Slides>129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129</vt:i4>
      </vt:variant>
    </vt:vector>
  </HeadingPairs>
  <TitlesOfParts>
    <vt:vector size="135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こわれた千の楽器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図書館へ行こう</vt:lpstr>
      <vt:lpstr>図書館へ行こう</vt:lpstr>
      <vt:lpstr>話を聞いて質問しよう</vt:lpstr>
      <vt:lpstr>話を聞いて質問しよう</vt:lpstr>
      <vt:lpstr>話を聞いて質問しよう</vt:lpstr>
      <vt:lpstr>漢字辞典の使い方</vt:lpstr>
      <vt:lpstr>漢字辞典の使い方</vt:lpstr>
      <vt:lpstr>漢字辞典の使い方</vt:lpstr>
      <vt:lpstr>漢字辞典の使い方</vt:lpstr>
      <vt:lpstr>漢字辞典の使い方</vt:lpstr>
      <vt:lpstr>漢字辞典の使い方</vt:lpstr>
      <vt:lpstr>漢字辞典の使い方</vt:lpstr>
      <vt:lpstr>漢字辞典の使い方</vt:lpstr>
      <vt:lpstr>漢字辞典の使い方</vt:lpstr>
      <vt:lpstr>ヤドカリとイソギンチャク</vt:lpstr>
      <vt:lpstr>ヤドカリとイソギンチャク</vt:lpstr>
      <vt:lpstr>ヤドカリとイソギンチャク</vt:lpstr>
      <vt:lpstr>ヤドカリとイソギンチャク</vt:lpstr>
      <vt:lpstr>ヤドカリとイソギンチャク</vt:lpstr>
      <vt:lpstr>ヤドカリとイソギンチャク</vt:lpstr>
      <vt:lpstr>ヤドカリとイソギンチャク</vt:lpstr>
      <vt:lpstr>ヤドカリとイソギンチャク</vt:lpstr>
      <vt:lpstr>漢字を使おう　2</vt:lpstr>
      <vt:lpstr>漢字を使おう　2</vt:lpstr>
      <vt:lpstr>漢字を使おう　2</vt:lpstr>
      <vt:lpstr>漢字を使おう　2</vt:lpstr>
      <vt:lpstr>漢字を使おう　2</vt:lpstr>
      <vt:lpstr>漢字を使おう　2</vt:lpstr>
      <vt:lpstr>漢字を使おう　2</vt:lpstr>
      <vt:lpstr>わたしのクラスの「生き物図かん」</vt:lpstr>
      <vt:lpstr>わたしのクラスの「生き物図かん」</vt:lpstr>
      <vt:lpstr>走れ</vt:lpstr>
      <vt:lpstr>走れ</vt:lpstr>
      <vt:lpstr>走れ</vt:lpstr>
      <vt:lpstr>走れ</vt:lpstr>
      <vt:lpstr>走れ</vt:lpstr>
      <vt:lpstr>走れ</vt:lpstr>
      <vt:lpstr>走れ</vt:lpstr>
      <vt:lpstr>走れ</vt:lpstr>
      <vt:lpstr>走れ</vt:lpstr>
      <vt:lpstr>走れ</vt:lpstr>
      <vt:lpstr>走れ</vt:lpstr>
      <vt:lpstr>走れ</vt:lpstr>
      <vt:lpstr>漢字を使おう　3</vt:lpstr>
      <vt:lpstr>漢字を使おう　3</vt:lpstr>
      <vt:lpstr>漢字を使おう　3</vt:lpstr>
      <vt:lpstr>漢字を使おう　3</vt:lpstr>
      <vt:lpstr>漢字を使おう　3</vt:lpstr>
      <vt:lpstr>漢字を使おう　3</vt:lpstr>
      <vt:lpstr>人物の気持ちと行動を表す言葉</vt:lpstr>
      <vt:lpstr>人物の気持ちと行動を表す言葉</vt:lpstr>
      <vt:lpstr>人物の気持ちと行動を表す言葉</vt:lpstr>
      <vt:lpstr>人物の気持ちと行動を表す言葉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ローマ字の書き方</vt:lpstr>
      <vt:lpstr>広告を読みくらべよう</vt:lpstr>
      <vt:lpstr>広告を読みくらべよう</vt:lpstr>
      <vt:lpstr>広告を読みくらべよう</vt:lpstr>
      <vt:lpstr>広告を読みくらべよう</vt:lpstr>
      <vt:lpstr>広告を読みくらべよう</vt:lpstr>
      <vt:lpstr>お願いやお礼の手紙を書こう</vt:lpstr>
      <vt:lpstr>お願いやお礼の手紙を書こう</vt:lpstr>
      <vt:lpstr>お願いやお礼の手紙を書こう</vt:lpstr>
      <vt:lpstr>ことわざ・故事成語を使おう</vt:lpstr>
      <vt:lpstr>ことわざ・故事成語を使おう</vt:lpstr>
      <vt:lpstr>ことわざ・故事成語を使おう</vt:lpstr>
      <vt:lpstr>クラスで話し合って決めよう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文の組み立てと修飾語</vt:lpstr>
      <vt:lpstr>文の組み立てと修飾語</vt:lpstr>
      <vt:lpstr>文の組み立てと修飾語</vt:lpstr>
      <vt:lpstr>文の組み立てと修飾語</vt:lpstr>
      <vt:lpstr>文の組み立てと修飾語</vt:lpstr>
      <vt:lpstr>文の組み立てと修飾語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165</cp:revision>
  <dcterms:created xsi:type="dcterms:W3CDTF">2024-02-21T00:58:29Z</dcterms:created>
  <dcterms:modified xsi:type="dcterms:W3CDTF">2024-06-17T06:02:13Z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