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48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8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87" r:id="rId41"/>
    <p:sldId id="588" r:id="rId42"/>
    <p:sldId id="589" r:id="rId43"/>
    <p:sldId id="590" r:id="rId44"/>
    <p:sldId id="591" r:id="rId45"/>
    <p:sldId id="527" r:id="rId46"/>
    <p:sldId id="528" r:id="rId47"/>
    <p:sldId id="529" r:id="rId48"/>
    <p:sldId id="530" r:id="rId49"/>
    <p:sldId id="531" r:id="rId50"/>
    <p:sldId id="532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59" r:id="rId78"/>
    <p:sldId id="560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570" r:id="rId89"/>
    <p:sldId id="571" r:id="rId90"/>
    <p:sldId id="572" r:id="rId91"/>
    <p:sldId id="573" r:id="rId92"/>
    <p:sldId id="574" r:id="rId93"/>
    <p:sldId id="575" r:id="rId94"/>
    <p:sldId id="576" r:id="rId95"/>
    <p:sldId id="577" r:id="rId96"/>
    <p:sldId id="578" r:id="rId97"/>
    <p:sldId id="579" r:id="rId98"/>
    <p:sldId id="580" r:id="rId99"/>
    <p:sldId id="581" r:id="rId100"/>
    <p:sldId id="582" r:id="rId101"/>
    <p:sldId id="583" r:id="rId102"/>
    <p:sldId id="584" r:id="rId103"/>
    <p:sldId id="592" r:id="rId104"/>
    <p:sldId id="593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6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customXml" Target="../customXml/item1.xml"/><Relationship Id="rId16" Type="http://schemas.openxmlformats.org/officeDocument/2006/relationships/slide" Target="slides/slide15.xml"/><Relationship Id="rId107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customXml" Target="../customXml/item2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14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EC6D5E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54.xml"/><Relationship Id="rId18" Type="http://schemas.openxmlformats.org/officeDocument/2006/relationships/slide" Target="slide77.xml"/><Relationship Id="rId3" Type="http://schemas.openxmlformats.org/officeDocument/2006/relationships/slide" Target="slide2.xml"/><Relationship Id="rId21" Type="http://schemas.openxmlformats.org/officeDocument/2006/relationships/slide" Target="slide94.xml"/><Relationship Id="rId7" Type="http://schemas.openxmlformats.org/officeDocument/2006/relationships/slide" Target="slide17.xml"/><Relationship Id="rId12" Type="http://schemas.openxmlformats.org/officeDocument/2006/relationships/slide" Target="slide102.xml"/><Relationship Id="rId17" Type="http://schemas.openxmlformats.org/officeDocument/2006/relationships/slide" Target="slide75.xml"/><Relationship Id="rId2" Type="http://schemas.openxmlformats.org/officeDocument/2006/relationships/image" Target="../media/image1.png"/><Relationship Id="rId16" Type="http://schemas.openxmlformats.org/officeDocument/2006/relationships/slide" Target="slide70.xml"/><Relationship Id="rId20" Type="http://schemas.openxmlformats.org/officeDocument/2006/relationships/slide" Target="slide8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46.xml"/><Relationship Id="rId5" Type="http://schemas.openxmlformats.org/officeDocument/2006/relationships/slide" Target="slide11.xml"/><Relationship Id="rId15" Type="http://schemas.openxmlformats.org/officeDocument/2006/relationships/slide" Target="slide63.xml"/><Relationship Id="rId10" Type="http://schemas.openxmlformats.org/officeDocument/2006/relationships/slide" Target="slide45.xml"/><Relationship Id="rId19" Type="http://schemas.openxmlformats.org/officeDocument/2006/relationships/slide" Target="slide84.xml"/><Relationship Id="rId4" Type="http://schemas.openxmlformats.org/officeDocument/2006/relationships/slide" Target="slide10.xml"/><Relationship Id="rId9" Type="http://schemas.openxmlformats.org/officeDocument/2006/relationships/slide" Target="slide39.xml"/><Relationship Id="rId14" Type="http://schemas.openxmlformats.org/officeDocument/2006/relationships/slide" Target="slide60.xml"/><Relationship Id="rId22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å¤§æ ¹ã®ã¤ã©ã¹ãï¼éèï¼">
            <a:extLst>
              <a:ext uri="{FF2B5EF4-FFF2-40B4-BE49-F238E27FC236}">
                <a16:creationId xmlns:a16="http://schemas.microsoft.com/office/drawing/2014/main" id="{4E9F1ABF-3DC2-4EDD-9D3A-F598C7907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907" y="1420305"/>
            <a:ext cx="1849056" cy="206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5195" y="2206058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せっちゃくざいの今と昔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A87FC4-8B1C-4440-9A52-C56E1BA8BD3C}"/>
              </a:ext>
            </a:extLst>
          </p:cNvPr>
          <p:cNvSpPr txBox="1"/>
          <p:nvPr/>
        </p:nvSpPr>
        <p:spPr>
          <a:xfrm>
            <a:off x="234699" y="2684728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道具のひみつをつたえよう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B546359-11A5-46A4-AE88-3EF56754A02A}"/>
              </a:ext>
            </a:extLst>
          </p:cNvPr>
          <p:cNvSpPr txBox="1"/>
          <p:nvPr/>
        </p:nvSpPr>
        <p:spPr>
          <a:xfrm>
            <a:off x="234699" y="3139401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こそあど言葉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0A900C5-E83C-4130-8C64-3A6ABEA1CDB5}"/>
              </a:ext>
            </a:extLst>
          </p:cNvPr>
          <p:cNvSpPr txBox="1"/>
          <p:nvPr/>
        </p:nvSpPr>
        <p:spPr>
          <a:xfrm>
            <a:off x="240387" y="3645692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話したいな、すきな時間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B05DE84-EB8D-44EE-A185-79ECEEBA7579}"/>
              </a:ext>
            </a:extLst>
          </p:cNvPr>
          <p:cNvSpPr txBox="1"/>
          <p:nvPr/>
        </p:nvSpPr>
        <p:spPr>
          <a:xfrm>
            <a:off x="234699" y="4145092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AC035E9-D3DF-4FB8-83E0-24180BCD2254}"/>
              </a:ext>
            </a:extLst>
          </p:cNvPr>
          <p:cNvSpPr txBox="1"/>
          <p:nvPr/>
        </p:nvSpPr>
        <p:spPr>
          <a:xfrm>
            <a:off x="234699" y="4626171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モチモチの木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C896459-AE60-4556-8E2E-5D5AA8F6160B}"/>
              </a:ext>
            </a:extLst>
          </p:cNvPr>
          <p:cNvSpPr txBox="1"/>
          <p:nvPr/>
        </p:nvSpPr>
        <p:spPr>
          <a:xfrm>
            <a:off x="234699" y="5091527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6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38C463-3A91-43DD-BB28-9067F334DD2B}"/>
              </a:ext>
            </a:extLst>
          </p:cNvPr>
          <p:cNvSpPr txBox="1"/>
          <p:nvPr/>
        </p:nvSpPr>
        <p:spPr>
          <a:xfrm>
            <a:off x="211947" y="5508662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人物の気持ちを表す言葉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4288BE1-95AB-44C5-83B5-B80AED604FC6}"/>
              </a:ext>
            </a:extLst>
          </p:cNvPr>
          <p:cNvSpPr txBox="1"/>
          <p:nvPr/>
        </p:nvSpPr>
        <p:spPr>
          <a:xfrm>
            <a:off x="211947" y="5909707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いろいろなつたえ方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4577C92-DC7B-471D-86C2-F69243CD8326}"/>
              </a:ext>
            </a:extLst>
          </p:cNvPr>
          <p:cNvSpPr txBox="1"/>
          <p:nvPr/>
        </p:nvSpPr>
        <p:spPr>
          <a:xfrm>
            <a:off x="5641111" y="6249316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漢字の組み立てと意味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617B93D-D77C-4242-9D7E-D735229BD109}"/>
              </a:ext>
            </a:extLst>
          </p:cNvPr>
          <p:cNvSpPr txBox="1"/>
          <p:nvPr/>
        </p:nvSpPr>
        <p:spPr>
          <a:xfrm>
            <a:off x="5618359" y="2330525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7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596068E-513D-4E61-A7A6-4F86F7CB996A}"/>
              </a:ext>
            </a:extLst>
          </p:cNvPr>
          <p:cNvSpPr txBox="1"/>
          <p:nvPr/>
        </p:nvSpPr>
        <p:spPr>
          <a:xfrm>
            <a:off x="5618359" y="2768730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0F6F8C2-A3E9-41F1-8B65-0E70EE0B7EC1}"/>
              </a:ext>
            </a:extLst>
          </p:cNvPr>
          <p:cNvSpPr txBox="1"/>
          <p:nvPr/>
        </p:nvSpPr>
        <p:spPr>
          <a:xfrm>
            <a:off x="5618359" y="3217352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カミツキガメは悪者か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3D7EB9C-6327-4253-9DF3-2B1566F85A84}"/>
              </a:ext>
            </a:extLst>
          </p:cNvPr>
          <p:cNvSpPr txBox="1"/>
          <p:nvPr/>
        </p:nvSpPr>
        <p:spPr>
          <a:xfrm>
            <a:off x="5624047" y="3665740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8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90A176-CD71-793A-3EFC-91ACF0C0B4C3}"/>
              </a:ext>
            </a:extLst>
          </p:cNvPr>
          <p:cNvSpPr txBox="1"/>
          <p:nvPr/>
        </p:nvSpPr>
        <p:spPr>
          <a:xfrm>
            <a:off x="5629735" y="406523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道具のうつりかわりを説明しよう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4356AD-46F1-9583-63FF-D7373358F1F8}"/>
              </a:ext>
            </a:extLst>
          </p:cNvPr>
          <p:cNvSpPr txBox="1"/>
          <p:nvPr/>
        </p:nvSpPr>
        <p:spPr>
          <a:xfrm>
            <a:off x="5641111" y="4503443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9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645E30-DDFA-9428-3D18-5E0D6770449F}"/>
              </a:ext>
            </a:extLst>
          </p:cNvPr>
          <p:cNvSpPr txBox="1"/>
          <p:nvPr/>
        </p:nvSpPr>
        <p:spPr>
          <a:xfrm>
            <a:off x="5641111" y="494403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くわしく表す言葉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276923-1516-50B0-671D-2DA0AF23C0B4}"/>
              </a:ext>
            </a:extLst>
          </p:cNvPr>
          <p:cNvSpPr txBox="1"/>
          <p:nvPr/>
        </p:nvSpPr>
        <p:spPr>
          <a:xfrm>
            <a:off x="5663863" y="536958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ゆうすげ村の小さな旅館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876AF5-F1F8-96D4-CA33-54AB50F18B31}"/>
              </a:ext>
            </a:extLst>
          </p:cNvPr>
          <p:cNvSpPr txBox="1"/>
          <p:nvPr/>
        </p:nvSpPr>
        <p:spPr>
          <a:xfrm>
            <a:off x="5663863" y="5802525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CDC6FE-2E29-8856-949D-590390D7E2AB}"/>
              </a:ext>
            </a:extLst>
          </p:cNvPr>
          <p:cNvSpPr txBox="1"/>
          <p:nvPr/>
        </p:nvSpPr>
        <p:spPr>
          <a:xfrm>
            <a:off x="211947" y="6309936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本から発見したことをつたえ合おう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B9AD63-3F85-F33B-F876-637776B8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道具のひみつをつたえよう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CAB1BB-00EF-4FB8-9F95-2171E104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361325-33A7-DEDC-F4A2-A5569A367591}"/>
              </a:ext>
            </a:extLst>
          </p:cNvPr>
          <p:cNvSpPr txBox="1"/>
          <p:nvPr/>
        </p:nvSpPr>
        <p:spPr>
          <a:xfrm>
            <a:off x="3207445" y="246905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4B60FD-684E-CA70-2906-6066362DC72A}"/>
              </a:ext>
            </a:extLst>
          </p:cNvPr>
          <p:cNvSpPr txBox="1"/>
          <p:nvPr/>
        </p:nvSpPr>
        <p:spPr>
          <a:xfrm>
            <a:off x="5588726" y="747117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37194C-6334-33FC-3E8F-FEDABECDE402}"/>
              </a:ext>
            </a:extLst>
          </p:cNvPr>
          <p:cNvSpPr txBox="1"/>
          <p:nvPr/>
        </p:nvSpPr>
        <p:spPr>
          <a:xfrm>
            <a:off x="7944051" y="1136556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り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D55829-CD85-CE2E-AB52-D413BCE2CC25}"/>
              </a:ext>
            </a:extLst>
          </p:cNvPr>
          <p:cNvSpPr/>
          <p:nvPr/>
        </p:nvSpPr>
        <p:spPr>
          <a:xfrm>
            <a:off x="5846591" y="807052"/>
            <a:ext cx="2230610" cy="419039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7079A3-1517-229F-6310-BCA9F7D88A94}"/>
              </a:ext>
            </a:extLst>
          </p:cNvPr>
          <p:cNvSpPr/>
          <p:nvPr/>
        </p:nvSpPr>
        <p:spPr>
          <a:xfrm>
            <a:off x="5846591" y="807052"/>
            <a:ext cx="2230610" cy="419039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94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0F797E-E6FA-8CC9-46FC-C6D1A3453C3B}"/>
              </a:ext>
            </a:extLst>
          </p:cNvPr>
          <p:cNvSpPr txBox="1"/>
          <p:nvPr/>
        </p:nvSpPr>
        <p:spPr>
          <a:xfrm>
            <a:off x="6644248" y="218870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りき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C4B11-2688-6879-2B7F-158219B2679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75114E-369F-537A-6855-DE94D52FA00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796FDD-D102-809F-336D-4D36147BA6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482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7BE8A-BB83-3149-29C5-9EA009B8ABEC}"/>
              </a:ext>
            </a:extLst>
          </p:cNvPr>
          <p:cNvSpPr txBox="1"/>
          <p:nvPr/>
        </p:nvSpPr>
        <p:spPr>
          <a:xfrm>
            <a:off x="6682348" y="20454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ちょう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5E2102-9F0E-CF71-D8C1-86B2D7F20E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82BB7A-CC31-ABC2-42EF-C45E7DD4BD8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41033A-869E-4591-4E28-9CBB7B101EA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138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B2258-C7D0-6E5C-C885-E806D269C0B7}"/>
              </a:ext>
            </a:extLst>
          </p:cNvPr>
          <p:cNvSpPr txBox="1"/>
          <p:nvPr/>
        </p:nvSpPr>
        <p:spPr>
          <a:xfrm>
            <a:off x="6758548" y="192353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　しゅ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A6CC05-BACC-3603-E996-9D0CE81F1E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9352DA-D234-506D-60B4-2069838A692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381C0E-BC36-FD8A-F697-9852108249E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152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4C4E09-ADD9-4166-EA82-8802A70146FB}"/>
              </a:ext>
            </a:extLst>
          </p:cNvPr>
          <p:cNvSpPr txBox="1"/>
          <p:nvPr/>
        </p:nvSpPr>
        <p:spPr>
          <a:xfrm>
            <a:off x="68475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ふえ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1194DE2-FE22-021D-07EB-F6C55F61DC7C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DCFB1D-3119-7F62-A7AB-6D30FA172F68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3F6A61-5D06-7788-9A78-81AC3ED3E1D2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421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7276BC-5A44-23F4-F4CB-F8A0EEA39B00}"/>
              </a:ext>
            </a:extLst>
          </p:cNvPr>
          <p:cNvSpPr txBox="1"/>
          <p:nvPr/>
        </p:nvSpPr>
        <p:spPr>
          <a:xfrm>
            <a:off x="68475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なみ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AE55BE5-5BF2-585D-12A4-6F1102FA6226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295731-ACBE-82D3-62CA-BA76F577963D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9FDD4F-E6D5-C7D3-EDD0-FB556BEB53A3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29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6779FD-89E1-C14D-D85B-46367185D1A8}"/>
              </a:ext>
            </a:extLst>
          </p:cNvPr>
          <p:cNvSpPr txBox="1"/>
          <p:nvPr/>
        </p:nvSpPr>
        <p:spPr>
          <a:xfrm>
            <a:off x="5498059" y="747117"/>
            <a:ext cx="2323713" cy="40611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指し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DAA794-1480-E48E-FB61-68864AC7F304}"/>
              </a:ext>
            </a:extLst>
          </p:cNvPr>
          <p:cNvSpPr txBox="1"/>
          <p:nvPr/>
        </p:nvSpPr>
        <p:spPr>
          <a:xfrm>
            <a:off x="3087168" y="1386840"/>
            <a:ext cx="2323713" cy="54271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しめす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F0EA7CF-1CC0-302B-9B19-C02BF30150D5}"/>
              </a:ext>
            </a:extLst>
          </p:cNvPr>
          <p:cNvSpPr txBox="1"/>
          <p:nvPr/>
        </p:nvSpPr>
        <p:spPr>
          <a:xfrm>
            <a:off x="7575783" y="131727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784C373-0F8D-E239-D4AA-4FAA6F440DF0}"/>
              </a:ext>
            </a:extLst>
          </p:cNvPr>
          <p:cNvSpPr/>
          <p:nvPr/>
        </p:nvSpPr>
        <p:spPr>
          <a:xfrm>
            <a:off x="5708650" y="825500"/>
            <a:ext cx="1822449" cy="18161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54728FE-C37B-2A34-2E77-AE65D0A4542C}"/>
              </a:ext>
            </a:extLst>
          </p:cNvPr>
          <p:cNvSpPr/>
          <p:nvPr/>
        </p:nvSpPr>
        <p:spPr>
          <a:xfrm>
            <a:off x="5708650" y="825500"/>
            <a:ext cx="1822449" cy="18161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858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09CC6C-26E3-F97D-6C18-1EFB469632F2}"/>
              </a:ext>
            </a:extLst>
          </p:cNvPr>
          <p:cNvSpPr txBox="1"/>
          <p:nvPr/>
        </p:nvSpPr>
        <p:spPr>
          <a:xfrm>
            <a:off x="6750928" y="135380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9D247F-D00F-26CF-D9E5-9BBB8B0FE5B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0E54D9-BCED-100E-CC5C-A63600862FC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5ED3AC-0636-E3D8-DA7E-C582B8B203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468173-D552-6211-9827-B25003EB7AC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D4D5DD-5F1F-52EC-B9B0-47DE956FE796}"/>
              </a:ext>
            </a:extLst>
          </p:cNvPr>
          <p:cNvSpPr txBox="1"/>
          <p:nvPr/>
        </p:nvSpPr>
        <p:spPr>
          <a:xfrm>
            <a:off x="649472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 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8A78AB-F7D7-0A0D-486C-4804DD8D09FA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35039F-9BFA-7D78-FE95-D7563C625ACE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25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7E1054-032A-F742-172B-BBC6DE5AEBDD}"/>
              </a:ext>
            </a:extLst>
          </p:cNvPr>
          <p:cNvSpPr txBox="1"/>
          <p:nvPr/>
        </p:nvSpPr>
        <p:spPr>
          <a:xfrm>
            <a:off x="6750928" y="1506201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 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AD3693-AA77-9A2E-5C1F-6A1A77C570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881752-4007-2D8D-80C5-7503FF54C3E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AFD2E0-FBE2-E02C-61AD-65FAD45847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85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2ED5F-2021-A17D-A990-DFEE7A3F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話したいな、すきな時間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471020-B9F9-7754-F620-48720CA6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3890D7-4344-BBB2-64E9-BEDD32402F3C}"/>
              </a:ext>
            </a:extLst>
          </p:cNvPr>
          <p:cNvSpPr txBox="1"/>
          <p:nvPr/>
        </p:nvSpPr>
        <p:spPr>
          <a:xfrm>
            <a:off x="5852002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深海の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1A3F3F-16DA-6017-29A9-F7F0B5469BBF}"/>
              </a:ext>
            </a:extLst>
          </p:cNvPr>
          <p:cNvSpPr txBox="1"/>
          <p:nvPr/>
        </p:nvSpPr>
        <p:spPr>
          <a:xfrm>
            <a:off x="3370373" y="2278380"/>
            <a:ext cx="1969770" cy="45796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生き物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B5955D-E908-C41D-025D-BFE362D1ACF1}"/>
              </a:ext>
            </a:extLst>
          </p:cNvPr>
          <p:cNvSpPr txBox="1"/>
          <p:nvPr/>
        </p:nvSpPr>
        <p:spPr>
          <a:xfrm>
            <a:off x="7651983" y="947321"/>
            <a:ext cx="923330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かい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044C6D7-218F-5556-83B9-9B361130C18A}"/>
              </a:ext>
            </a:extLst>
          </p:cNvPr>
          <p:cNvSpPr/>
          <p:nvPr/>
        </p:nvSpPr>
        <p:spPr>
          <a:xfrm>
            <a:off x="5998958" y="847219"/>
            <a:ext cx="1735342" cy="29624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03B25AD-63D6-9A75-E5A9-F00FCAE1E753}"/>
              </a:ext>
            </a:extLst>
          </p:cNvPr>
          <p:cNvSpPr/>
          <p:nvPr/>
        </p:nvSpPr>
        <p:spPr>
          <a:xfrm>
            <a:off x="5998958" y="847219"/>
            <a:ext cx="1735342" cy="29624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55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話したいな、すきな時間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80789C-0B3E-565B-8264-451B00A273BF}"/>
              </a:ext>
            </a:extLst>
          </p:cNvPr>
          <p:cNvSpPr txBox="1"/>
          <p:nvPr/>
        </p:nvSpPr>
        <p:spPr>
          <a:xfrm>
            <a:off x="6750928" y="135380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 だい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148BDF-82C9-B435-3289-DCB27F8BB6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時代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FFA455-D4F4-5503-D9A0-510B5D21F1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5C7443-D344-1A32-0183-A4D4950048F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077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29A228-36C2-2BD6-11AA-B16155E1762C}"/>
              </a:ext>
            </a:extLst>
          </p:cNvPr>
          <p:cNvSpPr txBox="1"/>
          <p:nvPr/>
        </p:nvSpPr>
        <p:spPr>
          <a:xfrm>
            <a:off x="6750928" y="119141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　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BA33DD-F4F6-EB14-18C1-E90C427143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725262-381F-39F5-2280-9C699870A9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63A665-BE5D-ACD4-A942-A90A87E158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932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5D9999-CB78-B332-FC50-4355B6E354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飲食店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7C3108-0689-FE3F-247D-E33D0680DD08}"/>
              </a:ext>
            </a:extLst>
          </p:cNvPr>
          <p:cNvSpPr txBox="1"/>
          <p:nvPr/>
        </p:nvSpPr>
        <p:spPr>
          <a:xfrm>
            <a:off x="649472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しょく てん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718D01-D2E7-E1C3-FC63-9EDE13285E4F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CA9833-0E00-AFC0-1292-840EE440FE68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68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C5521-E0A9-6C1F-3BF0-D057D219A3B3}"/>
              </a:ext>
            </a:extLst>
          </p:cNvPr>
          <p:cNvSpPr txBox="1"/>
          <p:nvPr/>
        </p:nvSpPr>
        <p:spPr>
          <a:xfrm>
            <a:off x="6667108" y="169433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BBA50E-0D5A-491A-25C1-248DED06B7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店頭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309652-4B25-2583-48B6-85DD458C22D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229909-F820-5FBC-437F-6E1A9F1B39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11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5842F8-950B-293D-4389-29728A722515}"/>
              </a:ext>
            </a:extLst>
          </p:cNvPr>
          <p:cNvSpPr txBox="1"/>
          <p:nvPr/>
        </p:nvSpPr>
        <p:spPr>
          <a:xfrm>
            <a:off x="6733233" y="2275750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5BA4617-06D2-94A7-FF93-998F6CAAF76E}"/>
              </a:ext>
            </a:extLst>
          </p:cNvPr>
          <p:cNvSpPr txBox="1"/>
          <p:nvPr/>
        </p:nvSpPr>
        <p:spPr>
          <a:xfrm>
            <a:off x="3778984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2C196B-261E-853C-B94E-38AFEC07C39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81BBEE-71F1-239A-117B-05DBD3E128A2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927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33FE-9674-73AD-D721-519B10DD2734}"/>
              </a:ext>
            </a:extLst>
          </p:cNvPr>
          <p:cNvSpPr txBox="1"/>
          <p:nvPr/>
        </p:nvSpPr>
        <p:spPr>
          <a:xfrm>
            <a:off x="6720448" y="16028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うん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C8693-E81D-0780-EE01-2EAFBF250A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99D4D2-4468-5C3E-76CE-927688FFD8A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C3E8E6-DDC2-308F-F8F9-0D6E2229C3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675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F053AB-D3BA-D20B-4A2A-74D00BF411FD}"/>
              </a:ext>
            </a:extLst>
          </p:cNvPr>
          <p:cNvSpPr txBox="1"/>
          <p:nvPr/>
        </p:nvSpPr>
        <p:spPr>
          <a:xfrm>
            <a:off x="6750928" y="1191418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せい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EBC53-20FD-C44A-40B4-5FCDD2E21F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291CDB-6B14-A66B-0DCC-EB08B55FB5B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56000C-EB83-57C0-8D90-BB74457B2DD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27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FCF48D-444D-2997-EEC3-9E88B5AB47ED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たん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375B93-4277-3702-6246-23FB5C4496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48B97A-B01F-943E-7B7C-7EC612CFE60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B0B650-2134-9CD7-9E3D-AAC78FEA12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143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02E5B8-1383-DA64-3020-C4F190ABF143}"/>
              </a:ext>
            </a:extLst>
          </p:cNvPr>
          <p:cNvSpPr txBox="1"/>
          <p:nvPr/>
        </p:nvSpPr>
        <p:spPr>
          <a:xfrm>
            <a:off x="6811888" y="1770538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すみ　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827C5C-51F7-23CA-5BEE-7F4C137489B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6D13507-8BB5-AF15-A24A-EE445E280E3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A035666-C1E7-66E1-41B3-300A421CD71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621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266BDB-1D45-6BCF-C5E2-187A9A3293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10789E-33E3-675C-76FC-DCF16B9360F6}"/>
              </a:ext>
            </a:extLst>
          </p:cNvPr>
          <p:cNvSpPr txBox="1"/>
          <p:nvPr/>
        </p:nvSpPr>
        <p:spPr>
          <a:xfrm>
            <a:off x="6403287" y="1131084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4CF5BF-F5F4-8C2B-D404-8828F171F0C8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0F497C-0CF7-0A8E-75B6-CFDE00B81DA5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14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EBD2F3-C5D1-FF1D-08FD-6156219C5DAF}"/>
              </a:ext>
            </a:extLst>
          </p:cNvPr>
          <p:cNvSpPr txBox="1"/>
          <p:nvPr/>
        </p:nvSpPr>
        <p:spPr>
          <a:xfrm>
            <a:off x="6689968" y="171719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E45C10-9A14-96B8-C44C-BEFABDD29C3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6121B2-80E3-02ED-7985-96DE2707E18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0A946C-8E74-2300-503E-68A43AC541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64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CDF76A-7C57-5AB5-1356-56C56027B7CF}"/>
              </a:ext>
            </a:extLst>
          </p:cNvPr>
          <p:cNvSpPr txBox="1"/>
          <p:nvPr/>
        </p:nvSpPr>
        <p:spPr>
          <a:xfrm>
            <a:off x="6689968" y="171719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930C6B-E01A-316E-340D-E663059F81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FD8F10-AE60-7DC0-2BD5-4DE8348488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F0D9FF-0748-BF4E-8AEC-07D1A2A3DE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271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46D287-B64F-FECA-99A1-C069C429E45F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　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C74F80-EE2A-100F-0AE6-DD6F89300E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0EF350-4CAF-6F7F-492E-8F3D757F30C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8CED76-38DE-7B17-75D8-E8B105B6717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77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EFA1DE-C821-B84B-D432-D3075FE28F41}"/>
              </a:ext>
            </a:extLst>
          </p:cNvPr>
          <p:cNvSpPr txBox="1"/>
          <p:nvPr/>
        </p:nvSpPr>
        <p:spPr>
          <a:xfrm>
            <a:off x="5513299" y="975717"/>
            <a:ext cx="2323713" cy="40611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509C8F-FB19-15C9-46CF-B939E1006FAB}"/>
              </a:ext>
            </a:extLst>
          </p:cNvPr>
          <p:cNvSpPr txBox="1"/>
          <p:nvPr/>
        </p:nvSpPr>
        <p:spPr>
          <a:xfrm>
            <a:off x="3033828" y="3192780"/>
            <a:ext cx="2323713" cy="36652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59381E-D6AA-6AF9-D7CD-235D4467046D}"/>
              </a:ext>
            </a:extLst>
          </p:cNvPr>
          <p:cNvSpPr txBox="1"/>
          <p:nvPr/>
        </p:nvSpPr>
        <p:spPr>
          <a:xfrm>
            <a:off x="7682463" y="1300430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E93FB65-2166-4E3D-C79C-0A7A10603196}"/>
              </a:ext>
            </a:extLst>
          </p:cNvPr>
          <p:cNvSpPr/>
          <p:nvPr/>
        </p:nvSpPr>
        <p:spPr>
          <a:xfrm>
            <a:off x="5723890" y="975717"/>
            <a:ext cx="1958573" cy="18589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D5CE918-2725-97A3-27F2-2E0CAA54605A}"/>
              </a:ext>
            </a:extLst>
          </p:cNvPr>
          <p:cNvSpPr/>
          <p:nvPr/>
        </p:nvSpPr>
        <p:spPr>
          <a:xfrm>
            <a:off x="5723890" y="975717"/>
            <a:ext cx="1958573" cy="18589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013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AE2155-F45B-0601-DFCE-98FE9D81E7B5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　さま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A038B8-3E15-DA4F-6B22-1ACE3AF73F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086882-65E6-13FB-8D24-0D8E7E161D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9F8441-8C4B-18B9-F64A-08F620FA17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23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76B56-3241-E9AD-66FA-64685B0285A2}"/>
              </a:ext>
            </a:extLst>
          </p:cNvPr>
          <p:cNvSpPr txBox="1"/>
          <p:nvPr/>
        </p:nvSpPr>
        <p:spPr>
          <a:xfrm>
            <a:off x="4724242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体そう服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D4E37A-AA2A-0D84-97FB-2509088AA07D}"/>
              </a:ext>
            </a:extLst>
          </p:cNvPr>
          <p:cNvSpPr txBox="1"/>
          <p:nvPr/>
        </p:nvSpPr>
        <p:spPr>
          <a:xfrm>
            <a:off x="6562323" y="5364561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C15074-2CC9-2FC9-07A7-A2F0F7EF82DD}"/>
              </a:ext>
            </a:extLst>
          </p:cNvPr>
          <p:cNvSpPr/>
          <p:nvPr/>
        </p:nvSpPr>
        <p:spPr>
          <a:xfrm>
            <a:off x="4943423" y="5229356"/>
            <a:ext cx="1618900" cy="15938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A067E77-7E3C-6D26-0D4B-56CF504763CC}"/>
              </a:ext>
            </a:extLst>
          </p:cNvPr>
          <p:cNvSpPr/>
          <p:nvPr/>
        </p:nvSpPr>
        <p:spPr>
          <a:xfrm>
            <a:off x="4943423" y="5229356"/>
            <a:ext cx="1618900" cy="15938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746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6FDE06-CA38-F9BA-3894-6ECFCE68051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お祭り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1D4136-D121-06A6-3A20-0B6BCEDFED57}"/>
              </a:ext>
            </a:extLst>
          </p:cNvPr>
          <p:cNvSpPr txBox="1"/>
          <p:nvPr/>
        </p:nvSpPr>
        <p:spPr>
          <a:xfrm>
            <a:off x="6494727" y="31399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3D55FF-42C0-E905-202E-CEC55148E7FA}"/>
              </a:ext>
            </a:extLst>
          </p:cNvPr>
          <p:cNvSpPr/>
          <p:nvPr/>
        </p:nvSpPr>
        <p:spPr>
          <a:xfrm>
            <a:off x="4632080" y="2844800"/>
            <a:ext cx="1943100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2BBAFE-F733-13BA-4454-FC996F1762D4}"/>
              </a:ext>
            </a:extLst>
          </p:cNvPr>
          <p:cNvSpPr/>
          <p:nvPr/>
        </p:nvSpPr>
        <p:spPr>
          <a:xfrm>
            <a:off x="4632080" y="2844800"/>
            <a:ext cx="1943100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10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0B7DA7-97AC-F236-7A37-703582F647FF}"/>
              </a:ext>
            </a:extLst>
          </p:cNvPr>
          <p:cNvSpPr txBox="1"/>
          <p:nvPr/>
        </p:nvSpPr>
        <p:spPr>
          <a:xfrm>
            <a:off x="5756535" y="747117"/>
            <a:ext cx="1677382" cy="30871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歯を</a:t>
            </a:r>
            <a:endParaRPr kumimoji="1"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F73CED-E1FE-8FA5-0B37-6A2E4DF6E499}"/>
              </a:ext>
            </a:extLst>
          </p:cNvPr>
          <p:cNvSpPr txBox="1"/>
          <p:nvPr/>
        </p:nvSpPr>
        <p:spPr>
          <a:xfrm>
            <a:off x="3747400" y="747117"/>
            <a:ext cx="1677382" cy="649223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食いしばる</a:t>
            </a:r>
            <a:endParaRPr kumimoji="1"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62876F-9B11-BC06-DA37-7D0866477727}"/>
              </a:ext>
            </a:extLst>
          </p:cNvPr>
          <p:cNvSpPr txBox="1"/>
          <p:nvPr/>
        </p:nvSpPr>
        <p:spPr>
          <a:xfrm>
            <a:off x="7255148" y="1216818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4BE32D-D345-5C14-0690-984BF3152D9E}"/>
              </a:ext>
            </a:extLst>
          </p:cNvPr>
          <p:cNvSpPr/>
          <p:nvPr/>
        </p:nvSpPr>
        <p:spPr>
          <a:xfrm>
            <a:off x="5989320" y="747117"/>
            <a:ext cx="1265828" cy="13102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DA638A-B222-3409-DC90-A07CBF093775}"/>
              </a:ext>
            </a:extLst>
          </p:cNvPr>
          <p:cNvSpPr/>
          <p:nvPr/>
        </p:nvSpPr>
        <p:spPr>
          <a:xfrm>
            <a:off x="5989320" y="747117"/>
            <a:ext cx="1265828" cy="13102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88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614ACA-D579-FB61-F9AD-4F05ACA3709B}"/>
              </a:ext>
            </a:extLst>
          </p:cNvPr>
          <p:cNvSpPr txBox="1"/>
          <p:nvPr/>
        </p:nvSpPr>
        <p:spPr>
          <a:xfrm>
            <a:off x="6682348" y="218963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しゃ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6F9EB-E664-0BC6-005A-62A4ED6470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4EE9DB-ACAF-B903-A07F-479341824F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D2864D-DDC2-B072-F622-20D2918FFC2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196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BC276B-C6C0-4D61-63D7-64F4AAB404C3}"/>
              </a:ext>
            </a:extLst>
          </p:cNvPr>
          <p:cNvSpPr txBox="1"/>
          <p:nvPr/>
        </p:nvSpPr>
        <p:spPr>
          <a:xfrm>
            <a:off x="680181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DE5BEEA-1A5F-8455-7737-9581C13A7661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E1673B-504E-DF37-DEB5-CC7FE42A8411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B07676-3AE8-7893-707B-55B9C9034187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149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52FEAF-7BFA-4208-1036-BA9412B08212}"/>
              </a:ext>
            </a:extLst>
          </p:cNvPr>
          <p:cNvSpPr txBox="1"/>
          <p:nvPr/>
        </p:nvSpPr>
        <p:spPr>
          <a:xfrm>
            <a:off x="6817053" y="236199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D848348-FD54-75C0-E6DF-952738AC7D8B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95BA3C-8A3C-39A8-A3F6-29C7DAE04A9A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3F5E4F-98A1-279F-9BF1-1606FD35B04A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4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0E90DD-6974-239B-B48B-A52E5762D740}"/>
              </a:ext>
            </a:extLst>
          </p:cNvPr>
          <p:cNvSpPr txBox="1"/>
          <p:nvPr/>
        </p:nvSpPr>
        <p:spPr>
          <a:xfrm>
            <a:off x="680181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0AFF537-B723-4148-2A2D-85755FB46D57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E324DF-A37D-31A6-1E69-1B729419680D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6EF7F04-6446-A648-08DE-217F2D726803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349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CA22FC-95B0-B4AD-5EC2-473829FCA1E2}"/>
              </a:ext>
            </a:extLst>
          </p:cNvPr>
          <p:cNvSpPr txBox="1"/>
          <p:nvPr/>
        </p:nvSpPr>
        <p:spPr>
          <a:xfrm>
            <a:off x="5866974" y="1143357"/>
            <a:ext cx="1969770" cy="319242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湯を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53B011-09F3-CD95-DE5E-712F911262EE}"/>
              </a:ext>
            </a:extLst>
          </p:cNvPr>
          <p:cNvSpPr txBox="1"/>
          <p:nvPr/>
        </p:nvSpPr>
        <p:spPr>
          <a:xfrm>
            <a:off x="3370373" y="2278380"/>
            <a:ext cx="1969770" cy="45796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わかす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EBE64B-7BCC-2102-7F8D-9B9012A3C5BB}"/>
              </a:ext>
            </a:extLst>
          </p:cNvPr>
          <p:cNvSpPr txBox="1"/>
          <p:nvPr/>
        </p:nvSpPr>
        <p:spPr>
          <a:xfrm>
            <a:off x="7750775" y="1602641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CC51A2D-DC79-1059-D612-8876BA9183A0}"/>
              </a:ext>
            </a:extLst>
          </p:cNvPr>
          <p:cNvSpPr/>
          <p:nvPr/>
        </p:nvSpPr>
        <p:spPr>
          <a:xfrm>
            <a:off x="6013929" y="1143357"/>
            <a:ext cx="1653025" cy="15312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0222F9A-3F45-9EDB-54DA-FF675DE96B30}"/>
              </a:ext>
            </a:extLst>
          </p:cNvPr>
          <p:cNvSpPr/>
          <p:nvPr/>
        </p:nvSpPr>
        <p:spPr>
          <a:xfrm>
            <a:off x="6013929" y="1143357"/>
            <a:ext cx="1653025" cy="15312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49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958396-E493-5805-0C28-1DAA47819831}"/>
              </a:ext>
            </a:extLst>
          </p:cNvPr>
          <p:cNvSpPr txBox="1"/>
          <p:nvPr/>
        </p:nvSpPr>
        <p:spPr>
          <a:xfrm>
            <a:off x="6682348" y="218963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AF934D-E605-8280-359E-3D1049C56A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6DAAA3-9FFB-DAD0-3D74-6F2BB6845B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18F071-9FE8-6983-95B9-A1D9A0F45C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537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52A252-57B2-90F6-D294-BBB40123165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F5477-BF74-F498-C3A6-96C86A0F1B95}"/>
              </a:ext>
            </a:extLst>
          </p:cNvPr>
          <p:cNvSpPr txBox="1"/>
          <p:nvPr/>
        </p:nvSpPr>
        <p:spPr>
          <a:xfrm>
            <a:off x="6616647" y="11587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AA9779-52E6-64E1-B758-904CFA1989EE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230330-B4D8-929A-5587-AE169CBD0227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58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8A0C6A-A992-2793-9193-FEBFE313FA68}"/>
              </a:ext>
            </a:extLst>
          </p:cNvPr>
          <p:cNvSpPr txBox="1"/>
          <p:nvPr/>
        </p:nvSpPr>
        <p:spPr>
          <a:xfrm>
            <a:off x="6590908" y="1333686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ふく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17E674-284D-9EB0-D7A9-571E3742A9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0E8D4C-E80F-5D89-6216-05764F730FB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C9E7BE-DF7D-07D2-185A-E4D118E410E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8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97D2F4-D230-164C-63AF-727C25A5698E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C5C9C-EDCF-1893-8DB5-26873E0456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8169DE-FB8D-9E0C-BBA3-A1E818A75C8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4538A1-7502-6139-0F40-AF9FC6B9E64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9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345F7D-CAC9-C555-22C8-D4A9B3A07868}"/>
              </a:ext>
            </a:extLst>
          </p:cNvPr>
          <p:cNvSpPr txBox="1"/>
          <p:nvPr/>
        </p:nvSpPr>
        <p:spPr>
          <a:xfrm>
            <a:off x="6695133" y="1691431"/>
            <a:ext cx="1415772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AE6668B-2933-8239-425C-7FB893E6A3A0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0EF252-D6AA-A81F-55D6-A0D8D5B564B2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B64A19-A8BC-76AB-4D76-5DD2F2A9CA05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571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E1E6C-B58A-400D-7E47-932C469249CA}"/>
              </a:ext>
            </a:extLst>
          </p:cNvPr>
          <p:cNvSpPr txBox="1"/>
          <p:nvPr/>
        </p:nvSpPr>
        <p:spPr>
          <a:xfrm>
            <a:off x="6606148" y="415559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BA793D-77D4-2700-177D-C8D4A5E49D5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1EB39A-3CDF-F1D9-E491-1A66DFB5DEBE}"/>
              </a:ext>
            </a:extLst>
          </p:cNvPr>
          <p:cNvSpPr/>
          <p:nvPr/>
        </p:nvSpPr>
        <p:spPr>
          <a:xfrm>
            <a:off x="4021458" y="3772193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431850-6A3B-BE97-9108-2C2A550F9EB8}"/>
              </a:ext>
            </a:extLst>
          </p:cNvPr>
          <p:cNvSpPr/>
          <p:nvPr/>
        </p:nvSpPr>
        <p:spPr>
          <a:xfrm>
            <a:off x="4021458" y="3772193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158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D4FA0D-3B5D-8959-2C11-111122A0AC83}"/>
              </a:ext>
            </a:extLst>
          </p:cNvPr>
          <p:cNvSpPr txBox="1"/>
          <p:nvPr/>
        </p:nvSpPr>
        <p:spPr>
          <a:xfrm>
            <a:off x="6809433" y="22019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あぶら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BBE6D7D-F386-853B-0543-41D37CEE8F5D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899A6D-FC35-AFDA-F7BD-281AFE3327E1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68C21B-7B07-9702-973C-0926161B2726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892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9DB05E-D67D-557C-A6BC-FE92F6C34B15}"/>
              </a:ext>
            </a:extLst>
          </p:cNvPr>
          <p:cNvSpPr txBox="1"/>
          <p:nvPr/>
        </p:nvSpPr>
        <p:spPr>
          <a:xfrm>
            <a:off x="4616218" y="83855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きょう里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540D9E-9361-19A7-2B9F-83FE1F664AAE}"/>
              </a:ext>
            </a:extLst>
          </p:cNvPr>
          <p:cNvSpPr txBox="1"/>
          <p:nvPr/>
        </p:nvSpPr>
        <p:spPr>
          <a:xfrm>
            <a:off x="6219423" y="559209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721CCA1-6AC1-C3DB-4EFA-034972F8D3E7}"/>
              </a:ext>
            </a:extLst>
          </p:cNvPr>
          <p:cNvSpPr/>
          <p:nvPr/>
        </p:nvSpPr>
        <p:spPr>
          <a:xfrm>
            <a:off x="4864100" y="5266968"/>
            <a:ext cx="1533280" cy="1504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8FEE6E-BDE7-48B2-113E-0E044A28DAFE}"/>
              </a:ext>
            </a:extLst>
          </p:cNvPr>
          <p:cNvSpPr/>
          <p:nvPr/>
        </p:nvSpPr>
        <p:spPr>
          <a:xfrm>
            <a:off x="4864100" y="5266968"/>
            <a:ext cx="1533280" cy="1504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04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AE944-001A-9895-00B6-31AF8A7AF48C}"/>
              </a:ext>
            </a:extLst>
          </p:cNvPr>
          <p:cNvSpPr txBox="1"/>
          <p:nvPr/>
        </p:nvSpPr>
        <p:spPr>
          <a:xfrm>
            <a:off x="6743308" y="157241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736AA-2440-1F16-E277-7292E6BBCB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9697C3-28F9-1D44-E1E9-E877D02FBB1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BDD46C-8BB3-E57B-3A0A-17FAC8ACB1A6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00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23C845-EA9D-D307-4DA0-5075742F9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B8CDE9-2CA4-913D-55F2-527AF893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FEF589-A042-1B29-5A24-6C9455E10F8C}"/>
              </a:ext>
            </a:extLst>
          </p:cNvPr>
          <p:cNvSpPr txBox="1"/>
          <p:nvPr/>
        </p:nvSpPr>
        <p:spPr>
          <a:xfrm>
            <a:off x="6809433" y="22019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ひつじ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479B0FA-EFCC-FB5C-F561-57E8D6444D9A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A0C6BD-E750-30CF-0D98-AE96FB080156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3423E0-5FAE-C4B3-FB7B-4285954ECD62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79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A2A077-2B95-D9A6-0A7D-CA66AC7B3D03}"/>
              </a:ext>
            </a:extLst>
          </p:cNvPr>
          <p:cNvSpPr txBox="1"/>
          <p:nvPr/>
        </p:nvSpPr>
        <p:spPr>
          <a:xfrm>
            <a:off x="6598528" y="165098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27359-6FD3-2B33-92B3-9C74C05C3A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FA8DBF-9185-4926-7A26-5ADFA85AF0F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DBEF31-AE73-3C33-5685-28A1C08AB4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076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910D47-30E1-D973-241A-DE1005FB5FAB}"/>
              </a:ext>
            </a:extLst>
          </p:cNvPr>
          <p:cNvSpPr txBox="1"/>
          <p:nvPr/>
        </p:nvSpPr>
        <p:spPr>
          <a:xfrm>
            <a:off x="6636628" y="1690062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 　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703C17-8325-34EE-EBD5-62772C8626C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ED662A-B3A2-6CC1-98A4-C9B01FB0D45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58C660-C04B-543D-3801-3F8E9745FB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726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6731CD-4817-2C98-2D6A-CE00384870AF}"/>
              </a:ext>
            </a:extLst>
          </p:cNvPr>
          <p:cNvSpPr txBox="1"/>
          <p:nvPr/>
        </p:nvSpPr>
        <p:spPr>
          <a:xfrm>
            <a:off x="6771333" y="269727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EB48C5C-025C-A300-D988-E1C552C27333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5A90BB-4772-6229-0B3B-B79904AA4A69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832B7A-2074-F7DB-2413-97389F38A7A9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00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E20A43-69A5-11A2-5280-BCBB69137A5E}"/>
              </a:ext>
            </a:extLst>
          </p:cNvPr>
          <p:cNvSpPr txBox="1"/>
          <p:nvPr/>
        </p:nvSpPr>
        <p:spPr>
          <a:xfrm>
            <a:off x="6756093" y="21257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みなと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3869101-3C48-ACF2-C8BA-71E9CE9E6161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4E40F9-3964-CEE4-757F-2AE2C991A09A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A39BBF-54BC-F6A5-7C0A-52CAD3B07ACF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596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F5F698-9337-E7D6-E7A5-D52B19BF1F5A}"/>
              </a:ext>
            </a:extLst>
          </p:cNvPr>
          <p:cNvSpPr txBox="1"/>
          <p:nvPr/>
        </p:nvSpPr>
        <p:spPr>
          <a:xfrm>
            <a:off x="6715191" y="15980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2BC7AA-24C6-C8CF-334F-1F495BB90D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92949D-B2F2-1642-3F0D-43893BC192D1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C2D5C2-3A22-7B1B-1304-F8D4733BBACC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14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7576E3-6313-0BF9-7B52-41DBA84E05CD}"/>
              </a:ext>
            </a:extLst>
          </p:cNvPr>
          <p:cNvSpPr txBox="1"/>
          <p:nvPr/>
        </p:nvSpPr>
        <p:spPr>
          <a:xfrm>
            <a:off x="6606148" y="191768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C5B212-796E-0699-66DC-C77DB0696D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46EFE2-83D3-4B26-0C8B-BEE47311D6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821275-04A8-53AB-07FF-D94A64FD303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61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254F48-93D6-C861-41FC-187F970884B6}"/>
              </a:ext>
            </a:extLst>
          </p:cNvPr>
          <p:cNvSpPr txBox="1"/>
          <p:nvPr/>
        </p:nvSpPr>
        <p:spPr>
          <a:xfrm>
            <a:off x="6590908" y="159002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2ED4E5-0678-888B-0204-BF095C8566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C396A3-564A-7E1F-DF0D-E35275D68E7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77E31A-7E52-7E5F-25F3-2C3769091DA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26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44E7D-2BA7-9E02-5404-A36D98F2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本から発見したことをつたえ合おう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6A516C-7139-B3EF-08F5-E4AFF2F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F6DBA-12B3-58ED-2AEB-0D1CBADCD2E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二学期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D9D857-EE7C-BC5A-9ADB-1C94E29621E1}"/>
              </a:ext>
            </a:extLst>
          </p:cNvPr>
          <p:cNvSpPr txBox="1"/>
          <p:nvPr/>
        </p:nvSpPr>
        <p:spPr>
          <a:xfrm>
            <a:off x="6487107" y="1428264"/>
            <a:ext cx="1015663" cy="45935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 がっ　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3651C3-B07D-178D-D014-AB4E06E58E21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E460B5-E3A4-7C53-565B-578D1302371F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16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44E7D-2BA7-9E02-5404-A36D98F2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本から発見したことをつたえ合おう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6A516C-7139-B3EF-08F5-E4AFF2F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9496E3-4EBB-7EC5-FEE5-81A93B43C373}"/>
              </a:ext>
            </a:extLst>
          </p:cNvPr>
          <p:cNvSpPr txBox="1"/>
          <p:nvPr/>
        </p:nvSpPr>
        <p:spPr>
          <a:xfrm>
            <a:off x="6590908" y="159002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B7AE23-C6F7-E2F0-D9F4-F964290B16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07AF04-BCCA-4D2E-44A2-9CA2FC07D4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116E79-235F-0DF8-F44F-1951FC19982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43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F85973-001D-1170-E958-DBFF7CF03176}"/>
              </a:ext>
            </a:extLst>
          </p:cNvPr>
          <p:cNvSpPr txBox="1"/>
          <p:nvPr/>
        </p:nvSpPr>
        <p:spPr>
          <a:xfrm>
            <a:off x="6590908" y="159002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きゅう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C043B2-A449-D8D8-4B3C-FE391CA04D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9BA901-3107-2777-A81E-B5F0092A10A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708398-B109-CA01-4577-229DA516FD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0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C6BB3E-246B-2A73-248B-C58DB0DF3D4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CB9B2D-DFCC-F2DF-93DB-1876A0DE420B}"/>
              </a:ext>
            </a:extLst>
          </p:cNvPr>
          <p:cNvSpPr txBox="1"/>
          <p:nvPr/>
        </p:nvSpPr>
        <p:spPr>
          <a:xfrm>
            <a:off x="6479487" y="815697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 しき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3159F0-BA62-18EF-688A-B6DF1726770A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0040E8-C564-0A1C-4EA7-32D561A52789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518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31F4AE-BCF2-50B0-73C9-939D18D01AEF}"/>
              </a:ext>
            </a:extLst>
          </p:cNvPr>
          <p:cNvSpPr txBox="1"/>
          <p:nvPr/>
        </p:nvSpPr>
        <p:spPr>
          <a:xfrm>
            <a:off x="6872848" y="161923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れつ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E9CAC7-E057-250B-D3F5-A8CAA7830B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AD65B6-7B62-E605-2F80-EF9063916C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226B47-35BE-3572-B7B5-A3BF81F21E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33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CA138B-809C-DDE0-A548-DEE543471AA6}"/>
              </a:ext>
            </a:extLst>
          </p:cNvPr>
          <p:cNvSpPr txBox="1"/>
          <p:nvPr/>
        </p:nvSpPr>
        <p:spPr>
          <a:xfrm>
            <a:off x="6583288" y="19481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しゅう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E4B095-0808-7BB9-3EB4-1F0B5C9182E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38A5AA-C5B6-A555-2177-7DC75AA1902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B85FA2-4808-5D48-E85F-DD04668EC49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3BAA69-5E7B-5D73-AD23-E21340A5D6AF}"/>
              </a:ext>
            </a:extLst>
          </p:cNvPr>
          <p:cNvSpPr txBox="1"/>
          <p:nvPr/>
        </p:nvSpPr>
        <p:spPr>
          <a:xfrm>
            <a:off x="6606148" y="169670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だん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F30DFB-B40E-CABB-75D3-7FB80CBB702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D715E0-A0C7-3188-0E7C-BBFBD51D96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C9C9A1-F85F-B144-3A42-4286F664481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26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98DCC-56A4-CCD1-C2E9-F2FAADA111FE}"/>
              </a:ext>
            </a:extLst>
          </p:cNvPr>
          <p:cNvSpPr txBox="1"/>
          <p:nvPr/>
        </p:nvSpPr>
        <p:spPr>
          <a:xfrm>
            <a:off x="6590908" y="16814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 たい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E66285-3D26-B5C5-A46D-14D5C62927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6F51CA-5811-F70A-94D6-F1487DF8D30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44ADC5-6EBE-AE98-0F3B-9F22708B3B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426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38B391-5B96-BD69-FD75-A0FAD23DF418}"/>
              </a:ext>
            </a:extLst>
          </p:cNvPr>
          <p:cNvSpPr txBox="1"/>
          <p:nvPr/>
        </p:nvSpPr>
        <p:spPr>
          <a:xfrm>
            <a:off x="6857608" y="1932921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　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45897C-8F3F-4CC2-30AB-99385B32566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B3EF1F-6EAF-FF4A-0AAD-1F9708BEA2D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493580-B3A9-059A-9129-0AF4173811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950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CCE838-D6E6-3469-08A6-3FA6DEF1DC41}"/>
              </a:ext>
            </a:extLst>
          </p:cNvPr>
          <p:cNvSpPr txBox="1"/>
          <p:nvPr/>
        </p:nvSpPr>
        <p:spPr>
          <a:xfrm>
            <a:off x="6810478" y="1426889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87E6A7-C5EC-6F40-4E74-F389FDA1E6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42303D-4D8C-96AC-6CDE-1C12D3E8F6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85C283-19E5-7663-E47A-C9D142EAE2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4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0FB11-C749-4334-7E93-FADAB6FF0AA4}"/>
              </a:ext>
            </a:extLst>
          </p:cNvPr>
          <p:cNvSpPr txBox="1"/>
          <p:nvPr/>
        </p:nvSpPr>
        <p:spPr>
          <a:xfrm>
            <a:off x="6712828" y="161923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ちく　りん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F1781F-F731-E465-1635-645BD65EEC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F6F26B-58C3-7AB3-84B6-A5029BEEA7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257357-DAD3-8F39-5EA0-D431EFB09B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733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917F27-FB11-E208-3CFE-F66155889E76}"/>
              </a:ext>
            </a:extLst>
          </p:cNvPr>
          <p:cNvSpPr txBox="1"/>
          <p:nvPr/>
        </p:nvSpPr>
        <p:spPr>
          <a:xfrm>
            <a:off x="4616218" y="83855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暗しょう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A85D8E-E030-BC38-6489-EFA5B629177B}"/>
              </a:ext>
            </a:extLst>
          </p:cNvPr>
          <p:cNvSpPr txBox="1"/>
          <p:nvPr/>
        </p:nvSpPr>
        <p:spPr>
          <a:xfrm>
            <a:off x="6425163" y="929997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936CC3-72A0-20C2-0979-FB17D2C6742E}"/>
              </a:ext>
            </a:extLst>
          </p:cNvPr>
          <p:cNvSpPr/>
          <p:nvPr/>
        </p:nvSpPr>
        <p:spPr>
          <a:xfrm>
            <a:off x="4861560" y="838556"/>
            <a:ext cx="1637420" cy="15922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EE677F-8BDC-95C2-0199-B4B9470DEE5D}"/>
              </a:ext>
            </a:extLst>
          </p:cNvPr>
          <p:cNvSpPr/>
          <p:nvPr/>
        </p:nvSpPr>
        <p:spPr>
          <a:xfrm>
            <a:off x="4861560" y="838556"/>
            <a:ext cx="1637420" cy="15922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517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DED434-338D-7954-73F7-8FF7B21F1D7B}"/>
              </a:ext>
            </a:extLst>
          </p:cNvPr>
          <p:cNvSpPr txBox="1"/>
          <p:nvPr/>
        </p:nvSpPr>
        <p:spPr>
          <a:xfrm>
            <a:off x="6810478" y="161923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　もの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6AABD3-7292-06AF-0516-1DE35AC098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1E402B-D927-6FF9-94AF-DEA23E3E476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943A7B-4309-53B0-2A1D-D4E81AB7413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13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483977-0B45-EB9E-C2A4-2BF746B0043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7C32D-5661-FE89-DF4D-50958B283EDE}"/>
              </a:ext>
            </a:extLst>
          </p:cNvPr>
          <p:cNvSpPr txBox="1"/>
          <p:nvPr/>
        </p:nvSpPr>
        <p:spPr>
          <a:xfrm>
            <a:off x="6511680" y="1398528"/>
            <a:ext cx="1015663" cy="49602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ば　けん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313D51-9922-0DF8-428E-25725434AA24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F4EE4F-5220-F44D-DB3D-3477697B9733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98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AE966-B421-E990-E913-7419C512A874}"/>
              </a:ext>
            </a:extLst>
          </p:cNvPr>
          <p:cNvSpPr txBox="1"/>
          <p:nvPr/>
        </p:nvSpPr>
        <p:spPr>
          <a:xfrm>
            <a:off x="6771333" y="269727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5E716EA-59C5-965A-981B-F3D708F11E2F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FBF2FEA-3E71-F495-A010-77904829B36D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F15F5E-E631-1DD3-0B8A-ED3DBD9B74B7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3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92F2C8-B06B-83BA-DF67-94216F2F3C46}"/>
              </a:ext>
            </a:extLst>
          </p:cNvPr>
          <p:cNvSpPr txBox="1"/>
          <p:nvPr/>
        </p:nvSpPr>
        <p:spPr>
          <a:xfrm>
            <a:off x="6810478" y="167257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ぶん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FDA761-411B-02F2-7FAD-B044D7E44D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45D76B-B235-C87E-C1AB-6C4D6478EB1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2AB957-7248-6DC0-5FA9-8038E09DB01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8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6A86D2-1970-262E-B1DD-320977026FBD}"/>
              </a:ext>
            </a:extLst>
          </p:cNvPr>
          <p:cNvSpPr txBox="1"/>
          <p:nvPr/>
        </p:nvSpPr>
        <p:spPr>
          <a:xfrm>
            <a:off x="5498059" y="747117"/>
            <a:ext cx="2323713" cy="54860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放って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6B794A-CF07-E032-2BF6-B6AB54B3F550}"/>
              </a:ext>
            </a:extLst>
          </p:cNvPr>
          <p:cNvSpPr txBox="1"/>
          <p:nvPr/>
        </p:nvSpPr>
        <p:spPr>
          <a:xfrm>
            <a:off x="3174346" y="3208020"/>
            <a:ext cx="2323713" cy="36499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5EF514-FBB5-5066-B506-3CF55D412018}"/>
              </a:ext>
            </a:extLst>
          </p:cNvPr>
          <p:cNvSpPr txBox="1"/>
          <p:nvPr/>
        </p:nvSpPr>
        <p:spPr>
          <a:xfrm>
            <a:off x="7670799" y="1059954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B29F93-17DE-5DA3-D5F2-87E37B549B8A}"/>
              </a:ext>
            </a:extLst>
          </p:cNvPr>
          <p:cNvSpPr/>
          <p:nvPr/>
        </p:nvSpPr>
        <p:spPr>
          <a:xfrm>
            <a:off x="5746750" y="808100"/>
            <a:ext cx="1924049" cy="18271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7E0662-7B9A-5044-BC4C-3FE9CB8F2618}"/>
              </a:ext>
            </a:extLst>
          </p:cNvPr>
          <p:cNvSpPr/>
          <p:nvPr/>
        </p:nvSpPr>
        <p:spPr>
          <a:xfrm>
            <a:off x="5746750" y="808100"/>
            <a:ext cx="1924049" cy="18271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52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14C64F-2BCF-D3A0-9196-30D467ED0CA7}"/>
              </a:ext>
            </a:extLst>
          </p:cNvPr>
          <p:cNvSpPr txBox="1"/>
          <p:nvPr/>
        </p:nvSpPr>
        <p:spPr>
          <a:xfrm>
            <a:off x="6865228" y="1191417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FE72AC-2DFF-57ED-B14A-1A6A2AE1FC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9A00D1-EFD3-AEE0-9841-8FA96CAFC24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B5FC5A-EABB-0526-FF4C-29378DC1933D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541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D5DB3F-A758-0EAF-104A-361A3CFC58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D173D3-8766-4E33-AECF-3A314F52E2B3}"/>
              </a:ext>
            </a:extLst>
          </p:cNvPr>
          <p:cNvSpPr txBox="1"/>
          <p:nvPr/>
        </p:nvSpPr>
        <p:spPr>
          <a:xfrm>
            <a:off x="6616647" y="11587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0086D9-4C04-7E66-0FE9-427127CB4715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3372AA-390A-F8B2-F6DA-70394911F364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128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8FFA05-2A7D-D34F-FA2E-DC1D850EF037}"/>
              </a:ext>
            </a:extLst>
          </p:cNvPr>
          <p:cNvSpPr txBox="1"/>
          <p:nvPr/>
        </p:nvSpPr>
        <p:spPr>
          <a:xfrm>
            <a:off x="6705208" y="1650981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 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E652C0-0E5C-2085-E0C6-7B4327E3DD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F5AF2D-DDD1-43E5-1A60-8376B8E03FD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05BB54-7E16-1DC2-E280-6EF2FC0839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5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EAB2A7-BF75-5B2B-68E7-575C2C244EE1}"/>
              </a:ext>
            </a:extLst>
          </p:cNvPr>
          <p:cNvSpPr txBox="1"/>
          <p:nvPr/>
        </p:nvSpPr>
        <p:spPr>
          <a:xfrm>
            <a:off x="6810478" y="133856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てん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D453E3-8E71-B16D-7E7D-3C42273E9B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7F22D4-2CBE-E0A3-5581-829F7011E6D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DC7820-0F10-9265-0066-84CBFEB0C66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59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4EE4BC-A356-4118-EE54-0894645484DC}"/>
              </a:ext>
            </a:extLst>
          </p:cNvPr>
          <p:cNvSpPr txBox="1"/>
          <p:nvPr/>
        </p:nvSpPr>
        <p:spPr>
          <a:xfrm>
            <a:off x="6810478" y="146048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43F6C-CB9D-DBF9-3D94-7690FFB781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96DAF9-107D-4AFA-776E-B34DBC148E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D248B8-8C96-D7E6-6756-E9A6602348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765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D9C3F-EDED-DC48-F3FF-954649200B3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CCC74A-9AD8-6B72-487A-D1E5BB1F40FF}"/>
              </a:ext>
            </a:extLst>
          </p:cNvPr>
          <p:cNvSpPr txBox="1"/>
          <p:nvPr/>
        </p:nvSpPr>
        <p:spPr>
          <a:xfrm>
            <a:off x="6622952" y="2728436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DB6E3C4-49ED-C7C1-D0B8-AE7867775C75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5642E5B-FE4C-AD05-4483-BBE5F68BB66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35819F5-62A6-B808-348C-63E8B3CE73F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BC2F04-57AE-E0C1-5506-F8343E8E568D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0F75C94-3BBD-B1F5-EAF3-6BCE5425B50F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03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371C16-E7A3-EB2A-422B-35FB88630D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D8BBA1-425E-0337-1D95-9C2BB7E49B99}"/>
              </a:ext>
            </a:extLst>
          </p:cNvPr>
          <p:cNvSpPr txBox="1"/>
          <p:nvPr/>
        </p:nvSpPr>
        <p:spPr>
          <a:xfrm>
            <a:off x="6516272" y="1554480"/>
            <a:ext cx="1015663" cy="5303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  ず  ちょう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576340-60AF-90CC-F785-3DF37775C9AD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D2A9F9-EBB3-FD40-D766-B63D1C68D453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259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C46758-9555-BBB0-0A19-31FFBB74663B}"/>
              </a:ext>
            </a:extLst>
          </p:cNvPr>
          <p:cNvSpPr txBox="1"/>
          <p:nvPr/>
        </p:nvSpPr>
        <p:spPr>
          <a:xfrm>
            <a:off x="6941428" y="17195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　めい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9B55C-0BBF-BE6A-7A3B-412AB77D14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979D18-6319-177E-591A-418AFCE3A04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6AB003-3A83-F48B-F9EC-9896FDA6A09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68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6E98F-F252-7656-4B43-3A2127EE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道具のうつりかわりを説明しよう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243FA-815E-4A3E-DB05-3FF608E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5A855B-236F-A0D4-19D8-4AD99B7B545D}"/>
              </a:ext>
            </a:extLst>
          </p:cNvPr>
          <p:cNvSpPr txBox="1"/>
          <p:nvPr/>
        </p:nvSpPr>
        <p:spPr>
          <a:xfrm>
            <a:off x="5683018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れいぞう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49EA00-6CC0-EAC1-ACA2-E69CDBB54481}"/>
              </a:ext>
            </a:extLst>
          </p:cNvPr>
          <p:cNvSpPr txBox="1"/>
          <p:nvPr/>
        </p:nvSpPr>
        <p:spPr>
          <a:xfrm>
            <a:off x="5074668" y="5694581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7A5B7D-B4EB-242E-9CE7-22F8B42EAD00}"/>
              </a:ext>
            </a:extLst>
          </p:cNvPr>
          <p:cNvSpPr txBox="1"/>
          <p:nvPr/>
        </p:nvSpPr>
        <p:spPr>
          <a:xfrm>
            <a:off x="3351298" y="5166717"/>
            <a:ext cx="1969770" cy="15007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庫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8A59B-1839-FFE9-6782-7D866228B671}"/>
              </a:ext>
            </a:extLst>
          </p:cNvPr>
          <p:cNvSpPr/>
          <p:nvPr/>
        </p:nvSpPr>
        <p:spPr>
          <a:xfrm>
            <a:off x="3625850" y="5187950"/>
            <a:ext cx="1581150" cy="15621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308167-BCF6-F72B-29B7-37BB2AE079FE}"/>
              </a:ext>
            </a:extLst>
          </p:cNvPr>
          <p:cNvSpPr/>
          <p:nvPr/>
        </p:nvSpPr>
        <p:spPr>
          <a:xfrm>
            <a:off x="3625850" y="5187950"/>
            <a:ext cx="1581150" cy="15621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6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6E98F-F252-7656-4B43-3A2127EE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道具のうつりかわりを説明しよう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243FA-815E-4A3E-DB05-3FF608E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CF559F-3315-261B-62FC-F12590E758A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自転車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D7B7FA-9C6B-09E6-5D6F-4040E6B628CE}"/>
              </a:ext>
            </a:extLst>
          </p:cNvPr>
          <p:cNvSpPr txBox="1"/>
          <p:nvPr/>
        </p:nvSpPr>
        <p:spPr>
          <a:xfrm>
            <a:off x="6516272" y="1554480"/>
            <a:ext cx="1015663" cy="5303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てん  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DA6502-1FE1-0970-A397-6CFB8DA3C1B1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2FF807-0C4D-DEA6-5E1F-F9371894F7CE}"/>
              </a:ext>
            </a:extLst>
          </p:cNvPr>
          <p:cNvSpPr/>
          <p:nvPr/>
        </p:nvSpPr>
        <p:spPr>
          <a:xfrm>
            <a:off x="4568580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802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1E5906-0515-3DF0-A7A4-5370CE23B44F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いち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4CA347-B0E5-6D29-D0F8-E5CA772178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80B45-8786-D16B-D06E-E3047B5D817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1252BB-89D9-421F-834A-1E1A805ECA6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95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4E7AD2-58F1-8AE6-FE90-41F6EC9656C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福引き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BCAB9-212F-3869-7E1C-9C2521F9F8D0}"/>
              </a:ext>
            </a:extLst>
          </p:cNvPr>
          <p:cNvSpPr txBox="1"/>
          <p:nvPr/>
        </p:nvSpPr>
        <p:spPr>
          <a:xfrm>
            <a:off x="6539132" y="1203960"/>
            <a:ext cx="1015663" cy="2926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687036-50A1-4381-A827-149FE18924FB}"/>
              </a:ext>
            </a:extLst>
          </p:cNvPr>
          <p:cNvSpPr/>
          <p:nvPr/>
        </p:nvSpPr>
        <p:spPr>
          <a:xfrm>
            <a:off x="4562720" y="946150"/>
            <a:ext cx="1976412" cy="3822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97C24B-3B71-E269-782B-B36A4D0E8B2A}"/>
              </a:ext>
            </a:extLst>
          </p:cNvPr>
          <p:cNvSpPr/>
          <p:nvPr/>
        </p:nvSpPr>
        <p:spPr>
          <a:xfrm>
            <a:off x="4562720" y="946150"/>
            <a:ext cx="1976412" cy="3822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47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3AB957-53FD-50BE-D51B-A06AE72CFBC8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B0608D-3AB1-2DBD-6F9E-A4B52C522D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346AB8-7BFF-4182-41FE-9374EE8518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D65303-08BB-7027-86EB-466905A879D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54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00C30B-9BE9-198F-D7AA-78516C9D1CB6}"/>
              </a:ext>
            </a:extLst>
          </p:cNvPr>
          <p:cNvSpPr txBox="1"/>
          <p:nvPr/>
        </p:nvSpPr>
        <p:spPr>
          <a:xfrm>
            <a:off x="5852002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美じゅつ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64395-A347-D5B0-D7ED-6A624B7E6A68}"/>
              </a:ext>
            </a:extLst>
          </p:cNvPr>
          <p:cNvSpPr txBox="1"/>
          <p:nvPr/>
        </p:nvSpPr>
        <p:spPr>
          <a:xfrm>
            <a:off x="3087168" y="4968194"/>
            <a:ext cx="2323713" cy="18457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0DC563-4D98-443C-8527-5B693AF904DC}"/>
              </a:ext>
            </a:extLst>
          </p:cNvPr>
          <p:cNvSpPr txBox="1"/>
          <p:nvPr/>
        </p:nvSpPr>
        <p:spPr>
          <a:xfrm>
            <a:off x="5066950" y="522935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5E3715-9EB6-DFBD-51C2-4CAECE04437B}"/>
              </a:ext>
            </a:extLst>
          </p:cNvPr>
          <p:cNvSpPr txBox="1"/>
          <p:nvPr/>
        </p:nvSpPr>
        <p:spPr>
          <a:xfrm>
            <a:off x="7583403" y="114963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B91094-3D22-F714-E286-2F17E7AEDC4A}"/>
              </a:ext>
            </a:extLst>
          </p:cNvPr>
          <p:cNvSpPr/>
          <p:nvPr/>
        </p:nvSpPr>
        <p:spPr>
          <a:xfrm>
            <a:off x="6096000" y="800100"/>
            <a:ext cx="1533280" cy="1504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B46CEB-361F-A02F-915D-943183F4C350}"/>
              </a:ext>
            </a:extLst>
          </p:cNvPr>
          <p:cNvSpPr/>
          <p:nvPr/>
        </p:nvSpPr>
        <p:spPr>
          <a:xfrm>
            <a:off x="6096000" y="800100"/>
            <a:ext cx="1533280" cy="1504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8FA1165-5F4E-CDD6-13B3-870ABD70B8BE}"/>
              </a:ext>
            </a:extLst>
          </p:cNvPr>
          <p:cNvSpPr/>
          <p:nvPr/>
        </p:nvSpPr>
        <p:spPr>
          <a:xfrm>
            <a:off x="3448050" y="5124450"/>
            <a:ext cx="1618900" cy="15938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381DF0-4AF2-6139-5D61-A54B8F5E1D84}"/>
              </a:ext>
            </a:extLst>
          </p:cNvPr>
          <p:cNvSpPr/>
          <p:nvPr/>
        </p:nvSpPr>
        <p:spPr>
          <a:xfrm>
            <a:off x="3448050" y="5124450"/>
            <a:ext cx="1618900" cy="15938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093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5E7E53-0D0A-BEA4-4405-ADF4E7EC08BF}"/>
              </a:ext>
            </a:extLst>
          </p:cNvPr>
          <p:cNvSpPr txBox="1"/>
          <p:nvPr/>
        </p:nvSpPr>
        <p:spPr>
          <a:xfrm>
            <a:off x="6629008" y="17500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　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D480D6-ECAE-FD5B-4A06-EBBD0F369F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A37884-8BEB-AF04-3CD5-E9F4C948A0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FEB208-53E0-D2FE-76D5-3AD277AB565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79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9FA22D-8BAC-371C-1993-2FBA247C2B0A}"/>
              </a:ext>
            </a:extLst>
          </p:cNvPr>
          <p:cNvSpPr txBox="1"/>
          <p:nvPr/>
        </p:nvSpPr>
        <p:spPr>
          <a:xfrm>
            <a:off x="5683018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お宮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C684E-0190-9B32-0FCF-64E8DCF80E59}"/>
              </a:ext>
            </a:extLst>
          </p:cNvPr>
          <p:cNvSpPr txBox="1"/>
          <p:nvPr/>
        </p:nvSpPr>
        <p:spPr>
          <a:xfrm>
            <a:off x="7360668" y="2379881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FB51D8-2011-C6F5-8B68-336AA574A62F}"/>
              </a:ext>
            </a:extLst>
          </p:cNvPr>
          <p:cNvSpPr txBox="1"/>
          <p:nvPr/>
        </p:nvSpPr>
        <p:spPr>
          <a:xfrm>
            <a:off x="3389398" y="2270760"/>
            <a:ext cx="1969770" cy="474726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まいり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7D46844-E558-A2C9-4AAE-9ED9A673B479}"/>
              </a:ext>
            </a:extLst>
          </p:cNvPr>
          <p:cNvSpPr/>
          <p:nvPr/>
        </p:nvSpPr>
        <p:spPr>
          <a:xfrm>
            <a:off x="5911850" y="2274748"/>
            <a:ext cx="1533280" cy="1504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74C4BE-F73F-2BFB-DFB8-369E469004F5}"/>
              </a:ext>
            </a:extLst>
          </p:cNvPr>
          <p:cNvSpPr/>
          <p:nvPr/>
        </p:nvSpPr>
        <p:spPr>
          <a:xfrm>
            <a:off x="5911850" y="2274748"/>
            <a:ext cx="1533280" cy="1504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858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64ACC-FC3F-1397-0543-25753BC890D8}"/>
              </a:ext>
            </a:extLst>
          </p:cNvPr>
          <p:cNvSpPr txBox="1"/>
          <p:nvPr/>
        </p:nvSpPr>
        <p:spPr>
          <a:xfrm>
            <a:off x="6644248" y="196925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 だい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A014B9-5B76-21AC-FDF7-0ACC7370F6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503BA2-1947-33AD-A133-A7330F6C48A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0C89E5-7E26-F546-4937-C156217CE5A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409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03CBD9-1AEF-8F6A-606A-5B5E979609DE}"/>
              </a:ext>
            </a:extLst>
          </p:cNvPr>
          <p:cNvSpPr txBox="1"/>
          <p:nvPr/>
        </p:nvSpPr>
        <p:spPr>
          <a:xfrm>
            <a:off x="67713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F2C3D26-EB39-C56F-357F-36BA2DB3EC4A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6A04CA-66E2-5490-9CCD-54B28211AAE5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3274C5-AEA6-370F-661D-D9C1F4AB4D65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04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C0094-949E-CDC2-E211-686EED34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くわしく表す言葉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85B68-6159-FA3A-1BBA-FBC542DC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AA0D5-8DA5-576A-0C81-CBBE494E1BBA}"/>
              </a:ext>
            </a:extLst>
          </p:cNvPr>
          <p:cNvSpPr txBox="1"/>
          <p:nvPr/>
        </p:nvSpPr>
        <p:spPr>
          <a:xfrm>
            <a:off x="6644248" y="1969257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C2885D-2FDE-421B-9CF0-12C5DE0980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945920-F8FD-BE88-7F05-EC0BF340628D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9F0E47-D21D-C6EC-7D52-481E2F218951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824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C0094-949E-CDC2-E211-686EED34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くわしく表す言葉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85B68-6159-FA3A-1BBA-FBC542DC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5E507E-E421-1D79-4498-7E439BCB08C8}"/>
              </a:ext>
            </a:extLst>
          </p:cNvPr>
          <p:cNvSpPr txBox="1"/>
          <p:nvPr/>
        </p:nvSpPr>
        <p:spPr>
          <a:xfrm>
            <a:off x="4997218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校庭の石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9A3C2A-95D6-141F-215E-70883DA4314F}"/>
              </a:ext>
            </a:extLst>
          </p:cNvPr>
          <p:cNvSpPr txBox="1"/>
          <p:nvPr/>
        </p:nvSpPr>
        <p:spPr>
          <a:xfrm>
            <a:off x="6966988" y="909221"/>
            <a:ext cx="923330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てい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70B607-7170-F46E-E806-63D764B267D3}"/>
              </a:ext>
            </a:extLst>
          </p:cNvPr>
          <p:cNvSpPr/>
          <p:nvPr/>
        </p:nvSpPr>
        <p:spPr>
          <a:xfrm>
            <a:off x="5129318" y="834568"/>
            <a:ext cx="1736302" cy="29678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BDE89A3-C82A-6AD5-8329-564CAD815FEF}"/>
              </a:ext>
            </a:extLst>
          </p:cNvPr>
          <p:cNvSpPr/>
          <p:nvPr/>
        </p:nvSpPr>
        <p:spPr>
          <a:xfrm>
            <a:off x="5129318" y="834568"/>
            <a:ext cx="1736302" cy="29678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69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9C5A0F-A4D8-83B6-3BAF-239D3508A8A2}"/>
              </a:ext>
            </a:extLst>
          </p:cNvPr>
          <p:cNvSpPr txBox="1"/>
          <p:nvPr/>
        </p:nvSpPr>
        <p:spPr>
          <a:xfrm>
            <a:off x="6682348" y="17025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  かん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C5EE5B-A13D-A126-D58E-A0C3B6354E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CB24A8-5F7D-9EDF-BEBF-B1DFAA8C2A6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047D16-9A83-10B4-2625-72658F1FCA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7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D02C2E-FF38-70C4-F9C9-38B8A5C23317}"/>
              </a:ext>
            </a:extLst>
          </p:cNvPr>
          <p:cNvSpPr txBox="1"/>
          <p:nvPr/>
        </p:nvSpPr>
        <p:spPr>
          <a:xfrm>
            <a:off x="678657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D06D620-D562-F982-2E7B-4A9180308A8D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FF4085-6665-C438-5469-F2035368A317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91E292-8243-23B7-6A8C-83428CDA9C5B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89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EC2017-7EAD-E6C7-9772-9CCE3C770CC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62885-096B-66D9-183E-AB1532DD7ABC}"/>
              </a:ext>
            </a:extLst>
          </p:cNvPr>
          <p:cNvSpPr txBox="1"/>
          <p:nvPr/>
        </p:nvSpPr>
        <p:spPr>
          <a:xfrm>
            <a:off x="6539132" y="1203960"/>
            <a:ext cx="1015663" cy="1539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D5AFB2-BFF6-3E46-BD85-E5E78EF79E79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4696AE-0EBD-E346-CEF0-39822F4711BB}"/>
              </a:ext>
            </a:extLst>
          </p:cNvPr>
          <p:cNvSpPr/>
          <p:nvPr/>
        </p:nvSpPr>
        <p:spPr>
          <a:xfrm>
            <a:off x="4568580" y="984250"/>
            <a:ext cx="1943100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512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9F2DDC-E9A3-0131-BB9B-71B0F48F8ABB}"/>
              </a:ext>
            </a:extLst>
          </p:cNvPr>
          <p:cNvSpPr txBox="1"/>
          <p:nvPr/>
        </p:nvSpPr>
        <p:spPr>
          <a:xfrm>
            <a:off x="5637298" y="821322"/>
            <a:ext cx="1969770" cy="32991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5C3B92-823B-09B0-43FF-113BD53E9047}"/>
              </a:ext>
            </a:extLst>
          </p:cNvPr>
          <p:cNvSpPr txBox="1"/>
          <p:nvPr/>
        </p:nvSpPr>
        <p:spPr>
          <a:xfrm>
            <a:off x="7464596" y="986968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978B29-5EFD-B573-0845-E610EEEAF2A8}"/>
              </a:ext>
            </a:extLst>
          </p:cNvPr>
          <p:cNvSpPr/>
          <p:nvPr/>
        </p:nvSpPr>
        <p:spPr>
          <a:xfrm>
            <a:off x="5814060" y="821322"/>
            <a:ext cx="1625020" cy="160183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CF57DEA-CD8C-588A-031E-C9802E7DC7AF}"/>
              </a:ext>
            </a:extLst>
          </p:cNvPr>
          <p:cNvSpPr/>
          <p:nvPr/>
        </p:nvSpPr>
        <p:spPr>
          <a:xfrm>
            <a:off x="5814060" y="821322"/>
            <a:ext cx="1625020" cy="160183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156DB3-3E68-D76E-14A0-5538C4B1AC44}"/>
              </a:ext>
            </a:extLst>
          </p:cNvPr>
          <p:cNvSpPr txBox="1"/>
          <p:nvPr/>
        </p:nvSpPr>
        <p:spPr>
          <a:xfrm>
            <a:off x="3642012" y="2257961"/>
            <a:ext cx="1969770" cy="453145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ふくろ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356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CCCAC-15B3-3420-9D33-52AAD38D9016}"/>
              </a:ext>
            </a:extLst>
          </p:cNvPr>
          <p:cNvSpPr txBox="1"/>
          <p:nvPr/>
        </p:nvSpPr>
        <p:spPr>
          <a:xfrm>
            <a:off x="6783771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F171F3-A829-C439-2131-B8B8E28450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EBD5ED-EAB8-3332-75DE-9EA83D7F6172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320220-188B-E089-BA94-719A460250F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927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A78F1A-D072-2B99-22EB-D74F486AE0FA}"/>
              </a:ext>
            </a:extLst>
          </p:cNvPr>
          <p:cNvSpPr txBox="1"/>
          <p:nvPr/>
        </p:nvSpPr>
        <p:spPr>
          <a:xfrm>
            <a:off x="6801813" y="217149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A1D2F32-767C-4322-D1A9-EA443CDB3952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D0E745-0BFF-FC78-6B5A-CFA7EAC69126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CAFC1C-2313-3086-6B88-BC785B6171DD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61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AA057-8E51-6D1D-2712-CE8BEB86D0C8}"/>
              </a:ext>
            </a:extLst>
          </p:cNvPr>
          <p:cNvSpPr txBox="1"/>
          <p:nvPr/>
        </p:nvSpPr>
        <p:spPr>
          <a:xfrm>
            <a:off x="6644248" y="17025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4F22B9-8C23-119C-142B-A56B57777C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376828-8675-1B06-EF4A-69CF05E3C29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67A6A0-9C9A-C026-A27B-8E50EAA8BF5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48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0A144A-D275-1B12-90B5-A2093A4FEF47}"/>
              </a:ext>
            </a:extLst>
          </p:cNvPr>
          <p:cNvSpPr txBox="1"/>
          <p:nvPr/>
        </p:nvSpPr>
        <p:spPr>
          <a:xfrm>
            <a:off x="6705208" y="414857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B59E63-1DA1-9CDC-0F4A-C8FC78C189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BF6A89-DA11-D0CB-0377-61C9D590E904}"/>
              </a:ext>
            </a:extLst>
          </p:cNvPr>
          <p:cNvSpPr/>
          <p:nvPr/>
        </p:nvSpPr>
        <p:spPr>
          <a:xfrm>
            <a:off x="4021458" y="3772193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DFF133-C55A-DD8F-13CD-C777C031EA7D}"/>
              </a:ext>
            </a:extLst>
          </p:cNvPr>
          <p:cNvSpPr/>
          <p:nvPr/>
        </p:nvSpPr>
        <p:spPr>
          <a:xfrm>
            <a:off x="4021458" y="3772193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69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21FD99-A2E6-DCBA-DD27-22006D0CA512}"/>
              </a:ext>
            </a:extLst>
          </p:cNvPr>
          <p:cNvSpPr txBox="1"/>
          <p:nvPr/>
        </p:nvSpPr>
        <p:spPr>
          <a:xfrm>
            <a:off x="6667108" y="2053077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FAD00C-8EC0-E664-99E6-603327D59C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258A0E-488C-10F2-E4CE-B2D48C15C3D0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FFBDE7-9760-7144-4FF1-5017D4DCB921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229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A9DD17-7887-5182-4CA1-6A421DA748BA}"/>
              </a:ext>
            </a:extLst>
          </p:cNvPr>
          <p:cNvSpPr txBox="1"/>
          <p:nvPr/>
        </p:nvSpPr>
        <p:spPr>
          <a:xfrm>
            <a:off x="6644248" y="1550157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 びょう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CEE061-3DD3-6F19-6B1A-7FE53602C3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44257D-CE29-A07A-0149-12FEBECD993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D94934-B78B-CDEE-37CF-96C4930B983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1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932919-8118-0893-1033-4CC9791ECDC5}"/>
              </a:ext>
            </a:extLst>
          </p:cNvPr>
          <p:cNvSpPr txBox="1"/>
          <p:nvPr/>
        </p:nvSpPr>
        <p:spPr>
          <a:xfrm>
            <a:off x="6689968" y="1412997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 いん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5729D2-F15C-046A-8D53-0D0A92E0AA1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851DBE-56D8-7583-7241-B0276BD6C11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D5F555-2606-C485-1729-707D7505C01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9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E04690-A8A1-0CC2-29F3-DBA68509BE58}"/>
              </a:ext>
            </a:extLst>
          </p:cNvPr>
          <p:cNvSpPr txBox="1"/>
          <p:nvPr/>
        </p:nvSpPr>
        <p:spPr>
          <a:xfrm>
            <a:off x="6629008" y="1244758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968DF4-8C1E-B295-78D6-6C8258A9D7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4AF3B7-BB72-7178-9215-2047850B99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D4CAD3-A56E-2951-19D8-FF138E9F77C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02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BEFD8F-16E4-EC2D-AF8D-DBCEA2940040}"/>
              </a:ext>
            </a:extLst>
          </p:cNvPr>
          <p:cNvSpPr txBox="1"/>
          <p:nvPr/>
        </p:nvSpPr>
        <p:spPr>
          <a:xfrm>
            <a:off x="6575668" y="194639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　 よう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E62FBC-5F7F-6A96-CE29-515B165BB6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D9D959-AA1D-4321-380D-6C3425364A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ED14BF-AC35-746C-7A20-FA820CF66A9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2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4A5FBA-42ED-38AB-B436-31BB97955FCC}"/>
              </a:ext>
            </a:extLst>
          </p:cNvPr>
          <p:cNvSpPr txBox="1"/>
          <p:nvPr/>
        </p:nvSpPr>
        <p:spPr>
          <a:xfrm>
            <a:off x="6629008" y="199973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ちょう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AF3443-D319-EACA-FC0C-2892C6ABA7F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7F0A5A-B402-4F3A-62B4-56DA98F46B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CDCD92-E4F2-B3E3-9875-261919E31B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6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038FA6-1E86-9318-E37C-8340818463BB}"/>
              </a:ext>
            </a:extLst>
          </p:cNvPr>
          <p:cNvSpPr txBox="1"/>
          <p:nvPr/>
        </p:nvSpPr>
        <p:spPr>
          <a:xfrm>
            <a:off x="6804268" y="2113255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　　ち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2E56D1-95E4-D700-24AD-E0E29B41BB2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50BA10-488B-E057-A3BB-DCB58F37AE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0CD1F8-54B8-DDD2-596F-49B8CCC017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37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DBF5A0F7-463C-47E9-A412-8D1171A1C58F}"/>
</file>

<file path=customXml/itemProps2.xml><?xml version="1.0" encoding="utf-8"?>
<ds:datastoreItem xmlns:ds="http://schemas.openxmlformats.org/officeDocument/2006/customXml" ds:itemID="{DE2D6DD2-776A-4642-85EE-BE6F8CBB96ED}"/>
</file>

<file path=customXml/itemProps3.xml><?xml version="1.0" encoding="utf-8"?>
<ds:datastoreItem xmlns:ds="http://schemas.openxmlformats.org/officeDocument/2006/customXml" ds:itemID="{32613605-D4F9-4FB2-A5AF-E435E0DD8D03}"/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953</Words>
  <Application>Microsoft Office PowerPoint</Application>
  <PresentationFormat>ワイド画面</PresentationFormat>
  <Paragraphs>449</Paragraphs>
  <Slides>104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104</vt:i4>
      </vt:variant>
    </vt:vector>
  </HeadingPairs>
  <TitlesOfParts>
    <vt:vector size="11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道具のひみつをつたえよう</vt:lpstr>
      <vt:lpstr>こそあど言葉</vt:lpstr>
      <vt:lpstr>こそあど言葉</vt:lpstr>
      <vt:lpstr>こそあど言葉</vt:lpstr>
      <vt:lpstr>こそあど言葉</vt:lpstr>
      <vt:lpstr>話したいな、すきな時間</vt:lpstr>
      <vt:lpstr>話したいな、すきな時間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漢字を使おう　６</vt:lpstr>
      <vt:lpstr>漢字を使おう　６</vt:lpstr>
      <vt:lpstr>漢字を使おう　６</vt:lpstr>
      <vt:lpstr>漢字を使おう　６</vt:lpstr>
      <vt:lpstr>漢字を使おう　６</vt:lpstr>
      <vt:lpstr>漢字を使おう　６</vt:lpstr>
      <vt:lpstr>人物の気持ちを表す言葉</vt:lpstr>
      <vt:lpstr>いろいろなつたえ方</vt:lpstr>
      <vt:lpstr>いろいろなつたえ方</vt:lpstr>
      <vt:lpstr>いろいろなつたえ方</vt:lpstr>
      <vt:lpstr>いろいろなつたえ方</vt:lpstr>
      <vt:lpstr>いろいろなつたえ方</vt:lpstr>
      <vt:lpstr>いろいろなつたえ方</vt:lpstr>
      <vt:lpstr>本から発見したことをつたえ合おう</vt:lpstr>
      <vt:lpstr>本から発見したことをつたえ合おう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俳句に親しもう</vt:lpstr>
      <vt:lpstr>俳句に親しもう</vt:lpstr>
      <vt:lpstr>俳句に親しもう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道具のうつりかわりを説明しよう</vt:lpstr>
      <vt:lpstr>道具のうつりかわりを説明しよう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くわしく表す言葉</vt:lpstr>
      <vt:lpstr>くわしく表す言葉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漢字の組み立てと意味</vt:lpstr>
      <vt:lpstr>漢字の組み立てと意味</vt:lpstr>
      <vt:lpstr>漢字の組み立てと意味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160</cp:revision>
  <dcterms:created xsi:type="dcterms:W3CDTF">2024-02-21T00:58:29Z</dcterms:created>
  <dcterms:modified xsi:type="dcterms:W3CDTF">2024-06-14T04:08:59Z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