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47"/>
  </p:notesMasterIdLst>
  <p:handoutMasterIdLst>
    <p:handoutMasterId r:id="rId148"/>
  </p:handoutMasterIdLst>
  <p:sldIdLst>
    <p:sldId id="483" r:id="rId2"/>
    <p:sldId id="484" r:id="rId3"/>
    <p:sldId id="485" r:id="rId4"/>
    <p:sldId id="486" r:id="rId5"/>
    <p:sldId id="487" r:id="rId6"/>
    <p:sldId id="488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7" r:id="rId16"/>
    <p:sldId id="498" r:id="rId17"/>
    <p:sldId id="499" r:id="rId18"/>
    <p:sldId id="500" r:id="rId19"/>
    <p:sldId id="501" r:id="rId20"/>
    <p:sldId id="502" r:id="rId21"/>
    <p:sldId id="627" r:id="rId22"/>
    <p:sldId id="628" r:id="rId23"/>
    <p:sldId id="629" r:id="rId24"/>
    <p:sldId id="630" r:id="rId25"/>
    <p:sldId id="631" r:id="rId26"/>
    <p:sldId id="509" r:id="rId27"/>
    <p:sldId id="508" r:id="rId28"/>
    <p:sldId id="510" r:id="rId29"/>
    <p:sldId id="635" r:id="rId30"/>
    <p:sldId id="511" r:id="rId31"/>
    <p:sldId id="512" r:id="rId32"/>
    <p:sldId id="513" r:id="rId33"/>
    <p:sldId id="514" r:id="rId34"/>
    <p:sldId id="515" r:id="rId35"/>
    <p:sldId id="632" r:id="rId36"/>
    <p:sldId id="633" r:id="rId37"/>
    <p:sldId id="634" r:id="rId38"/>
    <p:sldId id="519" r:id="rId39"/>
    <p:sldId id="520" r:id="rId40"/>
    <p:sldId id="521" r:id="rId41"/>
    <p:sldId id="522" r:id="rId42"/>
    <p:sldId id="523" r:id="rId43"/>
    <p:sldId id="524" r:id="rId44"/>
    <p:sldId id="525" r:id="rId45"/>
    <p:sldId id="526" r:id="rId46"/>
    <p:sldId id="527" r:id="rId47"/>
    <p:sldId id="528" r:id="rId48"/>
    <p:sldId id="529" r:id="rId49"/>
    <p:sldId id="530" r:id="rId50"/>
    <p:sldId id="531" r:id="rId51"/>
    <p:sldId id="532" r:id="rId52"/>
    <p:sldId id="533" r:id="rId53"/>
    <p:sldId id="534" r:id="rId54"/>
    <p:sldId id="535" r:id="rId55"/>
    <p:sldId id="536" r:id="rId56"/>
    <p:sldId id="537" r:id="rId57"/>
    <p:sldId id="538" r:id="rId58"/>
    <p:sldId id="539" r:id="rId59"/>
    <p:sldId id="540" r:id="rId60"/>
    <p:sldId id="542" r:id="rId61"/>
    <p:sldId id="543" r:id="rId62"/>
    <p:sldId id="544" r:id="rId63"/>
    <p:sldId id="545" r:id="rId64"/>
    <p:sldId id="546" r:id="rId65"/>
    <p:sldId id="547" r:id="rId66"/>
    <p:sldId id="548" r:id="rId67"/>
    <p:sldId id="549" r:id="rId68"/>
    <p:sldId id="550" r:id="rId69"/>
    <p:sldId id="551" r:id="rId70"/>
    <p:sldId id="552" r:id="rId71"/>
    <p:sldId id="553" r:id="rId72"/>
    <p:sldId id="554" r:id="rId73"/>
    <p:sldId id="555" r:id="rId74"/>
    <p:sldId id="556" r:id="rId75"/>
    <p:sldId id="557" r:id="rId76"/>
    <p:sldId id="558" r:id="rId77"/>
    <p:sldId id="559" r:id="rId78"/>
    <p:sldId id="560" r:id="rId79"/>
    <p:sldId id="561" r:id="rId80"/>
    <p:sldId id="562" r:id="rId81"/>
    <p:sldId id="563" r:id="rId82"/>
    <p:sldId id="564" r:id="rId83"/>
    <p:sldId id="565" r:id="rId84"/>
    <p:sldId id="566" r:id="rId85"/>
    <p:sldId id="567" r:id="rId86"/>
    <p:sldId id="568" r:id="rId87"/>
    <p:sldId id="569" r:id="rId88"/>
    <p:sldId id="636" r:id="rId89"/>
    <p:sldId id="570" r:id="rId90"/>
    <p:sldId id="571" r:id="rId91"/>
    <p:sldId id="572" r:id="rId92"/>
    <p:sldId id="573" r:id="rId93"/>
    <p:sldId id="574" r:id="rId94"/>
    <p:sldId id="575" r:id="rId95"/>
    <p:sldId id="576" r:id="rId96"/>
    <p:sldId id="577" r:id="rId97"/>
    <p:sldId id="578" r:id="rId98"/>
    <p:sldId id="579" r:id="rId99"/>
    <p:sldId id="580" r:id="rId100"/>
    <p:sldId id="581" r:id="rId101"/>
    <p:sldId id="582" r:id="rId102"/>
    <p:sldId id="583" r:id="rId103"/>
    <p:sldId id="584" r:id="rId104"/>
    <p:sldId id="585" r:id="rId105"/>
    <p:sldId id="586" r:id="rId106"/>
    <p:sldId id="587" r:id="rId107"/>
    <p:sldId id="588" r:id="rId108"/>
    <p:sldId id="589" r:id="rId109"/>
    <p:sldId id="590" r:id="rId110"/>
    <p:sldId id="591" r:id="rId111"/>
    <p:sldId id="592" r:id="rId112"/>
    <p:sldId id="593" r:id="rId113"/>
    <p:sldId id="594" r:id="rId114"/>
    <p:sldId id="595" r:id="rId115"/>
    <p:sldId id="596" r:id="rId116"/>
    <p:sldId id="597" r:id="rId117"/>
    <p:sldId id="598" r:id="rId118"/>
    <p:sldId id="599" r:id="rId119"/>
    <p:sldId id="600" r:id="rId120"/>
    <p:sldId id="601" r:id="rId121"/>
    <p:sldId id="602" r:id="rId122"/>
    <p:sldId id="603" r:id="rId123"/>
    <p:sldId id="604" r:id="rId124"/>
    <p:sldId id="605" r:id="rId125"/>
    <p:sldId id="606" r:id="rId126"/>
    <p:sldId id="607" r:id="rId127"/>
    <p:sldId id="608" r:id="rId128"/>
    <p:sldId id="609" r:id="rId129"/>
    <p:sldId id="610" r:id="rId130"/>
    <p:sldId id="611" r:id="rId131"/>
    <p:sldId id="612" r:id="rId132"/>
    <p:sldId id="613" r:id="rId133"/>
    <p:sldId id="614" r:id="rId134"/>
    <p:sldId id="615" r:id="rId135"/>
    <p:sldId id="616" r:id="rId136"/>
    <p:sldId id="617" r:id="rId137"/>
    <p:sldId id="618" r:id="rId138"/>
    <p:sldId id="619" r:id="rId139"/>
    <p:sldId id="620" r:id="rId140"/>
    <p:sldId id="621" r:id="rId141"/>
    <p:sldId id="622" r:id="rId142"/>
    <p:sldId id="623" r:id="rId143"/>
    <p:sldId id="624" r:id="rId144"/>
    <p:sldId id="625" r:id="rId145"/>
    <p:sldId id="626" r:id="rId14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8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2" y="19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presProps" Target="presProps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viewProps" Target="viewProps.xml"/><Relationship Id="rId155" Type="http://schemas.openxmlformats.org/officeDocument/2006/relationships/customXml" Target="../customXml/item3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customXml" Target="../customXml/item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customXml" Target="../customXml/item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25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EC6D5E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62.xml"/><Relationship Id="rId18" Type="http://schemas.openxmlformats.org/officeDocument/2006/relationships/slide" Target="slide99.xml"/><Relationship Id="rId26" Type="http://schemas.openxmlformats.org/officeDocument/2006/relationships/slide" Target="slide125.xml"/><Relationship Id="rId3" Type="http://schemas.openxmlformats.org/officeDocument/2006/relationships/image" Target="../media/image1.png"/><Relationship Id="rId21" Type="http://schemas.openxmlformats.org/officeDocument/2006/relationships/slide" Target="slide110.xml"/><Relationship Id="rId7" Type="http://schemas.openxmlformats.org/officeDocument/2006/relationships/slide" Target="slide26.xml"/><Relationship Id="rId12" Type="http://schemas.openxmlformats.org/officeDocument/2006/relationships/slide" Target="slide60.xml"/><Relationship Id="rId17" Type="http://schemas.openxmlformats.org/officeDocument/2006/relationships/slide" Target="slide96.xml"/><Relationship Id="rId25" Type="http://schemas.openxmlformats.org/officeDocument/2006/relationships/slide" Target="slide117.xml"/><Relationship Id="rId2" Type="http://schemas.openxmlformats.org/officeDocument/2006/relationships/notesSlide" Target="../notesSlides/notesSlide1.xml"/><Relationship Id="rId16" Type="http://schemas.openxmlformats.org/officeDocument/2006/relationships/slide" Target="slide95.xml"/><Relationship Id="rId20" Type="http://schemas.openxmlformats.org/officeDocument/2006/relationships/slide" Target="slide108.xml"/><Relationship Id="rId29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49.xml"/><Relationship Id="rId24" Type="http://schemas.openxmlformats.org/officeDocument/2006/relationships/image" Target="../media/image3.png"/><Relationship Id="rId5" Type="http://schemas.openxmlformats.org/officeDocument/2006/relationships/slide" Target="slide13.xml"/><Relationship Id="rId15" Type="http://schemas.openxmlformats.org/officeDocument/2006/relationships/slide" Target="slide81.xml"/><Relationship Id="rId23" Type="http://schemas.openxmlformats.org/officeDocument/2006/relationships/image" Target="../media/image2.png"/><Relationship Id="rId28" Type="http://schemas.openxmlformats.org/officeDocument/2006/relationships/slide" Target="slide142.xml"/><Relationship Id="rId10" Type="http://schemas.openxmlformats.org/officeDocument/2006/relationships/slide" Target="slide48.xml"/><Relationship Id="rId19" Type="http://schemas.openxmlformats.org/officeDocument/2006/relationships/slide" Target="slide107.xml"/><Relationship Id="rId4" Type="http://schemas.openxmlformats.org/officeDocument/2006/relationships/slide" Target="slide2.xml"/><Relationship Id="rId9" Type="http://schemas.openxmlformats.org/officeDocument/2006/relationships/slide" Target="slide37.xml"/><Relationship Id="rId14" Type="http://schemas.openxmlformats.org/officeDocument/2006/relationships/slide" Target="slide72.xml"/><Relationship Id="rId22" Type="http://schemas.openxmlformats.org/officeDocument/2006/relationships/slide" Target="slide112.xml"/><Relationship Id="rId27" Type="http://schemas.openxmlformats.org/officeDocument/2006/relationships/slide" Target="slide1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ã©ã¤ãªã³ã®ã¤ã©ã¹ã">
            <a:extLst>
              <a:ext uri="{FF2B5EF4-FFF2-40B4-BE49-F238E27FC236}">
                <a16:creationId xmlns:a16="http://schemas.microsoft.com/office/drawing/2014/main" id="{02AAEFBE-9EB9-4890-85A1-6558939CB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430" y="5778472"/>
            <a:ext cx="1101770" cy="106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784911" y="1378519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6558" y="235036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すいせんのラッパ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9B404E-E477-4AC2-ADA4-372EBD0473C5}"/>
              </a:ext>
            </a:extLst>
          </p:cNvPr>
          <p:cNvSpPr txBox="1"/>
          <p:nvPr/>
        </p:nvSpPr>
        <p:spPr>
          <a:xfrm>
            <a:off x="-6558" y="272313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かん字をつかおう　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39D0971-1D5C-4EA0-84AC-E00198A39471}"/>
              </a:ext>
            </a:extLst>
          </p:cNvPr>
          <p:cNvSpPr txBox="1"/>
          <p:nvPr/>
        </p:nvSpPr>
        <p:spPr>
          <a:xfrm>
            <a:off x="-6558" y="308954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2CD7E0-3024-422D-B5BD-5E2EAF4C907C}"/>
              </a:ext>
            </a:extLst>
          </p:cNvPr>
          <p:cNvSpPr txBox="1"/>
          <p:nvPr/>
        </p:nvSpPr>
        <p:spPr>
          <a:xfrm>
            <a:off x="-6558" y="346231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国語じてんの使い方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76EC4A-AD29-48FE-B899-C5F791840D52}"/>
              </a:ext>
            </a:extLst>
          </p:cNvPr>
          <p:cNvSpPr txBox="1"/>
          <p:nvPr/>
        </p:nvSpPr>
        <p:spPr>
          <a:xfrm>
            <a:off x="-6558" y="382872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メモを取りながら話を聞こう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3D8D00-75D2-42DE-B9A7-FF3C528033B4}"/>
              </a:ext>
            </a:extLst>
          </p:cNvPr>
          <p:cNvSpPr txBox="1"/>
          <p:nvPr/>
        </p:nvSpPr>
        <p:spPr>
          <a:xfrm>
            <a:off x="-6558" y="418879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自然のかくし絵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A6D7174-CF44-4959-921E-5FFA7E051512}"/>
              </a:ext>
            </a:extLst>
          </p:cNvPr>
          <p:cNvSpPr txBox="1"/>
          <p:nvPr/>
        </p:nvSpPr>
        <p:spPr>
          <a:xfrm>
            <a:off x="-6558" y="455520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漢字を使おう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　２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A16ED1-F036-4952-A3E1-FA3F98D0B92C}"/>
              </a:ext>
            </a:extLst>
          </p:cNvPr>
          <p:cNvSpPr txBox="1"/>
          <p:nvPr/>
        </p:nvSpPr>
        <p:spPr>
          <a:xfrm>
            <a:off x="-6558" y="492797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全体と中心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55C9992-A02D-4641-9E82-AAFBDA6F65EE}"/>
              </a:ext>
            </a:extLst>
          </p:cNvPr>
          <p:cNvSpPr txBox="1"/>
          <p:nvPr/>
        </p:nvSpPr>
        <p:spPr>
          <a:xfrm>
            <a:off x="-6558" y="5294387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「わたし」の説明文を書こう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23FB053-4FDD-4BB5-A211-070A0FBB07BB}"/>
              </a:ext>
            </a:extLst>
          </p:cNvPr>
          <p:cNvSpPr txBox="1"/>
          <p:nvPr/>
        </p:nvSpPr>
        <p:spPr>
          <a:xfrm>
            <a:off x="-6558" y="5662818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漢字の表す意味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AF0FF35-FBA5-4281-B5B5-777267B98237}"/>
              </a:ext>
            </a:extLst>
          </p:cNvPr>
          <p:cNvSpPr txBox="1"/>
          <p:nvPr/>
        </p:nvSpPr>
        <p:spPr>
          <a:xfrm>
            <a:off x="-6558" y="6049788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ワニおじいさんのたから物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72C2F7C-6C7E-47B9-9F46-E92BD861257B}"/>
              </a:ext>
            </a:extLst>
          </p:cNvPr>
          <p:cNvSpPr txBox="1"/>
          <p:nvPr/>
        </p:nvSpPr>
        <p:spPr>
          <a:xfrm>
            <a:off x="6102108" y="2273534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人物やものの様子を表す言葉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51E0C5-CCFD-40DF-9629-35B6F6A0F086}"/>
              </a:ext>
            </a:extLst>
          </p:cNvPr>
          <p:cNvSpPr txBox="1"/>
          <p:nvPr/>
        </p:nvSpPr>
        <p:spPr>
          <a:xfrm>
            <a:off x="6096000" y="264094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心が動いたことを詩で表そう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8A1E1B-01BA-47B0-A435-EF20F029B22D}"/>
              </a:ext>
            </a:extLst>
          </p:cNvPr>
          <p:cNvSpPr txBox="1"/>
          <p:nvPr/>
        </p:nvSpPr>
        <p:spPr>
          <a:xfrm>
            <a:off x="6102108" y="3015310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「給食だより」を読みくらべよう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26D246-C70C-4365-9E07-0F9046DBB0D2}"/>
              </a:ext>
            </a:extLst>
          </p:cNvPr>
          <p:cNvSpPr txBox="1"/>
          <p:nvPr/>
        </p:nvSpPr>
        <p:spPr>
          <a:xfrm>
            <a:off x="6102108" y="3381725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夕日がせなかをおしてくる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DC0A949-124B-48C3-A21E-D2EC75FCF380}"/>
              </a:ext>
            </a:extLst>
          </p:cNvPr>
          <p:cNvSpPr txBox="1"/>
          <p:nvPr/>
        </p:nvSpPr>
        <p:spPr>
          <a:xfrm>
            <a:off x="6102108" y="3741790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案内の手紙を書こう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C91E8F2-DEC3-4BBA-B29E-3377DF69FCAF}"/>
              </a:ext>
            </a:extLst>
          </p:cNvPr>
          <p:cNvSpPr txBox="1"/>
          <p:nvPr/>
        </p:nvSpPr>
        <p:spPr>
          <a:xfrm>
            <a:off x="6102108" y="4108205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慣用句を使おう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E0BB6E-915F-45EF-A174-884164CAC252}"/>
              </a:ext>
            </a:extLst>
          </p:cNvPr>
          <p:cNvSpPr txBox="1"/>
          <p:nvPr/>
        </p:nvSpPr>
        <p:spPr>
          <a:xfrm>
            <a:off x="6102108" y="4480970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グループの合言葉を決めよう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https://4.bp.blogspot.com/-kJyN5GCFkbk/WFC9S78tXmI/AAAAAAABAYQ/6mFZXtlvmZ4pGFdp0YDb3l0CfX0NYwtCwCLcB/s800/dictionary4_kokugo2.png">
            <a:extLst>
              <a:ext uri="{FF2B5EF4-FFF2-40B4-BE49-F238E27FC236}">
                <a16:creationId xmlns:a16="http://schemas.microsoft.com/office/drawing/2014/main" id="{324596EC-8544-45E8-A4CD-51C538894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840" y="3080952"/>
            <a:ext cx="798948" cy="76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水仙のイラスト">
            <a:extLst>
              <a:ext uri="{FF2B5EF4-FFF2-40B4-BE49-F238E27FC236}">
                <a16:creationId xmlns:a16="http://schemas.microsoft.com/office/drawing/2014/main" id="{7103ADDE-CDD0-45B7-96A1-2732027AD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071" y="2047178"/>
            <a:ext cx="888097" cy="145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75EA7E-26AF-2033-87B4-2E9A2937DD75}"/>
              </a:ext>
            </a:extLst>
          </p:cNvPr>
          <p:cNvSpPr txBox="1"/>
          <p:nvPr/>
        </p:nvSpPr>
        <p:spPr>
          <a:xfrm>
            <a:off x="6102108" y="4847385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5" action="ppaction://hlinksldjump"/>
              </a:rPr>
              <a:t>漢字を使おう　４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8CF4F5-0021-42E2-7839-6E859067555C}"/>
              </a:ext>
            </a:extLst>
          </p:cNvPr>
          <p:cNvSpPr txBox="1"/>
          <p:nvPr/>
        </p:nvSpPr>
        <p:spPr>
          <a:xfrm>
            <a:off x="6102108" y="5220150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6" action="ppaction://hlinksldjump"/>
              </a:rPr>
              <a:t>主語とじゅつ語、つながってる？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27B82D-C394-909B-5E7D-AA20414DB62E}"/>
              </a:ext>
            </a:extLst>
          </p:cNvPr>
          <p:cNvSpPr txBox="1"/>
          <p:nvPr/>
        </p:nvSpPr>
        <p:spPr>
          <a:xfrm>
            <a:off x="6096000" y="558496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7" action="ppaction://hlinksldjump"/>
              </a:rPr>
              <a:t>サーカスのライオン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5931CBD-8905-2354-AF39-BC4C8C3E4647}"/>
              </a:ext>
            </a:extLst>
          </p:cNvPr>
          <p:cNvSpPr txBox="1"/>
          <p:nvPr/>
        </p:nvSpPr>
        <p:spPr>
          <a:xfrm>
            <a:off x="6096000" y="5953392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8" action="ppaction://hlinksldjump"/>
              </a:rPr>
              <a:t>漢字を使おう　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AA3D7A92-5C39-0A25-282D-63801313E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9461">
            <a:off x="4122380" y="5955540"/>
            <a:ext cx="1720850" cy="706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D0082E-BE9B-4981-E5FC-C037B02D790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11A91F-B333-A5C9-FEC9-3866F64F91D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9FAFD95-A5F3-9E6C-9A4E-1CBA29F96A7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BC16E5-03D7-A710-C986-41BC647FF0B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35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338AD4-2563-4620-6680-1DE2F88870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暑い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37FFD7-00D4-A0AB-41F0-FF51C780EA57}"/>
              </a:ext>
            </a:extLst>
          </p:cNvPr>
          <p:cNvSpPr txBox="1"/>
          <p:nvPr/>
        </p:nvSpPr>
        <p:spPr>
          <a:xfrm>
            <a:off x="6810478" y="1574533"/>
            <a:ext cx="1292662" cy="21564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B71377-9D2B-D2E5-4889-0F01BE1AA49A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35B18-C202-5FD8-F205-1159EE7E801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662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AE3733-6226-78AE-DBCE-D1558B8B32A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2D7FA6-8440-8D7A-317A-5090464E85C5}"/>
              </a:ext>
            </a:extLst>
          </p:cNvPr>
          <p:cNvSpPr txBox="1"/>
          <p:nvPr/>
        </p:nvSpPr>
        <p:spPr>
          <a:xfrm>
            <a:off x="6750099" y="1722121"/>
            <a:ext cx="1292662" cy="513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　ぎょう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7872FEE-4C68-FEAA-EBB1-0CB10C23F24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403243-C0C6-C338-2A01-328732DD3B4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678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3331D2-8C01-6650-845C-22748B3331D8}"/>
              </a:ext>
            </a:extLst>
          </p:cNvPr>
          <p:cNvSpPr txBox="1"/>
          <p:nvPr/>
        </p:nvSpPr>
        <p:spPr>
          <a:xfrm>
            <a:off x="5853505" y="726849"/>
            <a:ext cx="1969770" cy="60867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トマトの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7BEB2C-BDA2-A921-C5EC-A1D267C278EE}"/>
              </a:ext>
            </a:extLst>
          </p:cNvPr>
          <p:cNvSpPr txBox="1"/>
          <p:nvPr/>
        </p:nvSpPr>
        <p:spPr>
          <a:xfrm>
            <a:off x="3095305" y="4803133"/>
            <a:ext cx="2323713" cy="205486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83E457-AA97-31E2-48A7-98DAA4987E77}"/>
              </a:ext>
            </a:extLst>
          </p:cNvPr>
          <p:cNvSpPr txBox="1"/>
          <p:nvPr/>
        </p:nvSpPr>
        <p:spPr>
          <a:xfrm>
            <a:off x="5226787" y="5371849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4116F40-0098-F322-6E61-2D4D8B79A200}"/>
              </a:ext>
            </a:extLst>
          </p:cNvPr>
          <p:cNvSpPr/>
          <p:nvPr/>
        </p:nvSpPr>
        <p:spPr>
          <a:xfrm>
            <a:off x="3273954" y="4803133"/>
            <a:ext cx="1976521" cy="18453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8FB37B9-65A7-EFEF-EA5C-2EA1A375A2BB}"/>
              </a:ext>
            </a:extLst>
          </p:cNvPr>
          <p:cNvSpPr/>
          <p:nvPr/>
        </p:nvSpPr>
        <p:spPr>
          <a:xfrm>
            <a:off x="3273954" y="4803133"/>
            <a:ext cx="1976521" cy="18453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02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97F218-B1DB-B04A-01C1-8BA7E0D4447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EF245A-9039-6BD7-9831-7C7F3942A35B}"/>
              </a:ext>
            </a:extLst>
          </p:cNvPr>
          <p:cNvSpPr txBox="1"/>
          <p:nvPr/>
        </p:nvSpPr>
        <p:spPr>
          <a:xfrm>
            <a:off x="6810478" y="1121488"/>
            <a:ext cx="1292662" cy="2903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おこな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16FB99-05FD-6388-120E-3EE52D947279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2E50964-E744-A7B6-2E9B-0C7CBBB8175E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96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34B869-765D-A98E-CB1F-4A5BAF6E701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B40758-0DC7-1F20-5640-36718D6EEDCC}"/>
              </a:ext>
            </a:extLst>
          </p:cNvPr>
          <p:cNvSpPr txBox="1"/>
          <p:nvPr/>
        </p:nvSpPr>
        <p:spPr>
          <a:xfrm>
            <a:off x="6810478" y="1777066"/>
            <a:ext cx="1292662" cy="513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9BE1B0-C2B9-28E1-EDA7-AD36BD36ABC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309797-C99A-9484-ADE5-1A8AE65A996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993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E1B17E-137D-ED3F-9860-1A5BF3EF151C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902345-BCF8-EEAD-9D28-E735F793EA36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けん命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277807F-1FB8-FAFB-9B4B-4AB04AE8E362}"/>
              </a:ext>
            </a:extLst>
          </p:cNvPr>
          <p:cNvSpPr txBox="1"/>
          <p:nvPr/>
        </p:nvSpPr>
        <p:spPr>
          <a:xfrm>
            <a:off x="5499562" y="5266432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5FE082-C35D-9D24-9211-E13B759139C3}"/>
              </a:ext>
            </a:extLst>
          </p:cNvPr>
          <p:cNvSpPr txBox="1"/>
          <p:nvPr/>
        </p:nvSpPr>
        <p:spPr>
          <a:xfrm>
            <a:off x="7747035" y="1143698"/>
            <a:ext cx="923330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しょう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C70CC5-1217-01AD-57F3-E92D4B0A24DF}"/>
              </a:ext>
            </a:extLst>
          </p:cNvPr>
          <p:cNvSpPr/>
          <p:nvPr/>
        </p:nvSpPr>
        <p:spPr>
          <a:xfrm>
            <a:off x="5652001" y="1143697"/>
            <a:ext cx="1942595" cy="328993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201771-FB44-9F5C-1294-69651D4F46F6}"/>
              </a:ext>
            </a:extLst>
          </p:cNvPr>
          <p:cNvSpPr/>
          <p:nvPr/>
        </p:nvSpPr>
        <p:spPr>
          <a:xfrm>
            <a:off x="5652001" y="1143697"/>
            <a:ext cx="1942595" cy="328993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F5DE327-DE18-0FDF-DBBD-339F5E09DCAD}"/>
              </a:ext>
            </a:extLst>
          </p:cNvPr>
          <p:cNvSpPr/>
          <p:nvPr/>
        </p:nvSpPr>
        <p:spPr>
          <a:xfrm>
            <a:off x="3605940" y="4957011"/>
            <a:ext cx="1873580" cy="18288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91C8CF6-8146-3D8B-98F6-CEF780BF0132}"/>
              </a:ext>
            </a:extLst>
          </p:cNvPr>
          <p:cNvSpPr/>
          <p:nvPr/>
        </p:nvSpPr>
        <p:spPr>
          <a:xfrm>
            <a:off x="3605940" y="4957011"/>
            <a:ext cx="1873580" cy="1828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33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9A92DB-9895-3571-155B-2E8EDA0920A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写しん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D5398E-0590-47D7-BD36-EB7D74EF75DE}"/>
              </a:ext>
            </a:extLst>
          </p:cNvPr>
          <p:cNvSpPr txBox="1"/>
          <p:nvPr/>
        </p:nvSpPr>
        <p:spPr>
          <a:xfrm>
            <a:off x="6562323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718342-D04A-C9FD-6E1B-D08D1A862BA9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9BB653-F4D6-4F05-2E24-8C71D61968DA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972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DEF74-F2FF-FAC5-AEB2-496616A60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夕日がせなかをおしてくる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2B41090-9746-B136-A9C3-AC729D8A7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87EB22-5028-B380-4565-3713FA4DACB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太よう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BF6163-8463-8A3C-F877-5D359F47270E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018E4E0-D59D-5E9F-6478-6B73C3AA42DF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5C4BDA-3A58-3267-F6DE-3699AE78DECD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734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69D95-3FC0-8CD0-B715-7D785DF4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案内の手紙を書こう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FB5741-884F-E19C-4DF3-9125306DB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E8ACC9-67BC-9209-3172-17A565F7712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合そう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4B53DC-7EA5-AFA2-AE2E-C116E59240A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35275B-2479-78AB-0294-8DB97190308C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836D8FE-C270-44B3-1D95-4FABFAFEFD0E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667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69D95-3FC0-8CD0-B715-7D785DF4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案内の手紙を書こう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FB5741-884F-E19C-4DF3-9125306DB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38C228-5CDB-3349-FD00-63696884E3B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14D22C-4B90-F425-F142-8A98015DB123}"/>
              </a:ext>
            </a:extLst>
          </p:cNvPr>
          <p:cNvSpPr txBox="1"/>
          <p:nvPr/>
        </p:nvSpPr>
        <p:spPr>
          <a:xfrm>
            <a:off x="6906977" y="1529232"/>
            <a:ext cx="1292662" cy="1995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F89633-C90A-C7F5-1497-D6097636C51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83B56B-BFF1-7C5A-4577-91F3E4B245A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610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A0454F-7EBC-75F7-F70F-F16D5A651FE2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34B32B-165C-CB3E-483E-058F6386B7A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様子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F29154-1B6D-3C54-9560-17D055E3C0C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AF4E4B6-3B87-ED06-C302-7BFBACB16A2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666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8F113-687F-CA4D-B0BD-BEBAF7F2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慣用句を使おう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5FF2C9-9024-6CFD-6B7F-4688C6FC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74D190-3DA7-B9C5-DAA3-EE4E7A84BA9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助け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B0B50F-B86E-8CF4-3AEE-2F4ED556C8FC}"/>
              </a:ext>
            </a:extLst>
          </p:cNvPr>
          <p:cNvSpPr txBox="1"/>
          <p:nvPr/>
        </p:nvSpPr>
        <p:spPr>
          <a:xfrm>
            <a:off x="6858449" y="1595532"/>
            <a:ext cx="1292662" cy="20636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73D626-E2B6-1242-3851-23417F38CF67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A1669A-A9AC-7D20-7862-224E2E635FBD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189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8F113-687F-CA4D-B0BD-BEBAF7F2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慣用句を使おう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5FF2C9-9024-6CFD-6B7F-4688C6FC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950616-27BA-B69C-F322-C4195E5D114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落とす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2F05BE-10E1-51FB-978D-CFF8F847971F}"/>
              </a:ext>
            </a:extLst>
          </p:cNvPr>
          <p:cNvSpPr txBox="1"/>
          <p:nvPr/>
        </p:nvSpPr>
        <p:spPr>
          <a:xfrm>
            <a:off x="6527833" y="14495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068672-4091-0DCD-7103-FD1A29A11ECE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D9084B-FAF8-EB30-F44B-020E5FC46F4F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27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4F8F77-AB64-0476-E06F-E33D09433A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927EC9-C3B9-F06A-AE32-1A87A9EA50CE}"/>
              </a:ext>
            </a:extLst>
          </p:cNvPr>
          <p:cNvSpPr txBox="1"/>
          <p:nvPr/>
        </p:nvSpPr>
        <p:spPr>
          <a:xfrm>
            <a:off x="6810478" y="1601548"/>
            <a:ext cx="1292662" cy="20636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C85B95-EC72-8B05-7EF9-0F681CD54A8F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50B2B3-9F6B-88E8-2DF9-E7768B52C21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751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0192DD-6469-D205-E272-7393CAC5EC3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役わり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55C88-9BED-690E-2BF5-F3413CF427D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5D8176-C7A2-8BDD-EC6F-AFF1042FBE23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AA89459-1CE6-5983-8D33-A8BF4126BB32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57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0635CE-F44C-BD53-FFB8-A24470E3C2C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負ける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2894C3-9CDF-9441-B1AF-629F49EF1B4A}"/>
              </a:ext>
            </a:extLst>
          </p:cNvPr>
          <p:cNvSpPr txBox="1"/>
          <p:nvPr/>
        </p:nvSpPr>
        <p:spPr>
          <a:xfrm>
            <a:off x="6607241" y="135713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E97299-6186-1EE7-9EBE-1EDD79479C44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57054D-803A-887C-8F1F-FEFE8B1A8ED4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385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2A7BDC-260E-4607-F0EB-30F7E9EF2C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82E675-2C23-E1AD-BB69-5D80BDB65399}"/>
              </a:ext>
            </a:extLst>
          </p:cNvPr>
          <p:cNvSpPr txBox="1"/>
          <p:nvPr/>
        </p:nvSpPr>
        <p:spPr>
          <a:xfrm>
            <a:off x="6810478" y="1906422"/>
            <a:ext cx="1292662" cy="12407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D7CCACB-CED6-8592-2792-E50624F7634B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9FCA5F-610A-8F0B-1794-2E9FA7CEE26E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46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9E5A2-76D9-C057-821B-FD9363D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グループの合い言葉を決めよう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9EB360-C71B-AE53-4A11-B85085CC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1D1BF5-F379-BF12-35F6-8D318470089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区切り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542C3D-92C3-50AB-067F-195B2920CD76}"/>
              </a:ext>
            </a:extLst>
          </p:cNvPr>
          <p:cNvSpPr txBox="1"/>
          <p:nvPr/>
        </p:nvSpPr>
        <p:spPr>
          <a:xfrm>
            <a:off x="6439601" y="1318419"/>
            <a:ext cx="1200329" cy="30546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　 ぎ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4E6996-82D2-EE60-5A89-899FAA66370F}"/>
              </a:ext>
            </a:extLst>
          </p:cNvPr>
          <p:cNvSpPr/>
          <p:nvPr/>
        </p:nvSpPr>
        <p:spPr>
          <a:xfrm>
            <a:off x="4465503" y="899318"/>
            <a:ext cx="2141738" cy="38892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AC2391-0967-8A46-9042-FE9BFC455C25}"/>
              </a:ext>
            </a:extLst>
          </p:cNvPr>
          <p:cNvSpPr/>
          <p:nvPr/>
        </p:nvSpPr>
        <p:spPr>
          <a:xfrm>
            <a:off x="4465503" y="899318"/>
            <a:ext cx="2141738" cy="38892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067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6987C3-BEDD-4A01-0EEE-1E1FB15F3E45}"/>
              </a:ext>
            </a:extLst>
          </p:cNvPr>
          <p:cNvSpPr txBox="1"/>
          <p:nvPr/>
        </p:nvSpPr>
        <p:spPr>
          <a:xfrm>
            <a:off x="6010102" y="1227177"/>
            <a:ext cx="2323713" cy="38330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市区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9AE464-608E-A6EA-EA22-F7A6995F2BCC}"/>
              </a:ext>
            </a:extLst>
          </p:cNvPr>
          <p:cNvSpPr txBox="1"/>
          <p:nvPr/>
        </p:nvSpPr>
        <p:spPr>
          <a:xfrm>
            <a:off x="7955834" y="1916728"/>
            <a:ext cx="923330" cy="224676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8CF55E2-9E26-6858-75F2-54165AD16BC6}"/>
              </a:ext>
            </a:extLst>
          </p:cNvPr>
          <p:cNvSpPr txBox="1"/>
          <p:nvPr/>
        </p:nvSpPr>
        <p:spPr>
          <a:xfrm>
            <a:off x="3141040" y="2645133"/>
            <a:ext cx="2323713" cy="370723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町村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460CB3-8ECB-62EE-8DE7-43589BD7D8B9}"/>
              </a:ext>
            </a:extLst>
          </p:cNvPr>
          <p:cNvSpPr txBox="1"/>
          <p:nvPr/>
        </p:nvSpPr>
        <p:spPr>
          <a:xfrm>
            <a:off x="5086772" y="2650748"/>
            <a:ext cx="923330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そん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7407B27-A9CA-C86D-BE23-1447406CB3FF}"/>
              </a:ext>
            </a:extLst>
          </p:cNvPr>
          <p:cNvSpPr/>
          <p:nvPr/>
        </p:nvSpPr>
        <p:spPr>
          <a:xfrm>
            <a:off x="6286500" y="1227177"/>
            <a:ext cx="1852863" cy="36395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31F34BB-E549-18E2-17FE-34C4FA72588F}"/>
              </a:ext>
            </a:extLst>
          </p:cNvPr>
          <p:cNvSpPr/>
          <p:nvPr/>
        </p:nvSpPr>
        <p:spPr>
          <a:xfrm>
            <a:off x="6286500" y="1227177"/>
            <a:ext cx="1852863" cy="363959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953D46-FE6D-5793-647E-5B9056376364}"/>
              </a:ext>
            </a:extLst>
          </p:cNvPr>
          <p:cNvSpPr/>
          <p:nvPr/>
        </p:nvSpPr>
        <p:spPr>
          <a:xfrm>
            <a:off x="3369007" y="2712767"/>
            <a:ext cx="1852863" cy="36395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03E4E72-4051-704E-71F8-F8E3A78AD0FE}"/>
              </a:ext>
            </a:extLst>
          </p:cNvPr>
          <p:cNvSpPr/>
          <p:nvPr/>
        </p:nvSpPr>
        <p:spPr>
          <a:xfrm>
            <a:off x="3369007" y="2712767"/>
            <a:ext cx="1852863" cy="363959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78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2D7AE4-8B3E-D2AE-6540-F596E661AA0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一丁目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56F991-8148-A481-74AB-14D355BC92A1}"/>
              </a:ext>
            </a:extLst>
          </p:cNvPr>
          <p:cNvSpPr txBox="1"/>
          <p:nvPr/>
        </p:nvSpPr>
        <p:spPr>
          <a:xfrm>
            <a:off x="6486132" y="747117"/>
            <a:ext cx="1200329" cy="60170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ちょう め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8434F87-0F63-64C5-ED69-DEC041884747}"/>
              </a:ext>
            </a:extLst>
          </p:cNvPr>
          <p:cNvSpPr/>
          <p:nvPr/>
        </p:nvSpPr>
        <p:spPr>
          <a:xfrm>
            <a:off x="4420594" y="899319"/>
            <a:ext cx="2141738" cy="58383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42AAAF4-CA5C-55BC-8101-E49815D36B9F}"/>
              </a:ext>
            </a:extLst>
          </p:cNvPr>
          <p:cNvSpPr/>
          <p:nvPr/>
        </p:nvSpPr>
        <p:spPr>
          <a:xfrm>
            <a:off x="4420594" y="899319"/>
            <a:ext cx="2141738" cy="58383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56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E63C36-FE0D-5AAB-5429-3B423046454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屋根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3C7D3E-D39F-C086-9015-9A84E87CAED0}"/>
              </a:ext>
            </a:extLst>
          </p:cNvPr>
          <p:cNvSpPr txBox="1"/>
          <p:nvPr/>
        </p:nvSpPr>
        <p:spPr>
          <a:xfrm>
            <a:off x="6729244" y="2082957"/>
            <a:ext cx="1292662" cy="3883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ね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8C3F497-D746-E78F-F2DF-6869D26688E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121769-6FE0-A772-3901-E5AA0D30F2E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444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89610E-4B13-1F8D-A0C9-CFA365F65205}"/>
              </a:ext>
            </a:extLst>
          </p:cNvPr>
          <p:cNvSpPr txBox="1"/>
          <p:nvPr/>
        </p:nvSpPr>
        <p:spPr>
          <a:xfrm>
            <a:off x="6821458" y="209509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   かた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8F4CDD-7981-150E-D652-438EBA3DBF8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BF42DC9-C32D-107F-8ADB-4EA5C87E37E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E23786-5B49-70FF-8185-AB77C6BA27E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061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EDEB39-2899-A118-86AE-01EFCA133F8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AD6E03-ED19-F1FD-CD41-13E422C3E63E}"/>
              </a:ext>
            </a:extLst>
          </p:cNvPr>
          <p:cNvSpPr txBox="1"/>
          <p:nvPr/>
        </p:nvSpPr>
        <p:spPr>
          <a:xfrm>
            <a:off x="6607241" y="135713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48BC3E-645C-FE79-0897-E3A140C5316E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386910-7DBF-5E2B-719A-E49EF00EC4C0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995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7B0F1F-8FA7-2357-D13E-1BD4096AE5D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E5303E-74FD-5F0A-D1FD-7A2F7DD50EAE}"/>
              </a:ext>
            </a:extLst>
          </p:cNvPr>
          <p:cNvSpPr txBox="1"/>
          <p:nvPr/>
        </p:nvSpPr>
        <p:spPr>
          <a:xfrm>
            <a:off x="6810478" y="1434766"/>
            <a:ext cx="129266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きゅう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B44CC9-6737-9A5E-6782-D74B397C906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0C72BC-7760-4CB7-8620-EA0F51F5DC6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86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3C0A5C-B7C3-9C9B-D78A-CC33FCB16D1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0DF981-82FD-D89E-6C5F-CACFAFBF575E}"/>
              </a:ext>
            </a:extLst>
          </p:cNvPr>
          <p:cNvSpPr txBox="1"/>
          <p:nvPr/>
        </p:nvSpPr>
        <p:spPr>
          <a:xfrm>
            <a:off x="6810478" y="1906422"/>
            <a:ext cx="1292662" cy="12407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760D43-D34B-A177-B742-199F1569747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DE32E4-BE85-7234-505A-207613F72379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654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6366A3-8EC6-B127-99BE-C7FFA3F0F51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FA26A4-FEFD-887C-C636-1FA2D9A11171}"/>
              </a:ext>
            </a:extLst>
          </p:cNvPr>
          <p:cNvSpPr txBox="1"/>
          <p:nvPr/>
        </p:nvSpPr>
        <p:spPr>
          <a:xfrm>
            <a:off x="6759724" y="2027904"/>
            <a:ext cx="1292662" cy="4343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   しゃ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5DB754-419D-8117-998F-88E51DAFD81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F2A389D-EAD4-013E-680F-3404FCB53C5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235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D3E88-862E-CE94-A4FB-AC4EE713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3A4950-BC02-64AE-45D5-F9E85EB6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DC82F2-53D5-22AD-FCDF-B1871C6F3B3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童話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E82004-4B25-5CBC-4B8E-0183B9AB165A}"/>
              </a:ext>
            </a:extLst>
          </p:cNvPr>
          <p:cNvSpPr txBox="1"/>
          <p:nvPr/>
        </p:nvSpPr>
        <p:spPr>
          <a:xfrm>
            <a:off x="6810478" y="1853008"/>
            <a:ext cx="1292662" cy="4343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F0DB7B-5807-5995-7639-22C04D971C3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1CCD22-BE6B-68AC-8D31-71CAE4D03D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641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6B35A5-686D-7AAB-9427-AFC9889FB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主語とじゅつ語、つながってる？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751C34-B833-D64E-7474-9C84A412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AAC223-93E7-6183-1086-67541726C08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F29D50-4C17-561C-74DA-ADC389B5654C}"/>
              </a:ext>
            </a:extLst>
          </p:cNvPr>
          <p:cNvSpPr txBox="1"/>
          <p:nvPr/>
        </p:nvSpPr>
        <p:spPr>
          <a:xfrm>
            <a:off x="6707185" y="1853008"/>
            <a:ext cx="1292662" cy="4343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81037A-0638-EF54-2A7D-84092031089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DFF631-B75F-54FE-FDA9-D67A6787972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387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B4F778-EC7A-9863-1173-2090B0DF4EE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お化け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4CC875-69F7-C39C-D7EA-F9331E4BB78F}"/>
              </a:ext>
            </a:extLst>
          </p:cNvPr>
          <p:cNvSpPr txBox="1"/>
          <p:nvPr/>
        </p:nvSpPr>
        <p:spPr>
          <a:xfrm>
            <a:off x="6470081" y="328437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1616DCF-672B-AE23-59E4-09A33C20EC7E}"/>
              </a:ext>
            </a:extLst>
          </p:cNvPr>
          <p:cNvSpPr/>
          <p:nvPr/>
        </p:nvSpPr>
        <p:spPr>
          <a:xfrm>
            <a:off x="4411361" y="2884530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2C427-7716-C7F0-3CCD-E3EE4818841F}"/>
              </a:ext>
            </a:extLst>
          </p:cNvPr>
          <p:cNvSpPr/>
          <p:nvPr/>
        </p:nvSpPr>
        <p:spPr>
          <a:xfrm>
            <a:off x="4411361" y="2884530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158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C2FCA5-E73D-0EDE-2569-5E3555A1417B}"/>
              </a:ext>
            </a:extLst>
          </p:cNvPr>
          <p:cNvSpPr txBox="1"/>
          <p:nvPr/>
        </p:nvSpPr>
        <p:spPr>
          <a:xfrm>
            <a:off x="6834494" y="2577291"/>
            <a:ext cx="1292662" cy="20278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BF2A6-2A2A-1E5C-988A-A0CD1AF7BA33}"/>
              </a:ext>
            </a:extLst>
          </p:cNvPr>
          <p:cNvSpPr txBox="1"/>
          <p:nvPr/>
        </p:nvSpPr>
        <p:spPr>
          <a:xfrm>
            <a:off x="3708151" y="22187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4327E38-AE87-F6E6-856F-E9B4307E2BF3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5A7BDB-1D01-0043-4D1E-7CB20813C05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054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59EF1A-76A6-3FE3-00E4-B6D807D7AF3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真ん中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155A2B-31AF-7627-63C6-927418D218D5}"/>
              </a:ext>
            </a:extLst>
          </p:cNvPr>
          <p:cNvSpPr txBox="1"/>
          <p:nvPr/>
        </p:nvSpPr>
        <p:spPr>
          <a:xfrm>
            <a:off x="6454841" y="124983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D3BA7B-4BCF-9318-2EC9-E0972F229977}"/>
              </a:ext>
            </a:extLst>
          </p:cNvPr>
          <p:cNvSpPr txBox="1"/>
          <p:nvPr/>
        </p:nvSpPr>
        <p:spPr>
          <a:xfrm>
            <a:off x="6454841" y="49379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6EC884-D692-B47F-8C8E-7E4B8ADA10EB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542B53-15BD-8191-D29D-E5D7D16CED0B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CAF232-8E5C-2140-2EE6-B7E11AC150EC}"/>
              </a:ext>
            </a:extLst>
          </p:cNvPr>
          <p:cNvSpPr/>
          <p:nvPr/>
        </p:nvSpPr>
        <p:spPr>
          <a:xfrm>
            <a:off x="4465503" y="46966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15A5A5F-4377-3A94-E263-AE51844FA872}"/>
              </a:ext>
            </a:extLst>
          </p:cNvPr>
          <p:cNvSpPr/>
          <p:nvPr/>
        </p:nvSpPr>
        <p:spPr>
          <a:xfrm>
            <a:off x="4465503" y="46966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647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45DFF7-21D1-7C80-1A47-752BBCF726B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円い輪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508932-B7B9-E403-F251-41B34482BA15}"/>
              </a:ext>
            </a:extLst>
          </p:cNvPr>
          <p:cNvSpPr txBox="1"/>
          <p:nvPr/>
        </p:nvSpPr>
        <p:spPr>
          <a:xfrm>
            <a:off x="6543741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D9C7746-F832-46C9-7EA6-C750FE9DFFDF}"/>
              </a:ext>
            </a:extLst>
          </p:cNvPr>
          <p:cNvSpPr txBox="1"/>
          <p:nvPr/>
        </p:nvSpPr>
        <p:spPr>
          <a:xfrm>
            <a:off x="6454840" y="526811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C23758-A2B8-E527-E874-56316775B923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7F4D62F-4052-F995-4A54-CD4012C2E9AB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789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84195A-22CB-CF89-34BF-6B061B3BB3F8}"/>
              </a:ext>
            </a:extLst>
          </p:cNvPr>
          <p:cNvSpPr txBox="1"/>
          <p:nvPr/>
        </p:nvSpPr>
        <p:spPr>
          <a:xfrm>
            <a:off x="6828321" y="1365209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ちょう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E18BAF-8F89-345D-D532-EE9627CFFEF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早朝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0374EB-69EE-55A6-C788-CEE4B934514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88EC8E-EB6A-40BE-B5A5-45711CCA2A7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681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7DF75F-C7A9-B77D-DC10-0699AE48E6D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069529-5D00-3491-1E25-FE45038B7359}"/>
              </a:ext>
            </a:extLst>
          </p:cNvPr>
          <p:cNvSpPr txBox="1"/>
          <p:nvPr/>
        </p:nvSpPr>
        <p:spPr>
          <a:xfrm>
            <a:off x="6912078" y="3797300"/>
            <a:ext cx="1292662" cy="31115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7C62845-A3A2-C22E-5ACC-C0ECB403E865}"/>
              </a:ext>
            </a:extLst>
          </p:cNvPr>
          <p:cNvSpPr/>
          <p:nvPr/>
        </p:nvSpPr>
        <p:spPr>
          <a:xfrm>
            <a:off x="4011766" y="3797300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4509F4E-5CC6-4704-7F7C-80D73A8C3D85}"/>
              </a:ext>
            </a:extLst>
          </p:cNvPr>
          <p:cNvSpPr/>
          <p:nvPr/>
        </p:nvSpPr>
        <p:spPr>
          <a:xfrm>
            <a:off x="4011766" y="3797300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096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CE08CD6-A509-5C6C-C8F4-88947D8970B4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服を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087A21C-AF9B-87A2-A92D-4EC5D67CAC7F}"/>
              </a:ext>
            </a:extLst>
          </p:cNvPr>
          <p:cNvSpPr txBox="1"/>
          <p:nvPr/>
        </p:nvSpPr>
        <p:spPr>
          <a:xfrm>
            <a:off x="2882051" y="3196583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837EE35-621C-3647-5C20-1B81B74EA3E2}"/>
              </a:ext>
            </a:extLst>
          </p:cNvPr>
          <p:cNvSpPr txBox="1"/>
          <p:nvPr/>
        </p:nvSpPr>
        <p:spPr>
          <a:xfrm>
            <a:off x="4960981" y="3765299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A41233B-AD06-DE1F-EF42-AF71AE711EAC}"/>
              </a:ext>
            </a:extLst>
          </p:cNvPr>
          <p:cNvSpPr/>
          <p:nvPr/>
        </p:nvSpPr>
        <p:spPr>
          <a:xfrm>
            <a:off x="3060700" y="3196583"/>
            <a:ext cx="1976521" cy="18453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5352FB1-AA2D-9A17-269F-F15A5BF2E15E}"/>
              </a:ext>
            </a:extLst>
          </p:cNvPr>
          <p:cNvSpPr/>
          <p:nvPr/>
        </p:nvSpPr>
        <p:spPr>
          <a:xfrm>
            <a:off x="3060700" y="3196583"/>
            <a:ext cx="1976521" cy="18453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100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8997AA-950A-637F-DD60-3C667AF6C8D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A58A7A-83CD-B00D-1206-92C61795EBBE}"/>
              </a:ext>
            </a:extLst>
          </p:cNvPr>
          <p:cNvSpPr txBox="1"/>
          <p:nvPr/>
        </p:nvSpPr>
        <p:spPr>
          <a:xfrm>
            <a:off x="6810478" y="1598996"/>
            <a:ext cx="1292662" cy="20802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072621-84AE-0439-C930-E8BD88F37149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4A805A-85A4-B5E2-D8CC-423F6FCCF7DF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320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3560F4-7091-D624-4913-7306B2BD8C5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9118FE-B4A7-D402-73D3-EF31DC35122E}"/>
              </a:ext>
            </a:extLst>
          </p:cNvPr>
          <p:cNvSpPr txBox="1"/>
          <p:nvPr/>
        </p:nvSpPr>
        <p:spPr>
          <a:xfrm>
            <a:off x="6895280" y="1227512"/>
            <a:ext cx="1292662" cy="54989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いん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4A8F58-2E98-9295-B9C9-7AE7FCD11F1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1E77C8-AA1D-A0D4-8FBD-9CE785EF075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90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31DA74-B943-0E45-9AED-5C3AB55E8259}"/>
              </a:ext>
            </a:extLst>
          </p:cNvPr>
          <p:cNvSpPr txBox="1"/>
          <p:nvPr/>
        </p:nvSpPr>
        <p:spPr>
          <a:xfrm>
            <a:off x="6834494" y="2542037"/>
            <a:ext cx="1292662" cy="23303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7C978B-105C-CD6F-C4FB-F3D3CF9ADF94}"/>
              </a:ext>
            </a:extLst>
          </p:cNvPr>
          <p:cNvSpPr txBox="1"/>
          <p:nvPr/>
        </p:nvSpPr>
        <p:spPr>
          <a:xfrm>
            <a:off x="3708151" y="224560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90068C-601B-0DF6-DE61-3839BEE41EB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67A768-2D17-6B14-21FC-FC08851EF08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687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554700-835A-19DF-CB5D-89FA310674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75CAFE-DAEE-0E5C-1678-70A4B22166F7}"/>
              </a:ext>
            </a:extLst>
          </p:cNvPr>
          <p:cNvSpPr txBox="1"/>
          <p:nvPr/>
        </p:nvSpPr>
        <p:spPr>
          <a:xfrm>
            <a:off x="6624569" y="1991518"/>
            <a:ext cx="1292662" cy="44931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   がわ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8B384A-FE13-A858-0770-E3E25053813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F9B7D86-C141-B0AC-B64F-D940A2223FB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986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C8AECA-0518-9E1F-ACA6-5817A433EA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18B283-EE1D-107A-3A09-C8BE52E38A3C}"/>
              </a:ext>
            </a:extLst>
          </p:cNvPr>
          <p:cNvSpPr txBox="1"/>
          <p:nvPr/>
        </p:nvSpPr>
        <p:spPr>
          <a:xfrm>
            <a:off x="6716009" y="2653782"/>
            <a:ext cx="1292662" cy="20934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へや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D4BB062-C315-E820-1732-8D24179B744D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3698512-E856-4B7C-3830-054C3B968FA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9CE8919-3BF7-174D-2B87-7F01A0D1CEAE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A15839B-DB52-099D-53C1-E051B714DAA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B442D56-9BDA-FA12-5A48-994BCEDFE5E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322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289FE3-D63D-1287-F455-582B3667749E}"/>
              </a:ext>
            </a:extLst>
          </p:cNvPr>
          <p:cNvSpPr txBox="1"/>
          <p:nvPr/>
        </p:nvSpPr>
        <p:spPr>
          <a:xfrm>
            <a:off x="6010102" y="1227177"/>
            <a:ext cx="2323713" cy="38330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受け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94F06D-0DE8-8E9C-ED27-BED04B6B866D}"/>
              </a:ext>
            </a:extLst>
          </p:cNvPr>
          <p:cNvSpPr txBox="1"/>
          <p:nvPr/>
        </p:nvSpPr>
        <p:spPr>
          <a:xfrm>
            <a:off x="7955834" y="1916728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313B30-1FF9-BAF3-304E-CC78ED515413}"/>
              </a:ext>
            </a:extLst>
          </p:cNvPr>
          <p:cNvSpPr txBox="1"/>
          <p:nvPr/>
        </p:nvSpPr>
        <p:spPr>
          <a:xfrm>
            <a:off x="3141040" y="2645133"/>
            <a:ext cx="2323713" cy="370723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752BE0-86BA-7701-9B60-7632157AF786}"/>
              </a:ext>
            </a:extLst>
          </p:cNvPr>
          <p:cNvSpPr txBox="1"/>
          <p:nvPr/>
        </p:nvSpPr>
        <p:spPr>
          <a:xfrm>
            <a:off x="5003088" y="3245108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3B2C26B-42A8-57C8-8562-B079774F02CC}"/>
              </a:ext>
            </a:extLst>
          </p:cNvPr>
          <p:cNvSpPr/>
          <p:nvPr/>
        </p:nvSpPr>
        <p:spPr>
          <a:xfrm>
            <a:off x="6261100" y="1227177"/>
            <a:ext cx="1892300" cy="19097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716F41C-A5AB-4930-C8A2-BC79BF801FB0}"/>
              </a:ext>
            </a:extLst>
          </p:cNvPr>
          <p:cNvSpPr/>
          <p:nvPr/>
        </p:nvSpPr>
        <p:spPr>
          <a:xfrm>
            <a:off x="6261100" y="1227177"/>
            <a:ext cx="1892300" cy="19097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2EE9E60-1F9D-697A-6571-6593BC4D2EB7}"/>
              </a:ext>
            </a:extLst>
          </p:cNvPr>
          <p:cNvSpPr/>
          <p:nvPr/>
        </p:nvSpPr>
        <p:spPr>
          <a:xfrm>
            <a:off x="3309851" y="2624614"/>
            <a:ext cx="1892300" cy="19097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6ED7F58-A94D-E123-2896-D166388C7185}"/>
              </a:ext>
            </a:extLst>
          </p:cNvPr>
          <p:cNvSpPr/>
          <p:nvPr/>
        </p:nvSpPr>
        <p:spPr>
          <a:xfrm>
            <a:off x="3309851" y="2624614"/>
            <a:ext cx="1892300" cy="19097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659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ED9EF6-B48A-BBC4-63DB-50F81AF808C7}"/>
              </a:ext>
            </a:extLst>
          </p:cNvPr>
          <p:cNvSpPr txBox="1"/>
          <p:nvPr/>
        </p:nvSpPr>
        <p:spPr>
          <a:xfrm>
            <a:off x="5982254" y="792837"/>
            <a:ext cx="2323713" cy="547842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消ぼう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1726FE-3FC8-2764-33F6-2A5F25BA9582}"/>
              </a:ext>
            </a:extLst>
          </p:cNvPr>
          <p:cNvSpPr txBox="1"/>
          <p:nvPr/>
        </p:nvSpPr>
        <p:spPr>
          <a:xfrm>
            <a:off x="8057526" y="792837"/>
            <a:ext cx="923330" cy="21793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DB170E-9368-411F-AD6A-15BBB199ED7A}"/>
              </a:ext>
            </a:extLst>
          </p:cNvPr>
          <p:cNvSpPr txBox="1"/>
          <p:nvPr/>
        </p:nvSpPr>
        <p:spPr>
          <a:xfrm>
            <a:off x="3321842" y="4908273"/>
            <a:ext cx="2323713" cy="201068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16FB9CA-E63A-4F1C-24F6-A6AAD70C368C}"/>
              </a:ext>
            </a:extLst>
          </p:cNvPr>
          <p:cNvSpPr txBox="1"/>
          <p:nvPr/>
        </p:nvSpPr>
        <p:spPr>
          <a:xfrm>
            <a:off x="5315372" y="5251896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02400D-D25A-7565-8A86-C2C0C63C7352}"/>
              </a:ext>
            </a:extLst>
          </p:cNvPr>
          <p:cNvSpPr/>
          <p:nvPr/>
        </p:nvSpPr>
        <p:spPr>
          <a:xfrm>
            <a:off x="6238702" y="792836"/>
            <a:ext cx="1818824" cy="17852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13A0517-71C7-A35A-0093-C4F871566982}"/>
              </a:ext>
            </a:extLst>
          </p:cNvPr>
          <p:cNvSpPr/>
          <p:nvPr/>
        </p:nvSpPr>
        <p:spPr>
          <a:xfrm>
            <a:off x="6238702" y="792836"/>
            <a:ext cx="1818824" cy="17852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40F23C2-0226-FEEE-6643-6832A5ACA8D3}"/>
              </a:ext>
            </a:extLst>
          </p:cNvPr>
          <p:cNvSpPr/>
          <p:nvPr/>
        </p:nvSpPr>
        <p:spPr>
          <a:xfrm>
            <a:off x="3609802" y="4908273"/>
            <a:ext cx="1818824" cy="17852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62E057-45A7-6A14-B60A-5E2ECE760F1B}"/>
              </a:ext>
            </a:extLst>
          </p:cNvPr>
          <p:cNvSpPr/>
          <p:nvPr/>
        </p:nvSpPr>
        <p:spPr>
          <a:xfrm>
            <a:off x="3609802" y="4908273"/>
            <a:ext cx="1818824" cy="17852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822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47D52D-E008-68F0-87D8-C2BEE9FEECB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荷物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56C97F-3502-E073-5729-5BA1E7E30F36}"/>
              </a:ext>
            </a:extLst>
          </p:cNvPr>
          <p:cNvSpPr txBox="1"/>
          <p:nvPr/>
        </p:nvSpPr>
        <p:spPr>
          <a:xfrm>
            <a:off x="6624569" y="2082958"/>
            <a:ext cx="1292662" cy="44751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   もつ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302233-C8A2-35D4-42D0-52B3DE5271C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876238-08A0-C4A2-9682-EE7120D548E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180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D90186-6D3B-A2DF-1315-A294776C4507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766508-B4DA-6F6D-3089-7E525EAFAA2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練習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C42133-E906-8EFE-5285-0EE71CCE880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EBFB9C-F3A1-0328-4B39-02E66E73359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640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B3BF3C-0E4A-4602-7FCC-AE8859BDE73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5C43DF-E5BF-8B3F-535A-93FAC4121A00}"/>
              </a:ext>
            </a:extLst>
          </p:cNvPr>
          <p:cNvSpPr txBox="1"/>
          <p:nvPr/>
        </p:nvSpPr>
        <p:spPr>
          <a:xfrm>
            <a:off x="6768213" y="1562902"/>
            <a:ext cx="1292662" cy="20802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B48A9C-9BBE-0F85-4540-6F0DFCF8DA3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9408C9-E322-B43B-8DF7-F02F295C766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997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E13EF-A723-85B6-9EF8-1EC6FA55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サーカスのライオン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281D4B-946A-B59A-2909-E86CA2AD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B8D9C4-3124-565E-2179-87D8ED295FA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真っ赤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270521-0211-4F40-CBDC-48B07D5B98A4}"/>
              </a:ext>
            </a:extLst>
          </p:cNvPr>
          <p:cNvSpPr txBox="1"/>
          <p:nvPr/>
        </p:nvSpPr>
        <p:spPr>
          <a:xfrm>
            <a:off x="6637721" y="266715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まっか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D9A93B2-9BE9-D82C-D95F-903EB0894115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8" name="ひし形 7">
              <a:extLst>
                <a:ext uri="{FF2B5EF4-FFF2-40B4-BE49-F238E27FC236}">
                  <a16:creationId xmlns:a16="http://schemas.microsoft.com/office/drawing/2014/main" id="{04E9CFD7-F7E9-FC12-49A7-00FA059DB91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19391FCE-E401-F516-2776-1686FA9126E9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9AF0B10-8015-2A29-2790-435D3FE15FE4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1899B0C-F4D9-9775-D094-E84A69BB1689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B175E57-58E3-D267-B214-D7C9574AA96E}"/>
              </a:ext>
            </a:extLst>
          </p:cNvPr>
          <p:cNvSpPr/>
          <p:nvPr/>
        </p:nvSpPr>
        <p:spPr>
          <a:xfrm>
            <a:off x="4495983" y="475393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8041C1E-9957-8E67-6F0E-D7D842C052B4}"/>
              </a:ext>
            </a:extLst>
          </p:cNvPr>
          <p:cNvSpPr/>
          <p:nvPr/>
        </p:nvSpPr>
        <p:spPr>
          <a:xfrm>
            <a:off x="4495983" y="475393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444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300B-B16D-2444-7BBA-22360DB8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711296-2317-B338-C8CC-17093E6E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0ABF30-9E70-40A3-146D-5876312FF0B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8B036C-5022-7672-2F06-AA0FB30AC57A}"/>
              </a:ext>
            </a:extLst>
          </p:cNvPr>
          <p:cNvSpPr txBox="1"/>
          <p:nvPr/>
        </p:nvSpPr>
        <p:spPr>
          <a:xfrm>
            <a:off x="6622481" y="238521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D51E324-955F-FD63-6B7D-00E731F84EFD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9" name="ひし形 8">
              <a:extLst>
                <a:ext uri="{FF2B5EF4-FFF2-40B4-BE49-F238E27FC236}">
                  <a16:creationId xmlns:a16="http://schemas.microsoft.com/office/drawing/2014/main" id="{F6A7C9D3-EB4C-3ADD-4871-914B57404250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7E7EAC2A-25CE-F9DB-39AD-8A41229DBA1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B69C0-D113-3237-945E-BAFE694ED7BD}"/>
              </a:ext>
            </a:extLst>
          </p:cNvPr>
          <p:cNvSpPr/>
          <p:nvPr/>
        </p:nvSpPr>
        <p:spPr>
          <a:xfrm>
            <a:off x="4465503" y="899318"/>
            <a:ext cx="2141738" cy="58383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4DC4A9-DAD7-E39A-1563-2ABC655ACCD9}"/>
              </a:ext>
            </a:extLst>
          </p:cNvPr>
          <p:cNvSpPr/>
          <p:nvPr/>
        </p:nvSpPr>
        <p:spPr>
          <a:xfrm>
            <a:off x="4465503" y="899318"/>
            <a:ext cx="2141738" cy="58383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872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300B-B16D-2444-7BBA-22360DB8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711296-2317-B338-C8CC-17093E6E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142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C0BE4E2-0340-EEEC-3223-35EAD50DAB1E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D45D4874-348D-1B08-3A70-CADE1C3B26E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2298CBF3-FDEC-7602-631F-9BCB276DA4A8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EFDFA5-08B9-87F7-A11A-B6CA69D68F4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真っ青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54A64B-2F7F-016E-8098-FE5591FB9D31}"/>
              </a:ext>
            </a:extLst>
          </p:cNvPr>
          <p:cNvSpPr txBox="1"/>
          <p:nvPr/>
        </p:nvSpPr>
        <p:spPr>
          <a:xfrm>
            <a:off x="6614861" y="222519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まっさお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8FF9A3-5439-E9F3-7C94-2C1620C1F124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AFF28F2-F70E-E483-8A66-EE5920E7379B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EF87025-7866-E003-9ACA-8C07D2D6F6A4}"/>
              </a:ext>
            </a:extLst>
          </p:cNvPr>
          <p:cNvSpPr/>
          <p:nvPr/>
        </p:nvSpPr>
        <p:spPr>
          <a:xfrm>
            <a:off x="4506271" y="4745008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39EC6B4-647F-900D-0001-B2E194CBAB3E}"/>
              </a:ext>
            </a:extLst>
          </p:cNvPr>
          <p:cNvSpPr/>
          <p:nvPr/>
        </p:nvSpPr>
        <p:spPr>
          <a:xfrm>
            <a:off x="4506271" y="4745008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488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300B-B16D-2444-7BBA-22360DB8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711296-2317-B338-C8CC-17093E6E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7F630E-FB38-89AE-4FAC-37DD1555BB5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陽光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BC2DBB-B745-BA2C-4AA5-D6D758CA384F}"/>
              </a:ext>
            </a:extLst>
          </p:cNvPr>
          <p:cNvSpPr txBox="1"/>
          <p:nvPr/>
        </p:nvSpPr>
        <p:spPr>
          <a:xfrm>
            <a:off x="6624569" y="1701958"/>
            <a:ext cx="1292662" cy="43330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2F0BC8-6463-056D-66B0-0CD573AEEC7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81FC247-C9E6-57E0-EB87-A782F983164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784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300B-B16D-2444-7BBA-22360DB8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711296-2317-B338-C8CC-17093E6E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53CB0F-7979-D1A9-8B27-E8F7BE23BF2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通学路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593344-18FF-46A5-367D-4B354D15CB95}"/>
              </a:ext>
            </a:extLst>
          </p:cNvPr>
          <p:cNvSpPr txBox="1"/>
          <p:nvPr/>
        </p:nvSpPr>
        <p:spPr>
          <a:xfrm>
            <a:off x="6453929" y="130350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33E356-E532-2EB8-7D86-654CA9319082}"/>
              </a:ext>
            </a:extLst>
          </p:cNvPr>
          <p:cNvSpPr txBox="1"/>
          <p:nvPr/>
        </p:nvSpPr>
        <p:spPr>
          <a:xfrm>
            <a:off x="6462160" y="3040078"/>
            <a:ext cx="1015663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A30FD9-35B2-6683-2380-B56139BC1ECB}"/>
              </a:ext>
            </a:extLst>
          </p:cNvPr>
          <p:cNvSpPr txBox="1"/>
          <p:nvPr/>
        </p:nvSpPr>
        <p:spPr>
          <a:xfrm>
            <a:off x="6462160" y="5356861"/>
            <a:ext cx="1015663" cy="8077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8A449B-CEDB-9036-C466-A9364950B807}"/>
              </a:ext>
            </a:extLst>
          </p:cNvPr>
          <p:cNvSpPr/>
          <p:nvPr/>
        </p:nvSpPr>
        <p:spPr>
          <a:xfrm>
            <a:off x="4465503" y="899318"/>
            <a:ext cx="2141738" cy="58383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3E57398-2FE7-7036-1124-525E7A631FCD}"/>
              </a:ext>
            </a:extLst>
          </p:cNvPr>
          <p:cNvSpPr/>
          <p:nvPr/>
        </p:nvSpPr>
        <p:spPr>
          <a:xfrm>
            <a:off x="4465503" y="899318"/>
            <a:ext cx="2141738" cy="58383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77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EADF51-ABE8-8178-021F-9D5441B30DB6}"/>
              </a:ext>
            </a:extLst>
          </p:cNvPr>
          <p:cNvSpPr txBox="1"/>
          <p:nvPr/>
        </p:nvSpPr>
        <p:spPr>
          <a:xfrm>
            <a:off x="5512262" y="9998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九州へ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23336ED-787A-EF6D-897F-2A914CEA8299}"/>
              </a:ext>
            </a:extLst>
          </p:cNvPr>
          <p:cNvSpPr txBox="1"/>
          <p:nvPr/>
        </p:nvSpPr>
        <p:spPr>
          <a:xfrm>
            <a:off x="2882051" y="3196583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827BA77-D057-CB65-92CC-55E067E5E70B}"/>
              </a:ext>
            </a:extLst>
          </p:cNvPr>
          <p:cNvSpPr txBox="1"/>
          <p:nvPr/>
        </p:nvSpPr>
        <p:spPr>
          <a:xfrm>
            <a:off x="7611205" y="868818"/>
            <a:ext cx="923330" cy="40934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しゅう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BC08CD-AE50-73D5-0EC2-2BAE86CC790E}"/>
              </a:ext>
            </a:extLst>
          </p:cNvPr>
          <p:cNvSpPr/>
          <p:nvPr/>
        </p:nvSpPr>
        <p:spPr>
          <a:xfrm>
            <a:off x="5745747" y="1020760"/>
            <a:ext cx="1943100" cy="373539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88EEB03-A826-BE3E-2E00-68A820B3141A}"/>
              </a:ext>
            </a:extLst>
          </p:cNvPr>
          <p:cNvSpPr/>
          <p:nvPr/>
        </p:nvSpPr>
        <p:spPr>
          <a:xfrm>
            <a:off x="5745747" y="1020760"/>
            <a:ext cx="1943100" cy="373539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1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A36C4E-3A4B-251A-6104-C2555DC56F9D}"/>
              </a:ext>
            </a:extLst>
          </p:cNvPr>
          <p:cNvSpPr txBox="1"/>
          <p:nvPr/>
        </p:nvSpPr>
        <p:spPr>
          <a:xfrm>
            <a:off x="6668035" y="1008864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　おう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D3980D-E732-CD0B-ED7F-A6A30836BBB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E37805-8E11-701B-462D-F598E2F00E0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9A9DC0-9895-D0F9-97CB-FFD71A75B7D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039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905CBD-AB80-4627-FE40-D311245D2BBB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横だん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E11C64-C243-6AF4-8780-728C8BA035A3}"/>
              </a:ext>
            </a:extLst>
          </p:cNvPr>
          <p:cNvSpPr txBox="1"/>
          <p:nvPr/>
        </p:nvSpPr>
        <p:spPr>
          <a:xfrm>
            <a:off x="2882051" y="3196583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歩道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095C5D-6D48-BF99-E628-303D3F294481}"/>
              </a:ext>
            </a:extLst>
          </p:cNvPr>
          <p:cNvSpPr txBox="1"/>
          <p:nvPr/>
        </p:nvSpPr>
        <p:spPr>
          <a:xfrm>
            <a:off x="4890998" y="3546387"/>
            <a:ext cx="923330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　　どう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F4B5BE-75CC-5035-0E05-54769CC2752A}"/>
              </a:ext>
            </a:extLst>
          </p:cNvPr>
          <p:cNvSpPr txBox="1"/>
          <p:nvPr/>
        </p:nvSpPr>
        <p:spPr>
          <a:xfrm>
            <a:off x="7545834" y="894218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8CB8C4C-9671-9D13-2E24-ACC8C0E7FB3D}"/>
              </a:ext>
            </a:extLst>
          </p:cNvPr>
          <p:cNvSpPr/>
          <p:nvPr/>
        </p:nvSpPr>
        <p:spPr>
          <a:xfrm>
            <a:off x="5733047" y="747710"/>
            <a:ext cx="1943100" cy="183907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5E26490-0252-42D0-A8EF-1EB3BD773F5E}"/>
              </a:ext>
            </a:extLst>
          </p:cNvPr>
          <p:cNvSpPr/>
          <p:nvPr/>
        </p:nvSpPr>
        <p:spPr>
          <a:xfrm>
            <a:off x="5733047" y="747710"/>
            <a:ext cx="1943100" cy="183907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BD6752-5040-394A-6FC1-48DA4718E74B}"/>
              </a:ext>
            </a:extLst>
          </p:cNvPr>
          <p:cNvSpPr/>
          <p:nvPr/>
        </p:nvSpPr>
        <p:spPr>
          <a:xfrm>
            <a:off x="3094121" y="3196582"/>
            <a:ext cx="1943100" cy="360727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CECD627-4175-1550-1F4E-494467AD5501}"/>
              </a:ext>
            </a:extLst>
          </p:cNvPr>
          <p:cNvSpPr/>
          <p:nvPr/>
        </p:nvSpPr>
        <p:spPr>
          <a:xfrm>
            <a:off x="3094121" y="3196582"/>
            <a:ext cx="1943100" cy="36072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220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C5BFB5-E0D3-6926-0731-34391DEE67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84C993-63B9-3D57-CF30-41E96C56AFB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　けい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639A26-9178-1790-5649-2D17D2C8047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7EDE9B-A0EA-D393-2C57-6C85C3CBB0D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348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6789F5-8665-227D-88C9-8D4AED313C66}"/>
              </a:ext>
            </a:extLst>
          </p:cNvPr>
          <p:cNvSpPr txBox="1"/>
          <p:nvPr/>
        </p:nvSpPr>
        <p:spPr>
          <a:xfrm>
            <a:off x="5512262" y="9998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二倍に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FFFC6D-3739-7565-C14A-51D6DEE54B12}"/>
              </a:ext>
            </a:extLst>
          </p:cNvPr>
          <p:cNvSpPr txBox="1"/>
          <p:nvPr/>
        </p:nvSpPr>
        <p:spPr>
          <a:xfrm>
            <a:off x="2882051" y="3196583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3B049B-FE21-7090-EED9-A49E6FEE4F6A}"/>
              </a:ext>
            </a:extLst>
          </p:cNvPr>
          <p:cNvSpPr txBox="1"/>
          <p:nvPr/>
        </p:nvSpPr>
        <p:spPr>
          <a:xfrm>
            <a:off x="7763605" y="1553507"/>
            <a:ext cx="923330" cy="301395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　 ばい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7F2B61-A984-12D8-4000-5FC699070398}"/>
              </a:ext>
            </a:extLst>
          </p:cNvPr>
          <p:cNvSpPr/>
          <p:nvPr/>
        </p:nvSpPr>
        <p:spPr>
          <a:xfrm>
            <a:off x="5745747" y="1020760"/>
            <a:ext cx="1943100" cy="373539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D384951-1761-21FA-5FDC-4A435FF89436}"/>
              </a:ext>
            </a:extLst>
          </p:cNvPr>
          <p:cNvSpPr/>
          <p:nvPr/>
        </p:nvSpPr>
        <p:spPr>
          <a:xfrm>
            <a:off x="5745747" y="1020760"/>
            <a:ext cx="1943100" cy="373539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541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36EECA-03AC-9A4A-0F90-E5E6604FEE6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葉っぱ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FF3E7C-FC86-160E-7A02-CA737E1D56C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03B500-395D-B5E1-BBF4-5249F0EBA16B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88F69C-0A2C-21D9-482E-E3580FA358D4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288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B4C51-A039-8538-FEB6-B6EFDC4701F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14A1D9-4B42-D67C-8904-F7FD18A2B8E2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74B78D-32A8-239A-8D86-5C635A24EE9B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70FC9F-14E2-67B3-E98D-1ECBC8FDFD78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1B548A3-22C8-3D14-225C-F813C1159F29}"/>
              </a:ext>
            </a:extLst>
          </p:cNvPr>
          <p:cNvSpPr/>
          <p:nvPr/>
        </p:nvSpPr>
        <p:spPr>
          <a:xfrm>
            <a:off x="4580612" y="825915"/>
            <a:ext cx="1943100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AA3ADF6-8B6A-C6E1-2D74-A53B199C4DF4}"/>
              </a:ext>
            </a:extLst>
          </p:cNvPr>
          <p:cNvSpPr/>
          <p:nvPr/>
        </p:nvSpPr>
        <p:spPr>
          <a:xfrm>
            <a:off x="4580612" y="825915"/>
            <a:ext cx="1943100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196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18D040-FC64-A94F-3FA7-78D356FCA71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事てん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68CE5E-1594-DA19-DAD3-3BBD5C7D05D6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F70847-BDA3-9B09-D778-410FB5E1CDCE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3E04AF-00C3-4560-1CCD-C7A9E16D85D2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07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CF8F1F-E737-C071-B14D-BE664614EB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68398E-EC7F-692D-8F8A-E50A00353EC5}"/>
              </a:ext>
            </a:extLst>
          </p:cNvPr>
          <p:cNvSpPr txBox="1"/>
          <p:nvPr/>
        </p:nvSpPr>
        <p:spPr>
          <a:xfrm>
            <a:off x="6630919" y="15483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BF6B05-4A3B-2AD7-B8EB-6CC523B1E767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3BAF25-6DFF-E51B-636B-976BDF680A38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BB8DCE-15E3-21D4-4345-E35F3D2F7D4C}"/>
              </a:ext>
            </a:extLst>
          </p:cNvPr>
          <p:cNvSpPr txBox="1"/>
          <p:nvPr/>
        </p:nvSpPr>
        <p:spPr>
          <a:xfrm>
            <a:off x="6630919" y="4847809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</p:spTree>
    <p:extLst>
      <p:ext uri="{BB962C8B-B14F-4D97-AF65-F5344CB8AC3E}">
        <p14:creationId xmlns:p14="http://schemas.microsoft.com/office/powerpoint/2010/main" val="418398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3FDA20-7FE5-2D4F-03D3-5CB2DC05446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さく引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C5014F-B6CE-36C4-DCA4-48488D81332C}"/>
              </a:ext>
            </a:extLst>
          </p:cNvPr>
          <p:cNvSpPr txBox="1"/>
          <p:nvPr/>
        </p:nvSpPr>
        <p:spPr>
          <a:xfrm>
            <a:off x="6327683" y="48442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A3B2B0-EA46-5B01-87C6-3CBDA263C2DF}"/>
              </a:ext>
            </a:extLst>
          </p:cNvPr>
          <p:cNvSpPr/>
          <p:nvPr/>
        </p:nvSpPr>
        <p:spPr>
          <a:xfrm>
            <a:off x="4541921" y="4830679"/>
            <a:ext cx="1943100" cy="183907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829442-9A69-1372-4723-82F8BDD34EDA}"/>
              </a:ext>
            </a:extLst>
          </p:cNvPr>
          <p:cNvSpPr/>
          <p:nvPr/>
        </p:nvSpPr>
        <p:spPr>
          <a:xfrm>
            <a:off x="4541921" y="4830679"/>
            <a:ext cx="1943100" cy="183907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695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E490AD-14FE-2CF4-9985-5059CD7EF57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7E7ED3-2C30-B803-BF10-5B3638DC0CD4}"/>
              </a:ext>
            </a:extLst>
          </p:cNvPr>
          <p:cNvSpPr txBox="1"/>
          <p:nvPr/>
        </p:nvSpPr>
        <p:spPr>
          <a:xfrm>
            <a:off x="6742211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ごう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F58406-5BDD-0B57-F08D-2D630B4C2CC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6353DA-8EA5-912F-EB80-953BACD446B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374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06E09-79E8-8B1F-06FA-C4A25BB6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1D1C9-3CA5-50BA-01BC-5AE9906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36753F-6B8E-DD78-9EB1-501B6F878C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内よう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BD6EFE-2381-14B8-ABC3-A86D4251542B}"/>
              </a:ext>
            </a:extLst>
          </p:cNvPr>
          <p:cNvSpPr txBox="1"/>
          <p:nvPr/>
        </p:nvSpPr>
        <p:spPr>
          <a:xfrm>
            <a:off x="6524533" y="10215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685949-7043-5FF8-91F9-30768654220B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4420FC-5247-7D67-440E-2D4D5AF6BB05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67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B04F36-DEA5-F066-278D-C3FC97E51DB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使う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8DDD00-BBD1-EA23-4EF8-D0C809DBA054}"/>
              </a:ext>
            </a:extLst>
          </p:cNvPr>
          <p:cNvSpPr txBox="1"/>
          <p:nvPr/>
        </p:nvSpPr>
        <p:spPr>
          <a:xfrm>
            <a:off x="6810478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25321F-1F59-3F18-079C-77D325C4511D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972381-9B5D-3A72-F5E3-D52137120E7A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510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9ADF8-4C3D-3E4B-7CB1-C915682FEA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98D7B8-79DE-D0D4-031D-042CD1E82E8B}"/>
              </a:ext>
            </a:extLst>
          </p:cNvPr>
          <p:cNvSpPr txBox="1"/>
          <p:nvPr/>
        </p:nvSpPr>
        <p:spPr>
          <a:xfrm>
            <a:off x="6718148" y="2119367"/>
            <a:ext cx="1292662" cy="33239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 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AFC91F-B277-F37F-9C16-C35A9B5C5A6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14A0D4-BD13-9C19-1666-40286C600EC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05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44E8FA-22DF-0E1C-5DD4-A753888D83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8CA686-E695-BACE-0E26-D1B971EBCE78}"/>
              </a:ext>
            </a:extLst>
          </p:cNvPr>
          <p:cNvSpPr txBox="1"/>
          <p:nvPr/>
        </p:nvSpPr>
        <p:spPr>
          <a:xfrm>
            <a:off x="6766275" y="1657702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 じ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BB83506-A56C-D804-627A-4241D5709AC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94CCA95-D411-FC59-61C2-A93AD1BEB44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333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3E8A2C-9E3C-FBA4-B826-37BD66CBD162}"/>
              </a:ext>
            </a:extLst>
          </p:cNvPr>
          <p:cNvSpPr txBox="1"/>
          <p:nvPr/>
        </p:nvSpPr>
        <p:spPr>
          <a:xfrm>
            <a:off x="6892991" y="129252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87FE5E-2D09-9A05-E942-E497D80C33D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1DA387-715F-4843-19AE-AE9A6D1A1C6D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69F394-CA85-C2C7-2FC2-8014450162B7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677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0501E6-0462-33CA-C8CA-1E749BAC525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起きる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1F8340-0E17-7E21-1EC6-61A5BA2B97C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35FC3A-177B-7F1B-1B79-FE59C070591E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844114-69D7-63AC-6D49-DA0795D2A9FD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55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B76DB5-ED27-D874-1A84-EE4CEDC83DD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60D80C-4521-2637-E1EC-19A77B9F1F8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F07F2B4-1B50-9A84-017E-BD6DAC502EF4}"/>
              </a:ext>
            </a:extLst>
          </p:cNvPr>
          <p:cNvSpPr/>
          <p:nvPr/>
        </p:nvSpPr>
        <p:spPr>
          <a:xfrm>
            <a:off x="4487789" y="899319"/>
            <a:ext cx="2119452" cy="200630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29D838-12A1-9DE7-DF2D-2C004222A2E5}"/>
              </a:ext>
            </a:extLst>
          </p:cNvPr>
          <p:cNvSpPr/>
          <p:nvPr/>
        </p:nvSpPr>
        <p:spPr>
          <a:xfrm>
            <a:off x="4487789" y="899319"/>
            <a:ext cx="2119452" cy="200630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155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1BC9A2-A0FC-6B36-D3FB-9CE4EE772807}"/>
              </a:ext>
            </a:extLst>
          </p:cNvPr>
          <p:cNvSpPr txBox="1"/>
          <p:nvPr/>
        </p:nvSpPr>
        <p:spPr>
          <a:xfrm>
            <a:off x="6970583" y="2101323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18F866-0399-AEC6-2216-3761622CED5D}"/>
              </a:ext>
            </a:extLst>
          </p:cNvPr>
          <p:cNvSpPr txBox="1"/>
          <p:nvPr/>
        </p:nvSpPr>
        <p:spPr>
          <a:xfrm>
            <a:off x="3708151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3D61BB-3042-D977-F8AF-D76593F1B85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B698C9-1C27-F65F-3C81-4776593F911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027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国語じてんの使い方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EBF555-1157-2646-0D1D-B713CAFE3F5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B13FDA-F932-7742-20E7-BAEFA8158905}"/>
              </a:ext>
            </a:extLst>
          </p:cNvPr>
          <p:cNvSpPr txBox="1"/>
          <p:nvPr/>
        </p:nvSpPr>
        <p:spPr>
          <a:xfrm>
            <a:off x="6742211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　しょ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55152F-A8AC-6700-071B-37F785D86D8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14972B-3581-7B4B-58ED-D1CBB67625C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212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メモを取りながら話を聞こう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256DFE-85C6-F951-5BF4-60BFAE8FB7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17AB7C-08FB-2B28-8D4F-0D0C13E2D9E9}"/>
              </a:ext>
            </a:extLst>
          </p:cNvPr>
          <p:cNvSpPr txBox="1"/>
          <p:nvPr/>
        </p:nvSpPr>
        <p:spPr>
          <a:xfrm>
            <a:off x="6810478" y="2125866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282AE15-74EC-8493-B059-81E2F4C63D8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AA742B-BE15-FDAC-3E51-E915795B78C5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739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メモを取りながら話を聞こう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04C45C-4332-C779-6E5A-23785E95C49E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9806B5-FBE8-6D70-CBA7-A40FB16C2C1A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CD84CE-5041-2A05-EFC1-81EC4243910A}"/>
              </a:ext>
            </a:extLst>
          </p:cNvPr>
          <p:cNvSpPr txBox="1"/>
          <p:nvPr/>
        </p:nvSpPr>
        <p:spPr>
          <a:xfrm>
            <a:off x="5398835" y="4946392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336C46-8BE1-2199-7A36-93606D111C1B}"/>
              </a:ext>
            </a:extLst>
          </p:cNvPr>
          <p:cNvSpPr/>
          <p:nvPr/>
        </p:nvSpPr>
        <p:spPr>
          <a:xfrm>
            <a:off x="3573379" y="4946392"/>
            <a:ext cx="1926183" cy="184543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593420C-AC24-5417-E210-4505C5D15ABA}"/>
              </a:ext>
            </a:extLst>
          </p:cNvPr>
          <p:cNvSpPr/>
          <p:nvPr/>
        </p:nvSpPr>
        <p:spPr>
          <a:xfrm>
            <a:off x="3573379" y="4946392"/>
            <a:ext cx="1926183" cy="184543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926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メモを取りながら話を聞こう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514707-8A28-71C6-7674-E0AFBA63658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配たつ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AA487E-11C0-A7CF-5C06-CD79CC0DBA5F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8B313E-BBD0-9474-2321-BFC0AC4FB3C0}"/>
              </a:ext>
            </a:extLst>
          </p:cNvPr>
          <p:cNvSpPr/>
          <p:nvPr/>
        </p:nvSpPr>
        <p:spPr>
          <a:xfrm>
            <a:off x="4487789" y="899319"/>
            <a:ext cx="2119452" cy="200630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32A153-D84C-9533-5246-2A06C15A70D3}"/>
              </a:ext>
            </a:extLst>
          </p:cNvPr>
          <p:cNvSpPr/>
          <p:nvPr/>
        </p:nvSpPr>
        <p:spPr>
          <a:xfrm>
            <a:off x="4487789" y="899319"/>
            <a:ext cx="2119452" cy="200630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265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メモを取りながら話を聞こう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57E867-E8E6-0C87-509D-3714DFB1C10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FF37F9-2D67-27D7-581D-F17012BD7C29}"/>
              </a:ext>
            </a:extLst>
          </p:cNvPr>
          <p:cNvSpPr txBox="1"/>
          <p:nvPr/>
        </p:nvSpPr>
        <p:spPr>
          <a:xfrm>
            <a:off x="6662669" y="1077782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B50D6DB-B6FE-2FFF-FA6E-D5989BF5EB2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D8FAD32-1A36-9BCE-ACEA-B3963AE92F7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084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F44F7-9B78-5A90-DA96-514039D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AC1C82-F464-FB13-58B5-90B7C8E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A86698-B216-CE89-02FC-D7B95659A09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66A8DB-5F2C-8197-E8E2-008B342EF53C}"/>
              </a:ext>
            </a:extLst>
          </p:cNvPr>
          <p:cNvSpPr txBox="1"/>
          <p:nvPr/>
        </p:nvSpPr>
        <p:spPr>
          <a:xfrm>
            <a:off x="6810478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</a:t>
            </a:r>
            <a:r>
              <a:rPr kumimoji="1"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EB45C69-5077-C62C-B543-492E06CFACF9}"/>
              </a:ext>
            </a:extLst>
          </p:cNvPr>
          <p:cNvSpPr/>
          <p:nvPr/>
        </p:nvSpPr>
        <p:spPr>
          <a:xfrm>
            <a:off x="3967316" y="1191419"/>
            <a:ext cx="2843162" cy="26376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7798D5-F320-979B-8452-0E5F91180B6E}"/>
              </a:ext>
            </a:extLst>
          </p:cNvPr>
          <p:cNvSpPr/>
          <p:nvPr/>
        </p:nvSpPr>
        <p:spPr>
          <a:xfrm>
            <a:off x="3967316" y="1191419"/>
            <a:ext cx="2843162" cy="26376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138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2D6F8D-CAFE-B77D-64ED-B15F6BFA6228}"/>
              </a:ext>
            </a:extLst>
          </p:cNvPr>
          <p:cNvSpPr txBox="1"/>
          <p:nvPr/>
        </p:nvSpPr>
        <p:spPr>
          <a:xfrm>
            <a:off x="5499562" y="8220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身を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B00CCE-BBEB-AE83-FD6A-54FF615E298C}"/>
              </a:ext>
            </a:extLst>
          </p:cNvPr>
          <p:cNvSpPr txBox="1"/>
          <p:nvPr/>
        </p:nvSpPr>
        <p:spPr>
          <a:xfrm>
            <a:off x="2882051" y="1498600"/>
            <a:ext cx="2323713" cy="56077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かくす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6DF25E-61EF-A7DD-B1E4-158103FACD69}"/>
              </a:ext>
            </a:extLst>
          </p:cNvPr>
          <p:cNvSpPr txBox="1"/>
          <p:nvPr/>
        </p:nvSpPr>
        <p:spPr>
          <a:xfrm>
            <a:off x="7750905" y="1375707"/>
            <a:ext cx="923330" cy="301395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6D156B-40EC-4844-544F-1F5130946666}"/>
              </a:ext>
            </a:extLst>
          </p:cNvPr>
          <p:cNvSpPr/>
          <p:nvPr/>
        </p:nvSpPr>
        <p:spPr>
          <a:xfrm>
            <a:off x="5733047" y="842960"/>
            <a:ext cx="1943100" cy="183674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8B4DBE3-8422-6491-331D-2F82FD94DD59}"/>
              </a:ext>
            </a:extLst>
          </p:cNvPr>
          <p:cNvSpPr/>
          <p:nvPr/>
        </p:nvSpPr>
        <p:spPr>
          <a:xfrm>
            <a:off x="5733047" y="842960"/>
            <a:ext cx="1943100" cy="183674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984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D6254C-CA8F-FAF1-708C-E69451A108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育つ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992BD3-49EA-96AF-EDC0-3C1689AAEDC7}"/>
              </a:ext>
            </a:extLst>
          </p:cNvPr>
          <p:cNvSpPr txBox="1"/>
          <p:nvPr/>
        </p:nvSpPr>
        <p:spPr>
          <a:xfrm>
            <a:off x="6810478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そだ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3970E3-7ED0-43CC-36CC-0BA5A0AD73AD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3DCD731-92E4-4684-5C15-37DF102628E4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438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16EB6E-F57D-9904-0775-9F1AB513DB43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風の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EE7EA24-EE4F-BB00-37AA-4E3EA09DC234}"/>
              </a:ext>
            </a:extLst>
          </p:cNvPr>
          <p:cNvSpPr txBox="1"/>
          <p:nvPr/>
        </p:nvSpPr>
        <p:spPr>
          <a:xfrm>
            <a:off x="2882051" y="3196583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速さ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D43DAD-73ED-32DB-02D9-919FAD480566}"/>
              </a:ext>
            </a:extLst>
          </p:cNvPr>
          <p:cNvSpPr txBox="1"/>
          <p:nvPr/>
        </p:nvSpPr>
        <p:spPr>
          <a:xfrm>
            <a:off x="4890998" y="3546387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B296EFC-82A7-2677-9C3E-55A7BB89310F}"/>
              </a:ext>
            </a:extLst>
          </p:cNvPr>
          <p:cNvSpPr/>
          <p:nvPr/>
        </p:nvSpPr>
        <p:spPr>
          <a:xfrm>
            <a:off x="3060700" y="3196583"/>
            <a:ext cx="1976521" cy="18453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ABF827F-1F62-0D88-9160-A55D91B3BC44}"/>
              </a:ext>
            </a:extLst>
          </p:cNvPr>
          <p:cNvSpPr/>
          <p:nvPr/>
        </p:nvSpPr>
        <p:spPr>
          <a:xfrm>
            <a:off x="3060700" y="3196583"/>
            <a:ext cx="1976521" cy="18453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536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7DF265-B5D2-1894-78C5-C9A38CE4BB2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A54029-CB8F-68A0-A152-CB3A77E7E09B}"/>
              </a:ext>
            </a:extLst>
          </p:cNvPr>
          <p:cNvSpPr txBox="1"/>
          <p:nvPr/>
        </p:nvSpPr>
        <p:spPr>
          <a:xfrm>
            <a:off x="6810478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まも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5EA538-15D6-6B30-DC92-F07797650B3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D236413-BE23-EECD-C100-0DCE9F3C9EE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616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2ED2B3-96BC-3F5E-4AF3-51610669DD5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決まる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8A11A5-226D-E77E-EE9B-CB597E891B40}"/>
              </a:ext>
            </a:extLst>
          </p:cNvPr>
          <p:cNvSpPr txBox="1"/>
          <p:nvPr/>
        </p:nvSpPr>
        <p:spPr>
          <a:xfrm>
            <a:off x="6607241" y="14516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AFD215B-3A70-90D6-7B12-FDD6A00750CD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D95A8E2-FE08-3E62-240B-26FE22F67A1E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036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C922A-7330-B2FA-3469-BBE33BA288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D7F70-D584-122F-030E-92E283AD4C85}"/>
              </a:ext>
            </a:extLst>
          </p:cNvPr>
          <p:cNvSpPr txBox="1"/>
          <p:nvPr/>
        </p:nvSpPr>
        <p:spPr>
          <a:xfrm>
            <a:off x="6745019" y="1805426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9BF271B-9E32-1C05-5E1B-017C780AF69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0213F8-2089-E054-26C7-8D609D4D129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959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91424E-5EAB-5F68-676D-B74DBDC92A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持つ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DFE331-8B54-6DC3-4162-EE8C72724B9B}"/>
              </a:ext>
            </a:extLst>
          </p:cNvPr>
          <p:cNvSpPr txBox="1"/>
          <p:nvPr/>
        </p:nvSpPr>
        <p:spPr>
          <a:xfrm>
            <a:off x="6755379" y="2018946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018BA8-3B56-E536-8FC5-1287D925B76A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88B9D9-A805-188B-0B5F-B9A5C376C2D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905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B63138-0112-A474-E7CB-8C08B1FD09D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C232BE-77F8-06D0-D601-F301E54F455B}"/>
              </a:ext>
            </a:extLst>
          </p:cNvPr>
          <p:cNvSpPr txBox="1"/>
          <p:nvPr/>
        </p:nvSpPr>
        <p:spPr>
          <a:xfrm>
            <a:off x="6762598" y="2018946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28CA56-BE67-8518-D5F2-6307B80664C1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B94880-5BF9-5FE8-9B27-4AF44C7B7CB1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695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B3716D-FBC5-9CF5-0592-0CEEB37EBD3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5C19FB-6583-3404-A39F-058A8185E9F3}"/>
              </a:ext>
            </a:extLst>
          </p:cNvPr>
          <p:cNvSpPr txBox="1"/>
          <p:nvPr/>
        </p:nvSpPr>
        <p:spPr>
          <a:xfrm>
            <a:off x="6696892" y="1781362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 　だい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CAD430-AB07-47F6-CC91-DC7F955D633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65E4E1-F9A0-1873-A291-81861890C23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979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178F48-CBD2-72A6-EDAC-2C28970B270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470898-44B9-F833-C143-A308956779C1}"/>
              </a:ext>
            </a:extLst>
          </p:cNvPr>
          <p:cNvSpPr txBox="1"/>
          <p:nvPr/>
        </p:nvSpPr>
        <p:spPr>
          <a:xfrm>
            <a:off x="6810478" y="176171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　 ぶん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5A6399-2420-AA30-658F-4D44D6FC4A5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F5A4882-02F2-98DE-D44C-3A67FC5D093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9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自然のかくし絵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4242D0-D0B7-2207-A435-31E55E7C2B4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筆者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8E5019-145D-2C16-C725-AEF401F88251}"/>
              </a:ext>
            </a:extLst>
          </p:cNvPr>
          <p:cNvSpPr txBox="1"/>
          <p:nvPr/>
        </p:nvSpPr>
        <p:spPr>
          <a:xfrm>
            <a:off x="6735794" y="154835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ひっ  しゃ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746E85D-78F7-5363-B81E-8CA5D4CD7FB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852CBC-4D69-52D3-DFF5-9111FC57421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524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9F0FF-28B3-7AD8-BD79-8C5DBC5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B0D66F-8663-A9A8-732A-9E087570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28508F-BA5E-769C-4A08-D586B7D1C14D}"/>
              </a:ext>
            </a:extLst>
          </p:cNvPr>
          <p:cNvSpPr txBox="1"/>
          <p:nvPr/>
        </p:nvSpPr>
        <p:spPr>
          <a:xfrm>
            <a:off x="5770255" y="2218789"/>
            <a:ext cx="2400657" cy="28789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B82421-A0DB-A9E5-E784-64FE1A7B41B3}"/>
              </a:ext>
            </a:extLst>
          </p:cNvPr>
          <p:cNvSpPr txBox="1"/>
          <p:nvPr/>
        </p:nvSpPr>
        <p:spPr>
          <a:xfrm>
            <a:off x="384424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A05C6B-FE35-30DC-6DDA-C5A56F28525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75B11-D1C3-6636-BB1D-DCF31510608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158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0378F7-6B63-5690-F0E7-3AF86EC03D1E}"/>
              </a:ext>
            </a:extLst>
          </p:cNvPr>
          <p:cNvSpPr txBox="1"/>
          <p:nvPr/>
        </p:nvSpPr>
        <p:spPr>
          <a:xfrm>
            <a:off x="5634165" y="2066201"/>
            <a:ext cx="2400657" cy="28789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こおり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AE97D-3231-6BD3-38DE-DF89CD4DAB8A}"/>
              </a:ext>
            </a:extLst>
          </p:cNvPr>
          <p:cNvSpPr txBox="1"/>
          <p:nvPr/>
        </p:nvSpPr>
        <p:spPr>
          <a:xfrm>
            <a:off x="3708151" y="2284345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0E01E5-A2F6-A54B-E57D-82B80B5E710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64AFCC-4498-0E39-30FB-952216BE6CD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417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D42CD77-C0D6-665A-AD1B-D902CF3BD776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一面に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FB2A5F-4CC5-1C39-EB37-F4F6FB28C566}"/>
              </a:ext>
            </a:extLst>
          </p:cNvPr>
          <p:cNvSpPr txBox="1"/>
          <p:nvPr/>
        </p:nvSpPr>
        <p:spPr>
          <a:xfrm>
            <a:off x="2882051" y="3196583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9A81047-F415-9938-3474-AF7E7AE7A1DA}"/>
              </a:ext>
            </a:extLst>
          </p:cNvPr>
          <p:cNvSpPr txBox="1"/>
          <p:nvPr/>
        </p:nvSpPr>
        <p:spPr>
          <a:xfrm>
            <a:off x="7595095" y="1416814"/>
            <a:ext cx="923330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 めん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9C17068-266B-A722-809C-E2B82C0C6801}"/>
              </a:ext>
            </a:extLst>
          </p:cNvPr>
          <p:cNvSpPr/>
          <p:nvPr/>
        </p:nvSpPr>
        <p:spPr>
          <a:xfrm>
            <a:off x="5733047" y="1219200"/>
            <a:ext cx="1812787" cy="32575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DB5C76A-19CF-9843-9069-4C00D91C783A}"/>
              </a:ext>
            </a:extLst>
          </p:cNvPr>
          <p:cNvSpPr/>
          <p:nvPr/>
        </p:nvSpPr>
        <p:spPr>
          <a:xfrm>
            <a:off x="5733047" y="1219200"/>
            <a:ext cx="1812787" cy="32575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908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639332-1C8C-4674-5C4D-6DD4D33FB2B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FF9301-9840-F10F-D8E8-832D953C348A}"/>
              </a:ext>
            </a:extLst>
          </p:cNvPr>
          <p:cNvSpPr txBox="1"/>
          <p:nvPr/>
        </p:nvSpPr>
        <p:spPr>
          <a:xfrm>
            <a:off x="6743815" y="109115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 ざん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36B1D3-559A-1A47-6CF0-78ADBA6A84B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EF6A8D-9417-CA24-0DA7-F9B9B1390C0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139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79F260-245C-B397-4928-8071E368A25F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A46111-90C7-49E3-E06F-7E844A459540}"/>
              </a:ext>
            </a:extLst>
          </p:cNvPr>
          <p:cNvSpPr txBox="1"/>
          <p:nvPr/>
        </p:nvSpPr>
        <p:spPr>
          <a:xfrm>
            <a:off x="3175849" y="4676959"/>
            <a:ext cx="2323713" cy="1975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6AF523-7EA4-7186-FA0A-01C0C290F171}"/>
              </a:ext>
            </a:extLst>
          </p:cNvPr>
          <p:cNvSpPr txBox="1"/>
          <p:nvPr/>
        </p:nvSpPr>
        <p:spPr>
          <a:xfrm>
            <a:off x="5172670" y="4931152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CC01F5-C47C-5173-1E73-304665546B62}"/>
              </a:ext>
            </a:extLst>
          </p:cNvPr>
          <p:cNvSpPr txBox="1"/>
          <p:nvPr/>
        </p:nvSpPr>
        <p:spPr>
          <a:xfrm>
            <a:off x="7361610" y="134213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CEE2855-5BD3-0DC5-D62F-0AE00E24D92E}"/>
              </a:ext>
            </a:extLst>
          </p:cNvPr>
          <p:cNvSpPr/>
          <p:nvPr/>
        </p:nvSpPr>
        <p:spPr>
          <a:xfrm>
            <a:off x="3445395" y="4752474"/>
            <a:ext cx="1784230" cy="173254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DA74BB9-DEA3-1C96-953F-4B076D5AC945}"/>
              </a:ext>
            </a:extLst>
          </p:cNvPr>
          <p:cNvSpPr/>
          <p:nvPr/>
        </p:nvSpPr>
        <p:spPr>
          <a:xfrm>
            <a:off x="3445395" y="4752474"/>
            <a:ext cx="1784230" cy="173254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189BE47-DE47-0BF6-5079-09F7B618A475}"/>
              </a:ext>
            </a:extLst>
          </p:cNvPr>
          <p:cNvSpPr/>
          <p:nvPr/>
        </p:nvSpPr>
        <p:spPr>
          <a:xfrm>
            <a:off x="5793949" y="840313"/>
            <a:ext cx="1784230" cy="173254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BA2F0A4-07AC-96D2-AA3A-537EE8CCC286}"/>
              </a:ext>
            </a:extLst>
          </p:cNvPr>
          <p:cNvSpPr/>
          <p:nvPr/>
        </p:nvSpPr>
        <p:spPr>
          <a:xfrm>
            <a:off x="5793949" y="840313"/>
            <a:ext cx="1784230" cy="173254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522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D8E117-D79B-3F2A-00A3-B5CB38DE889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泳ぐ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2B2010-48EF-AA5F-C774-9893A26D2A70}"/>
              </a:ext>
            </a:extLst>
          </p:cNvPr>
          <p:cNvSpPr txBox="1"/>
          <p:nvPr/>
        </p:nvSpPr>
        <p:spPr>
          <a:xfrm>
            <a:off x="6810478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C210CE1-108C-BFAC-BCB9-1B2D975C2973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B5468B-DC53-0C75-ECDB-8BA96089B04E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492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6A5EA8-AC83-0B2A-B447-92D4BAC2309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F2A58F-DD0C-7B0C-7016-112400DDDF8F}"/>
              </a:ext>
            </a:extLst>
          </p:cNvPr>
          <p:cNvSpPr txBox="1"/>
          <p:nvPr/>
        </p:nvSpPr>
        <p:spPr>
          <a:xfrm>
            <a:off x="6634729" y="1438462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　めい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041E67C-48A8-50F8-635F-CB015C3679C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F4B9CE-415C-860F-68A9-A165A0F6372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281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7164EB-EE04-CE0A-8D99-BB02A4DF51E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7DD46B-AFF8-E4D0-1313-C75507BF8D5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5EDAA1-3F78-788C-8042-21FC3153D9F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DADC32-541D-D118-7784-D58AD4DEAC0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263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B51B90-A408-5218-4E8D-350CA758BFC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返事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B16355-31D1-4530-9148-EAB162E3109E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　 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A3DFA1-782C-8D9D-91EC-D130BF05797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56C0D7-1279-1778-F1C3-2A346E13ACF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059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987AC3-F209-EACC-B009-FCA0A2F80C5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9446E5-449D-92E2-1507-055B0F88001E}"/>
              </a:ext>
            </a:extLst>
          </p:cNvPr>
          <p:cNvSpPr txBox="1"/>
          <p:nvPr/>
        </p:nvSpPr>
        <p:spPr>
          <a:xfrm>
            <a:off x="6766207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02B8BE-2766-BA2E-9082-9795B5848AF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782FA5-E498-A194-5D14-E97A3D134F21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505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945B0E-EC00-7B53-616C-B57D563D10D7}"/>
              </a:ext>
            </a:extLst>
          </p:cNvPr>
          <p:cNvSpPr txBox="1"/>
          <p:nvPr/>
        </p:nvSpPr>
        <p:spPr>
          <a:xfrm>
            <a:off x="5512262" y="9998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遊ぐで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9A46942-62D6-E671-1C10-5FA71588FA7A}"/>
              </a:ext>
            </a:extLst>
          </p:cNvPr>
          <p:cNvSpPr txBox="1"/>
          <p:nvPr/>
        </p:nvSpPr>
        <p:spPr>
          <a:xfrm>
            <a:off x="2882051" y="3196583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遊ぶ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B9064B6-DC30-51B5-3C53-98643F973B4D}"/>
              </a:ext>
            </a:extLst>
          </p:cNvPr>
          <p:cNvSpPr txBox="1"/>
          <p:nvPr/>
        </p:nvSpPr>
        <p:spPr>
          <a:xfrm>
            <a:off x="7769955" y="1267757"/>
            <a:ext cx="923330" cy="301395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4B281D6-FCA1-695B-8634-D4CE2CD15371}"/>
              </a:ext>
            </a:extLst>
          </p:cNvPr>
          <p:cNvSpPr/>
          <p:nvPr/>
        </p:nvSpPr>
        <p:spPr>
          <a:xfrm>
            <a:off x="5745746" y="1020760"/>
            <a:ext cx="1944103" cy="188754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47F1C72-7208-F207-4B4A-1A2039BD605B}"/>
              </a:ext>
            </a:extLst>
          </p:cNvPr>
          <p:cNvSpPr/>
          <p:nvPr/>
        </p:nvSpPr>
        <p:spPr>
          <a:xfrm>
            <a:off x="5745746" y="1020760"/>
            <a:ext cx="1944103" cy="188754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012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68D005-028E-D0D9-5156-293FED29FC2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4EBCDD-7772-5BB2-F5CF-DF07C9E7A831}"/>
              </a:ext>
            </a:extLst>
          </p:cNvPr>
          <p:cNvSpPr txBox="1"/>
          <p:nvPr/>
        </p:nvSpPr>
        <p:spPr>
          <a:xfrm>
            <a:off x="6810478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FE1228-3BF3-138A-93A4-0F71C6E4A9F0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BB6D8C-1369-5E77-C086-9313DCEB60F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46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B6A00-AF97-4E39-E86E-F36DA24C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7A3FDB-BE96-C5D0-FF95-F1CB3A3C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1CD4ED-F2FF-B4EA-277A-5F6A5CF0FA0C}"/>
              </a:ext>
            </a:extLst>
          </p:cNvPr>
          <p:cNvSpPr txBox="1"/>
          <p:nvPr/>
        </p:nvSpPr>
        <p:spPr>
          <a:xfrm>
            <a:off x="5512262" y="9998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開会の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9F6FB4-2C1B-EE0A-5F8E-979A73516D49}"/>
              </a:ext>
            </a:extLst>
          </p:cNvPr>
          <p:cNvSpPr txBox="1"/>
          <p:nvPr/>
        </p:nvSpPr>
        <p:spPr>
          <a:xfrm>
            <a:off x="2888401" y="1454190"/>
            <a:ext cx="2323713" cy="560138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E93381-AB26-49E8-23EB-E5D6FE52CA00}"/>
              </a:ext>
            </a:extLst>
          </p:cNvPr>
          <p:cNvSpPr txBox="1"/>
          <p:nvPr/>
        </p:nvSpPr>
        <p:spPr>
          <a:xfrm>
            <a:off x="7763605" y="1327190"/>
            <a:ext cx="923330" cy="373538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かい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60D3C2C-0B40-E67B-FC59-1673C00EE6A1}"/>
              </a:ext>
            </a:extLst>
          </p:cNvPr>
          <p:cNvSpPr/>
          <p:nvPr/>
        </p:nvSpPr>
        <p:spPr>
          <a:xfrm>
            <a:off x="5745747" y="1020760"/>
            <a:ext cx="1943100" cy="373539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3CC0D72-B302-E5FE-8EA6-0DE39E4A4E17}"/>
              </a:ext>
            </a:extLst>
          </p:cNvPr>
          <p:cNvSpPr/>
          <p:nvPr/>
        </p:nvSpPr>
        <p:spPr>
          <a:xfrm>
            <a:off x="5745747" y="1020760"/>
            <a:ext cx="1943100" cy="373539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475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BFF7AB-F847-002E-DABE-48FB0DBAAAD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向こう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655F2C-C824-4878-AE5D-6B8CA472EEFF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F95CFA-E495-5403-0654-F848E5650709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97D99C-91D5-FA75-1BD4-75B69C5BAAC0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49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E45849-9E28-F071-F2EC-F938962BA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全体と中心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DCFBF3-BED6-7643-1216-0A3EE4E1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DBFF84-8C5E-EF42-7940-682411E254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AE24D8-067B-9F25-C6FC-F90378EBC5C7}"/>
              </a:ext>
            </a:extLst>
          </p:cNvPr>
          <p:cNvSpPr txBox="1"/>
          <p:nvPr/>
        </p:nvSpPr>
        <p:spPr>
          <a:xfrm>
            <a:off x="6853169" y="15737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　たい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45ABC1-60D4-3E2A-C237-D50F17E8F19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2EC489-252A-B9C6-0DBA-9B0779EF6C6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143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E45849-9E28-F071-F2EC-F938962BA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全体と中心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DCFBF3-BED6-7643-1216-0A3EE4E1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B29E72-CB92-4400-6923-9B720FBEA64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49F304-CA04-3656-A4E2-7DD0AF0FDC71}"/>
              </a:ext>
            </a:extLst>
          </p:cNvPr>
          <p:cNvSpPr txBox="1"/>
          <p:nvPr/>
        </p:nvSpPr>
        <p:spPr>
          <a:xfrm>
            <a:off x="6485321" y="477394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FD9CBB-DEF2-1D49-59B0-A56E25066E19}"/>
              </a:ext>
            </a:extLst>
          </p:cNvPr>
          <p:cNvSpPr/>
          <p:nvPr/>
        </p:nvSpPr>
        <p:spPr>
          <a:xfrm>
            <a:off x="4542725" y="4773943"/>
            <a:ext cx="1942595" cy="201186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18DAEB-5ABF-BBCF-7989-19B29EB2AB19}"/>
              </a:ext>
            </a:extLst>
          </p:cNvPr>
          <p:cNvSpPr/>
          <p:nvPr/>
        </p:nvSpPr>
        <p:spPr>
          <a:xfrm>
            <a:off x="4542725" y="4773943"/>
            <a:ext cx="1942595" cy="201186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64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F001D5-BD93-F42C-DF88-9D958785FCF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明らか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32A9F6-5676-41B3-C3B6-CAB91342DD60}"/>
              </a:ext>
            </a:extLst>
          </p:cNvPr>
          <p:cNvSpPr txBox="1"/>
          <p:nvPr/>
        </p:nvSpPr>
        <p:spPr>
          <a:xfrm>
            <a:off x="6492941" y="100966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F0FEA6E-82AA-E52E-590A-787779498016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1B2A88-FBAA-5802-C364-A0397B202B11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545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F50807-1C68-51E8-C264-A24305815A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始め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AF9F19-CEB9-B356-A423-548E5A408025}"/>
              </a:ext>
            </a:extLst>
          </p:cNvPr>
          <p:cNvSpPr txBox="1"/>
          <p:nvPr/>
        </p:nvSpPr>
        <p:spPr>
          <a:xfrm>
            <a:off x="6810478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EDAC78-26D8-BAF0-01D5-C9806F7DD06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E05501-5D4E-3B67-9503-21ADD2425324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607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94D061-F33F-7B46-64BE-28179ED86B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77928F-D84E-096D-8CC5-6A0A37B5E728}"/>
              </a:ext>
            </a:extLst>
          </p:cNvPr>
          <p:cNvSpPr txBox="1"/>
          <p:nvPr/>
        </p:nvSpPr>
        <p:spPr>
          <a:xfrm>
            <a:off x="6853169" y="15737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 りょく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009743-01D7-31BD-5CB6-68CCD5CA4D0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EC28BE-AF63-19F2-C0B3-02FD1BBE445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247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61136E-6D20-D299-FC11-A6B173167970}"/>
              </a:ext>
            </a:extLst>
          </p:cNvPr>
          <p:cNvSpPr txBox="1"/>
          <p:nvPr/>
        </p:nvSpPr>
        <p:spPr>
          <a:xfrm>
            <a:off x="6003618" y="2070783"/>
            <a:ext cx="2400657" cy="28789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かかり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9EC423-0B48-9568-E192-DD68158D774C}"/>
              </a:ext>
            </a:extLst>
          </p:cNvPr>
          <p:cNvSpPr txBox="1"/>
          <p:nvPr/>
        </p:nvSpPr>
        <p:spPr>
          <a:xfrm>
            <a:off x="3708151" y="224463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8694F3-81DF-72A5-1146-BA54B96BA0D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2F5B5C-848D-EC26-605F-98A1821292E2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279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FD1B4D-6157-0AD2-2023-96FAEF39FE8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3F9FA4-B03F-001B-9872-05427E0E5DBE}"/>
              </a:ext>
            </a:extLst>
          </p:cNvPr>
          <p:cNvSpPr txBox="1"/>
          <p:nvPr/>
        </p:nvSpPr>
        <p:spPr>
          <a:xfrm>
            <a:off x="680744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　　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4F8C5B6-00B2-D12F-B862-3A42A4272BE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A3C1E2-2B6F-524A-E9B3-02B9B21EAE6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02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1452E8-071C-07C2-E690-5D4CE7760D2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終わり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897652-4EC0-67E1-FA9D-4C6E48D2291D}"/>
              </a:ext>
            </a:extLst>
          </p:cNvPr>
          <p:cNvSpPr txBox="1"/>
          <p:nvPr/>
        </p:nvSpPr>
        <p:spPr>
          <a:xfrm>
            <a:off x="6485321" y="142114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C0DA4E-8463-CE29-07A2-64C482B529B7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7E2040-4CDE-514E-F93B-52A764648977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480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8C9B07-A258-74D5-C165-6896A02B08B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さん考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C34F60-18DC-B6B9-B97F-2177A62BEECF}"/>
              </a:ext>
            </a:extLst>
          </p:cNvPr>
          <p:cNvSpPr txBox="1"/>
          <p:nvPr/>
        </p:nvSpPr>
        <p:spPr>
          <a:xfrm>
            <a:off x="6462461" y="481966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864FB7-1FA2-CF71-F8B8-7B00A2B096E9}"/>
              </a:ext>
            </a:extLst>
          </p:cNvPr>
          <p:cNvSpPr/>
          <p:nvPr/>
        </p:nvSpPr>
        <p:spPr>
          <a:xfrm>
            <a:off x="4542725" y="4773943"/>
            <a:ext cx="1942595" cy="201186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957C36-1153-84A1-D0C6-398C1A6506E6}"/>
              </a:ext>
            </a:extLst>
          </p:cNvPr>
          <p:cNvSpPr/>
          <p:nvPr/>
        </p:nvSpPr>
        <p:spPr>
          <a:xfrm>
            <a:off x="4542725" y="4773943"/>
            <a:ext cx="1942595" cy="201186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37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D66283-4CC8-0609-0B26-C27A7FA911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30327F-DD97-010E-DAF6-504B24CEB971}"/>
              </a:ext>
            </a:extLst>
          </p:cNvPr>
          <p:cNvSpPr txBox="1"/>
          <p:nvPr/>
        </p:nvSpPr>
        <p:spPr>
          <a:xfrm>
            <a:off x="680744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にが　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BEECAE-3C45-871A-CB09-168FFA38EA5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91B751-FB89-D4D3-978A-E8796B4D82B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643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12AB25-90CF-BBB1-4EB6-E5C05FB58F9F}"/>
              </a:ext>
            </a:extLst>
          </p:cNvPr>
          <p:cNvSpPr txBox="1"/>
          <p:nvPr/>
        </p:nvSpPr>
        <p:spPr>
          <a:xfrm>
            <a:off x="7029384" y="1656626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みどり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247B68F1-0609-5A3D-C5E5-F1753CD08B13}"/>
              </a:ext>
            </a:extLst>
          </p:cNvPr>
          <p:cNvSpPr txBox="1"/>
          <p:nvPr/>
        </p:nvSpPr>
        <p:spPr>
          <a:xfrm>
            <a:off x="3766952" y="2284345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6B0068F-5360-B10C-CB8B-60DAF1A3F5D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0A76D3-6C1F-A767-5A80-42CAA8ECB949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709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BE1B1C-EE0D-D9BE-44DA-E99E4EC186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A26475-A3C9-EA69-FBFE-3F248C00DD46}"/>
              </a:ext>
            </a:extLst>
          </p:cNvPr>
          <p:cNvSpPr txBox="1"/>
          <p:nvPr/>
        </p:nvSpPr>
        <p:spPr>
          <a:xfrm>
            <a:off x="680744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ぞく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1C4892-FEF5-00BD-A90B-ED33FDC45ED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376A6D-D9A1-66BA-00B2-36765F302E0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528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「わたし」の説明文を書こう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929F2D-F880-633D-BB9A-FD8D132C7F1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EE8F9-94AC-A5A3-FEF6-D5078B20F99A}"/>
              </a:ext>
            </a:extLst>
          </p:cNvPr>
          <p:cNvSpPr txBox="1"/>
          <p:nvPr/>
        </p:nvSpPr>
        <p:spPr>
          <a:xfrm>
            <a:off x="6746489" y="1362770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しょう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0B659A-68AB-000D-CF0C-1FF2875A126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A5FBAD-2A4B-968E-BCB0-D3D17B3B2F8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75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E54B2E-51A0-3B1F-F628-177BF3A8BA8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4C6E42-A551-7E6C-1C4A-E854C8EA2FF5}"/>
              </a:ext>
            </a:extLst>
          </p:cNvPr>
          <p:cNvSpPr txBox="1"/>
          <p:nvPr/>
        </p:nvSpPr>
        <p:spPr>
          <a:xfrm>
            <a:off x="6746489" y="147707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  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ACE5D8-AF29-E2E7-0FFA-FE5CAFA55BB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35F826-9484-97F1-5078-CF3E0D4D5E9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227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6538EA-0B2C-2EC4-6833-C97E29BD2CC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EB9959-3C64-6A57-A779-2CEEFC2AD486}"/>
              </a:ext>
            </a:extLst>
          </p:cNvPr>
          <p:cNvSpPr txBox="1"/>
          <p:nvPr/>
        </p:nvSpPr>
        <p:spPr>
          <a:xfrm>
            <a:off x="6746489" y="1362770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さっ きょく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3236C0E-5DE1-8A18-990B-D374AFE8CFE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D280B3-F0E6-3EA2-66FB-BDF9C52300A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760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8ECD4E-5625-BAA3-5AED-BB743AC8E9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6A0C73-004D-B184-6800-62FBD2209BEC}"/>
              </a:ext>
            </a:extLst>
          </p:cNvPr>
          <p:cNvSpPr txBox="1"/>
          <p:nvPr/>
        </p:nvSpPr>
        <p:spPr>
          <a:xfrm>
            <a:off x="6746489" y="136277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ばん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C0ED2FA-825F-76C0-F0DF-BB471E07C31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EF2E26-1E51-D9A9-6999-6448646294F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667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92B043-901A-6C0A-53EF-56AEA9849B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11CD01-6664-94FC-64F9-F40A3DDFC3D7}"/>
              </a:ext>
            </a:extLst>
          </p:cNvPr>
          <p:cNvSpPr txBox="1"/>
          <p:nvPr/>
        </p:nvSpPr>
        <p:spPr>
          <a:xfrm>
            <a:off x="6746489" y="136277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　ひん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1603F8-6AC1-9640-EBC1-2B977E4A74A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DBC3A9-A66B-E0DD-2663-7C05A517DAD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75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E45FFC-6CCA-2BCA-4462-0B1454D31CD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空の皿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9AFA17-3B10-6B23-D291-B98C076F2A63}"/>
              </a:ext>
            </a:extLst>
          </p:cNvPr>
          <p:cNvSpPr txBox="1"/>
          <p:nvPr/>
        </p:nvSpPr>
        <p:spPr>
          <a:xfrm>
            <a:off x="6485321" y="477394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17E2867-507D-48FB-7519-C69AE8559FEA}"/>
              </a:ext>
            </a:extLst>
          </p:cNvPr>
          <p:cNvSpPr/>
          <p:nvPr/>
        </p:nvSpPr>
        <p:spPr>
          <a:xfrm>
            <a:off x="4542725" y="4773943"/>
            <a:ext cx="1942595" cy="201186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E65364E-DCBB-9333-8F6D-9B22A110AFB4}"/>
              </a:ext>
            </a:extLst>
          </p:cNvPr>
          <p:cNvSpPr/>
          <p:nvPr/>
        </p:nvSpPr>
        <p:spPr>
          <a:xfrm>
            <a:off x="4542725" y="4773943"/>
            <a:ext cx="1942595" cy="201186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D7D0FE-2D1A-73B5-9B7D-A13C68123631}"/>
              </a:ext>
            </a:extLst>
          </p:cNvPr>
          <p:cNvSpPr txBox="1"/>
          <p:nvPr/>
        </p:nvSpPr>
        <p:spPr>
          <a:xfrm>
            <a:off x="6485320" y="105152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</a:t>
            </a:r>
          </a:p>
        </p:txBody>
      </p:sp>
    </p:spTree>
    <p:extLst>
      <p:ext uri="{BB962C8B-B14F-4D97-AF65-F5344CB8AC3E}">
        <p14:creationId xmlns:p14="http://schemas.microsoft.com/office/powerpoint/2010/main" val="23527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F5BBEF-8411-1B99-1704-95415E7674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8FA4DC-7175-B5B6-46A9-BD496C9049F7}"/>
              </a:ext>
            </a:extLst>
          </p:cNvPr>
          <p:cNvSpPr txBox="1"/>
          <p:nvPr/>
        </p:nvSpPr>
        <p:spPr>
          <a:xfrm>
            <a:off x="6738869" y="14999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はく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88BC58-5599-42F7-2CAD-6251BEBB926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D7166-31B0-2D5C-528B-15F737C0B92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646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72B980-6647-E6AA-658C-A1EDE79A640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委員長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BADD2E-D531-BDE1-D8B4-C57C86222548}"/>
              </a:ext>
            </a:extLst>
          </p:cNvPr>
          <p:cNvSpPr txBox="1"/>
          <p:nvPr/>
        </p:nvSpPr>
        <p:spPr>
          <a:xfrm>
            <a:off x="6453929" y="130350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5A2EED-3ABB-8624-9081-5B55560523D9}"/>
              </a:ext>
            </a:extLst>
          </p:cNvPr>
          <p:cNvSpPr txBox="1"/>
          <p:nvPr/>
        </p:nvSpPr>
        <p:spPr>
          <a:xfrm>
            <a:off x="6453930" y="2920892"/>
            <a:ext cx="1015663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471218-0F4E-EA6E-7287-05CD672CF404}"/>
              </a:ext>
            </a:extLst>
          </p:cNvPr>
          <p:cNvSpPr txBox="1"/>
          <p:nvPr/>
        </p:nvSpPr>
        <p:spPr>
          <a:xfrm>
            <a:off x="6462160" y="4587241"/>
            <a:ext cx="1015663" cy="21552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CEBD347-C824-B72F-0BEB-E06834C8BF6A}"/>
              </a:ext>
            </a:extLst>
          </p:cNvPr>
          <p:cNvSpPr/>
          <p:nvPr/>
        </p:nvSpPr>
        <p:spPr>
          <a:xfrm>
            <a:off x="4542725" y="827129"/>
            <a:ext cx="1942595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52F65B8-ADDF-5233-9CF1-132A3BCB3E1C}"/>
              </a:ext>
            </a:extLst>
          </p:cNvPr>
          <p:cNvSpPr/>
          <p:nvPr/>
        </p:nvSpPr>
        <p:spPr>
          <a:xfrm>
            <a:off x="4542725" y="827129"/>
            <a:ext cx="1942595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6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D22787-A571-8B67-B458-27DAC1C06F3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F157EE-05EC-9740-DD8D-F4BB90015A34}"/>
              </a:ext>
            </a:extLst>
          </p:cNvPr>
          <p:cNvSpPr txBox="1"/>
          <p:nvPr/>
        </p:nvSpPr>
        <p:spPr>
          <a:xfrm>
            <a:off x="6738869" y="1499930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 ぴょう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83F007B-E5DC-9C2B-2FC7-03FB4D330C7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8DC52C0-2141-A74A-550E-9A959533AA5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30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C92FD1-4C02-97B3-10F8-2A014216B51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A5E659-A493-08C9-866D-354F87A4931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3C545A-9A37-7460-6AD5-2EB913CD503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1B40A7-BDF0-3C2E-2CD4-2ED8BE1F679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100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BB69-543C-3F9C-0A5B-BD8FB113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漢字の表す意味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7246CE-49EC-31BE-1BF6-23C0FE97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AAAD87-A5AC-6C37-7D28-4E32B8493AF9}"/>
              </a:ext>
            </a:extLst>
          </p:cNvPr>
          <p:cNvSpPr txBox="1"/>
          <p:nvPr/>
        </p:nvSpPr>
        <p:spPr>
          <a:xfrm>
            <a:off x="7059476" y="2633059"/>
            <a:ext cx="1292662" cy="28789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02C055-F0D9-5158-4442-FFC5C21FF53C}"/>
              </a:ext>
            </a:extLst>
          </p:cNvPr>
          <p:cNvSpPr txBox="1"/>
          <p:nvPr/>
        </p:nvSpPr>
        <p:spPr>
          <a:xfrm>
            <a:off x="3708151" y="2224805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1AD1B5-5A5C-107C-943C-E93470BE9A4B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42FAAA-5496-57E4-7EAF-E898B279255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159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C04B67-16B4-49E8-0793-FE78CF1B63C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BF3662-EFA9-27DA-786A-F9B259D871E0}"/>
              </a:ext>
            </a:extLst>
          </p:cNvPr>
          <p:cNvSpPr txBox="1"/>
          <p:nvPr/>
        </p:nvSpPr>
        <p:spPr>
          <a:xfrm>
            <a:off x="6810478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FD6439-924A-ED6D-82CF-4E4C02733383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999445-C0D7-9EC0-938A-1476CA42E60A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997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85CD0D-6AE2-805E-15D1-8F410E43529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3E5533-2641-96A9-D60F-FE5EC1D0E396}"/>
              </a:ext>
            </a:extLst>
          </p:cNvPr>
          <p:cNvSpPr txBox="1"/>
          <p:nvPr/>
        </p:nvSpPr>
        <p:spPr>
          <a:xfrm>
            <a:off x="6746489" y="177425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とう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8A079C-1222-35BB-452A-DAEF3423D8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D3A9E9-6807-56C8-AC55-6B89C57262E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762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BBE53B-9ACE-7B04-6613-BBFD8178789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49113D-569D-4D1B-FB2C-DFE21EB02D03}"/>
              </a:ext>
            </a:extLst>
          </p:cNvPr>
          <p:cNvSpPr txBox="1"/>
          <p:nvPr/>
        </p:nvSpPr>
        <p:spPr>
          <a:xfrm>
            <a:off x="6708857" y="2099608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F0EA44-93B7-E9CC-85BA-4EF6544ED09F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F0301C-63D0-2C74-96DE-EA6F26B58A9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83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3BE8BB-0D42-216C-5666-979F380F6F19}"/>
              </a:ext>
            </a:extLst>
          </p:cNvPr>
          <p:cNvSpPr txBox="1"/>
          <p:nvPr/>
        </p:nvSpPr>
        <p:spPr>
          <a:xfrm>
            <a:off x="6834494" y="2615011"/>
            <a:ext cx="1292662" cy="19982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4BD200-5B96-8DF5-E215-523881BC776D}"/>
              </a:ext>
            </a:extLst>
          </p:cNvPr>
          <p:cNvSpPr txBox="1"/>
          <p:nvPr/>
        </p:nvSpPr>
        <p:spPr>
          <a:xfrm>
            <a:off x="3708151" y="2106455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8599FB-4E78-9F73-B1A8-4D5623EC217F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5A288E-FE97-29B3-ADA6-06DDBFCF340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46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A11C25-FFAD-B51E-E27E-BE7482BC73C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FFB4DC-6525-D349-23AF-BCC3B39426F4}"/>
              </a:ext>
            </a:extLst>
          </p:cNvPr>
          <p:cNvSpPr txBox="1"/>
          <p:nvPr/>
        </p:nvSpPr>
        <p:spPr>
          <a:xfrm>
            <a:off x="6746489" y="177425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 しん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AF9D478-E2DE-B96E-7E9B-7C6C8F29ED5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2758E69-BED9-FE40-9533-17E2EED687A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331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3B90338-A445-FB7E-3D77-DAF9C5FD35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急に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4AFD29E-EAB8-2A1E-B5B0-B6A61EA60E98}"/>
              </a:ext>
            </a:extLst>
          </p:cNvPr>
          <p:cNvSpPr txBox="1"/>
          <p:nvPr/>
        </p:nvSpPr>
        <p:spPr>
          <a:xfrm>
            <a:off x="6810478" y="1162386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4623086-2457-0CA2-029E-4E2F7D785ED7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C0B91FB-5B76-ECED-AA29-9132E5D0AD07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328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FDC711-9DA8-9B83-B23B-541FF235DC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C2408F-38F3-DF12-72D3-761AD3872882}"/>
              </a:ext>
            </a:extLst>
          </p:cNvPr>
          <p:cNvSpPr txBox="1"/>
          <p:nvPr/>
        </p:nvSpPr>
        <p:spPr>
          <a:xfrm>
            <a:off x="6737733" y="1568518"/>
            <a:ext cx="1292662" cy="21564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173EEB-9821-9C9B-E5D8-6AF211813259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2C4DF5-1C33-398A-8C04-D3CB918D262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528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3BE8BB-0D42-216C-5666-979F380F6F19}"/>
              </a:ext>
            </a:extLst>
          </p:cNvPr>
          <p:cNvSpPr txBox="1"/>
          <p:nvPr/>
        </p:nvSpPr>
        <p:spPr>
          <a:xfrm>
            <a:off x="6834494" y="2615011"/>
            <a:ext cx="1292662" cy="19982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4BD200-5B96-8DF5-E215-523881BC776D}"/>
              </a:ext>
            </a:extLst>
          </p:cNvPr>
          <p:cNvSpPr txBox="1"/>
          <p:nvPr/>
        </p:nvSpPr>
        <p:spPr>
          <a:xfrm>
            <a:off x="3708151" y="2106455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8599FB-4E78-9F73-B1A8-4D5623EC217F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5A288E-FE97-29B3-ADA6-06DDBFCF340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614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7695DA-BD3F-DEC8-904C-05A680DF043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D5EAFC-DA27-7C49-9491-9E417C620A2B}"/>
              </a:ext>
            </a:extLst>
          </p:cNvPr>
          <p:cNvSpPr txBox="1"/>
          <p:nvPr/>
        </p:nvSpPr>
        <p:spPr>
          <a:xfrm>
            <a:off x="6594089" y="913605"/>
            <a:ext cx="1292662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とう じょう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E02442-A415-3724-55DA-0F783CFE72B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CD7270-668A-90D8-2BE6-6B94374B90B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539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4EF5A-7E25-623B-710D-1CD7485C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すいせんのラッパ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E9109-3800-2557-F88A-67016D96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72E663-1582-ED3C-3844-5986CFCE0E57}"/>
              </a:ext>
            </a:extLst>
          </p:cNvPr>
          <p:cNvSpPr txBox="1"/>
          <p:nvPr/>
        </p:nvSpPr>
        <p:spPr>
          <a:xfrm>
            <a:off x="6834494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まめ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5F0F7E3D-82AD-4F29-ED7A-189811BCB732}"/>
              </a:ext>
            </a:extLst>
          </p:cNvPr>
          <p:cNvSpPr txBox="1"/>
          <p:nvPr/>
        </p:nvSpPr>
        <p:spPr>
          <a:xfrm>
            <a:off x="384424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FEEE3E-0AF1-B2EF-FED2-BB61A03C5D9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6C767E-410F-99B3-0ADB-5F8C10C432E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88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F23DB-0360-A7AD-652E-91893F51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ワニのおじいいさんのたから物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F2AEE7-5AC3-A803-C4FE-3A587F36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796BD5-8508-C653-E8A2-E3D17A6FBE5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F23DEE-8D46-AE54-F787-CE1C523CDAF4}"/>
              </a:ext>
            </a:extLst>
          </p:cNvPr>
          <p:cNvSpPr txBox="1"/>
          <p:nvPr/>
        </p:nvSpPr>
        <p:spPr>
          <a:xfrm>
            <a:off x="6653846" y="1066005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こう </a:t>
            </a:r>
            <a:r>
              <a:rPr lang="en-US" altLang="ja-JP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0F37EE2-DEE3-45AA-E50E-D048370301A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73D5E7-64AD-5E5E-C5E0-F75496C3D26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985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B1E2-ED8E-768D-9DC5-663CD03C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1B14C8-414D-1D31-33E9-C24AE626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5F89DA-8949-4F32-A967-209C22AA56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5E94A5-4E3B-15AC-B2F2-843FFE275BB9}"/>
              </a:ext>
            </a:extLst>
          </p:cNvPr>
          <p:cNvSpPr txBox="1"/>
          <p:nvPr/>
        </p:nvSpPr>
        <p:spPr>
          <a:xfrm>
            <a:off x="6756115" y="1066005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かな  もの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027B24-12A2-4397-6CD9-C71990A9594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B1B213-756C-B7E6-3D8B-E570FDC1B44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806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B1E2-ED8E-768D-9DC5-663CD03C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1B14C8-414D-1D31-33E9-C24AE626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C11A73-D9FC-569C-3320-A74D083EBB96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血が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CC7AD9E-E36E-E305-81D2-D44A8888B433}"/>
              </a:ext>
            </a:extLst>
          </p:cNvPr>
          <p:cNvSpPr txBox="1"/>
          <p:nvPr/>
        </p:nvSpPr>
        <p:spPr>
          <a:xfrm>
            <a:off x="2558201" y="3126008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B67862D-CAEB-9718-37CA-CF70ED30AB06}"/>
              </a:ext>
            </a:extLst>
          </p:cNvPr>
          <p:cNvSpPr txBox="1"/>
          <p:nvPr/>
        </p:nvSpPr>
        <p:spPr>
          <a:xfrm>
            <a:off x="4637131" y="3694724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865E7AE-7F3D-926D-9D99-7328FA43F6A0}"/>
              </a:ext>
            </a:extLst>
          </p:cNvPr>
          <p:cNvSpPr/>
          <p:nvPr/>
        </p:nvSpPr>
        <p:spPr>
          <a:xfrm>
            <a:off x="2736850" y="3126008"/>
            <a:ext cx="1976521" cy="18453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CA53EE4-418C-2FBC-1836-843B479D8DCE}"/>
              </a:ext>
            </a:extLst>
          </p:cNvPr>
          <p:cNvSpPr/>
          <p:nvPr/>
        </p:nvSpPr>
        <p:spPr>
          <a:xfrm>
            <a:off x="2736850" y="3126008"/>
            <a:ext cx="1976521" cy="18453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662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B1E2-ED8E-768D-9DC5-663CD03C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1B14C8-414D-1D31-33E9-C24AE626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EC4C06-8501-BD72-7452-57D8D04BA13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72C9B4-BBEF-078C-2F0B-76E798E0C11C}"/>
              </a:ext>
            </a:extLst>
          </p:cNvPr>
          <p:cNvSpPr txBox="1"/>
          <p:nvPr/>
        </p:nvSpPr>
        <p:spPr>
          <a:xfrm>
            <a:off x="6761796" y="1568518"/>
            <a:ext cx="1292662" cy="21564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2F21AE-9DF8-82CE-1779-841AE5AD075B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D45BA4-9E72-1EE7-35E1-A71772110FB0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182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B1E2-ED8E-768D-9DC5-663CD03C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1B14C8-414D-1D31-33E9-C24AE626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E5ED57-7A1A-0FEC-5A4E-74CF9BD4CD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由来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B18169-8A6E-D7EF-3F61-07286B9E8403}"/>
              </a:ext>
            </a:extLst>
          </p:cNvPr>
          <p:cNvSpPr txBox="1"/>
          <p:nvPr/>
        </p:nvSpPr>
        <p:spPr>
          <a:xfrm>
            <a:off x="6701972" y="1751805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ゆ  らい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C2E44B-CC89-638A-83E3-7C8A161FF6F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3F95D0-029D-2AAF-953D-3B8CECFB982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41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D695EA-753D-9BBE-CCA5-FF0714F9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人物やものの様子を表す言葉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133800-41D0-5478-CDF9-8AF61C5A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297249-5E58-BC61-A8F5-40E92CBA262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53AAA3-E74C-266A-2497-7CBAE5A1EA1B}"/>
              </a:ext>
            </a:extLst>
          </p:cNvPr>
          <p:cNvSpPr txBox="1"/>
          <p:nvPr/>
        </p:nvSpPr>
        <p:spPr>
          <a:xfrm>
            <a:off x="6523421" y="980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1F7361-7D26-97B3-9B9D-37161AF8A340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AD776E-240F-B644-55A5-461C7596CAFC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658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05F9C-1DB3-8233-00BF-1F201C62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心が動いたことを詩で表そう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B48774-1D50-0ADC-B613-F976C6E5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5C846E-50E9-9758-6907-761FF6738E1B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詩を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682F03-DF56-5E38-9F03-96A38FDDA9A0}"/>
              </a:ext>
            </a:extLst>
          </p:cNvPr>
          <p:cNvSpPr txBox="1"/>
          <p:nvPr/>
        </p:nvSpPr>
        <p:spPr>
          <a:xfrm>
            <a:off x="2882051" y="3196583"/>
            <a:ext cx="2323713" cy="373199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09EFDF-D1FC-88D0-706E-AC893B4FBBFD}"/>
              </a:ext>
            </a:extLst>
          </p:cNvPr>
          <p:cNvSpPr txBox="1"/>
          <p:nvPr/>
        </p:nvSpPr>
        <p:spPr>
          <a:xfrm>
            <a:off x="4890998" y="3546387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978B0DB-034B-2D9C-4B85-FFE69E5CF58A}"/>
              </a:ext>
            </a:extLst>
          </p:cNvPr>
          <p:cNvSpPr/>
          <p:nvPr/>
        </p:nvSpPr>
        <p:spPr>
          <a:xfrm>
            <a:off x="3060700" y="3196583"/>
            <a:ext cx="1976521" cy="18453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77D859D-ABF5-44FD-E9A7-8D31BC720954}"/>
              </a:ext>
            </a:extLst>
          </p:cNvPr>
          <p:cNvSpPr/>
          <p:nvPr/>
        </p:nvSpPr>
        <p:spPr>
          <a:xfrm>
            <a:off x="3060700" y="3196583"/>
            <a:ext cx="1976521" cy="18453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977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05F9C-1DB3-8233-00BF-1F201C62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心が動いたことを詩で表そう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B48774-1D50-0ADC-B613-F976C6E5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1C4A59-F499-7106-583B-B706C4F8FC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EF37FB-9355-BFE3-4CF1-738364E50347}"/>
              </a:ext>
            </a:extLst>
          </p:cNvPr>
          <p:cNvSpPr txBox="1"/>
          <p:nvPr/>
        </p:nvSpPr>
        <p:spPr>
          <a:xfrm>
            <a:off x="6810478" y="1306229"/>
            <a:ext cx="1292662" cy="51577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ぱつ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D4B2457-E1F3-2B2F-D6BB-DD7ACCB62B6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CA537B-7E0F-0B94-7FD7-D65499B331A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540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05F9C-1DB3-8233-00BF-1F201C62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心が動いたことを詩で表そう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B48774-1D50-0ADC-B613-F976C6E5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BEF0B1-6E4D-E07C-B950-A8A72FAEF5E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集める</a:t>
            </a:r>
            <a:endParaRPr kumimoji="1"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4A2907-B4D2-B96B-091C-286E8C6CB77D}"/>
              </a:ext>
            </a:extLst>
          </p:cNvPr>
          <p:cNvSpPr txBox="1"/>
          <p:nvPr/>
        </p:nvSpPr>
        <p:spPr>
          <a:xfrm>
            <a:off x="6520213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C046D6-8217-F2E6-60CD-113E77F2988F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B91DB0-99B6-A3AF-09ED-5133985455FC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29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BA505-81EA-2999-A01E-69F6FA60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「給食だより」を読みくらべよう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B903ED-50FD-5C11-A3B7-05FD343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E80FE2-8B09-3236-BA6F-7A691C7925A4}"/>
              </a:ext>
            </a:extLst>
          </p:cNvPr>
          <p:cNvSpPr txBox="1"/>
          <p:nvPr/>
        </p:nvSpPr>
        <p:spPr>
          <a:xfrm>
            <a:off x="6788365" y="2584549"/>
            <a:ext cx="1292662" cy="2254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A41A4F-51DC-6355-58DD-9FCE9CF8DAE9}"/>
              </a:ext>
            </a:extLst>
          </p:cNvPr>
          <p:cNvSpPr txBox="1"/>
          <p:nvPr/>
        </p:nvSpPr>
        <p:spPr>
          <a:xfrm>
            <a:off x="377302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5368711-D85F-A4C3-4B66-F42EA059EC92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231644-91E2-723E-2194-1FCE190B9DE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277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555BC9A9-C284-411C-B598-0245DBEE96CD}"/>
</file>

<file path=customXml/itemProps2.xml><?xml version="1.0" encoding="utf-8"?>
<ds:datastoreItem xmlns:ds="http://schemas.openxmlformats.org/officeDocument/2006/customXml" ds:itemID="{146485D2-22F1-4C86-9C3F-4450F295F9F3}"/>
</file>

<file path=customXml/itemProps3.xml><?xml version="1.0" encoding="utf-8"?>
<ds:datastoreItem xmlns:ds="http://schemas.openxmlformats.org/officeDocument/2006/customXml" ds:itemID="{D8411F7A-38E0-4243-9946-C0425E6649BC}"/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1426</Words>
  <Application>Microsoft Office PowerPoint</Application>
  <PresentationFormat>ワイド画面</PresentationFormat>
  <Paragraphs>641</Paragraphs>
  <Slides>145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145</vt:i4>
      </vt:variant>
    </vt:vector>
  </HeadingPairs>
  <TitlesOfParts>
    <vt:vector size="151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すいせんのラッパ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図書館へ行こう</vt:lpstr>
      <vt:lpstr>図書館へ行こう</vt:lpstr>
      <vt:lpstr>図書館へ行こう</vt:lpstr>
      <vt:lpstr>図書館へ行こう</vt:lpstr>
      <vt:lpstr>図書館へ行こう</vt:lpstr>
      <vt:lpstr>図書館へ行こう</vt:lpstr>
      <vt:lpstr>国語じてんの使い方</vt:lpstr>
      <vt:lpstr>国語じてんの使い方</vt:lpstr>
      <vt:lpstr>国語じてんの使い方</vt:lpstr>
      <vt:lpstr>国語じてんの使い方</vt:lpstr>
      <vt:lpstr>国語じてんの使い方</vt:lpstr>
      <vt:lpstr>国語じてんの使い方</vt:lpstr>
      <vt:lpstr>国語じてんの使い方</vt:lpstr>
      <vt:lpstr>メモを取りながら話を聞こう</vt:lpstr>
      <vt:lpstr>メモを取りながら話を聞こう</vt:lpstr>
      <vt:lpstr>メモを取りながら話を聞こう</vt:lpstr>
      <vt:lpstr>メモを取りながら話を聞こう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自然のかくし絵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全体と中心</vt:lpstr>
      <vt:lpstr>全体と中心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「わたし」の説明文を書こう</vt:lpstr>
      <vt:lpstr>漢字の表す意味</vt:lpstr>
      <vt:lpstr>漢字の表す意味</vt:lpstr>
      <vt:lpstr>漢字の表す意味</vt:lpstr>
      <vt:lpstr>漢字の表す意味</vt:lpstr>
      <vt:lpstr>漢字の表す意味</vt:lpstr>
      <vt:lpstr>漢字の表す意味</vt:lpstr>
      <vt:lpstr>漢字の表す意味</vt:lpstr>
      <vt:lpstr>漢字の表す意味</vt:lpstr>
      <vt:lpstr>漢字の表す意味</vt:lpstr>
      <vt:lpstr>ワニのおじいいさんのたから物</vt:lpstr>
      <vt:lpstr>ワニのおじいいさんのたから物</vt:lpstr>
      <vt:lpstr>ワニのおじいいさんのたから物</vt:lpstr>
      <vt:lpstr>ワニのおじいいさんのたから物</vt:lpstr>
      <vt:lpstr>ワニのおじいいさんのたから物</vt:lpstr>
      <vt:lpstr>ワニのおじいいさんのたから物</vt:lpstr>
      <vt:lpstr>ワニのおじいいさんのたから物</vt:lpstr>
      <vt:lpstr>ワニのおじいいさんのたから物</vt:lpstr>
      <vt:lpstr>ワニのおじいいさんのたから物</vt:lpstr>
      <vt:lpstr>ワニのおじいいさんのたから物</vt:lpstr>
      <vt:lpstr>漢字を使おう　３</vt:lpstr>
      <vt:lpstr>漢字を使おう　３</vt:lpstr>
      <vt:lpstr>漢字を使おう　３</vt:lpstr>
      <vt:lpstr>漢字を使おう　３</vt:lpstr>
      <vt:lpstr>人物やものの様子を表す言葉</vt:lpstr>
      <vt:lpstr>心が動いたことを詩で表そう</vt:lpstr>
      <vt:lpstr>心が動いたことを詩で表そう</vt:lpstr>
      <vt:lpstr>心が動いたことを詩で表そう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「給食だより」を読みくらべよう</vt:lpstr>
      <vt:lpstr>夕日がせなかをおしてくる</vt:lpstr>
      <vt:lpstr>案内の手紙を書こう</vt:lpstr>
      <vt:lpstr>案内の手紙を書こう</vt:lpstr>
      <vt:lpstr>慣用句を使おう</vt:lpstr>
      <vt:lpstr>慣用句を使おう</vt:lpstr>
      <vt:lpstr>グループの合い言葉を決めよう</vt:lpstr>
      <vt:lpstr>グループの合い言葉を決めよう</vt:lpstr>
      <vt:lpstr>グループの合い言葉を決めよう</vt:lpstr>
      <vt:lpstr>グループの合い言葉を決めよう</vt:lpstr>
      <vt:lpstr>グループの合い言葉を決めよう</vt:lpstr>
      <vt:lpstr>漢字を使おう　４</vt:lpstr>
      <vt:lpstr>漢字を使おう　４</vt:lpstr>
      <vt:lpstr>漢字を使おう　４</vt:lpstr>
      <vt:lpstr>漢字を使おう　４</vt:lpstr>
      <vt:lpstr>漢字を使おう　４</vt:lpstr>
      <vt:lpstr>漢字を使おう　４</vt:lpstr>
      <vt:lpstr>漢字を使おう　４</vt:lpstr>
      <vt:lpstr>漢字を使おう　４</vt:lpstr>
      <vt:lpstr>主語とじゅつ語、つながってる？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サーカスのライオン</vt:lpstr>
      <vt:lpstr>漢字を使おう　５</vt:lpstr>
      <vt:lpstr>漢字を使おう　５</vt:lpstr>
      <vt:lpstr>漢字を使おう　５</vt:lpstr>
      <vt:lpstr>漢字を使おう　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159</cp:revision>
  <dcterms:created xsi:type="dcterms:W3CDTF">2024-02-21T00:58:29Z</dcterms:created>
  <dcterms:modified xsi:type="dcterms:W3CDTF">2024-06-14T02:50:26Z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