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48"/>
  </p:notesMasterIdLst>
  <p:handoutMasterIdLst>
    <p:handoutMasterId r:id="rId149"/>
  </p:handoutMasterIdLst>
  <p:sldIdLst>
    <p:sldId id="675" r:id="rId2"/>
    <p:sldId id="676" r:id="rId3"/>
    <p:sldId id="677" r:id="rId4"/>
    <p:sldId id="678" r:id="rId5"/>
    <p:sldId id="679" r:id="rId6"/>
    <p:sldId id="680" r:id="rId7"/>
    <p:sldId id="681" r:id="rId8"/>
    <p:sldId id="682" r:id="rId9"/>
    <p:sldId id="683" r:id="rId10"/>
    <p:sldId id="684" r:id="rId11"/>
    <p:sldId id="685" r:id="rId12"/>
    <p:sldId id="686" r:id="rId13"/>
    <p:sldId id="687" r:id="rId14"/>
    <p:sldId id="688" r:id="rId15"/>
    <p:sldId id="689" r:id="rId16"/>
    <p:sldId id="690" r:id="rId17"/>
    <p:sldId id="691" r:id="rId18"/>
    <p:sldId id="692" r:id="rId19"/>
    <p:sldId id="693" r:id="rId20"/>
    <p:sldId id="694" r:id="rId21"/>
    <p:sldId id="695" r:id="rId22"/>
    <p:sldId id="696" r:id="rId23"/>
    <p:sldId id="697" r:id="rId24"/>
    <p:sldId id="698" r:id="rId25"/>
    <p:sldId id="699" r:id="rId26"/>
    <p:sldId id="700" r:id="rId27"/>
    <p:sldId id="701" r:id="rId28"/>
    <p:sldId id="702" r:id="rId29"/>
    <p:sldId id="703" r:id="rId30"/>
    <p:sldId id="704" r:id="rId31"/>
    <p:sldId id="705" r:id="rId32"/>
    <p:sldId id="706" r:id="rId33"/>
    <p:sldId id="707" r:id="rId34"/>
    <p:sldId id="708" r:id="rId35"/>
    <p:sldId id="709" r:id="rId36"/>
    <p:sldId id="710" r:id="rId37"/>
    <p:sldId id="711" r:id="rId38"/>
    <p:sldId id="712" r:id="rId39"/>
    <p:sldId id="713" r:id="rId40"/>
    <p:sldId id="714" r:id="rId41"/>
    <p:sldId id="715" r:id="rId42"/>
    <p:sldId id="716" r:id="rId43"/>
    <p:sldId id="717" r:id="rId44"/>
    <p:sldId id="718" r:id="rId45"/>
    <p:sldId id="719" r:id="rId46"/>
    <p:sldId id="720" r:id="rId47"/>
    <p:sldId id="721" r:id="rId48"/>
    <p:sldId id="722" r:id="rId49"/>
    <p:sldId id="723" r:id="rId50"/>
    <p:sldId id="724" r:id="rId51"/>
    <p:sldId id="725" r:id="rId52"/>
    <p:sldId id="726" r:id="rId53"/>
    <p:sldId id="727" r:id="rId54"/>
    <p:sldId id="728" r:id="rId55"/>
    <p:sldId id="729" r:id="rId56"/>
    <p:sldId id="730" r:id="rId57"/>
    <p:sldId id="731" r:id="rId58"/>
    <p:sldId id="732" r:id="rId59"/>
    <p:sldId id="733" r:id="rId60"/>
    <p:sldId id="734" r:id="rId61"/>
    <p:sldId id="735" r:id="rId62"/>
    <p:sldId id="736" r:id="rId63"/>
    <p:sldId id="737" r:id="rId64"/>
    <p:sldId id="738" r:id="rId65"/>
    <p:sldId id="739" r:id="rId66"/>
    <p:sldId id="740" r:id="rId67"/>
    <p:sldId id="741" r:id="rId68"/>
    <p:sldId id="742" r:id="rId69"/>
    <p:sldId id="743" r:id="rId70"/>
    <p:sldId id="744" r:id="rId71"/>
    <p:sldId id="745" r:id="rId72"/>
    <p:sldId id="746" r:id="rId73"/>
    <p:sldId id="747" r:id="rId74"/>
    <p:sldId id="748" r:id="rId75"/>
    <p:sldId id="749" r:id="rId76"/>
    <p:sldId id="750" r:id="rId77"/>
    <p:sldId id="751" r:id="rId78"/>
    <p:sldId id="752" r:id="rId79"/>
    <p:sldId id="753" r:id="rId80"/>
    <p:sldId id="754" r:id="rId81"/>
    <p:sldId id="755" r:id="rId82"/>
    <p:sldId id="756" r:id="rId83"/>
    <p:sldId id="757" r:id="rId84"/>
    <p:sldId id="758" r:id="rId85"/>
    <p:sldId id="759" r:id="rId86"/>
    <p:sldId id="760" r:id="rId87"/>
    <p:sldId id="761" r:id="rId88"/>
    <p:sldId id="762" r:id="rId89"/>
    <p:sldId id="763" r:id="rId90"/>
    <p:sldId id="764" r:id="rId91"/>
    <p:sldId id="765" r:id="rId92"/>
    <p:sldId id="766" r:id="rId93"/>
    <p:sldId id="767" r:id="rId94"/>
    <p:sldId id="768" r:id="rId95"/>
    <p:sldId id="769" r:id="rId96"/>
    <p:sldId id="770" r:id="rId97"/>
    <p:sldId id="771" r:id="rId98"/>
    <p:sldId id="772" r:id="rId99"/>
    <p:sldId id="773" r:id="rId100"/>
    <p:sldId id="774" r:id="rId101"/>
    <p:sldId id="775" r:id="rId102"/>
    <p:sldId id="776" r:id="rId103"/>
    <p:sldId id="777" r:id="rId104"/>
    <p:sldId id="778" r:id="rId105"/>
    <p:sldId id="779" r:id="rId106"/>
    <p:sldId id="780" r:id="rId107"/>
    <p:sldId id="821" r:id="rId108"/>
    <p:sldId id="781" r:id="rId109"/>
    <p:sldId id="784" r:id="rId110"/>
    <p:sldId id="822" r:id="rId111"/>
    <p:sldId id="823" r:id="rId112"/>
    <p:sldId id="824" r:id="rId113"/>
    <p:sldId id="825" r:id="rId114"/>
    <p:sldId id="826" r:id="rId115"/>
    <p:sldId id="827" r:id="rId116"/>
    <p:sldId id="828" r:id="rId117"/>
    <p:sldId id="829" r:id="rId118"/>
    <p:sldId id="830" r:id="rId119"/>
    <p:sldId id="831" r:id="rId120"/>
    <p:sldId id="832" r:id="rId121"/>
    <p:sldId id="833" r:id="rId122"/>
    <p:sldId id="834" r:id="rId123"/>
    <p:sldId id="835" r:id="rId124"/>
    <p:sldId id="836" r:id="rId125"/>
    <p:sldId id="837" r:id="rId126"/>
    <p:sldId id="838" r:id="rId127"/>
    <p:sldId id="802" r:id="rId128"/>
    <p:sldId id="839" r:id="rId129"/>
    <p:sldId id="803" r:id="rId130"/>
    <p:sldId id="804" r:id="rId131"/>
    <p:sldId id="805" r:id="rId132"/>
    <p:sldId id="806" r:id="rId133"/>
    <p:sldId id="807" r:id="rId134"/>
    <p:sldId id="808" r:id="rId135"/>
    <p:sldId id="809" r:id="rId136"/>
    <p:sldId id="810" r:id="rId137"/>
    <p:sldId id="811" r:id="rId138"/>
    <p:sldId id="812" r:id="rId139"/>
    <p:sldId id="813" r:id="rId140"/>
    <p:sldId id="814" r:id="rId141"/>
    <p:sldId id="815" r:id="rId142"/>
    <p:sldId id="816" r:id="rId143"/>
    <p:sldId id="817" r:id="rId144"/>
    <p:sldId id="818" r:id="rId145"/>
    <p:sldId id="819" r:id="rId146"/>
    <p:sldId id="820" r:id="rId14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048CCC"/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" y="19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presProps" Target="presProps.xml"/><Relationship Id="rId155" Type="http://schemas.openxmlformats.org/officeDocument/2006/relationships/customXml" Target="../customXml/item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viewProps" Target="viewProps.xml"/><Relationship Id="rId156" Type="http://schemas.openxmlformats.org/officeDocument/2006/relationships/customXml" Target="../customXml/item3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tableStyles" Target="tableStyle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customXml" Target="../customXml/item1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486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FF9966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13" Type="http://schemas.openxmlformats.org/officeDocument/2006/relationships/slide" Target="slide85.xml"/><Relationship Id="rId18" Type="http://schemas.openxmlformats.org/officeDocument/2006/relationships/slide" Target="slide125.xml"/><Relationship Id="rId3" Type="http://schemas.openxmlformats.org/officeDocument/2006/relationships/image" Target="../media/image1.png"/><Relationship Id="rId21" Type="http://schemas.openxmlformats.org/officeDocument/2006/relationships/slide" Target="slide133.xml"/><Relationship Id="rId7" Type="http://schemas.openxmlformats.org/officeDocument/2006/relationships/slide" Target="slide25.xml"/><Relationship Id="rId12" Type="http://schemas.openxmlformats.org/officeDocument/2006/relationships/slide" Target="slide66.xml"/><Relationship Id="rId17" Type="http://schemas.openxmlformats.org/officeDocument/2006/relationships/slide" Target="slide109.xml"/><Relationship Id="rId2" Type="http://schemas.openxmlformats.org/officeDocument/2006/relationships/notesSlide" Target="../notesSlides/notesSlide1.xml"/><Relationship Id="rId16" Type="http://schemas.openxmlformats.org/officeDocument/2006/relationships/slide" Target="slide103.xml"/><Relationship Id="rId20" Type="http://schemas.openxmlformats.org/officeDocument/2006/relationships/slide" Target="slide13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1.xml"/><Relationship Id="rId11" Type="http://schemas.openxmlformats.org/officeDocument/2006/relationships/slide" Target="slide56.xml"/><Relationship Id="rId24" Type="http://schemas.openxmlformats.org/officeDocument/2006/relationships/slide" Target="slide80.xml"/><Relationship Id="rId5" Type="http://schemas.openxmlformats.org/officeDocument/2006/relationships/slide" Target="slide17.xml"/><Relationship Id="rId15" Type="http://schemas.openxmlformats.org/officeDocument/2006/relationships/slide" Target="slide101.xml"/><Relationship Id="rId23" Type="http://schemas.openxmlformats.org/officeDocument/2006/relationships/slide" Target="slide141.xml"/><Relationship Id="rId10" Type="http://schemas.openxmlformats.org/officeDocument/2006/relationships/slide" Target="slide54.xml"/><Relationship Id="rId19" Type="http://schemas.openxmlformats.org/officeDocument/2006/relationships/slide" Target="slide127.xml"/><Relationship Id="rId4" Type="http://schemas.openxmlformats.org/officeDocument/2006/relationships/slide" Target="slide2.xml"/><Relationship Id="rId9" Type="http://schemas.openxmlformats.org/officeDocument/2006/relationships/slide" Target="slide34.xml"/><Relationship Id="rId14" Type="http://schemas.openxmlformats.org/officeDocument/2006/relationships/slide" Target="slide86.xml"/><Relationship Id="rId22" Type="http://schemas.openxmlformats.org/officeDocument/2006/relationships/slide" Target="slide13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2" descr="ãã¼ãã¼ã®ã¤ã©ã¹ã">
            <a:extLst>
              <a:ext uri="{FF2B5EF4-FFF2-40B4-BE49-F238E27FC236}">
                <a16:creationId xmlns:a16="http://schemas.microsoft.com/office/drawing/2014/main" id="{3727DF6B-23AD-4F7C-B3EC-36D726EC35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1550" y="1347884"/>
            <a:ext cx="2010450" cy="189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347884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小学２年生 かん字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（下）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6B162B3C-AA20-4F1C-B9EF-2C8D0573BD3D}"/>
              </a:ext>
            </a:extLst>
          </p:cNvPr>
          <p:cNvSpPr txBox="1"/>
          <p:nvPr/>
        </p:nvSpPr>
        <p:spPr>
          <a:xfrm>
            <a:off x="696000" y="2206058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ビーバーの　大工事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15E1571-7940-469C-A99E-C32BE3CACA4C}"/>
              </a:ext>
            </a:extLst>
          </p:cNvPr>
          <p:cNvSpPr txBox="1"/>
          <p:nvPr/>
        </p:nvSpPr>
        <p:spPr>
          <a:xfrm>
            <a:off x="696000" y="2667723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「どうぶつカード」を作ろう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98F7CB4-43EB-4A62-87A8-0CEB519EC6E8}"/>
              </a:ext>
            </a:extLst>
          </p:cNvPr>
          <p:cNvSpPr txBox="1"/>
          <p:nvPr/>
        </p:nvSpPr>
        <p:spPr>
          <a:xfrm>
            <a:off x="696000" y="3129388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主語とじゅつ語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7FEE1D0-6B19-455E-B2BF-683426CABAB5}"/>
              </a:ext>
            </a:extLst>
          </p:cNvPr>
          <p:cNvSpPr txBox="1"/>
          <p:nvPr/>
        </p:nvSpPr>
        <p:spPr>
          <a:xfrm>
            <a:off x="696000" y="3591053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町で見つけたことを話そう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86451D6-50F2-4FC1-A7A2-9F65F26C6531}"/>
              </a:ext>
            </a:extLst>
          </p:cNvPr>
          <p:cNvSpPr txBox="1"/>
          <p:nvPr/>
        </p:nvSpPr>
        <p:spPr>
          <a:xfrm>
            <a:off x="696000" y="4052718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かたかなをつかおう　１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24A9932-1FF4-4B6D-BEEF-0F0D48C8803C}"/>
              </a:ext>
            </a:extLst>
          </p:cNvPr>
          <p:cNvSpPr txBox="1"/>
          <p:nvPr/>
        </p:nvSpPr>
        <p:spPr>
          <a:xfrm>
            <a:off x="696000" y="4514383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なかまになることば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5C9B8E1-60C7-4E96-8096-2F32C10C428A}"/>
              </a:ext>
            </a:extLst>
          </p:cNvPr>
          <p:cNvSpPr txBox="1"/>
          <p:nvPr/>
        </p:nvSpPr>
        <p:spPr>
          <a:xfrm>
            <a:off x="696000" y="4976048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「ありがとう」をつたえよう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B348973-6745-4CEA-BC1A-A2EC2BFF3F06}"/>
              </a:ext>
            </a:extLst>
          </p:cNvPr>
          <p:cNvSpPr txBox="1"/>
          <p:nvPr/>
        </p:nvSpPr>
        <p:spPr>
          <a:xfrm>
            <a:off x="696000" y="5437713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かさこじぞう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74D2F8A-5161-49B9-B884-C387BF2AC88F}"/>
              </a:ext>
            </a:extLst>
          </p:cNvPr>
          <p:cNvSpPr txBox="1"/>
          <p:nvPr/>
        </p:nvSpPr>
        <p:spPr>
          <a:xfrm>
            <a:off x="696000" y="5899378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かん字をつかおう　５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CA8ABB1-CA9E-499A-98EE-B683A683DAE0}"/>
              </a:ext>
            </a:extLst>
          </p:cNvPr>
          <p:cNvSpPr txBox="1"/>
          <p:nvPr/>
        </p:nvSpPr>
        <p:spPr>
          <a:xfrm>
            <a:off x="696000" y="6357301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むかしからつたわる言い方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4E0B9C7-3C59-47B6-82B2-6DD9DA260C4F}"/>
              </a:ext>
            </a:extLst>
          </p:cNvPr>
          <p:cNvSpPr txBox="1"/>
          <p:nvPr/>
        </p:nvSpPr>
        <p:spPr>
          <a:xfrm>
            <a:off x="6096000" y="2354928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かん字の読み方とおくりがな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9AA6CAD-D4EE-4FDD-A56E-2F7746C8D51D}"/>
              </a:ext>
            </a:extLst>
          </p:cNvPr>
          <p:cNvSpPr txBox="1"/>
          <p:nvPr/>
        </p:nvSpPr>
        <p:spPr>
          <a:xfrm>
            <a:off x="6096000" y="2816593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あなのやくわり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18024D8-30C9-4466-9AC3-78D1A392D190}"/>
              </a:ext>
            </a:extLst>
          </p:cNvPr>
          <p:cNvSpPr txBox="1"/>
          <p:nvPr/>
        </p:nvSpPr>
        <p:spPr>
          <a:xfrm>
            <a:off x="6096000" y="3278258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かん字をつかおう　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82848F1-6FAE-4D8C-9B78-A9A3385C25D5}"/>
              </a:ext>
            </a:extLst>
          </p:cNvPr>
          <p:cNvSpPr txBox="1"/>
          <p:nvPr/>
        </p:nvSpPr>
        <p:spPr>
          <a:xfrm>
            <a:off x="6096000" y="3739923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はんたいのいみのことば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E84CABF-B14C-4F72-A30D-FBB3053F3FE9}"/>
              </a:ext>
            </a:extLst>
          </p:cNvPr>
          <p:cNvSpPr txBox="1"/>
          <p:nvPr/>
        </p:nvSpPr>
        <p:spPr>
          <a:xfrm>
            <a:off x="6096000" y="4201588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くらべてつたえよう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BC645E23-A38B-4996-B780-3511555EFB33}"/>
              </a:ext>
            </a:extLst>
          </p:cNvPr>
          <p:cNvSpPr txBox="1"/>
          <p:nvPr/>
        </p:nvSpPr>
        <p:spPr>
          <a:xfrm>
            <a:off x="6096000" y="4663253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声に出してみよう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ECF62FD-ECD5-40E1-93F5-58550FD3F3DB}"/>
              </a:ext>
            </a:extLst>
          </p:cNvPr>
          <p:cNvSpPr txBox="1"/>
          <p:nvPr/>
        </p:nvSpPr>
        <p:spPr>
          <a:xfrm>
            <a:off x="6096000" y="5124918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たからものをしょうかいしよう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942C740-1862-8308-2AAE-CDDA38461F19}"/>
              </a:ext>
            </a:extLst>
          </p:cNvPr>
          <p:cNvSpPr txBox="1"/>
          <p:nvPr/>
        </p:nvSpPr>
        <p:spPr>
          <a:xfrm>
            <a:off x="6096000" y="5582841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お手紙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FA11458-6A17-0AFD-01C7-67683DBB980F}"/>
              </a:ext>
            </a:extLst>
          </p:cNvPr>
          <p:cNvSpPr txBox="1"/>
          <p:nvPr/>
        </p:nvSpPr>
        <p:spPr>
          <a:xfrm>
            <a:off x="6096000" y="6044506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かん字をつかおう　８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AA5CED-AAE9-C522-9005-F9F3343D73F4}"/>
              </a:ext>
            </a:extLst>
          </p:cNvPr>
          <p:cNvSpPr txBox="1"/>
          <p:nvPr/>
        </p:nvSpPr>
        <p:spPr>
          <a:xfrm>
            <a:off x="6096000" y="644674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3" action="ppaction://hlinksldjump"/>
              </a:rPr>
              <a:t>にたいみのことば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421568-D3ED-368D-4FDF-3979FCD5CCCF}"/>
              </a:ext>
            </a:extLst>
          </p:cNvPr>
          <p:cNvSpPr txBox="1"/>
          <p:nvPr/>
        </p:nvSpPr>
        <p:spPr>
          <a:xfrm>
            <a:off x="4449172" y="5894109"/>
            <a:ext cx="48908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4" action="ppaction://hlinksldjump"/>
              </a:rPr>
              <a:t>６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1142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9B01F7-34C2-5F1F-6EA1-8C6200315E8E}"/>
              </a:ext>
            </a:extLst>
          </p:cNvPr>
          <p:cNvSpPr txBox="1"/>
          <p:nvPr/>
        </p:nvSpPr>
        <p:spPr>
          <a:xfrm>
            <a:off x="6923442" y="2042423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625E55-8827-F889-91F0-A5A50686438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85BEF73-643C-673C-3EFA-DE27F0AE419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4D4C344-88BB-EF84-22E2-07F1EF1BB73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1AF01F3-4E4E-1715-B49F-22893C7D1432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9" name="ひし形 8">
              <a:extLst>
                <a:ext uri="{FF2B5EF4-FFF2-40B4-BE49-F238E27FC236}">
                  <a16:creationId xmlns:a16="http://schemas.microsoft.com/office/drawing/2014/main" id="{ABFC1C04-470D-35F3-1073-00A98FA5B352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057A4FDE-FACE-0786-FEB8-A10C4A9F1C5F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347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435922-ADB5-1614-A22D-5C3AAE0ADF5B}"/>
              </a:ext>
            </a:extLst>
          </p:cNvPr>
          <p:cNvSpPr txBox="1"/>
          <p:nvPr/>
        </p:nvSpPr>
        <p:spPr>
          <a:xfrm>
            <a:off x="6692513" y="252266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53DA0A-9BDB-6B86-D8D9-119DBAB05F4E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角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3D7425B-DC0C-4F76-6F8E-1D6EE0013457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164B58-E6C8-E127-593C-59B65E77A4BE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439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あなのやくわり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B9F963-9348-D42B-1BF0-A6779D4CA238}"/>
              </a:ext>
            </a:extLst>
          </p:cNvPr>
          <p:cNvSpPr txBox="1"/>
          <p:nvPr/>
        </p:nvSpPr>
        <p:spPr>
          <a:xfrm>
            <a:off x="6692513" y="252266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C9862A-E1AD-C4DE-8449-3522DA456B24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DCC0BB5-7676-5476-2D85-6916D20CF021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4420F2-6A0B-539A-B319-0972D8E0B202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623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あなのやくわり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396C5F-11C8-6BC3-ED8E-55D58BB60F1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5099A1-A25F-A35F-7251-8B5501BF0E2A}"/>
              </a:ext>
            </a:extLst>
          </p:cNvPr>
          <p:cNvSpPr txBox="1"/>
          <p:nvPr/>
        </p:nvSpPr>
        <p:spPr>
          <a:xfrm>
            <a:off x="6817580" y="148022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7CCDD40-D861-7DDF-4CF5-B29FB85792B6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6506911-D174-1AA7-D154-AAA44F8818E3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003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かん字をつかおう　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05D3B59-D1BA-86F3-5978-B5F9CF1D42D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汽車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316E62-58E5-3425-F9B7-1416A3E51297}"/>
              </a:ext>
            </a:extLst>
          </p:cNvPr>
          <p:cNvSpPr txBox="1"/>
          <p:nvPr/>
        </p:nvSpPr>
        <p:spPr>
          <a:xfrm>
            <a:off x="6733760" y="185360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　しゃ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70AB07E-8201-5809-53DB-3967CE4DDE4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FF11DC7-81EE-E64C-9204-A8BA24A79A5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258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かん字をつかおう　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16CD12-A7DD-A8AA-AB2E-045B1985348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3523337-5555-3F52-1CC5-24C3759459B7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　とう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A41A425-323B-D969-6B36-E41FBFDBFCF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977AA92-48E9-3CCC-E3A3-42DDAFBC7D0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315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かん字をつかおう　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4BB63B-D3CB-18BC-18CD-CD6C8609E6F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弓矢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3F82266-7628-8EDE-DD17-C915C06C77CE}"/>
              </a:ext>
            </a:extLst>
          </p:cNvPr>
          <p:cNvSpPr txBox="1"/>
          <p:nvPr/>
        </p:nvSpPr>
        <p:spPr>
          <a:xfrm>
            <a:off x="6825200" y="1541189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ゆみ　 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CA83BD-9134-D016-9E87-41E35866828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617CEA2-9A0C-7C40-53AC-E1D400E8CD0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406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かん字をつかおう　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DDB1C0-FA8D-1E70-0DF2-2BDCAE5C6CC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8D32BD-27AC-341B-850D-B2E1292C03F0}"/>
              </a:ext>
            </a:extLst>
          </p:cNvPr>
          <p:cNvSpPr txBox="1"/>
          <p:nvPr/>
        </p:nvSpPr>
        <p:spPr>
          <a:xfrm>
            <a:off x="6779480" y="1191418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ちょく せん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19347A3-8818-40C8-9F19-7BD497E52A5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93A85A-9476-1A64-7D6F-D67A3E8C07A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802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かん字をつかおう　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1CECB5-260E-FAAC-0246-EFAE71FDFD8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52FAFBC-0CFA-9835-6A57-87776D4C2727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　ざと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E338C2E-BA6F-800D-2A28-7BE10AD2B7D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1268ED2-E295-0D4D-EC04-AFC7EEEA4C4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249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かん字をつかおう　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188162-7573-0971-3BFC-05CF83D1CC3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黒ばん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4B277C-03B4-F0D8-8D9D-AAE8EFF1BCE3}"/>
              </a:ext>
            </a:extLst>
          </p:cNvPr>
          <p:cNvSpPr txBox="1"/>
          <p:nvPr/>
        </p:nvSpPr>
        <p:spPr>
          <a:xfrm>
            <a:off x="6607241" y="100599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A9D80D3-9998-AC86-A7E0-36F4B794C69B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D85795A-B009-0FAD-B181-E3F083704850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740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660B6F-BFBB-AF5B-66F3-CD88EB93D73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弱い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D4C48B-F2ED-6B4E-D761-9022CD806BA7}"/>
              </a:ext>
            </a:extLst>
          </p:cNvPr>
          <p:cNvSpPr txBox="1"/>
          <p:nvPr/>
        </p:nvSpPr>
        <p:spPr>
          <a:xfrm>
            <a:off x="6825200" y="156404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CF99A7E-2F60-3B5E-F9A3-9A7D00EB2FA5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5B13A75-643D-F4EB-912D-2FD2AFC64751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820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CB30D05-97B4-626D-1C65-089EDD74BDCD}"/>
              </a:ext>
            </a:extLst>
          </p:cNvPr>
          <p:cNvSpPr txBox="1"/>
          <p:nvPr/>
        </p:nvSpPr>
        <p:spPr>
          <a:xfrm>
            <a:off x="6805832" y="156052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06183C-A511-481A-A865-A2E8D2862B8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AF04CAB-AF73-0926-A0B5-BB8C59C8487E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E221DE4-1200-E236-C5B4-6FFF3EE106A1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872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7D121F-05C3-F73B-771D-BBE273E1610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遠い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3C4AA8-BF99-E99F-AFB1-750E9CE00E0E}"/>
              </a:ext>
            </a:extLst>
          </p:cNvPr>
          <p:cNvSpPr txBox="1"/>
          <p:nvPr/>
        </p:nvSpPr>
        <p:spPr>
          <a:xfrm>
            <a:off x="6825200" y="156404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49C4DAF-7602-A85F-C580-0E072CE4B351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1CBEF65-BAA1-5755-62E6-8B3FC3741C26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689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EA7B95-9AE8-AD49-B8F9-96D1C174EFF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76C64B-D0B8-F2A2-5C07-CCFA90421540}"/>
              </a:ext>
            </a:extLst>
          </p:cNvPr>
          <p:cNvSpPr txBox="1"/>
          <p:nvPr/>
        </p:nvSpPr>
        <p:spPr>
          <a:xfrm>
            <a:off x="6749000" y="2444442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ことし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1740058-35F7-2F4B-F502-25EF6BE008FB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4EEBDF93-3A6C-FCBF-8A46-CFF41FEEB99C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6BBE54E-EDA2-9AB6-00E4-AC2FF60AB430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F55EABC-8812-8EF4-A2D1-9DE1F34BD69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CED6B8A-04C7-CDB5-DAFF-F486E484E6A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641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DE25DA-6784-68DE-F816-719F5B7059E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台風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3168A4-B048-64B4-F518-B7AB89075706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ふう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B9BC41F-9CE0-33E8-4AB8-82EE3241F5F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B183314-613F-5747-B0D6-E742E0FCC88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432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A8FAE4-45D7-6D88-5A93-0F5F4040B64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</a:t>
            </a:r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7F62B5-593F-9A67-626F-152E04429875}"/>
              </a:ext>
            </a:extLst>
          </p:cNvPr>
          <p:cNvSpPr txBox="1"/>
          <p:nvPr/>
        </p:nvSpPr>
        <p:spPr>
          <a:xfrm>
            <a:off x="6825200" y="156404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A0890C9-459B-C9BD-A4DB-00443EA078F8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DB95028-A275-4D46-4320-837B3E483A16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428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30B4EA-98B2-94F0-C788-6391E102938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96AD1A-2A81-C418-317D-E0C2AA548A8C}"/>
              </a:ext>
            </a:extLst>
          </p:cNvPr>
          <p:cNvSpPr txBox="1"/>
          <p:nvPr/>
        </p:nvSpPr>
        <p:spPr>
          <a:xfrm>
            <a:off x="6749000" y="2444442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とけい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EF22423-1156-9588-E4E5-8CF2FBA55E3C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C3514FFA-DA6F-7793-B6AD-D0657C390D46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291F2096-2A8E-E9B0-2FAB-D2B3FE27B6F1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FE56FF0-73C7-055F-1903-2AA277DA77B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75A8E58-4360-950C-F5A2-7AEA7E5325D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457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1A29C2-020E-3C90-2338-2108BA0D059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半分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1EDE6B-F2DA-FAF4-5721-47D7664FB3DF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　ぶん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75CA411-2338-4AA7-8249-2F224044CB4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997EA43-CE62-77B7-8201-3FFC3F3D060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560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46ED515-AD8F-83BB-4278-8F7CE8CAD4E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公園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CE7F21B-25B6-59E6-6FAB-9F5EA8ACCA0F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えん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2683D4C-D0C0-7C17-006B-6505DDCDA47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7C25A8F-43EA-F820-9511-20AA8B5A938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828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5288BF-AA4F-7757-27E1-D77548AFE35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A9A271-A048-203C-B40B-1F6029D159E3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　くみ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14508F7-360D-9FF5-7901-7EF0B121747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FDAC13F-4089-1AB7-9D96-D491A001F82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482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CDC97D-DE99-2F34-AAFF-CE172FE0BDD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左右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0F23AD5-F3F7-A183-9D00-BEF7749ABB34}"/>
              </a:ext>
            </a:extLst>
          </p:cNvPr>
          <p:cNvSpPr txBox="1"/>
          <p:nvPr/>
        </p:nvSpPr>
        <p:spPr>
          <a:xfrm>
            <a:off x="6779480" y="2074174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 　ゆう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C073EE4-7C0B-E36B-38F0-7445E2962B8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73DFD8-894D-26B2-ADFE-1583F1B0E8D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75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0F7093-0C61-AB5F-35F5-1A7AC35EEB1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強弱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17F45D-DD13-31B5-36F3-8E9FF6A30AA1}"/>
              </a:ext>
            </a:extLst>
          </p:cNvPr>
          <p:cNvSpPr txBox="1"/>
          <p:nvPr/>
        </p:nvSpPr>
        <p:spPr>
          <a:xfrm>
            <a:off x="6779480" y="1000169"/>
            <a:ext cx="1200329" cy="55938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じゃく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649A448-5698-B95C-0AC2-8AC79D07FB4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2924248-CCF2-57DB-F9F9-7DB96354BDB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623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53EDF7-9F56-68EA-0F86-44426B8A5BAD}"/>
              </a:ext>
            </a:extLst>
          </p:cNvPr>
          <p:cNvSpPr txBox="1"/>
          <p:nvPr/>
        </p:nvSpPr>
        <p:spPr>
          <a:xfrm>
            <a:off x="6714183" y="1843950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9388B64-2606-5944-200F-9A0BEBAEF362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形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A13E652-1904-CCD0-E17C-250E4221C4F8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0967C73-663C-86B4-8F65-DE72589D05E5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089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C49F0C-8139-2F66-9738-8BB05B657EA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遠近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894691-342B-650B-C64E-F32AB12FC9C5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　きん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8B40EC2-65CD-EB69-89B5-ED54BB37D1F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811FA9A-887D-1281-4DBC-B08E106F4AD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840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C7BF27-698D-6C21-19FD-76A3D246B3D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売買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BEA43B-823D-B096-FAA6-9969E052FD9F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ばい　ばい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F1077A0-3E52-FA3C-1BFA-2BE0CB54DAB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F24C93C-4682-D868-FCA7-C2A5FF7ABEB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522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5A8542-198A-9061-3FE1-2C139F2843F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C55EC5-FE85-3A07-173B-921FE502FAB9}"/>
              </a:ext>
            </a:extLst>
          </p:cNvPr>
          <p:cNvSpPr txBox="1"/>
          <p:nvPr/>
        </p:nvSpPr>
        <p:spPr>
          <a:xfrm>
            <a:off x="6825200" y="271257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へた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C4CB7C6F-DAE9-9EED-271A-BB2E0811EE3D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340FB575-1662-03DD-9800-5A0A2EC3B9DD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D0AE0694-754A-A462-51E7-91C531F80D33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A7D0962-FB4A-5C64-F018-EDF09DAD058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7675049-196E-17EA-0B77-BAD3BABAE7D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63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669DB1-8DD5-0412-0833-446774CBA58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川上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9AC02F-D558-F715-6C67-A5F6AF997BA4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　かみ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8D4B166-F1D9-1FC0-2A8E-868C445EF27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994F50-98E5-CD96-E179-C1A171C6CE6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417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C8C4A-8E34-C5E1-3819-EC5B782D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EF81E-557E-4045-E94D-789FBAAF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E11F6A-7CE6-EFEF-B8DD-61652719694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川下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A710FF-9077-33C7-111F-E91CDAF37B5E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　しも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9EAEBA-A1CD-5D73-39BA-069B78AF797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8C89D73-AC7F-B390-1006-16F4E2E6CDA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299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AA790F-0278-2C1D-E7A8-A1C1FFC87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くらべてつたえよう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74A88-C059-8BAD-B564-EEB496478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440806A-DBAB-85AC-F60C-C456ED4ACA8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8B1609-7545-BAF1-09D0-ACD8A82F4867}"/>
              </a:ext>
            </a:extLst>
          </p:cNvPr>
          <p:cNvSpPr txBox="1"/>
          <p:nvPr/>
        </p:nvSpPr>
        <p:spPr>
          <a:xfrm>
            <a:off x="6825200" y="156404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まな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B71FD1E-A185-9D7E-2857-B3471BFDFF9D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CA8D4B-85F6-098A-58E0-F23F16B7DF77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507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AA790F-0278-2C1D-E7A8-A1C1FFC87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くらべてつたえよう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74A88-C059-8BAD-B564-EEB496478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16B442-6FA7-80AD-8D4A-3953A990097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FF23DA-9496-F1FB-6666-2FBD633FECE7}"/>
              </a:ext>
            </a:extLst>
          </p:cNvPr>
          <p:cNvSpPr txBox="1"/>
          <p:nvPr/>
        </p:nvSpPr>
        <p:spPr>
          <a:xfrm>
            <a:off x="6553901" y="528843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2997874-D8B2-C55C-75BC-05B0BB54099D}"/>
              </a:ext>
            </a:extLst>
          </p:cNvPr>
          <p:cNvSpPr/>
          <p:nvPr/>
        </p:nvSpPr>
        <p:spPr>
          <a:xfrm>
            <a:off x="4521677" y="4753357"/>
            <a:ext cx="2076051" cy="204448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473D5D8-B883-66D0-A808-712A4D06825D}"/>
              </a:ext>
            </a:extLst>
          </p:cNvPr>
          <p:cNvSpPr/>
          <p:nvPr/>
        </p:nvSpPr>
        <p:spPr>
          <a:xfrm>
            <a:off x="4521677" y="4753357"/>
            <a:ext cx="2076051" cy="204448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86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5E23A0-CBB2-367F-AC3E-78DE598C3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声に出してみよう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9A6709-06E4-8B20-4F96-202CDB9E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DA83E9-9044-042F-220B-01532E99F7C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画用紙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B2C2EB-82DB-D228-0168-EC5051A92695}"/>
              </a:ext>
            </a:extLst>
          </p:cNvPr>
          <p:cNvSpPr txBox="1"/>
          <p:nvPr/>
        </p:nvSpPr>
        <p:spPr>
          <a:xfrm>
            <a:off x="6454841" y="1316197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  よう 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CC82EEA-DDF0-47FD-CEFA-4EDEAFEA76F8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FC2BECF-5F36-189F-EB97-A8C88419FE0E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875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5E23A0-CBB2-367F-AC3E-78DE598C3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声に出してみよう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9A6709-06E4-8B20-4F96-202CDB9E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045822-BF6B-E949-5AA3-FB231B23322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37BBB6-2D10-CD51-81E4-40277AEAA7AC}"/>
              </a:ext>
            </a:extLst>
          </p:cNvPr>
          <p:cNvSpPr txBox="1"/>
          <p:nvPr/>
        </p:nvSpPr>
        <p:spPr>
          <a:xfrm>
            <a:off x="6863300" y="286354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あす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A111886-AA6F-70A2-989C-1BAE22BE62D9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2D9237B5-5B83-4B6F-F329-6864770B258F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5E397576-3C0C-2B46-AC1E-0F0E2AFAE50C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6F393D8-7E71-8B52-9EC4-B216AFF2478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021E8EB-8AAB-FF4B-2D93-4EF4C554812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791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5E23A0-CBB2-367F-AC3E-78DE598C3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声に出してみよう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9A6709-06E4-8B20-4F96-202CDB9E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656673-73FC-A5CE-0C8C-57D214DBF20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FD1B27-1FC3-9F55-47A1-F0ADD83ECAFA}"/>
              </a:ext>
            </a:extLst>
          </p:cNvPr>
          <p:cNvSpPr txBox="1"/>
          <p:nvPr/>
        </p:nvSpPr>
        <p:spPr>
          <a:xfrm>
            <a:off x="6863300" y="286354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けさ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4AB0003-2053-4A36-8174-C9A1EBF99853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4F2DD58E-F9E5-845E-907F-AA114F7FD4E7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8C1BE52-D61B-1CE3-8FB0-2F71AECC482A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2D89C10-3B3F-221A-E7EA-79D30A7B2B4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67159F3-893E-DDB9-8BEE-C299CB2E65C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872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9F3838-A521-A697-64B6-71FD43CD2F2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家ぞく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9DD4A17-7540-FF25-1D28-ACEC0F48FF39}"/>
              </a:ext>
            </a:extLst>
          </p:cNvPr>
          <p:cNvSpPr txBox="1"/>
          <p:nvPr/>
        </p:nvSpPr>
        <p:spPr>
          <a:xfrm>
            <a:off x="6607241" y="1387227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8ECD9F5-E896-5898-C75A-170E97633116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7D645BB-4A2A-7C9C-78C6-3E79B359A255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932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5E23A0-CBB2-367F-AC3E-78DE598C3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声に出してみよう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9A6709-06E4-8B20-4F96-202CDB9E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3DAAFA4-EB8B-8C51-DEDE-87FB0E17EC0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川原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AB9E8B-F3AB-99A7-19C4-C4F04022B512}"/>
              </a:ext>
            </a:extLst>
          </p:cNvPr>
          <p:cNvSpPr txBox="1"/>
          <p:nvPr/>
        </p:nvSpPr>
        <p:spPr>
          <a:xfrm>
            <a:off x="6749000" y="2444442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かわら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6365387E-F197-9E98-F21D-30615078A61E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23429841-CDAC-B8AE-7A88-A9A001AC5176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2C79AA61-C7F1-70D7-0942-7EE7D20B765B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12F4B67-0101-77B5-40C7-265836AA606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080F9F0-AFE4-E4A9-08C8-3410389F885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833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5E23A0-CBB2-367F-AC3E-78DE598C3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声に出してみよう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9A6709-06E4-8B20-4F96-202CDB9E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D134FE-9526-EC8C-15A5-BE3A9C34920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七夕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4239DA-9E83-103F-2654-8878D4D23A77}"/>
              </a:ext>
            </a:extLst>
          </p:cNvPr>
          <p:cNvSpPr txBox="1"/>
          <p:nvPr/>
        </p:nvSpPr>
        <p:spPr>
          <a:xfrm>
            <a:off x="6787100" y="2104712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たなばた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9F4A068-0677-3596-2224-AFF7929D9C04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E7E39E4A-790D-D21A-C635-68D97B10702B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F8EC1D9F-4B99-C0BD-6309-015F838FB3B3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6E64C30-799F-BE64-DBBE-40B1BA20E05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8C47BD2-DB39-242D-A1D4-92E3B73A896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196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5E23A0-CBB2-367F-AC3E-78DE598C3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たからものをしょうかいしよう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9A6709-06E4-8B20-4F96-202CDB9E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6BB583-648D-F23D-516F-986DA4B6826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牛の角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DEFCC4-64C0-917D-CAE9-3B5AC75C8E59}"/>
              </a:ext>
            </a:extLst>
          </p:cNvPr>
          <p:cNvSpPr txBox="1"/>
          <p:nvPr/>
        </p:nvSpPr>
        <p:spPr>
          <a:xfrm>
            <a:off x="6615096" y="89931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うし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709C78-8C1F-9FA5-7039-6436DDF08D1F}"/>
              </a:ext>
            </a:extLst>
          </p:cNvPr>
          <p:cNvSpPr txBox="1"/>
          <p:nvPr/>
        </p:nvSpPr>
        <p:spPr>
          <a:xfrm>
            <a:off x="6615097" y="468645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つの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B420F66-470B-17C4-20B9-801593DE1AEE}"/>
              </a:ext>
            </a:extLst>
          </p:cNvPr>
          <p:cNvSpPr/>
          <p:nvPr/>
        </p:nvSpPr>
        <p:spPr>
          <a:xfrm>
            <a:off x="4437374" y="4729294"/>
            <a:ext cx="2076051" cy="204448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94DDB7A-2D25-1B98-E1E9-F0C3B46A8821}"/>
              </a:ext>
            </a:extLst>
          </p:cNvPr>
          <p:cNvSpPr/>
          <p:nvPr/>
        </p:nvSpPr>
        <p:spPr>
          <a:xfrm>
            <a:off x="4437374" y="4729294"/>
            <a:ext cx="2076051" cy="204448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497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AA51AC-D4E9-43FE-2879-D51B2C738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ED8AA75-168C-8CF8-9276-23F2B173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1B97B6-C836-763B-334B-C06FCB67F9F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毎日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5C6DCC-304A-6185-A9E3-E034773875BA}"/>
              </a:ext>
            </a:extLst>
          </p:cNvPr>
          <p:cNvSpPr txBox="1"/>
          <p:nvPr/>
        </p:nvSpPr>
        <p:spPr>
          <a:xfrm>
            <a:off x="6825200" y="170120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　にち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295C50B-C3AE-F0C5-E846-053427C78E6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6664F8-8D3F-686C-24F3-0F49B7F0736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769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AA51AC-D4E9-43FE-2879-D51B2C738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ED8AA75-168C-8CF8-9276-23F2B173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0A80C3D-41D5-E43F-CD51-914FC1130F5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414DA35-1C2B-734D-7068-78C00AFA8ADD}"/>
              </a:ext>
            </a:extLst>
          </p:cNvPr>
          <p:cNvSpPr txBox="1"/>
          <p:nvPr/>
        </p:nvSpPr>
        <p:spPr>
          <a:xfrm>
            <a:off x="6764240" y="143450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かえ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53BBAD8-566E-88AE-46CE-48060729977C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E142D07-6CB9-B817-F2E1-01B8F0CFFAA5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379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AA51AC-D4E9-43FE-2879-D51B2C738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ED8AA75-168C-8CF8-9276-23F2B173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E54CD1-6A56-2080-169C-262B6C399B6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B4E878-3EE7-5986-437E-45011AEA0EB2}"/>
              </a:ext>
            </a:extLst>
          </p:cNvPr>
          <p:cNvSpPr txBox="1"/>
          <p:nvPr/>
        </p:nvSpPr>
        <p:spPr>
          <a:xfrm>
            <a:off x="6825200" y="16478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ゆう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89E87CD-B14B-EC85-6A0A-0DECE3E9050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D332E92-CDE8-9A65-7B49-022A98683CA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1226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B3772F-27FC-293C-A347-0F873DD9D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222B37B-3D70-02D2-EEB5-065F116C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6BC34B-AB27-2F6D-59FE-EA02CE99267C}"/>
              </a:ext>
            </a:extLst>
          </p:cNvPr>
          <p:cNvSpPr txBox="1"/>
          <p:nvPr/>
        </p:nvSpPr>
        <p:spPr>
          <a:xfrm>
            <a:off x="6692513" y="252266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28D6F7-775C-1091-2815-8BDA1026E318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175B1C4-55BD-2276-BF70-94D486302ECD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3B3E20D-4E91-C9BC-9ADF-1BE32DDEA812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219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B3772F-27FC-293C-A347-0F873DD9D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222B37B-3D70-02D2-EEB5-065F116C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729F5E-4C2D-A5B3-CBFF-A30A5F76837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0B679E-E923-D277-3393-8D574702F378}"/>
              </a:ext>
            </a:extLst>
          </p:cNvPr>
          <p:cNvSpPr txBox="1"/>
          <p:nvPr/>
        </p:nvSpPr>
        <p:spPr>
          <a:xfrm>
            <a:off x="6787100" y="1304969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　きょう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486A119-D31D-CB31-8796-56645C09536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65874A-641A-6125-1114-82D40858454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339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B3772F-27FC-293C-A347-0F873DD9D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222B37B-3D70-02D2-EEB5-065F116C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5BCA2B-0802-6EAD-38C8-72CEF040430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麦茶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3E67AD-CCB9-3B7B-3C97-B151A685593C}"/>
              </a:ext>
            </a:extLst>
          </p:cNvPr>
          <p:cNvSpPr txBox="1"/>
          <p:nvPr/>
        </p:nvSpPr>
        <p:spPr>
          <a:xfrm>
            <a:off x="6825200" y="16478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むぎ　ちゃ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C5BFA6E-2DEE-80BF-DD1B-9240366A51F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0A6887A-5BA8-FF9C-D83F-559D37DC0CF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077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B3772F-27FC-293C-A347-0F873DD9D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222B37B-3D70-02D2-EEB5-065F116C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138</a:t>
            </a:fld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AB88305-71FE-8835-8AE0-376ABA52436D}"/>
              </a:ext>
            </a:extLst>
          </p:cNvPr>
          <p:cNvSpPr txBox="1"/>
          <p:nvPr/>
        </p:nvSpPr>
        <p:spPr>
          <a:xfrm>
            <a:off x="2232085" y="233189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EAB924B-46C1-7010-BE00-E35F6B94D34E}"/>
              </a:ext>
            </a:extLst>
          </p:cNvPr>
          <p:cNvSpPr txBox="1"/>
          <p:nvPr/>
        </p:nvSpPr>
        <p:spPr>
          <a:xfrm>
            <a:off x="5695406" y="85552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書き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24EDF76-5AB8-A245-169F-1DD92C976709}"/>
              </a:ext>
            </a:extLst>
          </p:cNvPr>
          <p:cNvSpPr txBox="1"/>
          <p:nvPr/>
        </p:nvSpPr>
        <p:spPr>
          <a:xfrm>
            <a:off x="8050731" y="147012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B576579-D9B0-DE72-D15E-4C8F78652529}"/>
              </a:ext>
            </a:extLst>
          </p:cNvPr>
          <p:cNvSpPr txBox="1"/>
          <p:nvPr/>
        </p:nvSpPr>
        <p:spPr>
          <a:xfrm>
            <a:off x="4676960" y="2613392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なお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5FA141B-5F5E-AE1F-290A-F33B450D4830}"/>
              </a:ext>
            </a:extLst>
          </p:cNvPr>
          <p:cNvSpPr/>
          <p:nvPr/>
        </p:nvSpPr>
        <p:spPr>
          <a:xfrm>
            <a:off x="5973678" y="855528"/>
            <a:ext cx="2243889" cy="222455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DA7AC31-3E37-5252-1646-FAF92A4F68E6}"/>
              </a:ext>
            </a:extLst>
          </p:cNvPr>
          <p:cNvSpPr/>
          <p:nvPr/>
        </p:nvSpPr>
        <p:spPr>
          <a:xfrm>
            <a:off x="5973678" y="855528"/>
            <a:ext cx="2243889" cy="222455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FB30DF8-06D2-5CF7-EEA8-EF42BFBD7310}"/>
              </a:ext>
            </a:extLst>
          </p:cNvPr>
          <p:cNvSpPr/>
          <p:nvPr/>
        </p:nvSpPr>
        <p:spPr>
          <a:xfrm>
            <a:off x="2522620" y="2331898"/>
            <a:ext cx="2243889" cy="222455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FF050B3-800D-9C85-F605-3DB2F85AC44B}"/>
              </a:ext>
            </a:extLst>
          </p:cNvPr>
          <p:cNvSpPr/>
          <p:nvPr/>
        </p:nvSpPr>
        <p:spPr>
          <a:xfrm>
            <a:off x="2522620" y="2331898"/>
            <a:ext cx="2243889" cy="222455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504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02191C-A4B0-F83F-785E-909EB250527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五分間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B0E897-02A9-EED2-83F4-622F6F6B193D}"/>
              </a:ext>
            </a:extLst>
          </p:cNvPr>
          <p:cNvSpPr txBox="1"/>
          <p:nvPr/>
        </p:nvSpPr>
        <p:spPr>
          <a:xfrm>
            <a:off x="6508181" y="1348440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 ふん かん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6B36E3-A281-1B0B-CECE-49FCE1EB96E0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579A853-E11D-2523-8900-8F61E213CBED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73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B3772F-27FC-293C-A347-0F873DD9D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222B37B-3D70-02D2-EEB5-065F116C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0CD8AD-27D0-F85A-71B6-D43F556034A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E2EE77-EE98-2E36-79DA-7AD775AC90E7}"/>
              </a:ext>
            </a:extLst>
          </p:cNvPr>
          <p:cNvSpPr txBox="1"/>
          <p:nvPr/>
        </p:nvSpPr>
        <p:spPr>
          <a:xfrm>
            <a:off x="6825200" y="16478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つう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7AEFF8E-DC33-7E65-CBA6-8EAA6D94928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97F6849-5382-2EA9-EE7E-9F7FA969360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595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4849B8-E6EE-BCB3-A944-CE95C7250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にたいみのことば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3F8E64-246C-4F93-C350-E6ADB9699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63246C-ED28-0AA2-8D33-99215BF10F3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今夜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8B3F6F-A6F0-16BE-457C-F9870A554098}"/>
              </a:ext>
            </a:extLst>
          </p:cNvPr>
          <p:cNvSpPr txBox="1"/>
          <p:nvPr/>
        </p:nvSpPr>
        <p:spPr>
          <a:xfrm>
            <a:off x="6825200" y="1647869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　 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9811452-E20A-F88D-8668-0FA3BA5C448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6748F0B-CB8B-2ECD-8468-12F7F29D5CF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336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4849B8-E6EE-BCB3-A944-CE95C7250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にたいみのことば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3F8E64-246C-4F93-C350-E6ADB9699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AB951C-5BF3-FC25-4231-D642AE3E0AD7}"/>
              </a:ext>
            </a:extLst>
          </p:cNvPr>
          <p:cNvSpPr txBox="1"/>
          <p:nvPr/>
        </p:nvSpPr>
        <p:spPr>
          <a:xfrm>
            <a:off x="6692513" y="252266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C00AAE-0B44-5CD2-E522-54750CDF75D5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F45EBF6-9D8E-62E7-348A-AB795E316388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1A4F8C8-10E6-4D0F-D05F-9A7F14181030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884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4849B8-E6EE-BCB3-A944-CE95C7250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にたいみのことば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3F8E64-246C-4F93-C350-E6ADB9699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94DE97-A6F6-2201-3F65-24E18C74E01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雪原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6ED2DD-89FB-80C2-0670-5BC219DBD725}"/>
              </a:ext>
            </a:extLst>
          </p:cNvPr>
          <p:cNvSpPr txBox="1"/>
          <p:nvPr/>
        </p:nvSpPr>
        <p:spPr>
          <a:xfrm>
            <a:off x="6825200" y="16478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　げん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D7DE099-4C47-7254-5F44-FDD1398F1DC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E6F72F2-E1C8-5967-AA14-BC672306203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842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4849B8-E6EE-BCB3-A944-CE95C7250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にたいみのことば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3F8E64-246C-4F93-C350-E6ADB9699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BDEC88-3779-BB79-27E3-DBC887FCE48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E14280-453B-2459-B5AD-F0522DB3E24B}"/>
              </a:ext>
            </a:extLst>
          </p:cNvPr>
          <p:cNvSpPr txBox="1"/>
          <p:nvPr/>
        </p:nvSpPr>
        <p:spPr>
          <a:xfrm>
            <a:off x="6825200" y="16478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　せん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0A6173F-A685-F968-930B-9294E979E1A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ACFC250-740E-B4C7-C58E-970D6E3D580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714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4849B8-E6EE-BCB3-A944-CE95C7250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にたいみのことば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3F8E64-246C-4F93-C350-E6ADB9699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507716-A721-0A7B-FBEA-7AC3A47AE5F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朝食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5B5DD2-11E3-EBD4-25DC-B89EBFE90B9C}"/>
              </a:ext>
            </a:extLst>
          </p:cNvPr>
          <p:cNvSpPr txBox="1"/>
          <p:nvPr/>
        </p:nvSpPr>
        <p:spPr>
          <a:xfrm>
            <a:off x="6787100" y="1191418"/>
            <a:ext cx="1200329" cy="55938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しょく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CB7200A-6FBE-9137-8744-BAE4B127247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981E716-77AC-B2F9-CBF2-107BCC33515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82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4849B8-E6EE-BCB3-A944-CE95C7250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にたいみのことば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3F8E64-246C-4F93-C350-E6ADB9699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E7FBCE-260F-9EC2-54DB-9FA21B4F4A9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2889E0-533B-0753-E34F-1F88BF291685}"/>
              </a:ext>
            </a:extLst>
          </p:cNvPr>
          <p:cNvSpPr txBox="1"/>
          <p:nvPr/>
        </p:nvSpPr>
        <p:spPr>
          <a:xfrm>
            <a:off x="6802340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 しょく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1843611-0906-254E-E085-DBCC4ADA22F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7D80B5-A0B2-9C92-929D-1885E23A6E0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36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F5742E-CC7A-F460-DBCE-B82C62388395}"/>
              </a:ext>
            </a:extLst>
          </p:cNvPr>
          <p:cNvSpPr txBox="1"/>
          <p:nvPr/>
        </p:nvSpPr>
        <p:spPr>
          <a:xfrm>
            <a:off x="6757736" y="2074176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　 なか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853D8B6-EB94-453D-23EF-BDE25453743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夜中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F5FF7B4-3AC5-A84F-ED62-65939F5CF98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34FD4C1-5245-46E9-4B40-3AA60ACAB20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737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3CB9BA-C648-3E80-906D-44E0B8DE221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内がわ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B467A6-827F-4990-74C4-5D5A8251458D}"/>
              </a:ext>
            </a:extLst>
          </p:cNvPr>
          <p:cNvSpPr txBox="1"/>
          <p:nvPr/>
        </p:nvSpPr>
        <p:spPr>
          <a:xfrm>
            <a:off x="6485321" y="1028400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うち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0749257-ED8F-6488-2523-FD6A04A69F46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820FA53-88E1-7422-DFFC-7B061F19AB83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317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14486F-596A-0F51-3029-C795855F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「どうぶつカード」を作ろう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0CF246-2ED2-E364-D319-B511C3FF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D9A4FD-8A23-0FA1-AFBF-19BAF06D6B84}"/>
              </a:ext>
            </a:extLst>
          </p:cNvPr>
          <p:cNvSpPr txBox="1"/>
          <p:nvPr/>
        </p:nvSpPr>
        <p:spPr>
          <a:xfrm>
            <a:off x="6749902" y="221878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5AAE37-A367-107E-5F53-03ABB4242149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BB1387F-8777-9ABF-5A75-FCA09D0BDCBC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9D034-FFDF-BC9B-735C-830DE407FACA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399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14486F-596A-0F51-3029-C795855F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「どうぶつカード」を作ろう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0CF246-2ED2-E364-D319-B511C3FF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9EA7897-1BE9-0F4F-EDD2-C50940418F8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97F216-8330-8125-13FE-B3A4C54B7C21}"/>
              </a:ext>
            </a:extLst>
          </p:cNvPr>
          <p:cNvSpPr txBox="1"/>
          <p:nvPr/>
        </p:nvSpPr>
        <p:spPr>
          <a:xfrm>
            <a:off x="6662367" y="1330417"/>
            <a:ext cx="1015663" cy="528606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 しょ  </a:t>
            </a:r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1B5E86D-46B5-302C-F550-13F22E643552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D23712F-E45B-A14F-0AB5-B096F8D4562B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102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14486F-596A-0F51-3029-C795855F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「どうぶつカード」を作ろう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0CF246-2ED2-E364-D319-B511C3FF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38BBCA-F5EB-3916-E43B-BC20BE91E72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新しい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EB4800-6A78-1F5F-06C4-E4B9197CD011}"/>
              </a:ext>
            </a:extLst>
          </p:cNvPr>
          <p:cNvSpPr txBox="1"/>
          <p:nvPr/>
        </p:nvSpPr>
        <p:spPr>
          <a:xfrm>
            <a:off x="6495620" y="899319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228C0BC-5487-57EE-6F82-3028DEE06BC7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37469B-55E9-918A-0B45-79653D6F9080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885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7A4760-784A-87D7-7878-D5895E33681E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22F301E-5C1E-774E-FFEF-376AF9BFB0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1C754AA-D75D-D66E-72C7-CBB2195D2F7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56E8CB0-179D-1765-6D14-A0CF7D4A2EE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376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14486F-596A-0F51-3029-C795855F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「どうぶつカード」を作ろう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0CF246-2ED2-E364-D319-B511C3FF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342A25-50C7-6705-C75A-3586032C25DB}"/>
              </a:ext>
            </a:extLst>
          </p:cNvPr>
          <p:cNvSpPr txBox="1"/>
          <p:nvPr/>
        </p:nvSpPr>
        <p:spPr>
          <a:xfrm>
            <a:off x="6805832" y="156052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A84AEA-CCF5-1AE6-48D3-452D55A7059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強い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E8F4E4C-EC59-BBAC-D98D-7A188CA5149E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258965B-3F46-F823-B8EB-6E2B0F8EBE85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009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14486F-596A-0F51-3029-C795855F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主語とじゅつ語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0CF246-2ED2-E364-D319-B511C3FF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E1894AA-D952-822F-E564-1A1518E0CAEF}"/>
              </a:ext>
            </a:extLst>
          </p:cNvPr>
          <p:cNvSpPr txBox="1"/>
          <p:nvPr/>
        </p:nvSpPr>
        <p:spPr>
          <a:xfrm>
            <a:off x="6790592" y="202534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EEE8DB-26EA-B7CB-B296-79A2ADC3F92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鳴く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9248C58-5D29-5DD9-9718-BD6709288F98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92BD1C-48B5-DA6A-7BD0-31B8E465B332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825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14486F-596A-0F51-3029-C795855F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主語とじゅつ語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0CF246-2ED2-E364-D319-B511C3FF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307001-E9C0-E491-DF34-19E8E5BAA0E0}"/>
              </a:ext>
            </a:extLst>
          </p:cNvPr>
          <p:cNvSpPr txBox="1"/>
          <p:nvPr/>
        </p:nvSpPr>
        <p:spPr>
          <a:xfrm>
            <a:off x="6749902" y="221878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18B586-3260-CF31-46C3-5DC47C884ED9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6FDC6AD-DF8C-D365-E8BD-3FE62B7ABECF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785E3EF-8F0C-DA5A-284A-12AF1A9E7AF6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104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14486F-596A-0F51-3029-C795855F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主語とじゅつ語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0CF246-2ED2-E364-D319-B511C3FF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FF28CD-B5B5-5396-01AF-2D2F9FF9BB1E}"/>
              </a:ext>
            </a:extLst>
          </p:cNvPr>
          <p:cNvSpPr txBox="1"/>
          <p:nvPr/>
        </p:nvSpPr>
        <p:spPr>
          <a:xfrm>
            <a:off x="6790592" y="202534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9872A7-E4E0-7466-78EF-156D3C48568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晴れ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5F105D-0838-19AD-A4FD-7BAA31AF2E1B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2BBCA5-7B80-E652-79B2-424CD88B4AAB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134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14486F-596A-0F51-3029-C795855F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主語とじゅつ語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0CF246-2ED2-E364-D319-B511C3FF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17C833-5473-02FF-92FD-18558650A9C5}"/>
              </a:ext>
            </a:extLst>
          </p:cNvPr>
          <p:cNvSpPr txBox="1"/>
          <p:nvPr/>
        </p:nvSpPr>
        <p:spPr>
          <a:xfrm>
            <a:off x="6650842" y="2227778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3F00EF-3EBC-EA90-A232-6F74400CDC28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船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6250A75-4CDD-5F8D-6C91-0E98D357D32B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2BB8979-C8EF-041C-49EA-D1707321B1D0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296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02F71-6A5B-761D-2C6D-0E82CD334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町で見つけたことを話そう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137862-400C-2EAB-8309-3B478189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AF83E8-0439-4B25-8485-8D211330A1D5}"/>
              </a:ext>
            </a:extLst>
          </p:cNvPr>
          <p:cNvSpPr txBox="1"/>
          <p:nvPr/>
        </p:nvSpPr>
        <p:spPr>
          <a:xfrm>
            <a:off x="6757736" y="1530827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 ちょう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D6741F-EEB6-C583-62B8-B9F6B240DA9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店長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DD94827-A568-48E5-2910-E0ABEB0A595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C1353F0-D552-9896-00B8-87F22CB928B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796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02F71-6A5B-761D-2C6D-0E82CD334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町で見つけたことを話そう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137862-400C-2EAB-8309-3B478189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E6284E-DDAF-CBE2-FF7B-E1938B7B1512}"/>
              </a:ext>
            </a:extLst>
          </p:cNvPr>
          <p:cNvSpPr txBox="1"/>
          <p:nvPr/>
        </p:nvSpPr>
        <p:spPr>
          <a:xfrm>
            <a:off x="6650842" y="2227778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52EA65-4DA7-EC2C-B7BA-BE2A813AD1D5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冬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16FD31A-AE07-8F2F-8548-F56F9E2EEF07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D1540D-C689-0EC0-546C-0999DB088E29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200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02F71-6A5B-761D-2C6D-0E82CD334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町で見つけたことを話そう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137862-400C-2EAB-8309-3B478189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4CE63C-F674-EC00-2F51-A5D9BF288099}"/>
              </a:ext>
            </a:extLst>
          </p:cNvPr>
          <p:cNvSpPr txBox="1"/>
          <p:nvPr/>
        </p:nvSpPr>
        <p:spPr>
          <a:xfrm>
            <a:off x="6650842" y="2313944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あさ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C22506-AF15-8DDA-6F07-744B4F2FD49D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30BFF14-6FDD-0FB0-C074-95FF079734C1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3FB05A0-4A9A-0408-B3DC-F1022ED5FF12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265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02F71-6A5B-761D-2C6D-0E82CD334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町で見つけたことを話そう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137862-400C-2EAB-8309-3B478189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D9B8B4-57FB-124F-D8EB-E3D043C74DC4}"/>
              </a:ext>
            </a:extLst>
          </p:cNvPr>
          <p:cNvSpPr txBox="1"/>
          <p:nvPr/>
        </p:nvSpPr>
        <p:spPr>
          <a:xfrm>
            <a:off x="6776333" y="2101323"/>
            <a:ext cx="1292662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9E5731-A166-9AE6-FF8C-7DAC13E40058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週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9D000E4-4D6E-914E-0D27-5F428CB4F86C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D53F4C-6D33-2942-24BC-EDFDDC58451D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73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02F71-6A5B-761D-2C6D-0E82CD334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町で見つけたことを話そう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137862-400C-2EAB-8309-3B478189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4F2B26-524F-32C6-D8B8-6A9CE9E0E7DA}"/>
              </a:ext>
            </a:extLst>
          </p:cNvPr>
          <p:cNvSpPr txBox="1"/>
          <p:nvPr/>
        </p:nvSpPr>
        <p:spPr>
          <a:xfrm>
            <a:off x="6757736" y="1652747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 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DA19A8-7124-2093-BA03-7B514B0A9BD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市場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3E424D7-9CCB-527D-D2F9-B90489D2729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88569-16D5-C959-F79C-EDA13C4CA64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068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35DBE5-182A-9BFC-2AAF-9FF18ED03C1F}"/>
              </a:ext>
            </a:extLst>
          </p:cNvPr>
          <p:cNvSpPr txBox="1"/>
          <p:nvPr/>
        </p:nvSpPr>
        <p:spPr>
          <a:xfrm>
            <a:off x="5859780" y="636811"/>
            <a:ext cx="1877437" cy="154405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1D7307-94FF-C6CA-8719-DFDD74764137}"/>
              </a:ext>
            </a:extLst>
          </p:cNvPr>
          <p:cNvSpPr txBox="1"/>
          <p:nvPr/>
        </p:nvSpPr>
        <p:spPr>
          <a:xfrm>
            <a:off x="7523838" y="747117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F1605F5-DDD7-E2A6-E8FF-2831E2CC9E8C}"/>
              </a:ext>
            </a:extLst>
          </p:cNvPr>
          <p:cNvSpPr txBox="1"/>
          <p:nvPr/>
        </p:nvSpPr>
        <p:spPr>
          <a:xfrm>
            <a:off x="4111874" y="116104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アメリカ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C6E2DCA-5E48-00B7-B007-18ECEECD6F7D}"/>
              </a:ext>
            </a:extLst>
          </p:cNvPr>
          <p:cNvSpPr/>
          <p:nvPr/>
        </p:nvSpPr>
        <p:spPr>
          <a:xfrm>
            <a:off x="6017577" y="709670"/>
            <a:ext cx="1568333" cy="147119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35026AF-6290-623E-9560-EF3AA65F1FDB}"/>
              </a:ext>
            </a:extLst>
          </p:cNvPr>
          <p:cNvSpPr/>
          <p:nvPr/>
        </p:nvSpPr>
        <p:spPr>
          <a:xfrm>
            <a:off x="6017577" y="709670"/>
            <a:ext cx="1568333" cy="147119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22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02F71-6A5B-761D-2C6D-0E82CD334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町で見つけたことを話そう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137862-400C-2EAB-8309-3B478189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EF4EC0-98D7-D30D-54E7-91F2EC52CCCB}"/>
              </a:ext>
            </a:extLst>
          </p:cNvPr>
          <p:cNvSpPr txBox="1"/>
          <p:nvPr/>
        </p:nvSpPr>
        <p:spPr>
          <a:xfrm>
            <a:off x="6750116" y="42283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A29B43-24F4-5C10-5A1A-588973ED7E4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47461C7-2FBC-CDBA-70D7-9199D96AAC93}"/>
              </a:ext>
            </a:extLst>
          </p:cNvPr>
          <p:cNvSpPr/>
          <p:nvPr/>
        </p:nvSpPr>
        <p:spPr>
          <a:xfrm>
            <a:off x="3985363" y="3784225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1DE3E42-E420-0E79-CF9C-17724D68DB68}"/>
              </a:ext>
            </a:extLst>
          </p:cNvPr>
          <p:cNvSpPr/>
          <p:nvPr/>
        </p:nvSpPr>
        <p:spPr>
          <a:xfrm>
            <a:off x="3985363" y="3784225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12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02F71-6A5B-761D-2C6D-0E82CD334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かたかなをつかおう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137862-400C-2EAB-8309-3B478189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4512E3-E4A8-2CF8-34EE-0719116DAF62}"/>
              </a:ext>
            </a:extLst>
          </p:cNvPr>
          <p:cNvSpPr txBox="1"/>
          <p:nvPr/>
        </p:nvSpPr>
        <p:spPr>
          <a:xfrm>
            <a:off x="6757736" y="1652747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　いろ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0B0F56-9494-740E-55DF-7633868BD9D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茶色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841F9CC-6035-E05A-71C0-9ACA535D2D6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83E1BD8-1B0E-6132-056B-ED5E97B99CE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077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02F71-6A5B-761D-2C6D-0E82CD334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かたかなをつかおう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137862-400C-2EAB-8309-3B478189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65253F-F46D-0DCA-A51A-D4D219740814}"/>
              </a:ext>
            </a:extLst>
          </p:cNvPr>
          <p:cNvSpPr txBox="1"/>
          <p:nvPr/>
        </p:nvSpPr>
        <p:spPr>
          <a:xfrm>
            <a:off x="669251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09E989-0BAC-9DDA-DD0B-0435AA143D68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6FEA92C-8DBE-4A46-DBC1-67B0D28E1C74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657DB96-AB18-AAB7-D244-184AF79A1800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758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02F71-6A5B-761D-2C6D-0E82CD334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かたかなをつかおう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137862-400C-2EAB-8309-3B478189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171CC7-EC4F-2553-B221-10183610A4A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三角形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8762569-6759-006A-1C8D-7C44F593CFB0}"/>
              </a:ext>
            </a:extLst>
          </p:cNvPr>
          <p:cNvSpPr txBox="1"/>
          <p:nvPr/>
        </p:nvSpPr>
        <p:spPr>
          <a:xfrm>
            <a:off x="6624267" y="1062504"/>
            <a:ext cx="1015663" cy="56323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　かく　けい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CCAEDB-A743-D2FB-1089-73240A0F2484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FD3E42D-0ED3-397A-C4ED-5273923B3986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431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4B5C78-30A7-A58F-F4D8-4A8CFA7B2B0D}"/>
              </a:ext>
            </a:extLst>
          </p:cNvPr>
          <p:cNvSpPr txBox="1"/>
          <p:nvPr/>
        </p:nvSpPr>
        <p:spPr>
          <a:xfrm>
            <a:off x="669251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F673A7-74CF-F58B-B584-FD48ABD68465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A83D382-DA72-436F-9CD1-4CCB1D62D999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EA87D28-0682-2591-7C1B-4109E75FEC2D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768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642DF8-088E-2D4F-7441-89E977471505}"/>
              </a:ext>
            </a:extLst>
          </p:cNvPr>
          <p:cNvSpPr txBox="1"/>
          <p:nvPr/>
        </p:nvSpPr>
        <p:spPr>
          <a:xfrm>
            <a:off x="669251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F821BE-DF63-B6C9-A5CA-994555B57707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F83FCE3-C799-EF00-FD08-22938FAF24C1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31501B5-B70A-CB7C-0C92-E14831F92B39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032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EC41970-EB97-C488-8F7D-10522AA49E23}"/>
              </a:ext>
            </a:extLst>
          </p:cNvPr>
          <p:cNvSpPr txBox="1"/>
          <p:nvPr/>
        </p:nvSpPr>
        <p:spPr>
          <a:xfrm>
            <a:off x="6707753" y="2160056"/>
            <a:ext cx="1292662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ひがし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E3F115-AF9E-AD93-C061-F88F52886368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7F73794-573A-3CFF-5193-4C5F103BD7CF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4FBACA8-6A58-1CA1-7328-BEC5ECC14029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017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05104A-698E-DA0E-74A0-1E84B769FB55}"/>
              </a:ext>
            </a:extLst>
          </p:cNvPr>
          <p:cNvSpPr txBox="1"/>
          <p:nvPr/>
        </p:nvSpPr>
        <p:spPr>
          <a:xfrm>
            <a:off x="6707753" y="2160056"/>
            <a:ext cx="1292662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みなみ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14444B-B4B3-1469-D939-0BF512D66AF6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745F63D-5DC4-691D-61CF-BCF6D4D9D4BD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720F3E3-7D98-6FC3-0D4B-E08CF42DE1E8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903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336B12-C079-4BAD-1B30-6CF009D1660C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0E5DB9-9F85-4D80-8AF1-6C9A4F7DC89F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西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29D20C3-3A19-2A1F-298A-6FA9388612AA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F512719-523D-58BD-B84D-6DEABEB2E9E0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635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81073A-80CE-D1D9-5C8E-E738B69BF9A0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3A9250-C39D-66A7-7281-BE416CC7BDE5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FB788D-B419-0C28-3B9E-AA6051F6AC4D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6991DC-2528-1E2B-830E-AD5B468FE64A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626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EB5A5F-AF92-511C-3EB5-D1A63043A686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地ひびき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85D259-8B34-397E-235E-339BE0A260FC}"/>
              </a:ext>
            </a:extLst>
          </p:cNvPr>
          <p:cNvSpPr txBox="1"/>
          <p:nvPr/>
        </p:nvSpPr>
        <p:spPr>
          <a:xfrm>
            <a:off x="6278881" y="1293812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8B18E58-6849-6C22-32DC-9B1B566EB937}"/>
              </a:ext>
            </a:extLst>
          </p:cNvPr>
          <p:cNvSpPr/>
          <p:nvPr/>
        </p:nvSpPr>
        <p:spPr>
          <a:xfrm>
            <a:off x="4737218" y="962928"/>
            <a:ext cx="1568333" cy="147119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E426737-D092-2256-3358-BFC71CF2C798}"/>
              </a:ext>
            </a:extLst>
          </p:cNvPr>
          <p:cNvSpPr/>
          <p:nvPr/>
        </p:nvSpPr>
        <p:spPr>
          <a:xfrm>
            <a:off x="4737218" y="962928"/>
            <a:ext cx="1568333" cy="147119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4161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536427-5F30-96D3-DE41-C0B846B06AA3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60EFC2-FC41-46EA-B4AA-CFF2CAA68BD1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6DF443C-A293-DC25-4C51-415D1CC31B76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147498D-3ECB-C6E4-5C67-4403F8F8234E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505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2786C16-A34B-B8FE-B401-4BDD66C9A063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5355D6-9C5A-B568-E56B-AB0440F05C89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AE4E529-C401-ACFA-7B7E-8616E0F5419A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8D830C6-BF8B-1770-A6E8-64ACCFE04137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465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7C4E8E-BF9F-4DE9-ACBC-911051711660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863F4D-EA84-42C2-F4A0-E58F8405F7C4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483F4A0-9FC9-F2AE-2DF3-6678D16C042E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3523C5C-9A5B-800B-E3C8-3487F38DED34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291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6D53D8-9383-306F-EA4F-41DDC9FCCF72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48F642A-A1B1-5798-D7E7-DE7B8601015E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昼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0CADBDF-0341-AAC9-A13A-BDDA34272A72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118E7A-87AA-0ADE-C538-470BA47654E0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279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A38315-E3A2-9A78-388F-DE6A5DAA3502}"/>
              </a:ext>
            </a:extLst>
          </p:cNvPr>
          <p:cNvSpPr txBox="1"/>
          <p:nvPr/>
        </p:nvSpPr>
        <p:spPr>
          <a:xfrm>
            <a:off x="6719636" y="12668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　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03673D-B0B0-6780-A9A5-DF5E306AF48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教科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C82FE38-A0C4-7A94-DCC9-B62A422B350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1D8F9A-2E83-B905-382C-57639F71CFA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949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FCB391-165F-4D4E-53E3-A4B58918DD88}"/>
              </a:ext>
            </a:extLst>
          </p:cNvPr>
          <p:cNvSpPr txBox="1"/>
          <p:nvPr/>
        </p:nvSpPr>
        <p:spPr>
          <a:xfrm>
            <a:off x="6856796" y="16478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がく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4E65FA-84D0-5298-8FFB-7F22B9455E7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209CE8-BCEF-6E9A-7E06-AE7F22D1A8E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4E01BE8-51D7-B18C-76F3-5D44ECD5967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698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EC7A35-A89B-E46B-DEC6-9701A7876101}"/>
              </a:ext>
            </a:extLst>
          </p:cNvPr>
          <p:cNvSpPr txBox="1"/>
          <p:nvPr/>
        </p:nvSpPr>
        <p:spPr>
          <a:xfrm>
            <a:off x="6856796" y="17240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いく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F6516A0-C927-B3CC-F749-D6DA4D8A264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体育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25134D5-16AE-EFE2-7487-DAC7BDF6BEF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9174DA6-B8E2-7A06-9E50-3895ED7879C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803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2D4896-BC71-D9A1-6579-78851C882C99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南北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1B457B-CCC3-E531-4F04-DDA37662E86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東西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3D7A3CA-44B6-D022-8089-11EAE779BDCC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BC3D679-48CA-FB65-E13A-F9ED490B867C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2072C4E-42E5-6FBA-0405-84CAFDD694CA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6D2F20D-AB9C-C67F-B9D4-D8A20CA4F6EA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1AEAE96-56B9-48B7-2D46-C117F7143B73}"/>
              </a:ext>
            </a:extLst>
          </p:cNvPr>
          <p:cNvSpPr/>
          <p:nvPr/>
        </p:nvSpPr>
        <p:spPr>
          <a:xfrm>
            <a:off x="5906562" y="747117"/>
            <a:ext cx="2332287" cy="416482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3C08557-B446-08C1-FC83-8DF49BB0C5FA}"/>
              </a:ext>
            </a:extLst>
          </p:cNvPr>
          <p:cNvSpPr/>
          <p:nvPr/>
        </p:nvSpPr>
        <p:spPr>
          <a:xfrm>
            <a:off x="5906562" y="747117"/>
            <a:ext cx="2332287" cy="416482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4C932AB-4E88-33FC-FDD8-2A29D22FD8F9}"/>
              </a:ext>
            </a:extLst>
          </p:cNvPr>
          <p:cNvSpPr/>
          <p:nvPr/>
        </p:nvSpPr>
        <p:spPr>
          <a:xfrm>
            <a:off x="2431441" y="2170430"/>
            <a:ext cx="2332287" cy="416482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4C48B5A-AA12-02B7-79DA-B708ED57EB84}"/>
              </a:ext>
            </a:extLst>
          </p:cNvPr>
          <p:cNvSpPr/>
          <p:nvPr/>
        </p:nvSpPr>
        <p:spPr>
          <a:xfrm>
            <a:off x="2431441" y="2170430"/>
            <a:ext cx="2332287" cy="416482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796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98BAEDD-8887-E4A1-FAFB-6CC985D52F4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秋冬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EE6043-FA8B-23ED-6B20-ED0B1A34640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春夏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B0EC88F-4E4B-5766-72D6-D82465741169}"/>
              </a:ext>
            </a:extLst>
          </p:cNvPr>
          <p:cNvSpPr txBox="1"/>
          <p:nvPr/>
        </p:nvSpPr>
        <p:spPr>
          <a:xfrm>
            <a:off x="8050731" y="622776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E19FC6F-08DD-2789-C2CB-3EB75253C6F3}"/>
              </a:ext>
            </a:extLst>
          </p:cNvPr>
          <p:cNvSpPr txBox="1"/>
          <p:nvPr/>
        </p:nvSpPr>
        <p:spPr>
          <a:xfrm>
            <a:off x="8050731" y="357301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831A7D7-7C79-4D60-8063-70AB515CDB0C}"/>
              </a:ext>
            </a:extLst>
          </p:cNvPr>
          <p:cNvSpPr txBox="1"/>
          <p:nvPr/>
        </p:nvSpPr>
        <p:spPr>
          <a:xfrm>
            <a:off x="4587410" y="2072186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456A080-7919-0AEF-60B9-DEE4EE1BD140}"/>
              </a:ext>
            </a:extLst>
          </p:cNvPr>
          <p:cNvSpPr txBox="1"/>
          <p:nvPr/>
        </p:nvSpPr>
        <p:spPr>
          <a:xfrm>
            <a:off x="4587410" y="462887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AC03BD3-0C95-299D-F01A-87015D281140}"/>
              </a:ext>
            </a:extLst>
          </p:cNvPr>
          <p:cNvSpPr/>
          <p:nvPr/>
        </p:nvSpPr>
        <p:spPr>
          <a:xfrm>
            <a:off x="5906562" y="747117"/>
            <a:ext cx="2332287" cy="416482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558B23B-1625-E4AE-4009-06B1409E56C4}"/>
              </a:ext>
            </a:extLst>
          </p:cNvPr>
          <p:cNvSpPr/>
          <p:nvPr/>
        </p:nvSpPr>
        <p:spPr>
          <a:xfrm>
            <a:off x="5906562" y="747117"/>
            <a:ext cx="2332287" cy="416482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35BDC89-8F8F-F5A2-7FE3-86A266373DB5}"/>
              </a:ext>
            </a:extLst>
          </p:cNvPr>
          <p:cNvSpPr/>
          <p:nvPr/>
        </p:nvSpPr>
        <p:spPr>
          <a:xfrm>
            <a:off x="2431441" y="2170430"/>
            <a:ext cx="2332287" cy="416482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1F89BAD-17A6-CF32-ED70-C0C967D2C3FE}"/>
              </a:ext>
            </a:extLst>
          </p:cNvPr>
          <p:cNvSpPr/>
          <p:nvPr/>
        </p:nvSpPr>
        <p:spPr>
          <a:xfrm>
            <a:off x="2431441" y="2170430"/>
            <a:ext cx="2332287" cy="416482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424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D5DE14-8313-3C9D-5E67-002D5F5ECCE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兄弟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24B020-C8F7-1157-B2AE-A1BF9572FECD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だい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95C7AFA-6F7E-5534-F771-7C76AA52659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6DC1371-F599-A520-3C9F-E0A8433F05F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189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E66C23E-15BA-4647-A70C-1BA70E8BA535}"/>
              </a:ext>
            </a:extLst>
          </p:cNvPr>
          <p:cNvSpPr txBox="1"/>
          <p:nvPr/>
        </p:nvSpPr>
        <p:spPr>
          <a:xfrm>
            <a:off x="6836312" y="153766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08C92E-DC79-EE9A-60D2-A877AB1D409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近い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7C256FB-F9AD-6F5A-0BD8-6C6A1A29BA65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D4F87CB-B2DE-9CE9-741F-93362414BD1C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411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DAC44D-1ECB-0E73-B82B-AA80B5CD7CA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兄さん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CE45E8-93FD-7361-D7EC-CCCD121C284D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4CE9CF6-EE72-C379-1E39-B4A187EC9F03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A65AE3E-58EF-5692-81AC-0BC79EF9A037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4385EC2-68F9-9698-47F2-945925618CFB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9" name="ひし形 8">
              <a:extLst>
                <a:ext uri="{FF2B5EF4-FFF2-40B4-BE49-F238E27FC236}">
                  <a16:creationId xmlns:a16="http://schemas.microsoft.com/office/drawing/2014/main" id="{B6D7AFD3-E3BA-4DB0-0586-79770C62926F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682ECB6E-6EBD-2095-387C-D0A762CE2744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165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7DB846-5845-6477-37A7-27285F85BDA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姉さん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3553B4D-A481-F8D0-124B-B41D8AB9FAC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ねえ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91ADF70-8ECA-4002-8499-1BDC51E7AA1E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75628AB-1621-44D7-432A-165357C96507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88B5CBC1-3A9B-245E-54D0-224AA0EC0223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9" name="ひし形 8">
              <a:extLst>
                <a:ext uri="{FF2B5EF4-FFF2-40B4-BE49-F238E27FC236}">
                  <a16:creationId xmlns:a16="http://schemas.microsoft.com/office/drawing/2014/main" id="{785A4F94-5397-2BDC-E9C4-A0C507F4FC34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2DC8A26C-D1B7-7761-8FE6-F1B485FC8B33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40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BA2A7D-471F-2FD9-4048-1F3FAC470B9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母さん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C7481D-12A4-DB12-DE9B-4D6C41422A7A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C8848BA-C6EA-12D1-6454-B9BC913C44A5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F45864F-F8B4-DF7E-2DC4-1FA9370E0D02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43F53E17-6B32-8EEB-8C74-97641E63B7E5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9" name="ひし形 8">
              <a:extLst>
                <a:ext uri="{FF2B5EF4-FFF2-40B4-BE49-F238E27FC236}">
                  <a16:creationId xmlns:a16="http://schemas.microsoft.com/office/drawing/2014/main" id="{84997DFD-F0D8-74C9-CF4D-8F54BE3CC5BE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1DE50E2E-7F35-B4D9-6599-8949D8E1473B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574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BD6554-D785-28B2-095F-C7DD832E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なかまになることば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D020B3-E152-983F-166B-63146C5F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7EEE44-A503-84B3-C624-85BF7E9BE27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父さん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7B40B7-E8EC-350D-B9A5-DF9E01509C8E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8183216-D0C8-EB23-CFC3-2BFC9076EFE0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2C7002A-4EC1-25D3-ABE4-AB4390C8B64D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9D6DF2A-6CFB-A4EA-0F44-380259F4DE40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9" name="ひし形 8">
              <a:extLst>
                <a:ext uri="{FF2B5EF4-FFF2-40B4-BE49-F238E27FC236}">
                  <a16:creationId xmlns:a16="http://schemas.microsoft.com/office/drawing/2014/main" id="{4BF9B660-28BE-737F-2511-AEFB461D044D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B7BBABFA-A613-57F3-6D07-59240406F699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415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3A7118-5A39-59E6-B208-8056DDFCD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「ありがとう」をつたえよう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B464FFD-91EC-AA28-8999-597B0449C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2F882E-3CC4-14A7-0EA7-D0DD677C7D3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7273F0-7C0D-3CE8-27A1-8342090905CB}"/>
              </a:ext>
            </a:extLst>
          </p:cNvPr>
          <p:cNvSpPr txBox="1"/>
          <p:nvPr/>
        </p:nvSpPr>
        <p:spPr>
          <a:xfrm>
            <a:off x="6809960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　　がみ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B2FD2E9-7B52-9D58-C07E-F15569E6EE8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930B5AC-3E1B-7607-6CB7-4C566FD264E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791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3A7118-5A39-59E6-B208-8056DDFCD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「ありがとう」をつたえよう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B464FFD-91EC-AA28-8999-597B0449C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DC8F62-DA97-D32F-519C-AA17CAD2EB43}"/>
              </a:ext>
            </a:extLst>
          </p:cNvPr>
          <p:cNvSpPr txBox="1"/>
          <p:nvPr/>
        </p:nvSpPr>
        <p:spPr>
          <a:xfrm>
            <a:off x="5707380" y="850170"/>
            <a:ext cx="1877437" cy="462099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ほけん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768859-246A-05A6-5AFF-4F30A1D13B74}"/>
              </a:ext>
            </a:extLst>
          </p:cNvPr>
          <p:cNvSpPr txBox="1"/>
          <p:nvPr/>
        </p:nvSpPr>
        <p:spPr>
          <a:xfrm>
            <a:off x="5089505" y="5054684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8B115BB-A9FD-649F-540F-A52957F375F5}"/>
              </a:ext>
            </a:extLst>
          </p:cNvPr>
          <p:cNvSpPr txBox="1"/>
          <p:nvPr/>
        </p:nvSpPr>
        <p:spPr>
          <a:xfrm>
            <a:off x="3517523" y="4902469"/>
            <a:ext cx="1877437" cy="16278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室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72D86F8-8B58-6781-8BA3-25D837C2788E}"/>
              </a:ext>
            </a:extLst>
          </p:cNvPr>
          <p:cNvSpPr/>
          <p:nvPr/>
        </p:nvSpPr>
        <p:spPr>
          <a:xfrm>
            <a:off x="3705725" y="4902468"/>
            <a:ext cx="1500541" cy="152993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BEBD102-F43D-975A-5082-7BFE372B8F22}"/>
              </a:ext>
            </a:extLst>
          </p:cNvPr>
          <p:cNvSpPr/>
          <p:nvPr/>
        </p:nvSpPr>
        <p:spPr>
          <a:xfrm>
            <a:off x="3705725" y="4902468"/>
            <a:ext cx="1500541" cy="152993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452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8B51E-2A2F-856C-DEAD-86443F75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かさこじぞう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1A512-ECDB-11F4-03B1-C48D3231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61EEFA-0BCC-4542-7028-6CAEDCD9916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ある年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1E3918-05B8-2310-B00C-EFB1FAA35B8D}"/>
              </a:ext>
            </a:extLst>
          </p:cNvPr>
          <p:cNvSpPr txBox="1"/>
          <p:nvPr/>
        </p:nvSpPr>
        <p:spPr>
          <a:xfrm>
            <a:off x="6431981" y="484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373D09-D383-4DF2-079C-1394ED37914C}"/>
              </a:ext>
            </a:extLst>
          </p:cNvPr>
          <p:cNvSpPr/>
          <p:nvPr/>
        </p:nvSpPr>
        <p:spPr>
          <a:xfrm>
            <a:off x="4501598" y="4762483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9B5CCA-BDE0-1325-3415-03898ACDB5C0}"/>
              </a:ext>
            </a:extLst>
          </p:cNvPr>
          <p:cNvSpPr/>
          <p:nvPr/>
        </p:nvSpPr>
        <p:spPr>
          <a:xfrm>
            <a:off x="4501598" y="4762483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715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8B51E-2A2F-856C-DEAD-86443F75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かさこじぞう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1A512-ECDB-11F4-03B1-C48D3231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9C51F3-CACE-E7D6-9C45-A97C2D6CBA4C}"/>
              </a:ext>
            </a:extLst>
          </p:cNvPr>
          <p:cNvSpPr txBox="1"/>
          <p:nvPr/>
        </p:nvSpPr>
        <p:spPr>
          <a:xfrm>
            <a:off x="6790592" y="202534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D8105C-4763-D78A-7617-B41C60ACC83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売る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43043AA-3C24-6087-3E85-18FFA57D7209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B03073-41A3-23D7-37F3-6E47A2B976E2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773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8B51E-2A2F-856C-DEAD-86443F75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かさこじぞう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1A512-ECDB-11F4-03B1-C48D3231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FE912A-4E4A-9B58-B2EA-DEE1E2C739F5}"/>
              </a:ext>
            </a:extLst>
          </p:cNvPr>
          <p:cNvSpPr txBox="1"/>
          <p:nvPr/>
        </p:nvSpPr>
        <p:spPr>
          <a:xfrm>
            <a:off x="6790592" y="202534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53A1985-72EF-653D-B6B2-4415C5CA7AE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買う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B9C8905-9CA2-5101-6C51-AC0B560A5E0C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7D9F578-B55C-9D16-12A0-D7ED13097517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771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8B51E-2A2F-856C-DEAD-86443F75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かさこじぞう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1A512-ECDB-11F4-03B1-C48D3231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027CC4-6E53-7799-C3E7-C55D6B5D406C}"/>
              </a:ext>
            </a:extLst>
          </p:cNvPr>
          <p:cNvSpPr txBox="1"/>
          <p:nvPr/>
        </p:nvSpPr>
        <p:spPr>
          <a:xfrm>
            <a:off x="6782972" y="171292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はず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BC67F3-B017-A1E1-9739-69754322231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C464CE2-CF01-8A63-FAA9-F8546F20094A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5503FB-67E4-35A3-200B-E38785EC4590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940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281082-76AD-254B-6674-883EDD5FB6A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上あご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4A410C-0E45-0225-5B32-E079F8B0940A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C9FC429-1949-6B8D-B349-BE3642FC8420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E960A3C-2D16-C757-DFBA-81ECE8B0C6DD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026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8B51E-2A2F-856C-DEAD-86443F75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かさこじぞう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1A512-ECDB-11F4-03B1-C48D3231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3A58A0-DB08-2BC1-5BB6-221179095C3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道ばた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BAAF4A-7D1C-D91C-F027-409FE3EB8B02}"/>
              </a:ext>
            </a:extLst>
          </p:cNvPr>
          <p:cNvSpPr txBox="1"/>
          <p:nvPr/>
        </p:nvSpPr>
        <p:spPr>
          <a:xfrm>
            <a:off x="6500561" y="100599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みち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99683CF-E3A1-CD92-E7A3-CE7C1643F0A5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94532B5-4AD4-E413-0C55-256196D5F1A2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602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8B51E-2A2F-856C-DEAD-86443F75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かさこじぞう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1A512-ECDB-11F4-03B1-C48D3231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20E439-E040-C3BE-89A9-E98C4FC59D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安心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353B24-7C48-A680-39D7-405F2707BAA2}"/>
              </a:ext>
            </a:extLst>
          </p:cNvPr>
          <p:cNvSpPr txBox="1"/>
          <p:nvPr/>
        </p:nvSpPr>
        <p:spPr>
          <a:xfrm>
            <a:off x="6809960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　しん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B3048C6-367C-C768-F8AB-6D307EFB962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C2D1953-37B7-00A1-23C2-B916176454E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687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8B51E-2A2F-856C-DEAD-86443F75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かさこじぞう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1A512-ECDB-11F4-03B1-C48D3231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CDADC54-4F72-6FD5-DEB1-DF1264360514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57331B-5317-9372-C783-0F3589D12D4E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米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418187E-C69F-5751-C886-4718E78EEAF6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8A7AB5D-384F-A8FF-B125-7F2F62A87491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723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8B51E-2A2F-856C-DEAD-86443F75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かさこじぞう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1A512-ECDB-11F4-03B1-C48D3231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BFB676-5F84-689C-67EA-FE797BBA3A5C}"/>
              </a:ext>
            </a:extLst>
          </p:cNvPr>
          <p:cNvSpPr txBox="1"/>
          <p:nvPr/>
        </p:nvSpPr>
        <p:spPr>
          <a:xfrm>
            <a:off x="6782972" y="171292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E0A2A4-5433-8FAE-CAE8-55A3494BBAA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歌う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33DE96C-4B26-DDA9-2B6D-268081F70BBF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3344B12-8129-2EC3-E31A-EB06658C44A9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006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8B51E-2A2F-856C-DEAD-86443F75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かさこじぞう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1A512-ECDB-11F4-03B1-C48D3231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0AFBC7-35D2-4748-DE1F-DCE51B8198F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雨戸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B16731-15D3-6CD0-5AFA-0B98F8E35B46}"/>
              </a:ext>
            </a:extLst>
          </p:cNvPr>
          <p:cNvSpPr txBox="1"/>
          <p:nvPr/>
        </p:nvSpPr>
        <p:spPr>
          <a:xfrm>
            <a:off x="6809960" y="1690062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　ど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645D819-BEC3-008A-BD03-20AD94EDB33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191A251-B2A9-A20F-D1EF-4498D011935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270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8B51E-2A2F-856C-DEAD-86443F75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かさこじぞう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1A512-ECDB-11F4-03B1-C48D3231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D0F935-DA94-95CC-14DD-9BC9C46DB9C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空ぞり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A2402B-223B-3E0F-66C9-783B5321626B}"/>
              </a:ext>
            </a:extLst>
          </p:cNvPr>
          <p:cNvSpPr txBox="1"/>
          <p:nvPr/>
        </p:nvSpPr>
        <p:spPr>
          <a:xfrm>
            <a:off x="6500561" y="100599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096BBFD-06D1-5DA8-ABDB-324A1DEE4391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01527E1-3558-74FE-E931-C9C164F80F3A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6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65890F-F652-91BB-167B-280314B1D08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日曜日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91DF9B-EBFD-E815-2C97-A38527AA4E26}"/>
              </a:ext>
            </a:extLst>
          </p:cNvPr>
          <p:cNvSpPr txBox="1"/>
          <p:nvPr/>
        </p:nvSpPr>
        <p:spPr>
          <a:xfrm>
            <a:off x="6584381" y="1034257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 び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502A5A3-B664-47B1-947C-683CBF91D908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7B346E-D9AB-A4F4-D669-0098687A7E49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055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C08B34-0B7F-512E-4499-5D5B80E1403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月曜日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1BC764-6282-020D-87E8-15CE939FA4AE}"/>
              </a:ext>
            </a:extLst>
          </p:cNvPr>
          <p:cNvSpPr txBox="1"/>
          <p:nvPr/>
        </p:nvSpPr>
        <p:spPr>
          <a:xfrm>
            <a:off x="6584381" y="1034257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げつ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 び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730595-B10F-C1BC-AE08-F7C5A013775A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F8D1B1-483E-E06C-29FD-E3D27A5F85E5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608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316E59-BD3D-1C86-5106-30AF27E1782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曜日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11C050-2691-3BBE-EE14-62D8A7B0D304}"/>
              </a:ext>
            </a:extLst>
          </p:cNvPr>
          <p:cNvSpPr txBox="1"/>
          <p:nvPr/>
        </p:nvSpPr>
        <p:spPr>
          <a:xfrm>
            <a:off x="6599621" y="1360100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 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 び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41DEDC0-A441-B58A-A058-6738E3EE3128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4CE3F6-FEEC-6A74-80E1-E24AE2A5F708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758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847CA0-280D-9B50-012E-79A8676728C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曜日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3CFCEE-60E4-902B-B9FC-4DD7DB58DC7A}"/>
              </a:ext>
            </a:extLst>
          </p:cNvPr>
          <p:cNvSpPr txBox="1"/>
          <p:nvPr/>
        </p:nvSpPr>
        <p:spPr>
          <a:xfrm>
            <a:off x="6584381" y="1034257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 び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06D1701-AC12-6C7C-601D-674D6830A1E1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43374E0-93B6-94DA-DF53-E27027F06341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992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79C991-E7D8-0D71-F788-B3BB3519D988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　 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AE9A29-E372-D6AC-4290-B0E95D1177E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大工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518993F-7DC6-69F4-1E3F-8F5B4074170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05707A-A85A-420B-2A96-84E552AFA19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925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65A18E-1D06-5D58-178D-443299DDC70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曜日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B301E9-849F-6EE1-4088-7D5FE58C62A1}"/>
              </a:ext>
            </a:extLst>
          </p:cNvPr>
          <p:cNvSpPr txBox="1"/>
          <p:nvPr/>
        </p:nvSpPr>
        <p:spPr>
          <a:xfrm>
            <a:off x="6584381" y="1034257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 び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1721AEB-EA51-2795-FFF0-6E330E578169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471F977-35F1-2CE9-A848-60B0B8B8B4C8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812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F8F602-CE18-3EE4-A34F-7D770E7C428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曜日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CEBDA1-517C-A3C5-2F68-A4956AB5AF69}"/>
              </a:ext>
            </a:extLst>
          </p:cNvPr>
          <p:cNvSpPr txBox="1"/>
          <p:nvPr/>
        </p:nvSpPr>
        <p:spPr>
          <a:xfrm>
            <a:off x="6584381" y="1034257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 び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5F9BE4F-E681-F2A8-9127-F34F8A150989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71747CD-54B8-9DCF-57CB-CBC0DC3B37BF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609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E37419-76FC-3DC6-FB1C-8A7DD7B5280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土曜日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7335BC-A42E-637D-9AED-CE53B69ED709}"/>
              </a:ext>
            </a:extLst>
          </p:cNvPr>
          <p:cNvSpPr txBox="1"/>
          <p:nvPr/>
        </p:nvSpPr>
        <p:spPr>
          <a:xfrm>
            <a:off x="6599621" y="1360100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 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 び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0037576-6B6B-D339-D826-7D94E6F078AF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E04FB45-933C-286B-5AAD-2D387628B523}"/>
              </a:ext>
            </a:extLst>
          </p:cNvPr>
          <p:cNvSpPr/>
          <p:nvPr/>
        </p:nvSpPr>
        <p:spPr>
          <a:xfrm>
            <a:off x="4465503" y="899318"/>
            <a:ext cx="2141738" cy="583234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774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D5E0D9-9A29-25A1-8D99-732714393FC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午前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3E48E4-312E-78E4-9EC6-BFB3EA9676E4}"/>
              </a:ext>
            </a:extLst>
          </p:cNvPr>
          <p:cNvSpPr txBox="1"/>
          <p:nvPr/>
        </p:nvSpPr>
        <p:spPr>
          <a:xfrm>
            <a:off x="6809960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　　ぜん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D9F2EF5-FF65-03E3-A9A9-5C3A4715FF9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6147A0-AFFC-BA33-ADD0-B93D805EC18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727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21903E-088E-C16D-9120-6D1FE9B0554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午後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365F2B-5E09-74B3-2E19-BB05012CA917}"/>
              </a:ext>
            </a:extLst>
          </p:cNvPr>
          <p:cNvSpPr txBox="1"/>
          <p:nvPr/>
        </p:nvSpPr>
        <p:spPr>
          <a:xfrm>
            <a:off x="6809960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　　 ご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6B56EBB-979B-7C8C-0BCA-7DF3B5C1922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3E9A803-153A-3919-FAAE-BE70F75099B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638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CA1539-3304-67DD-BFB7-174D4AE5873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045820-736D-82DF-FDB5-231153516C82}"/>
              </a:ext>
            </a:extLst>
          </p:cNvPr>
          <p:cNvSpPr txBox="1"/>
          <p:nvPr/>
        </p:nvSpPr>
        <p:spPr>
          <a:xfrm>
            <a:off x="6817580" y="12668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　ご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0D416B2-84DB-CD6C-A21C-FB44ACCCA9D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F2736BE-4641-66D2-F339-4FFF021F99E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396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503BB7-82D0-955D-BC46-274CC7EF3787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271DF7-E611-6FDE-6B31-7089CDCFFBF0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84AA426-8D4C-0BA5-EA0F-5BA3BBDC9D7E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D9C028-1732-E064-627C-87A14024CC11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101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052F75-E064-7B93-2775-7A1137087AAA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CA9FA6-387C-0201-33E8-FAFEEA8795DB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岩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E71ADFA-DA24-52F2-D0AA-4F32686C466A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045C5B1-9949-1D9F-1744-59376CC8A801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761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34B80E-40D8-1AE3-D135-63EAB7F40E3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岩石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0391B89-F271-C486-1DF7-025808F9C091}"/>
              </a:ext>
            </a:extLst>
          </p:cNvPr>
          <p:cNvSpPr txBox="1"/>
          <p:nvPr/>
        </p:nvSpPr>
        <p:spPr>
          <a:xfrm>
            <a:off x="6825200" y="167834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　せき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8E4B136-7A3E-BB56-57F6-BC080F8FD54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C6EE115-780D-5E6F-B538-7017B9192A3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227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34991D-7154-1D27-D1E9-A58D45392088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6880F5-B3A9-11CF-126D-A799D38ED493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6D4B60E-45DC-A2DB-D9AA-3FAD0F9676D5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BD5D68-3C5A-ADD0-44F7-1448D9AF9665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162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64D283-2F25-82CD-4D14-4CEDB9010E5E}"/>
              </a:ext>
            </a:extLst>
          </p:cNvPr>
          <p:cNvSpPr txBox="1"/>
          <p:nvPr/>
        </p:nvSpPr>
        <p:spPr>
          <a:xfrm>
            <a:off x="5638800" y="850170"/>
            <a:ext cx="1877437" cy="3942809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切り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E263F9D-3F57-45F0-B4DA-5D0D281E5295}"/>
              </a:ext>
            </a:extLst>
          </p:cNvPr>
          <p:cNvSpPr txBox="1"/>
          <p:nvPr/>
        </p:nvSpPr>
        <p:spPr>
          <a:xfrm>
            <a:off x="7279998" y="1164020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70F1F1F-E02C-C346-A481-887600C80E23}"/>
              </a:ext>
            </a:extLst>
          </p:cNvPr>
          <p:cNvSpPr txBox="1"/>
          <p:nvPr/>
        </p:nvSpPr>
        <p:spPr>
          <a:xfrm>
            <a:off x="3982343" y="2288809"/>
            <a:ext cx="1877437" cy="44625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たおす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6DAB084-69E6-FDBB-4880-4C823E6BFEA0}"/>
              </a:ext>
            </a:extLst>
          </p:cNvPr>
          <p:cNvSpPr/>
          <p:nvPr/>
        </p:nvSpPr>
        <p:spPr>
          <a:xfrm>
            <a:off x="5777950" y="850170"/>
            <a:ext cx="1568333" cy="147119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234C313-AB64-212D-DB3A-C7674C7D9481}"/>
              </a:ext>
            </a:extLst>
          </p:cNvPr>
          <p:cNvSpPr/>
          <p:nvPr/>
        </p:nvSpPr>
        <p:spPr>
          <a:xfrm>
            <a:off x="5777950" y="850170"/>
            <a:ext cx="1568333" cy="147119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974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419AE3B-0D01-DAB0-382B-48CC85D9C078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35E049-4149-A842-1382-BDFA04BC6B54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CF6D213-DB04-56F1-C302-450168817762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EBCAE33-DB0C-F13D-D84E-16CBBE4EFEEB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076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35935A-85F0-962B-EF4D-F42056545BDE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2B5B67-97FA-1E90-0ED0-D9269F316B65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84C77C5-29EA-763C-F61F-DC1C8ED8BB81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3319DC7-2FCE-906A-04B9-1D79E667E81D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704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538EE4-DE43-0342-BED1-47E4A9B7DFBB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C841C7-B765-8F3D-CD5A-FA239DDB7111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8253977-9693-D49E-0B56-126CECD53CD7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92F9318-B7BF-1CFD-8DEA-D2E0EC21D8AE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516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6B15FD-589D-A2B0-AF26-4AD0C0BD6BC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当番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D234C4-4642-4EED-7AD1-C6EA413F8759}"/>
              </a:ext>
            </a:extLst>
          </p:cNvPr>
          <p:cNvSpPr txBox="1"/>
          <p:nvPr/>
        </p:nvSpPr>
        <p:spPr>
          <a:xfrm>
            <a:off x="6825200" y="167834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　ばん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040DE1D-FC7A-258A-0A93-6A032CD6C6D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E559D78-6571-9615-5852-A6D8FEB533B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179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AD86F7-3695-F3D4-FC86-1897D19189E3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工作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EFECDE-A87C-3667-B6F8-5E5F094EAED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図画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050DB68-2D1E-FA97-9A96-1F00B1084B54}"/>
              </a:ext>
            </a:extLst>
          </p:cNvPr>
          <p:cNvSpPr txBox="1"/>
          <p:nvPr/>
        </p:nvSpPr>
        <p:spPr>
          <a:xfrm>
            <a:off x="8050731" y="128724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D802763-FFE1-F234-AFA0-03E33E07A147}"/>
              </a:ext>
            </a:extLst>
          </p:cNvPr>
          <p:cNvSpPr txBox="1"/>
          <p:nvPr/>
        </p:nvSpPr>
        <p:spPr>
          <a:xfrm>
            <a:off x="8057209" y="3488253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C7E5D5A-4AE5-88B0-2275-2F670C1132D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6566BE-05C1-F58B-7939-DD0F1C0BE567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54D2519-0D28-D78B-3445-F63E8C9C9E2F}"/>
              </a:ext>
            </a:extLst>
          </p:cNvPr>
          <p:cNvSpPr/>
          <p:nvPr/>
        </p:nvSpPr>
        <p:spPr>
          <a:xfrm>
            <a:off x="5906562" y="747117"/>
            <a:ext cx="2332287" cy="416482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481C95-3D18-CA73-FF48-B3A551458100}"/>
              </a:ext>
            </a:extLst>
          </p:cNvPr>
          <p:cNvSpPr/>
          <p:nvPr/>
        </p:nvSpPr>
        <p:spPr>
          <a:xfrm>
            <a:off x="5906562" y="747117"/>
            <a:ext cx="2332287" cy="416482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1E34826-F523-3185-C1FA-5AF13B976B10}"/>
              </a:ext>
            </a:extLst>
          </p:cNvPr>
          <p:cNvSpPr/>
          <p:nvPr/>
        </p:nvSpPr>
        <p:spPr>
          <a:xfrm>
            <a:off x="2431441" y="2170430"/>
            <a:ext cx="2332287" cy="416482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530FCBC-8ED0-E304-EE1A-691F51A58096}"/>
              </a:ext>
            </a:extLst>
          </p:cNvPr>
          <p:cNvSpPr/>
          <p:nvPr/>
        </p:nvSpPr>
        <p:spPr>
          <a:xfrm>
            <a:off x="2431441" y="2170430"/>
            <a:ext cx="2332287" cy="416482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747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BBFBE-0CB7-1BF9-8F6A-5A2ACA29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むかしからつたわる言い方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A38-5F05-3B70-B828-FE551701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2883DF-2AB3-C62D-5C8F-444AB8BEFA2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D34476-8BC2-ADD6-EDE2-8F951BC4925C}"/>
              </a:ext>
            </a:extLst>
          </p:cNvPr>
          <p:cNvSpPr txBox="1"/>
          <p:nvPr/>
        </p:nvSpPr>
        <p:spPr>
          <a:xfrm>
            <a:off x="6825200" y="167834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　かい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D08399B-E618-63B0-F85F-3CA548E9FD3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5D2E2C5-69E6-2508-ED15-50A22D6A3E3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421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7EE11A-927F-D961-2456-4B4FB6A23D0B}"/>
              </a:ext>
            </a:extLst>
          </p:cNvPr>
          <p:cNvSpPr txBox="1"/>
          <p:nvPr/>
        </p:nvSpPr>
        <p:spPr>
          <a:xfrm>
            <a:off x="5707380" y="850170"/>
            <a:ext cx="1877437" cy="462099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ねつが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C9AF39-BD1D-CA86-F297-69D733CC5952}"/>
              </a:ext>
            </a:extLst>
          </p:cNvPr>
          <p:cNvSpPr txBox="1"/>
          <p:nvPr/>
        </p:nvSpPr>
        <p:spPr>
          <a:xfrm>
            <a:off x="5076006" y="2867744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8D5CFC5-7CA0-9E07-6D92-F7A01CB65F37}"/>
              </a:ext>
            </a:extLst>
          </p:cNvPr>
          <p:cNvSpPr txBox="1"/>
          <p:nvPr/>
        </p:nvSpPr>
        <p:spPr>
          <a:xfrm>
            <a:off x="3490525" y="2494549"/>
            <a:ext cx="1877437" cy="45768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下がる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5A4D79C-D026-AC22-B9C2-DF29EEDEFC27}"/>
              </a:ext>
            </a:extLst>
          </p:cNvPr>
          <p:cNvSpPr/>
          <p:nvPr/>
        </p:nvSpPr>
        <p:spPr>
          <a:xfrm>
            <a:off x="3747837" y="2586790"/>
            <a:ext cx="1407695" cy="134152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CD2CFBC-355E-DB09-7354-E27AAE69260D}"/>
              </a:ext>
            </a:extLst>
          </p:cNvPr>
          <p:cNvSpPr/>
          <p:nvPr/>
        </p:nvSpPr>
        <p:spPr>
          <a:xfrm>
            <a:off x="3747837" y="2586790"/>
            <a:ext cx="1407695" cy="134152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476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B5EF44-CE4D-D277-A32E-D5D110977C8A}"/>
              </a:ext>
            </a:extLst>
          </p:cNvPr>
          <p:cNvSpPr txBox="1"/>
          <p:nvPr/>
        </p:nvSpPr>
        <p:spPr>
          <a:xfrm>
            <a:off x="5707380" y="850170"/>
            <a:ext cx="1877437" cy="600783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にもつを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DA80AD-9E49-B52B-BF3C-719D2AEECABA}"/>
              </a:ext>
            </a:extLst>
          </p:cNvPr>
          <p:cNvSpPr txBox="1"/>
          <p:nvPr/>
        </p:nvSpPr>
        <p:spPr>
          <a:xfrm>
            <a:off x="5076006" y="2867744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68B408E-9FB9-7719-8A4D-95AF6A6C9A6A}"/>
              </a:ext>
            </a:extLst>
          </p:cNvPr>
          <p:cNvSpPr txBox="1"/>
          <p:nvPr/>
        </p:nvSpPr>
        <p:spPr>
          <a:xfrm>
            <a:off x="3490525" y="2494549"/>
            <a:ext cx="1877437" cy="45768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下ろす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C6F0144-9366-B060-EDA7-BDDE43AA2C6B}"/>
              </a:ext>
            </a:extLst>
          </p:cNvPr>
          <p:cNvSpPr/>
          <p:nvPr/>
        </p:nvSpPr>
        <p:spPr>
          <a:xfrm>
            <a:off x="3747837" y="2586790"/>
            <a:ext cx="1407695" cy="134152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EA1C4FE-F8D3-1DD8-811C-553A4BB3BD97}"/>
              </a:ext>
            </a:extLst>
          </p:cNvPr>
          <p:cNvSpPr/>
          <p:nvPr/>
        </p:nvSpPr>
        <p:spPr>
          <a:xfrm>
            <a:off x="3747837" y="2586790"/>
            <a:ext cx="1407695" cy="134152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75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1D7CE2-C7B0-8AD6-7B0F-B1518326C1C7}"/>
              </a:ext>
            </a:extLst>
          </p:cNvPr>
          <p:cNvSpPr txBox="1"/>
          <p:nvPr/>
        </p:nvSpPr>
        <p:spPr>
          <a:xfrm>
            <a:off x="5707380" y="850170"/>
            <a:ext cx="1877437" cy="462099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山道を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BC1E8E-2CE5-0BE2-5901-234FF471E6C4}"/>
              </a:ext>
            </a:extLst>
          </p:cNvPr>
          <p:cNvSpPr txBox="1"/>
          <p:nvPr/>
        </p:nvSpPr>
        <p:spPr>
          <a:xfrm>
            <a:off x="4965516" y="3698324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くだ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38F9133-7A34-BF5E-7BC8-2E2AE8CEB883}"/>
              </a:ext>
            </a:extLst>
          </p:cNvPr>
          <p:cNvSpPr txBox="1"/>
          <p:nvPr/>
        </p:nvSpPr>
        <p:spPr>
          <a:xfrm>
            <a:off x="3269545" y="3637549"/>
            <a:ext cx="1877437" cy="30528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下る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CF07CD1-3FE2-4A8F-52A0-68EF1B88BCCB}"/>
              </a:ext>
            </a:extLst>
          </p:cNvPr>
          <p:cNvSpPr/>
          <p:nvPr/>
        </p:nvSpPr>
        <p:spPr>
          <a:xfrm>
            <a:off x="3507206" y="3680241"/>
            <a:ext cx="1458310" cy="143318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9CF178-06CC-3207-8EDB-7D5F67F5BFED}"/>
              </a:ext>
            </a:extLst>
          </p:cNvPr>
          <p:cNvSpPr/>
          <p:nvPr/>
        </p:nvSpPr>
        <p:spPr>
          <a:xfrm>
            <a:off x="3507206" y="3680241"/>
            <a:ext cx="1458310" cy="143318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543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F126EF-511B-7AAF-8640-F40B0821ECA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E5B785-33C8-5273-3CA0-D64D01AE8CAB}"/>
              </a:ext>
            </a:extLst>
          </p:cNvPr>
          <p:cNvSpPr txBox="1"/>
          <p:nvPr/>
        </p:nvSpPr>
        <p:spPr>
          <a:xfrm>
            <a:off x="6825200" y="167834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9EBCD3E-01AA-2862-2CB7-126FAE0CE456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1F34DC9-A0BA-06DA-BE7F-D0BFDC41FCD1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423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09584-20AF-BA9B-463B-161B2BBC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ビーバーの大工事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B79941-074C-6C1E-1EAD-FEF77C90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344C32-A5EA-6452-2C7D-69C6958E5A92}"/>
              </a:ext>
            </a:extLst>
          </p:cNvPr>
          <p:cNvSpPr txBox="1"/>
          <p:nvPr/>
        </p:nvSpPr>
        <p:spPr>
          <a:xfrm>
            <a:off x="6729632" y="19567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2590A7-EC28-35AC-DAA7-92145B390FE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引く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A69C5C8-99A5-10C2-51B0-86496F1F108A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3B20425-86D0-D84E-052A-F4999D215598}"/>
              </a:ext>
            </a:extLst>
          </p:cNvPr>
          <p:cNvSpPr/>
          <p:nvPr/>
        </p:nvSpPr>
        <p:spPr>
          <a:xfrm>
            <a:off x="3967316" y="1191419"/>
            <a:ext cx="2843162" cy="26707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751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0A6CBDD-8AC5-4900-55C7-0FA15254D748}"/>
              </a:ext>
            </a:extLst>
          </p:cNvPr>
          <p:cNvSpPr txBox="1"/>
          <p:nvPr/>
        </p:nvSpPr>
        <p:spPr>
          <a:xfrm>
            <a:off x="6684893" y="26217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19D974-F96E-FCA5-D668-7D08800DEC76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9896A3F-D3D5-C4B6-2744-1DF4716ED4CE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CD6203-8F14-C6F6-5866-525F6D36540C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816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CCBC61-DB6C-DC66-5BD4-F36B254C4F0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7972E8-DA2A-105A-AFA3-84F5CB5769CD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　ぎょ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B91E0E9-3FCE-BD70-36AC-57AB96BD108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853E95-9F66-819A-AE9D-74D77A62909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558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DEF698-4513-1A5C-5B48-BEDCAD0ED79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D9B243-DCA0-48AA-78A7-C9E9A0046B32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しゃ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9FDC1F8-DFCA-1A3E-57E9-063A92765B3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673F15C-A05F-65EA-CBE8-7BFD1280B37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822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275B0D-317F-2DF5-9500-8852C424AD5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細い糸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5834E28-1359-6E71-C7F4-DE65AEE799D6}"/>
              </a:ext>
            </a:extLst>
          </p:cNvPr>
          <p:cNvSpPr txBox="1"/>
          <p:nvPr/>
        </p:nvSpPr>
        <p:spPr>
          <a:xfrm>
            <a:off x="6500561" y="1005999"/>
            <a:ext cx="1200329" cy="55938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ほそ　　 いと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4479478-6AE3-DB29-D914-624545B5458A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7EB0BB-AB74-D9E4-A767-7D2D67681A8F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52718D8-71F6-0899-1740-067A75DE1CE2}"/>
              </a:ext>
            </a:extLst>
          </p:cNvPr>
          <p:cNvSpPr/>
          <p:nvPr/>
        </p:nvSpPr>
        <p:spPr>
          <a:xfrm>
            <a:off x="4515635" y="4806428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AAD6EC6-BBE8-7D8C-F045-75038B7952D9}"/>
              </a:ext>
            </a:extLst>
          </p:cNvPr>
          <p:cNvSpPr/>
          <p:nvPr/>
        </p:nvSpPr>
        <p:spPr>
          <a:xfrm>
            <a:off x="4515635" y="4806428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676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4EEB24-C380-A8D8-F612-5726B58A7257}"/>
              </a:ext>
            </a:extLst>
          </p:cNvPr>
          <p:cNvSpPr txBox="1"/>
          <p:nvPr/>
        </p:nvSpPr>
        <p:spPr>
          <a:xfrm>
            <a:off x="5707380" y="850170"/>
            <a:ext cx="1877437" cy="462099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細かい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56C1A0-9252-977C-4013-16EB71CDCAE9}"/>
              </a:ext>
            </a:extLst>
          </p:cNvPr>
          <p:cNvSpPr txBox="1"/>
          <p:nvPr/>
        </p:nvSpPr>
        <p:spPr>
          <a:xfrm>
            <a:off x="7388676" y="932264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87B9682-5DC9-91FA-0362-EDFEBCF95450}"/>
              </a:ext>
            </a:extLst>
          </p:cNvPr>
          <p:cNvSpPr txBox="1"/>
          <p:nvPr/>
        </p:nvSpPr>
        <p:spPr>
          <a:xfrm>
            <a:off x="3437185" y="2331903"/>
            <a:ext cx="1877437" cy="435845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もよう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D095F7A-A1E8-9140-D1A9-1574D3FE351E}"/>
              </a:ext>
            </a:extLst>
          </p:cNvPr>
          <p:cNvSpPr/>
          <p:nvPr/>
        </p:nvSpPr>
        <p:spPr>
          <a:xfrm>
            <a:off x="5907506" y="914181"/>
            <a:ext cx="1407695" cy="134152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DE7A766-F10B-1836-2ABD-6507DF6DBA8D}"/>
              </a:ext>
            </a:extLst>
          </p:cNvPr>
          <p:cNvSpPr/>
          <p:nvPr/>
        </p:nvSpPr>
        <p:spPr>
          <a:xfrm>
            <a:off x="5907506" y="914181"/>
            <a:ext cx="1407695" cy="134152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454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1CBB60-1949-7FAC-5D82-5E41184DA8E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明かり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324C61C-E7BC-B3BC-255F-056F8103CA7F}"/>
              </a:ext>
            </a:extLst>
          </p:cNvPr>
          <p:cNvSpPr txBox="1"/>
          <p:nvPr/>
        </p:nvSpPr>
        <p:spPr>
          <a:xfrm>
            <a:off x="6569141" y="137175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8E088B3-C957-B48C-4172-6105695E1650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D643199-86E2-CA8B-A09C-6BD827B8B5E5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026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C465FD-FB34-87C1-E63B-FC03A20C62E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明るい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55E7ED-653F-4556-FCDB-4A84E568AF13}"/>
              </a:ext>
            </a:extLst>
          </p:cNvPr>
          <p:cNvSpPr txBox="1"/>
          <p:nvPr/>
        </p:nvSpPr>
        <p:spPr>
          <a:xfrm>
            <a:off x="6607241" y="97551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944F4FD-A7BB-1EA6-7A29-62FDEFAADA23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067FEB6-46ED-E2B3-1175-74B5300C18C0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34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0FB9AF-7D0F-0ABD-0838-AA7A8627759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明ける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9868962-16A8-331C-1996-EC0DE0877292}"/>
              </a:ext>
            </a:extLst>
          </p:cNvPr>
          <p:cNvSpPr txBox="1"/>
          <p:nvPr/>
        </p:nvSpPr>
        <p:spPr>
          <a:xfrm>
            <a:off x="6599621" y="133365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F93DB9B-3DA6-0918-DA83-EE71775B1F9B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E129E3A-E4FA-C153-1D37-7FA556519B27}"/>
              </a:ext>
            </a:extLst>
          </p:cNvPr>
          <p:cNvSpPr/>
          <p:nvPr/>
        </p:nvSpPr>
        <p:spPr>
          <a:xfrm>
            <a:off x="4465503" y="899319"/>
            <a:ext cx="2141738" cy="19224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626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9699E9-6D74-C332-F835-3EADD9DDE81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801535-C841-3C66-F3FE-5494FF5CA247}"/>
              </a:ext>
            </a:extLst>
          </p:cNvPr>
          <p:cNvSpPr txBox="1"/>
          <p:nvPr/>
        </p:nvSpPr>
        <p:spPr>
          <a:xfrm>
            <a:off x="6825200" y="154118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　でん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796669-6A8D-7CCE-4255-5F028D2DE01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D94F642-45F0-554D-B923-98FA085FB59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694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8B09-8FF4-D623-2687-FFFDEDDB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かん字の読み方とおくりがな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6CF64-CD0B-8893-33EC-ADFB127E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64750A-C5CB-FF79-18F6-31D0FD8BB5AF}"/>
              </a:ext>
            </a:extLst>
          </p:cNvPr>
          <p:cNvSpPr txBox="1"/>
          <p:nvPr/>
        </p:nvSpPr>
        <p:spPr>
          <a:xfrm>
            <a:off x="6692513" y="252266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2D4144-C387-CFAD-5EEA-93848C509C99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47D75EA-638B-6FC8-4DA3-9923CE205463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107D399-0F8B-5910-9AD5-176633191745}"/>
              </a:ext>
            </a:extLst>
          </p:cNvPr>
          <p:cNvSpPr/>
          <p:nvPr/>
        </p:nvSpPr>
        <p:spPr>
          <a:xfrm>
            <a:off x="3844240" y="206620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211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F0C97CEB-21BF-46C1-8055-032DFA4EF79F}"/>
</file>

<file path=customXml/itemProps2.xml><?xml version="1.0" encoding="utf-8"?>
<ds:datastoreItem xmlns:ds="http://schemas.openxmlformats.org/officeDocument/2006/customXml" ds:itemID="{5FADAFEE-0137-4460-ADFF-F648848BC580}"/>
</file>

<file path=customXml/itemProps3.xml><?xml version="1.0" encoding="utf-8"?>
<ds:datastoreItem xmlns:ds="http://schemas.openxmlformats.org/officeDocument/2006/customXml" ds:itemID="{60797B9B-A811-487C-8459-AC31B3831BE1}"/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1371</Words>
  <Application>Microsoft Office PowerPoint</Application>
  <PresentationFormat>ワイド画面</PresentationFormat>
  <Paragraphs>640</Paragraphs>
  <Slides>146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146</vt:i4>
      </vt:variant>
    </vt:vector>
  </HeadingPairs>
  <TitlesOfParts>
    <vt:vector size="152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ビーバーの大工事</vt:lpstr>
      <vt:lpstr>「どうぶつカード」を作ろう</vt:lpstr>
      <vt:lpstr>「どうぶつカード」を作ろう</vt:lpstr>
      <vt:lpstr>「どうぶつカード」を作ろう</vt:lpstr>
      <vt:lpstr>「どうぶつカード」を作ろう</vt:lpstr>
      <vt:lpstr>主語とじゅつ語</vt:lpstr>
      <vt:lpstr>主語とじゅつ語</vt:lpstr>
      <vt:lpstr>主語とじゅつ語</vt:lpstr>
      <vt:lpstr>主語とじゅつ語</vt:lpstr>
      <vt:lpstr>町で見つけたことを話そう</vt:lpstr>
      <vt:lpstr>町で見つけたことを話そう</vt:lpstr>
      <vt:lpstr>町で見つけたことを話そう</vt:lpstr>
      <vt:lpstr>町で見つけたことを話そう</vt:lpstr>
      <vt:lpstr>町で見つけたことを話そう</vt:lpstr>
      <vt:lpstr>町で見つけたことを話そう</vt:lpstr>
      <vt:lpstr>かたかなをつかおう　1</vt:lpstr>
      <vt:lpstr>かたかなをつかおう　1</vt:lpstr>
      <vt:lpstr>かたかなをつかおう　1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なかまになることば</vt:lpstr>
      <vt:lpstr>「ありがとう」をつたえよう</vt:lpstr>
      <vt:lpstr>「ありがとう」をつたえよう</vt:lpstr>
      <vt:lpstr>かさこじぞう</vt:lpstr>
      <vt:lpstr>かさこじぞう</vt:lpstr>
      <vt:lpstr>かさこじぞう</vt:lpstr>
      <vt:lpstr>かさこじぞう</vt:lpstr>
      <vt:lpstr>かさこじぞう</vt:lpstr>
      <vt:lpstr>かさこじぞう</vt:lpstr>
      <vt:lpstr>かさこじぞう</vt:lpstr>
      <vt:lpstr>かさこじぞう</vt:lpstr>
      <vt:lpstr>かさこじぞう</vt:lpstr>
      <vt:lpstr>かさこじぞう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５</vt:lpstr>
      <vt:lpstr>かん字をつかおう　６</vt:lpstr>
      <vt:lpstr>かん字をつかおう　６</vt:lpstr>
      <vt:lpstr>かん字をつかおう　６</vt:lpstr>
      <vt:lpstr>かん字をつかおう　６</vt:lpstr>
      <vt:lpstr>かん字をつかおう　６</vt:lpstr>
      <vt:lpstr>むかしからつたわる言い方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かん字の読み方とおくりがな</vt:lpstr>
      <vt:lpstr>あなのやくわり</vt:lpstr>
      <vt:lpstr>あなのやくわり</vt:lpstr>
      <vt:lpstr>かん字をつかおう　７</vt:lpstr>
      <vt:lpstr>かん字をつかおう　７</vt:lpstr>
      <vt:lpstr>かん字をつかおう　７</vt:lpstr>
      <vt:lpstr>かん字をつかおう　７</vt:lpstr>
      <vt:lpstr>かん字をつかおう　７</vt:lpstr>
      <vt:lpstr>かん字をつかおう　７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はんたいのいみのことば</vt:lpstr>
      <vt:lpstr>くらべてつたえよう</vt:lpstr>
      <vt:lpstr>くらべてつたえよう</vt:lpstr>
      <vt:lpstr>声に出してみよう</vt:lpstr>
      <vt:lpstr>声に出してみよう</vt:lpstr>
      <vt:lpstr>声に出してみよう</vt:lpstr>
      <vt:lpstr>声に出してみよう</vt:lpstr>
      <vt:lpstr>声に出してみよう</vt:lpstr>
      <vt:lpstr>たからものをしょうかいしよう</vt:lpstr>
      <vt:lpstr>お手紙</vt:lpstr>
      <vt:lpstr>お手紙</vt:lpstr>
      <vt:lpstr>お手紙</vt:lpstr>
      <vt:lpstr>かん字をつかおう　８</vt:lpstr>
      <vt:lpstr>かん字をつかおう　８</vt:lpstr>
      <vt:lpstr>かん字をつかおう　８</vt:lpstr>
      <vt:lpstr>かん字をつかおう　８</vt:lpstr>
      <vt:lpstr>かん字をつかおう　８</vt:lpstr>
      <vt:lpstr>にたいみのことば</vt:lpstr>
      <vt:lpstr>にたいみのことば</vt:lpstr>
      <vt:lpstr>にたいみのことば</vt:lpstr>
      <vt:lpstr>にたいみのことば</vt:lpstr>
      <vt:lpstr>にたいみのことば</vt:lpstr>
      <vt:lpstr>にたいみのことば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colas@edu-c.local</cp:lastModifiedBy>
  <cp:revision>151</cp:revision>
  <dcterms:created xsi:type="dcterms:W3CDTF">2024-02-21T00:58:29Z</dcterms:created>
  <dcterms:modified xsi:type="dcterms:W3CDTF">2024-06-14T02:03:44Z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