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5"/>
  </p:notesMasterIdLst>
  <p:handoutMasterIdLst>
    <p:handoutMasterId r:id="rId136"/>
  </p:handoutMasterIdLst>
  <p:sldIdLst>
    <p:sldId id="675" r:id="rId2"/>
    <p:sldId id="783" r:id="rId3"/>
    <p:sldId id="784" r:id="rId4"/>
    <p:sldId id="785" r:id="rId5"/>
    <p:sldId id="786" r:id="rId6"/>
    <p:sldId id="787" r:id="rId7"/>
    <p:sldId id="788" r:id="rId8"/>
    <p:sldId id="789" r:id="rId9"/>
    <p:sldId id="790" r:id="rId10"/>
    <p:sldId id="791" r:id="rId11"/>
    <p:sldId id="792" r:id="rId12"/>
    <p:sldId id="793" r:id="rId13"/>
    <p:sldId id="794" r:id="rId14"/>
    <p:sldId id="795" r:id="rId15"/>
    <p:sldId id="796" r:id="rId16"/>
    <p:sldId id="797" r:id="rId17"/>
    <p:sldId id="798" r:id="rId18"/>
    <p:sldId id="799" r:id="rId19"/>
    <p:sldId id="800" r:id="rId20"/>
    <p:sldId id="801" r:id="rId21"/>
    <p:sldId id="802" r:id="rId22"/>
    <p:sldId id="803" r:id="rId23"/>
    <p:sldId id="804" r:id="rId24"/>
    <p:sldId id="805" r:id="rId25"/>
    <p:sldId id="806" r:id="rId26"/>
    <p:sldId id="807" r:id="rId27"/>
    <p:sldId id="808" r:id="rId28"/>
    <p:sldId id="918" r:id="rId29"/>
    <p:sldId id="809" r:id="rId30"/>
    <p:sldId id="810" r:id="rId31"/>
    <p:sldId id="811" r:id="rId32"/>
    <p:sldId id="812" r:id="rId33"/>
    <p:sldId id="813" r:id="rId34"/>
    <p:sldId id="814" r:id="rId35"/>
    <p:sldId id="817" r:id="rId36"/>
    <p:sldId id="816" r:id="rId37"/>
    <p:sldId id="818" r:id="rId38"/>
    <p:sldId id="820" r:id="rId39"/>
    <p:sldId id="821" r:id="rId40"/>
    <p:sldId id="822" r:id="rId41"/>
    <p:sldId id="823" r:id="rId42"/>
    <p:sldId id="824" r:id="rId43"/>
    <p:sldId id="825" r:id="rId44"/>
    <p:sldId id="826" r:id="rId45"/>
    <p:sldId id="827" r:id="rId46"/>
    <p:sldId id="828" r:id="rId47"/>
    <p:sldId id="829" r:id="rId48"/>
    <p:sldId id="830" r:id="rId49"/>
    <p:sldId id="831" r:id="rId50"/>
    <p:sldId id="832" r:id="rId51"/>
    <p:sldId id="833" r:id="rId52"/>
    <p:sldId id="834" r:id="rId53"/>
    <p:sldId id="835" r:id="rId54"/>
    <p:sldId id="836" r:id="rId55"/>
    <p:sldId id="837" r:id="rId56"/>
    <p:sldId id="838" r:id="rId57"/>
    <p:sldId id="839" r:id="rId58"/>
    <p:sldId id="840" r:id="rId59"/>
    <p:sldId id="841" r:id="rId60"/>
    <p:sldId id="842" r:id="rId61"/>
    <p:sldId id="843" r:id="rId62"/>
    <p:sldId id="844" r:id="rId63"/>
    <p:sldId id="845" r:id="rId64"/>
    <p:sldId id="846" r:id="rId65"/>
    <p:sldId id="847" r:id="rId66"/>
    <p:sldId id="848" r:id="rId67"/>
    <p:sldId id="850" r:id="rId68"/>
    <p:sldId id="851" r:id="rId69"/>
    <p:sldId id="852" r:id="rId70"/>
    <p:sldId id="853" r:id="rId71"/>
    <p:sldId id="854" r:id="rId72"/>
    <p:sldId id="855" r:id="rId73"/>
    <p:sldId id="856" r:id="rId74"/>
    <p:sldId id="858" r:id="rId75"/>
    <p:sldId id="859" r:id="rId76"/>
    <p:sldId id="860" r:id="rId77"/>
    <p:sldId id="861" r:id="rId78"/>
    <p:sldId id="862" r:id="rId79"/>
    <p:sldId id="863" r:id="rId80"/>
    <p:sldId id="864" r:id="rId81"/>
    <p:sldId id="865" r:id="rId82"/>
    <p:sldId id="866" r:id="rId83"/>
    <p:sldId id="867" r:id="rId84"/>
    <p:sldId id="868" r:id="rId85"/>
    <p:sldId id="869" r:id="rId86"/>
    <p:sldId id="870" r:id="rId87"/>
    <p:sldId id="871" r:id="rId88"/>
    <p:sldId id="872" r:id="rId89"/>
    <p:sldId id="873" r:id="rId90"/>
    <p:sldId id="874" r:id="rId91"/>
    <p:sldId id="875" r:id="rId92"/>
    <p:sldId id="876" r:id="rId93"/>
    <p:sldId id="877" r:id="rId94"/>
    <p:sldId id="878" r:id="rId95"/>
    <p:sldId id="879" r:id="rId96"/>
    <p:sldId id="880" r:id="rId97"/>
    <p:sldId id="881" r:id="rId98"/>
    <p:sldId id="882" r:id="rId99"/>
    <p:sldId id="883" r:id="rId100"/>
    <p:sldId id="884" r:id="rId101"/>
    <p:sldId id="885" r:id="rId102"/>
    <p:sldId id="886" r:id="rId103"/>
    <p:sldId id="887" r:id="rId104"/>
    <p:sldId id="888" r:id="rId105"/>
    <p:sldId id="889" r:id="rId106"/>
    <p:sldId id="890" r:id="rId107"/>
    <p:sldId id="891" r:id="rId108"/>
    <p:sldId id="892" r:id="rId109"/>
    <p:sldId id="893" r:id="rId110"/>
    <p:sldId id="894" r:id="rId111"/>
    <p:sldId id="895" r:id="rId112"/>
    <p:sldId id="896" r:id="rId113"/>
    <p:sldId id="897" r:id="rId114"/>
    <p:sldId id="898" r:id="rId115"/>
    <p:sldId id="899" r:id="rId116"/>
    <p:sldId id="900" r:id="rId117"/>
    <p:sldId id="901" r:id="rId118"/>
    <p:sldId id="902" r:id="rId119"/>
    <p:sldId id="903" r:id="rId120"/>
    <p:sldId id="904" r:id="rId121"/>
    <p:sldId id="905" r:id="rId122"/>
    <p:sldId id="906" r:id="rId123"/>
    <p:sldId id="907" r:id="rId124"/>
    <p:sldId id="908" r:id="rId125"/>
    <p:sldId id="909" r:id="rId126"/>
    <p:sldId id="910" r:id="rId127"/>
    <p:sldId id="911" r:id="rId128"/>
    <p:sldId id="912" r:id="rId129"/>
    <p:sldId id="913" r:id="rId130"/>
    <p:sldId id="914" r:id="rId131"/>
    <p:sldId id="915" r:id="rId132"/>
    <p:sldId id="916" r:id="rId133"/>
    <p:sldId id="917" r:id="rId13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customXml" Target="../customXml/item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customXml" Target="../customXml/item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9966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slide" Target="slide72.xml"/><Relationship Id="rId18" Type="http://schemas.openxmlformats.org/officeDocument/2006/relationships/slide" Target="slide92.xml"/><Relationship Id="rId3" Type="http://schemas.openxmlformats.org/officeDocument/2006/relationships/slide" Target="slide2.xml"/><Relationship Id="rId21" Type="http://schemas.openxmlformats.org/officeDocument/2006/relationships/slide" Target="slide106.xml"/><Relationship Id="rId7" Type="http://schemas.openxmlformats.org/officeDocument/2006/relationships/slide" Target="slide29.xml"/><Relationship Id="rId12" Type="http://schemas.openxmlformats.org/officeDocument/2006/relationships/slide" Target="slide59.xml"/><Relationship Id="rId17" Type="http://schemas.openxmlformats.org/officeDocument/2006/relationships/slide" Target="slide90.xml"/><Relationship Id="rId2" Type="http://schemas.openxmlformats.org/officeDocument/2006/relationships/image" Target="../media/image1.png"/><Relationship Id="rId16" Type="http://schemas.openxmlformats.org/officeDocument/2006/relationships/slide" Target="slide87.xml"/><Relationship Id="rId20" Type="http://schemas.openxmlformats.org/officeDocument/2006/relationships/slide" Target="slide10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52.xml"/><Relationship Id="rId24" Type="http://schemas.openxmlformats.org/officeDocument/2006/relationships/slide" Target="slide131.xml"/><Relationship Id="rId5" Type="http://schemas.openxmlformats.org/officeDocument/2006/relationships/slide" Target="slide18.xml"/><Relationship Id="rId15" Type="http://schemas.openxmlformats.org/officeDocument/2006/relationships/slide" Target="slide86.xml"/><Relationship Id="rId23" Type="http://schemas.openxmlformats.org/officeDocument/2006/relationships/image" Target="../media/image2.png"/><Relationship Id="rId10" Type="http://schemas.openxmlformats.org/officeDocument/2006/relationships/slide" Target="slide49.xml"/><Relationship Id="rId19" Type="http://schemas.openxmlformats.org/officeDocument/2006/relationships/slide" Target="slide101.xml"/><Relationship Id="rId4" Type="http://schemas.openxmlformats.org/officeDocument/2006/relationships/slide" Target="slide12.xml"/><Relationship Id="rId9" Type="http://schemas.openxmlformats.org/officeDocument/2006/relationships/slide" Target="slide41.xml"/><Relationship Id="rId14" Type="http://schemas.openxmlformats.org/officeDocument/2006/relationships/slide" Target="slide74.xml"/><Relationship Id="rId22" Type="http://schemas.openxmlformats.org/officeDocument/2006/relationships/slide" Target="slide1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056772" y="1343648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ãã¹ç«ã®ã¤ã©ã¹ã">
            <a:extLst>
              <a:ext uri="{FF2B5EF4-FFF2-40B4-BE49-F238E27FC236}">
                <a16:creationId xmlns:a16="http://schemas.microsoft.com/office/drawing/2014/main" id="{86A64E91-7158-4324-81E4-9620C24A8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307" y="4462516"/>
            <a:ext cx="1895876" cy="219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295154" y="189274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風のゆうびんやさん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3D3A1C84-A132-454A-8517-E277011DA902}"/>
              </a:ext>
            </a:extLst>
          </p:cNvPr>
          <p:cNvSpPr txBox="1"/>
          <p:nvPr/>
        </p:nvSpPr>
        <p:spPr>
          <a:xfrm>
            <a:off x="294412" y="232861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かん字をつかおう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A2AE364D-CED1-4D95-BD49-2AF56AD35A5C}"/>
              </a:ext>
            </a:extLst>
          </p:cNvPr>
          <p:cNvSpPr txBox="1"/>
          <p:nvPr/>
        </p:nvSpPr>
        <p:spPr>
          <a:xfrm>
            <a:off x="294412" y="276448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としょかんへ行こう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969BDB7-D8D2-4FD3-A83A-A22371047BB3}"/>
              </a:ext>
            </a:extLst>
          </p:cNvPr>
          <p:cNvSpPr txBox="1"/>
          <p:nvPr/>
        </p:nvSpPr>
        <p:spPr>
          <a:xfrm>
            <a:off x="294412" y="320035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かん字の書き方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D008AA0F-BE7D-4EE8-9AE0-F93E54209BDD}"/>
              </a:ext>
            </a:extLst>
          </p:cNvPr>
          <p:cNvSpPr txBox="1"/>
          <p:nvPr/>
        </p:nvSpPr>
        <p:spPr>
          <a:xfrm>
            <a:off x="294412" y="363622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はたらく人に話を聞こう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819F9513-AF95-4330-AA3C-FD6BFC94BF02}"/>
              </a:ext>
            </a:extLst>
          </p:cNvPr>
          <p:cNvSpPr txBox="1"/>
          <p:nvPr/>
        </p:nvSpPr>
        <p:spPr>
          <a:xfrm>
            <a:off x="294412" y="407209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たんぽぽ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2AE732A1-CFF2-470F-B81D-461CA35101B6}"/>
              </a:ext>
            </a:extLst>
          </p:cNvPr>
          <p:cNvSpPr txBox="1"/>
          <p:nvPr/>
        </p:nvSpPr>
        <p:spPr>
          <a:xfrm>
            <a:off x="294412" y="450796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かん字をつかおう　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EEDC65D-E539-4947-A759-C710806491F7}"/>
              </a:ext>
            </a:extLst>
          </p:cNvPr>
          <p:cNvSpPr txBox="1"/>
          <p:nvPr/>
        </p:nvSpPr>
        <p:spPr>
          <a:xfrm>
            <a:off x="294412" y="494383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かんさつしたことを書こう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6E5B346-E21B-4768-B1C9-7B51F3F8B42E}"/>
              </a:ext>
            </a:extLst>
          </p:cNvPr>
          <p:cNvSpPr txBox="1"/>
          <p:nvPr/>
        </p:nvSpPr>
        <p:spPr>
          <a:xfrm>
            <a:off x="294412" y="537970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CD8CB55-363F-4542-A241-110EEBF8C1D5}"/>
              </a:ext>
            </a:extLst>
          </p:cNvPr>
          <p:cNvSpPr txBox="1"/>
          <p:nvPr/>
        </p:nvSpPr>
        <p:spPr>
          <a:xfrm>
            <a:off x="294412" y="581557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名前を見てちょうだい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73E5991-D07F-4B8B-B4F2-A3903D0C5602}"/>
              </a:ext>
            </a:extLst>
          </p:cNvPr>
          <p:cNvSpPr txBox="1"/>
          <p:nvPr/>
        </p:nvSpPr>
        <p:spPr>
          <a:xfrm>
            <a:off x="294412" y="622811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すきな場めんを見つけよう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89A1B593-D435-421A-8521-7350A8718A3A}"/>
              </a:ext>
            </a:extLst>
          </p:cNvPr>
          <p:cNvSpPr txBox="1"/>
          <p:nvPr/>
        </p:nvSpPr>
        <p:spPr>
          <a:xfrm>
            <a:off x="5781583" y="194527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かん字をつかおう　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1CD2A010-3522-4C3C-950A-E54119A1E5FF}"/>
              </a:ext>
            </a:extLst>
          </p:cNvPr>
          <p:cNvSpPr txBox="1"/>
          <p:nvPr/>
        </p:nvSpPr>
        <p:spPr>
          <a:xfrm>
            <a:off x="5781583" y="238075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じゅんじょ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BF18B3B-F176-4710-B68B-E42B64C03BA8}"/>
              </a:ext>
            </a:extLst>
          </p:cNvPr>
          <p:cNvSpPr txBox="1"/>
          <p:nvPr/>
        </p:nvSpPr>
        <p:spPr>
          <a:xfrm>
            <a:off x="5781583" y="281662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こんなことをしているよ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93378E1D-95A4-4D69-BC3C-B206942C629F}"/>
              </a:ext>
            </a:extLst>
          </p:cNvPr>
          <p:cNvSpPr txBox="1"/>
          <p:nvPr/>
        </p:nvSpPr>
        <p:spPr>
          <a:xfrm>
            <a:off x="5781583" y="325288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話そう、二年生のわたし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A83EA623-0B15-4528-8137-116F0720D57F}"/>
              </a:ext>
            </a:extLst>
          </p:cNvPr>
          <p:cNvSpPr txBox="1"/>
          <p:nvPr/>
        </p:nvSpPr>
        <p:spPr>
          <a:xfrm>
            <a:off x="5781583" y="368798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どうぶつ園のかんばんとガイドブック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CDB3FE3-9548-43C7-A8E6-B90F43FF8E27}"/>
              </a:ext>
            </a:extLst>
          </p:cNvPr>
          <p:cNvSpPr txBox="1"/>
          <p:nvPr/>
        </p:nvSpPr>
        <p:spPr>
          <a:xfrm>
            <a:off x="5781583" y="412423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二つの文しょうをくらべよう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7F1CBD04-6FEB-4782-87EB-F3AA8052E078}"/>
              </a:ext>
            </a:extLst>
          </p:cNvPr>
          <p:cNvSpPr txBox="1"/>
          <p:nvPr/>
        </p:nvSpPr>
        <p:spPr>
          <a:xfrm>
            <a:off x="5781583" y="456049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みんなで話し合おう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D8EDC155-0C85-4211-BBA3-51A34567A52D}"/>
              </a:ext>
            </a:extLst>
          </p:cNvPr>
          <p:cNvSpPr txBox="1"/>
          <p:nvPr/>
        </p:nvSpPr>
        <p:spPr>
          <a:xfrm>
            <a:off x="5781583" y="499559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ニャーゴ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F783DFC0-499B-4374-9EC8-0FDCF13472B5}"/>
              </a:ext>
            </a:extLst>
          </p:cNvPr>
          <p:cNvSpPr txBox="1"/>
          <p:nvPr/>
        </p:nvSpPr>
        <p:spPr>
          <a:xfrm>
            <a:off x="5781583" y="543184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かん字をつかおう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タンポポの綿毛のイラスト">
            <a:extLst>
              <a:ext uri="{FF2B5EF4-FFF2-40B4-BE49-F238E27FC236}">
                <a16:creationId xmlns:a16="http://schemas.microsoft.com/office/drawing/2014/main" id="{D7595A3E-924A-4031-8368-7BB87AA0D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417" y="2689615"/>
            <a:ext cx="1728166" cy="18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E033F5-85F6-81E1-9637-311A5278F51E}"/>
              </a:ext>
            </a:extLst>
          </p:cNvPr>
          <p:cNvSpPr txBox="1"/>
          <p:nvPr/>
        </p:nvSpPr>
        <p:spPr>
          <a:xfrm>
            <a:off x="5781583" y="589351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絵を見てお話を書こう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33A782-6D67-D1F2-737D-B2B6976AB9C7}"/>
              </a:ext>
            </a:extLst>
          </p:cNvPr>
          <p:cNvSpPr txBox="1"/>
          <p:nvPr/>
        </p:nvSpPr>
        <p:spPr>
          <a:xfrm>
            <a:off x="66102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04A640-6989-AA9B-E8B1-92895A32EBD0}"/>
              </a:ext>
            </a:extLst>
          </p:cNvPr>
          <p:cNvSpPr txBox="1"/>
          <p:nvPr/>
        </p:nvSpPr>
        <p:spPr>
          <a:xfrm>
            <a:off x="3733963" y="2194677"/>
            <a:ext cx="3262432" cy="3055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5323CA-6497-3208-DC62-3C225C255A6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3D4958-90DD-70E1-F40D-AAFF329D2B4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849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5D1C6E-D72E-8982-D18B-D814474EEBE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883814-A77F-7DC3-F703-9AD244BF0FC2}"/>
              </a:ext>
            </a:extLst>
          </p:cNvPr>
          <p:cNvSpPr txBox="1"/>
          <p:nvPr/>
        </p:nvSpPr>
        <p:spPr>
          <a:xfrm>
            <a:off x="6546160" y="50238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8189E3-2670-5D64-CCD0-8FD66510474A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623521-66AF-7D02-E781-F31ACB3FB71E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1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E075B6-5788-DBAE-23C2-494174FF8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二つの文しょうをくらべよう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E0B055-CB46-2C7F-D27D-D7084ADD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F82AC1-B851-FB9C-A148-8EB90C66E23C}"/>
              </a:ext>
            </a:extLst>
          </p:cNvPr>
          <p:cNvSpPr txBox="1"/>
          <p:nvPr/>
        </p:nvSpPr>
        <p:spPr>
          <a:xfrm>
            <a:off x="6801551" y="15438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49B507-908B-A23A-BC67-0DE2D7F597E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0B839-A018-C046-FE39-A7D9FC52C073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E88C48-2BBB-D5FE-6258-8FE575D60AB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51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99BAD-5C9B-F5D1-8266-F05F78A614E6}"/>
              </a:ext>
            </a:extLst>
          </p:cNvPr>
          <p:cNvSpPr txBox="1"/>
          <p:nvPr/>
        </p:nvSpPr>
        <p:spPr>
          <a:xfrm>
            <a:off x="6782501" y="206771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7F094E-951F-6664-75F9-BB784DE9F82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5ABF02-418F-3C31-3361-2867DFB66CA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57D59C-335D-8F13-5409-EF9AD464B65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310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8481DA-F82B-FD42-6247-D4EFB60768D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38607B-8ABA-AFEB-5E7B-AECD69404398}"/>
              </a:ext>
            </a:extLst>
          </p:cNvPr>
          <p:cNvSpPr txBox="1"/>
          <p:nvPr/>
        </p:nvSpPr>
        <p:spPr>
          <a:xfrm>
            <a:off x="6660460" y="12138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4D928F-5C73-2889-ACEE-A209776E881E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83C8EE-3E83-ED1D-8B8B-27AD06A88808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38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20DB6F-FA04-9FAE-AF4A-33DA65671D88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ADFBE6-7930-C73F-A4BA-C0E8A1243181}"/>
              </a:ext>
            </a:extLst>
          </p:cNvPr>
          <p:cNvSpPr txBox="1"/>
          <p:nvPr/>
        </p:nvSpPr>
        <p:spPr>
          <a:xfrm>
            <a:off x="6660460" y="105191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A4CA0E-E38B-DDFC-2F72-429A8794332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078333-26D0-5D67-2463-F2E108E8F073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36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266AC0-6367-74D9-0100-FE17C6529FB2}"/>
              </a:ext>
            </a:extLst>
          </p:cNvPr>
          <p:cNvSpPr txBox="1"/>
          <p:nvPr/>
        </p:nvSpPr>
        <p:spPr>
          <a:xfrm>
            <a:off x="6869769" y="2547102"/>
            <a:ext cx="1292662" cy="22820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BE209-2555-EBC7-271C-719C8C91686A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65B0BF-8116-A52E-86D2-5EB1A3387FB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4CA5C4-EBCF-72D2-D801-7E62830607B4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596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C0DB6E-23FF-346B-A519-049CBB2E483D}"/>
              </a:ext>
            </a:extLst>
          </p:cNvPr>
          <p:cNvSpPr txBox="1"/>
          <p:nvPr/>
        </p:nvSpPr>
        <p:spPr>
          <a:xfrm>
            <a:off x="6869769" y="2547102"/>
            <a:ext cx="1292662" cy="22820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B2E988-3283-87DE-97BC-F507BD963EA9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383CE0-B305-8E8A-7E22-08360616D4E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EF193-442C-8A62-A682-FE1B4EF4462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61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0BB2F3-68E2-9B2E-0891-8334E7E1D101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48D1A5-2408-ACA9-BE1A-66FD95BAE68F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2237B4-5C7A-A460-241F-EC4DA1B14DE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254AA-06E8-3A7C-4924-75007097E2B6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49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1E1214-62BA-D238-931F-CCB4F6242C5D}"/>
              </a:ext>
            </a:extLst>
          </p:cNvPr>
          <p:cNvSpPr txBox="1"/>
          <p:nvPr/>
        </p:nvSpPr>
        <p:spPr>
          <a:xfrm>
            <a:off x="3931411" y="1566267"/>
            <a:ext cx="1785104" cy="54822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73658C-D8AD-8E09-4AE0-3DF6975989D3}"/>
              </a:ext>
            </a:extLst>
          </p:cNvPr>
          <p:cNvSpPr txBox="1"/>
          <p:nvPr/>
        </p:nvSpPr>
        <p:spPr>
          <a:xfrm>
            <a:off x="7689289" y="747117"/>
            <a:ext cx="861774" cy="3195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EF3A4E-89B0-1CBE-4771-3278F5F294C5}"/>
              </a:ext>
            </a:extLst>
          </p:cNvPr>
          <p:cNvSpPr txBox="1"/>
          <p:nvPr/>
        </p:nvSpPr>
        <p:spPr>
          <a:xfrm>
            <a:off x="5972175" y="747117"/>
            <a:ext cx="1877437" cy="32819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66B3F1-D5D3-D974-C810-93622D3FF106}"/>
              </a:ext>
            </a:extLst>
          </p:cNvPr>
          <p:cNvSpPr/>
          <p:nvPr/>
        </p:nvSpPr>
        <p:spPr>
          <a:xfrm>
            <a:off x="6096000" y="794950"/>
            <a:ext cx="1696566" cy="30277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19F5C0-BB76-FD3F-82A3-7B36C20DC80F}"/>
              </a:ext>
            </a:extLst>
          </p:cNvPr>
          <p:cNvSpPr/>
          <p:nvPr/>
        </p:nvSpPr>
        <p:spPr>
          <a:xfrm>
            <a:off x="6096000" y="794950"/>
            <a:ext cx="1696566" cy="30277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52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2DFC90-676F-22F9-C95C-47DD0EB6EE8E}"/>
              </a:ext>
            </a:extLst>
          </p:cNvPr>
          <p:cNvSpPr txBox="1"/>
          <p:nvPr/>
        </p:nvSpPr>
        <p:spPr>
          <a:xfrm>
            <a:off x="683965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F4610A-FACF-22C4-A899-5501885E0B1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3FA838-6BD0-7D28-48F2-1CC7A64F02E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372E60-D57C-0F3C-BA84-702A4A521C6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735265-8E00-8696-6889-B066AFC6B728}"/>
              </a:ext>
            </a:extLst>
          </p:cNvPr>
          <p:cNvSpPr txBox="1"/>
          <p:nvPr/>
        </p:nvSpPr>
        <p:spPr>
          <a:xfrm>
            <a:off x="6541646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7364C3-E8B6-20D7-6FFA-7855EC63210D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33E252-8169-1246-F9B1-FEF9C53A757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DD977B-45B1-3D45-A0E3-DE9DB691C82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910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B8361B-ADD6-6A11-712A-FFA8F59642F2}"/>
              </a:ext>
            </a:extLst>
          </p:cNvPr>
          <p:cNvSpPr txBox="1"/>
          <p:nvPr/>
        </p:nvSpPr>
        <p:spPr>
          <a:xfrm>
            <a:off x="6820601" y="14724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1618A9-7972-E521-C946-35903D01E16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D51E2A-CA9D-D303-0240-C0FC9EE1894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59E7B3-4C7B-F0E4-A7B0-5A67C3D916F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208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CAEA08-7B79-63C5-7AC2-616A94C4F873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C901C990-9BD7-6FAD-6639-BDFAEFD2322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62DFC8E-74B8-7DA3-ED07-B0BE3EB1503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1611F4-75F8-07E5-E527-02C6680C26D3}"/>
              </a:ext>
            </a:extLst>
          </p:cNvPr>
          <p:cNvSpPr txBox="1"/>
          <p:nvPr/>
        </p:nvSpPr>
        <p:spPr>
          <a:xfrm>
            <a:off x="7019192" y="24106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8AC115-B029-C41F-94F1-24842263D6B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59A2EE-7F6F-F4A2-266D-5ED79095F1F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9D708CB-ECE4-42E8-BCE8-3B96A7E2FAD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512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EBACD6-98F7-B935-4B19-A1944D6813B6}"/>
              </a:ext>
            </a:extLst>
          </p:cNvPr>
          <p:cNvSpPr txBox="1"/>
          <p:nvPr/>
        </p:nvSpPr>
        <p:spPr>
          <a:xfrm>
            <a:off x="6820601" y="14724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4F7F09-823D-B155-F575-C2E75F0C261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ABAF6C-3EC1-74D7-4CD8-FD5061019ED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2373D7-9696-B942-0117-13564C7A056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5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BFEF9C-03FB-9ACC-1325-974C0D323C63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FD154F-841A-DA4B-BF90-809FABD04C1F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FD9766-8E9D-BBCA-944D-6675AABA4EF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C5654F-C50D-D628-0E3D-2F0A81C44F72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300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A4A875-AF8A-1204-E558-1A7A2411E887}"/>
              </a:ext>
            </a:extLst>
          </p:cNvPr>
          <p:cNvSpPr txBox="1"/>
          <p:nvPr/>
        </p:nvSpPr>
        <p:spPr>
          <a:xfrm>
            <a:off x="6849176" y="21201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CC730-88B5-A0F4-895B-BE641291111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1CDB7F-3C47-9756-155C-E4087728F5D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7A7406-A30B-A21B-3530-4921982A360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88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722ED7-571D-18E3-C330-64661543CC45}"/>
              </a:ext>
            </a:extLst>
          </p:cNvPr>
          <p:cNvSpPr txBox="1"/>
          <p:nvPr/>
        </p:nvSpPr>
        <p:spPr>
          <a:xfrm>
            <a:off x="6793569" y="1556502"/>
            <a:ext cx="1292662" cy="4310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26B147-7CD0-4B67-68CE-40E2F400FE52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1FDC7D-76F8-0072-44F7-C37645823B2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B6E760-68AD-84A7-0AF8-2826D3F566D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323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E512EA-95C4-15D4-D5D0-C51BC111EB10}"/>
              </a:ext>
            </a:extLst>
          </p:cNvPr>
          <p:cNvSpPr txBox="1"/>
          <p:nvPr/>
        </p:nvSpPr>
        <p:spPr>
          <a:xfrm>
            <a:off x="6793569" y="1556502"/>
            <a:ext cx="1292662" cy="4310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88D77B-CD2C-1516-209B-CFA925A40B3D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5FFA9C-1BF5-8798-657E-3F1EA5275F4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D55338-2729-E065-84D7-B0A69F371F7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34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A065D-888A-7FA9-6D87-77219CDE3E62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EF49D3-2037-0AE2-9CC6-C8049ED3EEF7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3D2465-BA0C-A912-653E-6E3864016343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7188BC-CC4A-D445-39FB-EBE85031144A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24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4385B4-728D-489A-08FB-17E0DD1A78F0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百円玉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274EF5-29E9-38F7-9358-319F09DE8EC7}"/>
              </a:ext>
            </a:extLst>
          </p:cNvPr>
          <p:cNvSpPr txBox="1"/>
          <p:nvPr/>
        </p:nvSpPr>
        <p:spPr>
          <a:xfrm>
            <a:off x="6593785" y="747117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 えん だま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2EFB86-B7CD-C480-E54C-52D2606E20DD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4B5A19-BBB3-353B-6A0A-558F4D543585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667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6CC8EB-1128-457A-F740-6BEF7E95866C}"/>
              </a:ext>
            </a:extLst>
          </p:cNvPr>
          <p:cNvSpPr txBox="1"/>
          <p:nvPr/>
        </p:nvSpPr>
        <p:spPr>
          <a:xfrm>
            <a:off x="7019192" y="14438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B9C5CC-6D2C-14E3-2886-5D20E3C9518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3DFDE3-F352-BE4B-9B83-80D2E3EE3A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3F016D-F94A-3A6A-62C8-BF14B5C4BA8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66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51F424-BC76-9BFB-B033-E1EACEAD7E1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F5F43-45BD-27DC-96A0-8D68C8C710C2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764628-0022-7723-2574-0330BEF9D773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8084ED-773F-3092-1ACC-E88F858A974B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65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AD72E0-73C4-9495-4CB6-EF76C314D7C1}"/>
              </a:ext>
            </a:extLst>
          </p:cNvPr>
          <p:cNvSpPr txBox="1"/>
          <p:nvPr/>
        </p:nvSpPr>
        <p:spPr>
          <a:xfrm>
            <a:off x="7019192" y="14438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63C278-0393-5275-E17B-8F01B48DCAA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E92897-1403-0A12-B851-38A599EB96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BC5AFB-1D08-C2F0-FBC5-57D1ED2E85F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078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7BCCF4-1A9B-C868-8A07-6F601ABF5F45}"/>
              </a:ext>
            </a:extLst>
          </p:cNvPr>
          <p:cNvSpPr txBox="1"/>
          <p:nvPr/>
        </p:nvSpPr>
        <p:spPr>
          <a:xfrm>
            <a:off x="69253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72A6CD-D9CC-AA24-FFCF-3EC6F17093B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1FF51C-E9BE-43F0-BCBC-72308D132B84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E37593-2D13-AD9D-FC71-0EB9C08CF58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689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3AE7A7-7111-BDB2-4B85-AA5059FD04D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8C9B6C-1E5C-3DDE-9F38-B7F681DF9C80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26C35D-60D6-45DE-0026-D1F385F9C238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552BED-D539-C1D6-2D86-49AF572F778E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036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655D6D-DCC3-58EB-0C0C-BE692E7DBAC6}"/>
              </a:ext>
            </a:extLst>
          </p:cNvPr>
          <p:cNvSpPr txBox="1"/>
          <p:nvPr/>
        </p:nvSpPr>
        <p:spPr>
          <a:xfrm>
            <a:off x="7019192" y="173914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せつ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81BABC-8731-1F45-EC5C-237EB328F1C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15DE22-24EB-37EF-3A39-62B15C03879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094F2E-6F6C-4896-7DF2-AA27C9B4CF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889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8C406-3BD5-176A-F417-ACC51ED8D7C5}"/>
              </a:ext>
            </a:extLst>
          </p:cNvPr>
          <p:cNvSpPr txBox="1"/>
          <p:nvPr/>
        </p:nvSpPr>
        <p:spPr>
          <a:xfrm>
            <a:off x="7019192" y="173914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さい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3B24C-E276-DA91-A296-1A9B161BC81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09A4A5-D029-7F9F-F1CB-93FFA36138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D8665A-BD7A-1BAC-D256-2EAA8399C19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25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6C308E-A2D1-52B5-763F-6261A856CD08}"/>
              </a:ext>
            </a:extLst>
          </p:cNvPr>
          <p:cNvSpPr txBox="1"/>
          <p:nvPr/>
        </p:nvSpPr>
        <p:spPr>
          <a:xfrm>
            <a:off x="7019192" y="210109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 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C4F612-BA9B-86A8-8022-586ED8399C5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EF931D-E4F9-FD9D-30FB-D02293724E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098395-7C8C-1617-C424-6907E984373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65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1CAF39-6011-E4F1-4450-E2328525FD6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83F5E6-FAB5-6326-E89F-16EABEDD26AE}"/>
              </a:ext>
            </a:extLst>
          </p:cNvPr>
          <p:cNvSpPr txBox="1"/>
          <p:nvPr/>
        </p:nvSpPr>
        <p:spPr>
          <a:xfrm>
            <a:off x="6603310" y="109001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B8D7A2-F9AA-547F-5309-E3A0F44CDD6C}"/>
              </a:ext>
            </a:extLst>
          </p:cNvPr>
          <p:cNvSpPr txBox="1"/>
          <p:nvPr/>
        </p:nvSpPr>
        <p:spPr>
          <a:xfrm>
            <a:off x="6677901" y="502931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E0B46-E770-2B05-F372-AEF0A9DE5371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3538CC1-7323-CFB8-8933-85858C2D1387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A1D0CB-06C6-2BD9-6F64-6B18856ECFF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967A6EB-C504-7DD2-643E-08BA96CA4FD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05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D56881-2B11-5D80-27DA-41C4B40CB7D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九さつ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705A72-2326-A813-4EA6-45DFAFC9E606}"/>
              </a:ext>
            </a:extLst>
          </p:cNvPr>
          <p:cNvSpPr txBox="1"/>
          <p:nvPr/>
        </p:nvSpPr>
        <p:spPr>
          <a:xfrm>
            <a:off x="6565210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5976EB-5D0B-387D-C22B-3B679F808AB8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24C4C0-5FD1-EB13-A1FC-F25C52FCF4B1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263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BC0029-8CA0-86F3-ECBB-583D56C8FF2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480EE-9703-5000-0415-7C559DE274DF}"/>
              </a:ext>
            </a:extLst>
          </p:cNvPr>
          <p:cNvSpPr txBox="1"/>
          <p:nvPr/>
        </p:nvSpPr>
        <p:spPr>
          <a:xfrm>
            <a:off x="6450910" y="1013817"/>
            <a:ext cx="1015663" cy="52860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こく　 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1B9DFA-A55B-BF6F-A9FF-DEC12B5516F9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C9A013-ADE4-27A3-5BF4-537BF40B709D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91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24F8C8-DEA8-DEFD-079B-0B49936EC723}"/>
              </a:ext>
            </a:extLst>
          </p:cNvPr>
          <p:cNvSpPr txBox="1"/>
          <p:nvPr/>
        </p:nvSpPr>
        <p:spPr>
          <a:xfrm>
            <a:off x="701919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 　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5AD7F8-F3D5-647F-2CD2-768B96A58A8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437E96-97EF-BBE4-FA31-BACC1BCD04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C92825-6575-DA88-C622-FF31C80A15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74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704A57-5C26-E214-8C6C-65A3FD1E81B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B73F0B-2933-1A6A-E4E8-9BDBFE51FF6F}"/>
              </a:ext>
            </a:extLst>
          </p:cNvPr>
          <p:cNvSpPr txBox="1"/>
          <p:nvPr/>
        </p:nvSpPr>
        <p:spPr>
          <a:xfrm>
            <a:off x="6533720" y="48628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3167F9-1BBD-D946-E482-D4812803DA6E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5DB4DC-5A07-7293-7103-9C60738E5B5B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42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60088F-DF35-5152-C8B3-0C9904B8E42A}"/>
              </a:ext>
            </a:extLst>
          </p:cNvPr>
          <p:cNvSpPr txBox="1"/>
          <p:nvPr/>
        </p:nvSpPr>
        <p:spPr>
          <a:xfrm>
            <a:off x="6793569" y="2651877"/>
            <a:ext cx="1292662" cy="2005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32741B-F83F-6E4F-C7B7-9AA916D48847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E2E4D2-3E48-FE51-7668-F5CA4ACCF4F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90C122-D608-DCDC-F864-563F75225EB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78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14EF8C-45FF-2CB1-59C1-5176E055C000}"/>
              </a:ext>
            </a:extLst>
          </p:cNvPr>
          <p:cNvSpPr txBox="1"/>
          <p:nvPr/>
        </p:nvSpPr>
        <p:spPr>
          <a:xfrm>
            <a:off x="6850719" y="2994777"/>
            <a:ext cx="1292662" cy="14057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338D5-5083-1BC1-3D22-F740D0E4E2DC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B8BF3A-1BB0-95EF-A61A-87B2056759E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75AC09-CDC3-980C-632D-EEBF15CB36B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96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45B1F4-F011-B559-599C-E779ECDA94A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広げる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7E4164-D748-1716-8F52-2BAB05251AB5}"/>
              </a:ext>
            </a:extLst>
          </p:cNvPr>
          <p:cNvSpPr txBox="1"/>
          <p:nvPr/>
        </p:nvSpPr>
        <p:spPr>
          <a:xfrm>
            <a:off x="6555685" y="110886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D2A9E7-15D9-7943-F980-DD2A112EA6D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ED99FB0-7057-981B-C3EF-E251C874E60D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17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C2D73E-3CD9-3B31-CB2E-8DC5317BA69B}"/>
              </a:ext>
            </a:extLst>
          </p:cNvPr>
          <p:cNvSpPr txBox="1"/>
          <p:nvPr/>
        </p:nvSpPr>
        <p:spPr>
          <a:xfrm>
            <a:off x="7019192" y="19567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 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EFEA6B-CFB3-26C3-2B7E-4CDC4814887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651D3BB-5CEB-780C-020B-53D1D65D5F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971A90-6864-7985-C3D3-8DF8E4E0E54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0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CA2C5-C474-3AF0-71F5-412D6A02487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965989-1C1F-63EB-E1F0-5F7DD0F0156F}"/>
              </a:ext>
            </a:extLst>
          </p:cNvPr>
          <p:cNvSpPr txBox="1"/>
          <p:nvPr/>
        </p:nvSpPr>
        <p:spPr>
          <a:xfrm>
            <a:off x="6533720" y="1151903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にち　じゅう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7CEA60-879B-1BD4-DD5B-32A340AFD37B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9627D1-E17F-B8FC-19E3-4A5A9A0571E1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8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B1CA59-6222-2CC0-79AD-DDD4210C2AC2}"/>
              </a:ext>
            </a:extLst>
          </p:cNvPr>
          <p:cNvSpPr txBox="1"/>
          <p:nvPr/>
        </p:nvSpPr>
        <p:spPr>
          <a:xfrm>
            <a:off x="5867322" y="747117"/>
            <a:ext cx="2492990" cy="4159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C02D51-5073-2748-AB45-49B61A6D47A0}"/>
              </a:ext>
            </a:extLst>
          </p:cNvPr>
          <p:cNvSpPr txBox="1"/>
          <p:nvPr/>
        </p:nvSpPr>
        <p:spPr>
          <a:xfrm>
            <a:off x="8036497" y="129668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8335EA-DE59-E482-1783-D7C02E09ADEE}"/>
              </a:ext>
            </a:extLst>
          </p:cNvPr>
          <p:cNvSpPr txBox="1"/>
          <p:nvPr/>
        </p:nvSpPr>
        <p:spPr>
          <a:xfrm>
            <a:off x="3226153" y="2965463"/>
            <a:ext cx="2492990" cy="4159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724E4A-DD1B-66DB-AC08-916DAC276C7F}"/>
              </a:ext>
            </a:extLst>
          </p:cNvPr>
          <p:cNvSpPr/>
          <p:nvPr/>
        </p:nvSpPr>
        <p:spPr>
          <a:xfrm>
            <a:off x="6172200" y="834047"/>
            <a:ext cx="1859874" cy="182660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8B5C83-383A-6CB2-3F93-8EEEF1D71C29}"/>
              </a:ext>
            </a:extLst>
          </p:cNvPr>
          <p:cNvSpPr/>
          <p:nvPr/>
        </p:nvSpPr>
        <p:spPr>
          <a:xfrm>
            <a:off x="6172200" y="834047"/>
            <a:ext cx="1859874" cy="182660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598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267E64-F33B-C053-D40D-DB34BB5567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ECE5B5-EFF6-95E6-FD40-0E073D6E9E6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BF2E2B-8355-8198-A97F-EBB9D483566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900278-79D6-F459-7BBE-7D53F5E46C9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70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153819-5E37-8045-C5C6-9B2526ABEBC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BDAC1D-CE49-ADAF-ED69-D32FCB8964A9}"/>
              </a:ext>
            </a:extLst>
          </p:cNvPr>
          <p:cNvSpPr txBox="1"/>
          <p:nvPr/>
        </p:nvSpPr>
        <p:spPr>
          <a:xfrm>
            <a:off x="6796019" y="13053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4B068DE-374E-222E-6F1E-7618D223448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F94DBC-966C-1748-4C51-62AA6CA2BB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021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9DC46F-9464-5E29-D433-AC21A929CB9A}"/>
              </a:ext>
            </a:extLst>
          </p:cNvPr>
          <p:cNvSpPr txBox="1"/>
          <p:nvPr/>
        </p:nvSpPr>
        <p:spPr>
          <a:xfrm>
            <a:off x="6792026" y="21629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F99E7B-5514-1732-B208-CC06C1374F5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2C93D1-7DA8-5898-8647-A2CE70E69A5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9E452F-CF71-57D7-99E4-BE8FDB9F8D3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7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1E6D-17AA-EFDD-5C68-3AD59D0BDF73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6D4DB3-619B-D833-C707-9BC8B38ED8B2}"/>
              </a:ext>
            </a:extLst>
          </p:cNvPr>
          <p:cNvSpPr txBox="1"/>
          <p:nvPr/>
        </p:nvSpPr>
        <p:spPr>
          <a:xfrm>
            <a:off x="6585856" y="1465928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1C5964F-8338-2AE0-B47C-7513C1BFF8C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AF3B71B-2839-EAA9-0668-27B490EB7CDA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537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5E1E09-E85B-2A94-7D67-1E6AB06209D8}"/>
              </a:ext>
            </a:extLst>
          </p:cNvPr>
          <p:cNvSpPr txBox="1"/>
          <p:nvPr/>
        </p:nvSpPr>
        <p:spPr>
          <a:xfrm>
            <a:off x="7053389" y="225870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D499B1-0C9D-2C2A-82EE-9F2498C88985}"/>
              </a:ext>
            </a:extLst>
          </p:cNvPr>
          <p:cNvSpPr txBox="1"/>
          <p:nvPr/>
        </p:nvSpPr>
        <p:spPr>
          <a:xfrm>
            <a:off x="3733963" y="2194677"/>
            <a:ext cx="3262432" cy="28345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F49DC5C-CEAB-4C29-FAD3-9F07F76479F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304B55-1FCA-05A4-CF41-89DDC68AD6D7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7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819A1-BACF-6B0D-C6CB-DA9879BC02A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記ろく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4E315-8391-9550-D54B-F079C9F0032A}"/>
              </a:ext>
            </a:extLst>
          </p:cNvPr>
          <p:cNvSpPr txBox="1"/>
          <p:nvPr/>
        </p:nvSpPr>
        <p:spPr>
          <a:xfrm>
            <a:off x="6505145" y="154701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3318FA-D0D2-C41E-5E06-B41CE9AE9B0D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55603F-DDC0-67ED-0727-7729DCAD42A6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145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A936CC-5A37-E275-6762-C5BAD2621E7F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DF19D-9620-54B4-AF0B-528C523FC3DE}"/>
              </a:ext>
            </a:extLst>
          </p:cNvPr>
          <p:cNvSpPr txBox="1"/>
          <p:nvPr/>
        </p:nvSpPr>
        <p:spPr>
          <a:xfrm>
            <a:off x="6549079" y="136716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C93725-2AE1-7AA3-41C7-FAB577040FF4}"/>
              </a:ext>
            </a:extLst>
          </p:cNvPr>
          <p:cNvSpPr txBox="1"/>
          <p:nvPr/>
        </p:nvSpPr>
        <p:spPr>
          <a:xfrm>
            <a:off x="6549079" y="4857552"/>
            <a:ext cx="1107996" cy="21526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49CBB-9533-B6C4-57A4-27CC304B9646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B0A870-1572-58F4-2796-531F2996AC3E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7F39C2-76C8-F71E-A00D-40B83AF48A97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61ACA6-9F8F-D051-1E13-6672247428F3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116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41D05-1C02-05DC-5DF0-FB064FE999AC}"/>
              </a:ext>
            </a:extLst>
          </p:cNvPr>
          <p:cNvSpPr txBox="1"/>
          <p:nvPr/>
        </p:nvSpPr>
        <p:spPr>
          <a:xfrm>
            <a:off x="67348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FD3BEF-A4EA-6986-5A8E-FB1AB6E0C0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8E7B89-30A6-00F6-B417-22CA30F589E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384DBA-5633-5920-5E54-37A44D48120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57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127833-7FCA-1111-4A2F-C4515C63BCFE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01C768-B660-3457-C7DE-86AB193EBCEC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5B80AF-EBD8-13EA-6FFC-0D1ABC8C700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58FEDC-604F-98E0-E634-1DD278E51B6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7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BB29F7-7FFE-9D36-F46B-E36D979E6629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06E424-5161-3E5D-6E43-4BB31CD58EE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DA7627-8DFD-C635-8A86-7FDB207E83F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2329CF-C731-4F82-5D99-1E628824F05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768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603000-9446-8F89-65A3-3C6B01935C2A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FC612C-9407-52EF-AF0B-8356875D3AD6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2005BB-7EBD-F71B-40B5-82E1F128F38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69C10B-1A89-0351-9881-CA0B6F83C5C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166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71BC01-938B-90AA-687B-473A39EDDE33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8B268F-6A57-9A20-DEBD-EB04B6DE79CD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AA649-6362-E027-1F6E-652C06D759A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DB2B0B-F45C-D2A5-0B6D-2ECD2442319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2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70E7C5-3DB3-70F0-20DF-EEF8B27FF73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D79E0-41CF-8408-E7D9-E757A12BE79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しょ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E9B90B-9265-FF70-23F4-17D73CEDECD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EB7730-3A2A-48F3-86E9-E694FCBE53C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9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411FF1-A2A3-1AB9-FC74-10608898A869}"/>
              </a:ext>
            </a:extLst>
          </p:cNvPr>
          <p:cNvSpPr txBox="1"/>
          <p:nvPr/>
        </p:nvSpPr>
        <p:spPr>
          <a:xfrm>
            <a:off x="7050184" y="1998965"/>
            <a:ext cx="1661993" cy="1430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9B04A-4D94-149D-973C-392903B78F8F}"/>
              </a:ext>
            </a:extLst>
          </p:cNvPr>
          <p:cNvSpPr txBox="1"/>
          <p:nvPr/>
        </p:nvSpPr>
        <p:spPr>
          <a:xfrm>
            <a:off x="3667899" y="1191419"/>
            <a:ext cx="3262432" cy="669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D037AF-C7E8-1B9C-F7CA-7CD80B4CF8B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FDEF1-F741-2882-9D46-21825DE5FB0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79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411FF1-A2A3-1AB9-FC74-10608898A869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9B04A-4D94-149D-973C-392903B78F8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3DE007-D147-D732-9A5A-2853E03AE64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99D80C-FE7F-00E2-206A-936300FCC8B4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932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1C17A8-E2AA-D585-01DB-0F4EA1D77F5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08BC73-9DAF-BE1A-BD22-741D55D6B36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C85A07-A8D7-2D12-1CBF-3EDFB256A6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499324-EE9C-598A-F488-24BC790CEB9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75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20EA96-8A9F-6C9E-25CE-45277AC2233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E5CB62-E183-4B4B-0421-DD96A043C275}"/>
              </a:ext>
            </a:extLst>
          </p:cNvPr>
          <p:cNvSpPr txBox="1"/>
          <p:nvPr/>
        </p:nvSpPr>
        <p:spPr>
          <a:xfrm>
            <a:off x="6469962" y="747117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C836B2-06FF-B79B-F3BF-B8101276D5EF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AB339E-CD6C-D480-2FF9-2BE1218EEE1E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4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61FDAB-F544-4F2A-791A-ACF483EF3EFC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6FF754-D7C4-2F78-D0D4-2F3D46F73190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EE74D8-2D3D-8130-B688-04265989B87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EE2FA7-7C1D-0273-E8B4-2B89F6B089C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700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C96C7B-730D-4881-FC3D-8FD3675FF5A8}"/>
              </a:ext>
            </a:extLst>
          </p:cNvPr>
          <p:cNvSpPr txBox="1"/>
          <p:nvPr/>
        </p:nvSpPr>
        <p:spPr>
          <a:xfrm>
            <a:off x="6853827" y="2194676"/>
            <a:ext cx="129266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2FFA67-83BA-DEA9-70BA-E63E4B6D90DE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758568-3D7E-D549-D709-3D8FB41035B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F076C8-7E19-42F7-D548-2481693085A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1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EFFD4-43FC-EBF2-BE07-6934DA65379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A00249-E715-D0E4-CD04-EFB5C8117686}"/>
              </a:ext>
            </a:extLst>
          </p:cNvPr>
          <p:cNvSpPr txBox="1"/>
          <p:nvPr/>
        </p:nvSpPr>
        <p:spPr>
          <a:xfrm>
            <a:off x="6574737" y="11376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40F0CE-8481-CAFB-4AA8-CAA89B15C802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6C1CEF-6183-C8E2-B83F-98703B7EB653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679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8F20A1-03E4-1B44-0576-E81573C570D2}"/>
              </a:ext>
            </a:extLst>
          </p:cNvPr>
          <p:cNvSpPr txBox="1"/>
          <p:nvPr/>
        </p:nvSpPr>
        <p:spPr>
          <a:xfrm>
            <a:off x="67348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A3B558-C7F3-3FA1-08AD-215D0A08CB6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70B966-9704-63CE-7657-9DE47B7215AF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834762-438E-8F87-BD8D-DCD90AFABD2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34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785EC2-767D-3220-36DE-563DDA9D8DA2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F05D65-A46D-FCA2-E7F6-966CB452EA54}"/>
              </a:ext>
            </a:extLst>
          </p:cNvPr>
          <p:cNvSpPr txBox="1"/>
          <p:nvPr/>
        </p:nvSpPr>
        <p:spPr>
          <a:xfrm>
            <a:off x="6574737" y="11376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CAB1A8-B294-41C8-96F7-C73CE2834282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C8A21D-DB0A-AF18-C5C0-3160D533C0A0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5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3C9CE3-5D63-1642-F023-1B9E28C870C6}"/>
              </a:ext>
            </a:extLst>
          </p:cNvPr>
          <p:cNvSpPr txBox="1"/>
          <p:nvPr/>
        </p:nvSpPr>
        <p:spPr>
          <a:xfrm>
            <a:off x="6767795" y="2811838"/>
            <a:ext cx="1661993" cy="1234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00A68E-3A9C-E0D5-E6CF-201614879232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35AED9-637B-D45B-E263-43135370A8A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2B30EF3-CAEE-0306-BE5D-5BD82998224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313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26F3B2-3DF2-4F0A-F04E-5DB80037F3AD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当たる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6E8FC1-DA5E-27ED-9D4D-E6B90C3D6315}"/>
              </a:ext>
            </a:extLst>
          </p:cNvPr>
          <p:cNvSpPr txBox="1"/>
          <p:nvPr/>
        </p:nvSpPr>
        <p:spPr>
          <a:xfrm>
            <a:off x="6508062" y="14710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39D354-221B-8D33-E8E3-49C81779369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F54F6F-EC0A-6C1C-9998-A3E82C9385CC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0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C5693-CD1A-B84A-E67A-95A86C360592}"/>
              </a:ext>
            </a:extLst>
          </p:cNvPr>
          <p:cNvSpPr txBox="1"/>
          <p:nvPr/>
        </p:nvSpPr>
        <p:spPr>
          <a:xfrm>
            <a:off x="6877751" y="173768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 かん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932F9E-9112-2663-5C49-04B2765EB45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2B3F3F-DCFB-1216-FEC7-62907FC350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B113F8-1DC1-ABCD-C040-E374EC5FC6D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752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7A6DB-E840-4250-FE06-5AF226CBCD01}"/>
              </a:ext>
            </a:extLst>
          </p:cNvPr>
          <p:cNvSpPr txBox="1"/>
          <p:nvPr/>
        </p:nvSpPr>
        <p:spPr>
          <a:xfrm>
            <a:off x="6786845" y="2194676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DE7558-09DA-8850-8486-E0F4FA945B00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AA58F6-222A-8CB3-F30C-195FA0AFFDC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28ACC0-77DB-896A-0A14-98EF4720941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18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267AA0-439C-44D5-F418-1796736FE6D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BC39DF-A118-9F76-DBC6-EC4AB81714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B860E1-E155-D20F-4345-612F6A22642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62B37C-418C-D110-C6F7-33ACA6B02B7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934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7A53CB-E018-FEA9-02F5-CFB097018C3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373F64-65D7-B2DD-CB05-C3AE0385BBDB}"/>
              </a:ext>
            </a:extLst>
          </p:cNvPr>
          <p:cNvSpPr txBox="1"/>
          <p:nvPr/>
        </p:nvSpPr>
        <p:spPr>
          <a:xfrm>
            <a:off x="6584262" y="1225689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かつ　か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F93201-1288-0662-D683-6E447559DAA4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D8F4B6-9E51-90C9-E58A-0025985D55CA}"/>
              </a:ext>
            </a:extLst>
          </p:cNvPr>
          <p:cNvSpPr/>
          <p:nvPr/>
        </p:nvSpPr>
        <p:spPr>
          <a:xfrm>
            <a:off x="4515662" y="843156"/>
            <a:ext cx="2076051" cy="59586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2D644C-25AD-1B38-8C9F-84B27F797950}"/>
              </a:ext>
            </a:extLst>
          </p:cNvPr>
          <p:cNvSpPr txBox="1"/>
          <p:nvPr/>
        </p:nvSpPr>
        <p:spPr>
          <a:xfrm>
            <a:off x="6763451" y="20439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34BB4F-D47B-1668-8D72-F24BCA0FB69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ECD3CC-D1D2-CF59-433C-6DC72B66E48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3FFA86-017B-A013-6D96-FFC191764994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77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B2ADFD-583A-28DD-C352-F838684109CE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B50B5A-7CAE-9A47-CA87-FF6B25A914E5}"/>
              </a:ext>
            </a:extLst>
          </p:cNvPr>
          <p:cNvSpPr txBox="1"/>
          <p:nvPr/>
        </p:nvSpPr>
        <p:spPr>
          <a:xfrm>
            <a:off x="6479487" y="10804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36673F-D339-1009-376F-BEE3CC8A2081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53408A-8704-A6D4-F025-E80EA806B708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147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73C75-CD31-1452-7EFD-1ACF40E5A7BD}"/>
              </a:ext>
            </a:extLst>
          </p:cNvPr>
          <p:cNvSpPr txBox="1"/>
          <p:nvPr/>
        </p:nvSpPr>
        <p:spPr>
          <a:xfrm>
            <a:off x="6877751" y="1966287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　　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32CB5C-9DB3-8BF2-0C2F-94744C34387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E919EE-3D64-5684-AA7F-5E77CB470FB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8377FF-0722-59B5-90EA-F7112020484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689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035F2F-CC0C-F64D-387E-F42110AB765B}"/>
              </a:ext>
            </a:extLst>
          </p:cNvPr>
          <p:cNvSpPr txBox="1"/>
          <p:nvPr/>
        </p:nvSpPr>
        <p:spPr>
          <a:xfrm>
            <a:off x="6820601" y="1277143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がつ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F53BC7-097B-81E9-D582-19AC3B32F3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4CDC8B-107A-571B-9419-56C19C56366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BD989E-41A8-AA6E-2126-D18EC70CEC9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421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357506-C62A-38E9-D89E-E3278D8B9AF7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もん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787B85-E32C-5391-DF5B-3F320C6A271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</a:t>
            </a:r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67481B-E468-E7B8-4D25-1FD27099D7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00B48C-4E7A-3278-FE6D-DF852F74AFF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63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F9CD0E-97F2-8F57-F737-2B2B6F7BF7CA}"/>
              </a:ext>
            </a:extLst>
          </p:cNvPr>
          <p:cNvSpPr txBox="1"/>
          <p:nvPr/>
        </p:nvSpPr>
        <p:spPr>
          <a:xfrm>
            <a:off x="6753926" y="1877218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4C7DA4-30B5-1763-7E6B-D8A981F0D68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5ADBC5-861A-5A30-D573-04B278E120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E644C8-583B-4B90-E676-0FF45BBD7B6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145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722B29-15EA-3D17-0EB9-5861112CEF4A}"/>
              </a:ext>
            </a:extLst>
          </p:cNvPr>
          <p:cNvSpPr txBox="1"/>
          <p:nvPr/>
        </p:nvSpPr>
        <p:spPr>
          <a:xfrm>
            <a:off x="6753926" y="161051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 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F541BB-442D-19D2-46A8-3B8010282E8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9A74B0-1999-47B0-8B64-A708499B6E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7B8C5C-30AB-4F94-B6B9-04592010BD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89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6747AF-813C-D86E-F390-6508F9683D19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げん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6711F3-8C38-1524-2C21-7F7EBD93641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DF2114E-36DE-F15E-5698-EE345195CCA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13C9D-D86D-9C39-DBCD-43FC693D103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52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B9F665-B845-1AB7-CCA0-CDAF12496563}"/>
              </a:ext>
            </a:extLst>
          </p:cNvPr>
          <p:cNvSpPr txBox="1"/>
          <p:nvPr/>
        </p:nvSpPr>
        <p:spPr>
          <a:xfrm>
            <a:off x="6753926" y="14914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3F2637-DB00-BDA1-A7F7-8E9A1AAF3EC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AA1A8E-7904-6FF5-DC0B-2D7A6D72DE9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E26F87-4A2E-520E-4FD5-DFD0A8C634F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9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0037F8-5673-6BB2-7642-CD58D2B3485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DE936F-D972-5575-45DC-06D0A63F8D8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557CC7-78F0-0DC9-D7DA-234AC2B5245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897DFA-3ABD-271B-0A88-D8A5E1BED9A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157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202768-6A3E-E622-BCDE-EDEFD4E1A636}"/>
              </a:ext>
            </a:extLst>
          </p:cNvPr>
          <p:cNvSpPr txBox="1"/>
          <p:nvPr/>
        </p:nvSpPr>
        <p:spPr>
          <a:xfrm>
            <a:off x="6753926" y="14914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74BB81-AA46-8920-5BCF-CE51F7E7F9B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8C221E-28B3-4E90-1AD0-A5212EFC7DF4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C4FEA2-0B0F-3F78-D689-E6701C2337C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545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AD34A1-F5A7-2D21-F242-996F52751F4F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C9EEDA-4DE3-2177-8A1C-9C2F67BD95A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FF1599-264F-3C20-C071-8DF2E968E3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CC5D333-5ABA-50AB-441F-7F49208DF85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546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A575B5-1CB6-F8D8-614E-72A86814C6D4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 こく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B89540-073D-8064-72DA-9C423E83E4D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7F4624-4B7D-07CD-3736-0282333CBA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6173BD-A854-A5EE-7021-1A86F9C25B0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63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ADC479-BE31-AEC1-82D0-3F0C43FA1DA9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57BC61-35B0-D34C-13AD-EB48085C2D0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E62F98-C0CE-6825-030E-9854F8F0554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355063-FFE8-8101-7741-31E0FF4F47A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616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BBBB6B-356C-66CC-A6C7-B18C41335F74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D42F71-7381-56D9-9F1E-1FC23BBE9A2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6819C5-3616-A612-8117-C660E1B6B8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9E6A26-13E6-8566-3318-BA7965ED44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493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CE0B1A-C1D8-46F4-ABE2-6A729310B678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がわ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1380E1-D482-21F3-BDC8-400585F2881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41E24A-6BE8-67C7-E908-B6F3EB0D4B9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BDE51C-256B-665A-C4DD-29AA8E17E0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87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AFCCBD-6DB5-B2DD-E1AC-37454ED1FF04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A1FB12-F4A0-75DE-7561-B77EFB1D307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一人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6861843-1A60-2E16-FA7D-11F5D35869A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A9236BD-D11C-0002-FD01-D461F5D5EE05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EA5297D-26D9-3B83-07E8-0E60E7582A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540B88-1611-313A-287B-96E0A8D052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FE1391-1DBC-67AF-01F6-2EDDDB9A9CC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85F32B1-5A0C-F380-784D-E50E174265CF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05421F9F-F146-9CCE-8232-B323C2923A8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D4DB2B2-32B6-A9C5-EA37-7C719478FB7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8BA1AC-C721-CF29-A648-563B966C6A34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B5263-265C-0610-5AAA-56BB524EF23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F9CEC62-8F65-3489-7FCC-E75C351C4FC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3C3CC6-E861-FE15-6AFD-6CCBCB3F81D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330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27299BC-0A03-C878-2F89-D18CE158EB7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DA5B12C0-E837-81F3-F816-7519451CCD3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A3B12D5-6DD8-8450-A8DA-E5707104EB8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C054C-863B-6C39-78CF-E5CA9C62A746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142A84-0CEB-C274-E6F0-81D1B18A7A6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3FAEF73-02BA-9703-8233-C3B43CB7850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A8286B4-CF2C-77FD-5A10-2C89E2C0FF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709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89AFE3-D198-675F-537B-9296121DF186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はら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0C87AB-FEDE-80BF-3193-2B0288C7643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0465BD-9664-36E5-506A-FFAA8FA8F4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397BD5-AB4E-557D-2473-535949674E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78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EC61A7-4373-CEB7-2BC8-D3C0FC47DDC3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2400C-3972-EBE5-77F9-613609097AF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D9B63B-0FA0-0FCC-3BC6-CF04821AFE2D}"/>
              </a:ext>
            </a:extLst>
          </p:cNvPr>
          <p:cNvSpPr/>
          <p:nvPr/>
        </p:nvSpPr>
        <p:spPr>
          <a:xfrm>
            <a:off x="4455504" y="951378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9A7EFB-B64E-CB00-3B30-E31B52483F23}"/>
              </a:ext>
            </a:extLst>
          </p:cNvPr>
          <p:cNvSpPr/>
          <p:nvPr/>
        </p:nvSpPr>
        <p:spPr>
          <a:xfrm>
            <a:off x="4455504" y="951378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719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8D0363-6880-1110-18B0-F57AAA696E79}"/>
              </a:ext>
            </a:extLst>
          </p:cNvPr>
          <p:cNvSpPr txBox="1"/>
          <p:nvPr/>
        </p:nvSpPr>
        <p:spPr>
          <a:xfrm>
            <a:off x="6786845" y="2366126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17DDC6-CEAB-4A45-220E-7751CFDC8F3B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5AF680-16AF-1945-0B71-AEBEC808898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F7DD17-EF07-2331-D44A-D781A74054C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80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21D57-BC0A-C781-9D8F-87904983EA59}"/>
              </a:ext>
            </a:extLst>
          </p:cNvPr>
          <p:cNvSpPr txBox="1"/>
          <p:nvPr/>
        </p:nvSpPr>
        <p:spPr>
          <a:xfrm>
            <a:off x="6996395" y="1924050"/>
            <a:ext cx="1415772" cy="3233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B4AE5-BB37-83D7-5FF9-11F7950DDFA6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A12D2A-FF12-A02C-3EB7-22D8449578E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1CEF4C-198C-3BC3-D92B-C4A238FD2F6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1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B85759-AB67-09A4-C4E0-C76B4AE8C646}"/>
              </a:ext>
            </a:extLst>
          </p:cNvPr>
          <p:cNvSpPr txBox="1"/>
          <p:nvPr/>
        </p:nvSpPr>
        <p:spPr>
          <a:xfrm>
            <a:off x="675392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8DC46-4C4E-C08E-F000-7B4D316190A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7471D8-5174-7D9C-DBB4-4413E31290C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871356-BC1F-7C3A-C7F5-06CDA2A49C7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622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36361E-33A9-7AB0-9A9D-47A07B7E1D55}"/>
              </a:ext>
            </a:extLst>
          </p:cNvPr>
          <p:cNvSpPr txBox="1"/>
          <p:nvPr/>
        </p:nvSpPr>
        <p:spPr>
          <a:xfrm>
            <a:off x="6772976" y="162956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DFD561-10E6-79BF-A609-25839162D1A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F67164-46D5-59CE-7C32-2D790CC76A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2A64CD-8E59-7812-E6D6-EF037650DE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649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9F23D-73EB-BC91-A053-F831F1E897B8}"/>
              </a:ext>
            </a:extLst>
          </p:cNvPr>
          <p:cNvSpPr txBox="1"/>
          <p:nvPr/>
        </p:nvSpPr>
        <p:spPr>
          <a:xfrm>
            <a:off x="6777320" y="2280401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08A4A4-E341-835C-8477-1E52B778793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8FC443-546C-2BFE-B635-3B2F08C77A43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999152-0889-2463-003F-CBCA870E5D5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8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2456F5-8BAA-F437-6C17-0B3F51EB717B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下ろす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995F12-225F-4E99-2BB6-DD60E8183868}"/>
              </a:ext>
            </a:extLst>
          </p:cNvPr>
          <p:cNvSpPr txBox="1"/>
          <p:nvPr/>
        </p:nvSpPr>
        <p:spPr>
          <a:xfrm>
            <a:off x="6574737" y="15472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CDEC3D-27FB-D6C3-0ABC-3D4AF5830232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1BB705-AA9C-6D5F-DDE5-382385C4826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45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CD519-4570-F716-AB99-B2859D73DB4B}"/>
              </a:ext>
            </a:extLst>
          </p:cNvPr>
          <p:cNvSpPr txBox="1"/>
          <p:nvPr/>
        </p:nvSpPr>
        <p:spPr>
          <a:xfrm>
            <a:off x="6335955" y="747117"/>
            <a:ext cx="1785104" cy="4063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あっと</a:t>
            </a:r>
            <a:endParaRPr lang="en-US" altLang="ja-JP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E22BCC-F3F4-FD83-674E-6F6C63D1754B}"/>
              </a:ext>
            </a:extLst>
          </p:cNvPr>
          <p:cNvSpPr txBox="1"/>
          <p:nvPr/>
        </p:nvSpPr>
        <p:spPr>
          <a:xfrm>
            <a:off x="5320292" y="564296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2EBDE9-B93A-A689-C6C5-08B7DEAA280E}"/>
              </a:ext>
            </a:extLst>
          </p:cNvPr>
          <p:cNvSpPr txBox="1"/>
          <p:nvPr/>
        </p:nvSpPr>
        <p:spPr>
          <a:xfrm>
            <a:off x="3688005" y="1400175"/>
            <a:ext cx="1785104" cy="5591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いう間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1CBF36-CCCE-A1A0-C42D-FE2CA7B5C94E}"/>
              </a:ext>
            </a:extLst>
          </p:cNvPr>
          <p:cNvSpPr/>
          <p:nvPr/>
        </p:nvSpPr>
        <p:spPr>
          <a:xfrm>
            <a:off x="3860800" y="5372100"/>
            <a:ext cx="1459492" cy="1409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82B603-1EA0-B2C1-5774-1672C880C419}"/>
              </a:ext>
            </a:extLst>
          </p:cNvPr>
          <p:cNvSpPr/>
          <p:nvPr/>
        </p:nvSpPr>
        <p:spPr>
          <a:xfrm>
            <a:off x="3860800" y="5372100"/>
            <a:ext cx="1459492" cy="1409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54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C13C2A-EBCB-1715-3CA8-D49F2720BDF3}"/>
              </a:ext>
            </a:extLst>
          </p:cNvPr>
          <p:cNvSpPr txBox="1"/>
          <p:nvPr/>
        </p:nvSpPr>
        <p:spPr>
          <a:xfrm>
            <a:off x="6792026" y="1981993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　　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982E29-B3E1-FC2B-858D-83494384A84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32ADDC-452A-35AA-8BE5-3C0D46B8DE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91C308-D06C-C0B8-388D-2BF3B009228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45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8F7711-0188-F069-5A60-3C0AE4D71F3B}"/>
              </a:ext>
            </a:extLst>
          </p:cNvPr>
          <p:cNvSpPr txBox="1"/>
          <p:nvPr/>
        </p:nvSpPr>
        <p:spPr>
          <a:xfrm>
            <a:off x="6792026" y="1981993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CFFA25-0221-885B-149B-BEC342E88E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81DC05F-736F-0B4A-E8B0-5ED78AB83D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BC1498-1CCB-67C8-E92D-AF915D294DD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85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455017-BFA3-390F-90DA-7D8C6B01C77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風せん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A2355-AAB7-D447-8C43-6BD83F9685DC}"/>
              </a:ext>
            </a:extLst>
          </p:cNvPr>
          <p:cNvSpPr txBox="1"/>
          <p:nvPr/>
        </p:nvSpPr>
        <p:spPr>
          <a:xfrm>
            <a:off x="6631887" y="10804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6C250C-6885-55B7-A7C3-6F0742018818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811F4B-8F91-8B75-68B3-B98BD2AFE45E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44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BDA037-73BF-4051-75A3-6888D2CF7E79}"/>
              </a:ext>
            </a:extLst>
          </p:cNvPr>
          <p:cNvSpPr txBox="1"/>
          <p:nvPr/>
        </p:nvSpPr>
        <p:spPr>
          <a:xfrm>
            <a:off x="6810478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8CD7D7-E279-90CD-0C3E-AC832CA139E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AAC01B-7A03-20AD-E50C-33B3BA726DF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83FBB5-430D-6616-AE2E-6C7B83135D7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39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5EB095-1453-B075-1479-81380BBB88B2}"/>
              </a:ext>
            </a:extLst>
          </p:cNvPr>
          <p:cNvSpPr txBox="1"/>
          <p:nvPr/>
        </p:nvSpPr>
        <p:spPr>
          <a:xfrm>
            <a:off x="6335955" y="747117"/>
            <a:ext cx="1785104" cy="4063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元の</a:t>
            </a:r>
            <a:endParaRPr lang="en-US" altLang="ja-JP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C72205-57D7-8310-9E8F-D8749E3E7B77}"/>
              </a:ext>
            </a:extLst>
          </p:cNvPr>
          <p:cNvSpPr txBox="1"/>
          <p:nvPr/>
        </p:nvSpPr>
        <p:spPr>
          <a:xfrm>
            <a:off x="7968242" y="764911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5435A4-3E7D-2516-B0BB-887AAA75A346}"/>
              </a:ext>
            </a:extLst>
          </p:cNvPr>
          <p:cNvSpPr txBox="1"/>
          <p:nvPr/>
        </p:nvSpPr>
        <p:spPr>
          <a:xfrm>
            <a:off x="3688005" y="1400175"/>
            <a:ext cx="1785104" cy="5591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大きさ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65D056-8300-D648-ACC8-2D9CA780F3B0}"/>
              </a:ext>
            </a:extLst>
          </p:cNvPr>
          <p:cNvSpPr txBox="1"/>
          <p:nvPr/>
        </p:nvSpPr>
        <p:spPr>
          <a:xfrm>
            <a:off x="5320292" y="271843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352BF9-4AEE-6123-CB88-3C7ECF9F0F9B}"/>
              </a:ext>
            </a:extLst>
          </p:cNvPr>
          <p:cNvSpPr/>
          <p:nvPr/>
        </p:nvSpPr>
        <p:spPr>
          <a:xfrm>
            <a:off x="6508750" y="838200"/>
            <a:ext cx="1459492" cy="13398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300257-95B2-1A8B-3F63-CC59CA130BD7}"/>
              </a:ext>
            </a:extLst>
          </p:cNvPr>
          <p:cNvSpPr/>
          <p:nvPr/>
        </p:nvSpPr>
        <p:spPr>
          <a:xfrm>
            <a:off x="6508750" y="838200"/>
            <a:ext cx="1459492" cy="13398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63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7AA930-3D27-277E-7442-554D86D4A869}"/>
              </a:ext>
            </a:extLst>
          </p:cNvPr>
          <p:cNvSpPr txBox="1"/>
          <p:nvPr/>
        </p:nvSpPr>
        <p:spPr>
          <a:xfrm>
            <a:off x="6792026" y="198199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 めん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DE13A6-E0AC-53FD-12EC-AD37D26ECB0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1CDC37-BFE7-C52C-3665-AEDAB0BE375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0D1D92-7F7C-29FE-D98F-2872AD6F6A3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159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A9A95-A46A-DFC8-F1FB-E99FD3BE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すきな場めんを見つけよう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B89267-6D20-190D-3193-8B514F11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A40AAE-BE80-F3B8-9EE9-F3653D2D4E5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8C55B7-70A9-906C-4466-F5FB1BC722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DBFF83-0D92-8A0E-44D0-ABB1730C1463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A81984-65FA-49A2-054B-18C2590404F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320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A9A95-A46A-DFC8-F1FB-E99FD3BE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すきな場めんを見つけよう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B89267-6D20-190D-3193-8B514F11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5821C8-7737-3A46-99BE-AAEC595883EA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D9B597-3E1C-E6B8-F896-3E585F47F9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5601A2-3E24-A28F-0455-0088169A609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5D24B8-A208-75C8-03AA-67991A90647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86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22E22B-8C4D-03C5-C6D7-55BC1AAF3A3E}"/>
              </a:ext>
            </a:extLst>
          </p:cNvPr>
          <p:cNvSpPr txBox="1"/>
          <p:nvPr/>
        </p:nvSpPr>
        <p:spPr>
          <a:xfrm>
            <a:off x="6917394" y="2493321"/>
            <a:ext cx="1292662" cy="20245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1C6E33-FB91-D276-83C3-681A0BEE42F9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61574B-50D5-3848-8671-A06DFB9B49D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480E63-FA43-76AC-0FF8-70D45C4F899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927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042577-2A36-CBC4-3D7E-B0A3FA4851D5}"/>
              </a:ext>
            </a:extLst>
          </p:cNvPr>
          <p:cNvSpPr txBox="1"/>
          <p:nvPr/>
        </p:nvSpPr>
        <p:spPr>
          <a:xfrm>
            <a:off x="6760276" y="165814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しゃ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8D71E6-68FA-1ED9-BBE9-F5BA1C1DB42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EE6696-A0C8-8A5E-5539-B43934911C8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10A54D-28F2-BB2E-58D5-3100E104B0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97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575AC7-B095-1BBB-C2F6-C4CB2138E962}"/>
              </a:ext>
            </a:extLst>
          </p:cNvPr>
          <p:cNvSpPr txBox="1"/>
          <p:nvPr/>
        </p:nvSpPr>
        <p:spPr>
          <a:xfrm>
            <a:off x="6772976" y="156924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9E0164-E6C6-CA8E-6090-7FA6C340AB2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2FE6BB-2B5B-21D5-5713-C81DC6BCBE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863F32-811E-6A75-06FD-29FDA28F737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60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613C37-76B6-0C7B-1079-DE5895CFFDB4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親と子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43D727-9587-7211-8BF8-21C03604D053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5CF3D-8D93-4448-AD76-C4774D67A9C8}"/>
              </a:ext>
            </a:extLst>
          </p:cNvPr>
          <p:cNvSpPr txBox="1"/>
          <p:nvPr/>
        </p:nvSpPr>
        <p:spPr>
          <a:xfrm>
            <a:off x="6546161" y="5173851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EAE503-27F4-FEC6-DB60-39756FC60D76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BE1980C-4182-63F5-5C2E-C9910D651EC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62C019-1282-F8B2-7D7F-A9C7C16F0555}"/>
              </a:ext>
            </a:extLst>
          </p:cNvPr>
          <p:cNvSpPr/>
          <p:nvPr/>
        </p:nvSpPr>
        <p:spPr>
          <a:xfrm>
            <a:off x="4455504" y="478042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E61DBC-B1BE-686A-C946-DEB6A8E59FA7}"/>
              </a:ext>
            </a:extLst>
          </p:cNvPr>
          <p:cNvSpPr/>
          <p:nvPr/>
        </p:nvSpPr>
        <p:spPr>
          <a:xfrm>
            <a:off x="4455504" y="478042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23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CEE59-D54F-3FCC-0517-D20324E43B3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50C4DB-5AD1-0439-6A30-342A5FBD0960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738206C-13A4-EAFC-4323-37C8F3F8E17A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0B93A5-B5AE-2B04-9794-1A1D2BD66AB1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024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67A23F-BE97-A3CF-1917-23ECF61C327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FA49EA-6ED4-38DA-4C7B-2AA61980264D}"/>
              </a:ext>
            </a:extLst>
          </p:cNvPr>
          <p:cNvSpPr txBox="1"/>
          <p:nvPr/>
        </p:nvSpPr>
        <p:spPr>
          <a:xfrm>
            <a:off x="6546160" y="12233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21106C-F532-C7AF-50CE-7930A4A8D82A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E60888-56F9-823F-3985-15F1FE98CDAD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58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FDC8F-D805-E36D-E96A-229D81DEA660}"/>
              </a:ext>
            </a:extLst>
          </p:cNvPr>
          <p:cNvSpPr txBox="1"/>
          <p:nvPr/>
        </p:nvSpPr>
        <p:spPr>
          <a:xfrm>
            <a:off x="6881970" y="3811491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FA7F33-7D97-653A-7D3E-3454978837B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FF732E-B1D2-3106-B752-57CEFFD9B5D9}"/>
              </a:ext>
            </a:extLst>
          </p:cNvPr>
          <p:cNvSpPr/>
          <p:nvPr/>
        </p:nvSpPr>
        <p:spPr>
          <a:xfrm>
            <a:off x="3977439" y="3811491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B856A9-7BC6-705A-84EC-644CBDA11A42}"/>
              </a:ext>
            </a:extLst>
          </p:cNvPr>
          <p:cNvSpPr/>
          <p:nvPr/>
        </p:nvSpPr>
        <p:spPr>
          <a:xfrm>
            <a:off x="3977439" y="3811491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12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0305BF-2450-6A01-29E3-4246BB6FC601}"/>
              </a:ext>
            </a:extLst>
          </p:cNvPr>
          <p:cNvSpPr txBox="1"/>
          <p:nvPr/>
        </p:nvSpPr>
        <p:spPr>
          <a:xfrm>
            <a:off x="6715826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581E25-9EE1-B7F3-AE9D-BF65E6DB464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C7C019-3C18-F74C-9854-A1D6D38D19F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42E731-B068-13B8-DC81-C25CAA0EFC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08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68AB6C-F594-0306-B040-0577218CB56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ED59E8-EBE8-A81F-B065-E778BB554039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7DA140-A978-57AC-B1F1-28A4D739CC3C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3EAA23-BEC1-9590-0F09-DD10346C3124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758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B94B61-9E0F-B4AF-49CB-0D13CA9C17E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8CD8B5-4CB5-399F-39B5-7FA27ADF447D}"/>
              </a:ext>
            </a:extLst>
          </p:cNvPr>
          <p:cNvSpPr txBox="1"/>
          <p:nvPr/>
        </p:nvSpPr>
        <p:spPr>
          <a:xfrm>
            <a:off x="6752492" y="488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93D905-3475-2A21-42B1-ADF6B3B7D48E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175E66-6354-7BA1-C8C6-C9F844C25B2A}"/>
              </a:ext>
            </a:extLst>
          </p:cNvPr>
          <p:cNvSpPr/>
          <p:nvPr/>
        </p:nvSpPr>
        <p:spPr>
          <a:xfrm>
            <a:off x="4515662" y="47573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521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72F51D-D739-E1BE-47D2-7B05CA757518}"/>
              </a:ext>
            </a:extLst>
          </p:cNvPr>
          <p:cNvSpPr txBox="1"/>
          <p:nvPr/>
        </p:nvSpPr>
        <p:spPr>
          <a:xfrm>
            <a:off x="6906326" y="15247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げん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41C7C6-AE6C-1D97-F270-DBDDB262C25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170412-F41B-45ED-C72D-380D304E31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822E78-A62D-A522-F3AC-B1F6C78C0CC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2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3FA2DC-EE4A-B1D6-8EE6-0F4A387403AC}"/>
              </a:ext>
            </a:extLst>
          </p:cNvPr>
          <p:cNvSpPr txBox="1"/>
          <p:nvPr/>
        </p:nvSpPr>
        <p:spPr>
          <a:xfrm>
            <a:off x="6248322" y="489942"/>
            <a:ext cx="249299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0B2BC1-2833-5027-A0E3-E8C8E158BC5B}"/>
              </a:ext>
            </a:extLst>
          </p:cNvPr>
          <p:cNvSpPr txBox="1"/>
          <p:nvPr/>
        </p:nvSpPr>
        <p:spPr>
          <a:xfrm>
            <a:off x="5312131" y="46894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9E07F3-6153-B5DA-3D5F-536E8C6C3D23}"/>
              </a:ext>
            </a:extLst>
          </p:cNvPr>
          <p:cNvSpPr txBox="1"/>
          <p:nvPr/>
        </p:nvSpPr>
        <p:spPr>
          <a:xfrm>
            <a:off x="3159478" y="4527563"/>
            <a:ext cx="2492990" cy="23304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1BBA61-BDDA-2218-CE11-E1F4B579F8BD}"/>
              </a:ext>
            </a:extLst>
          </p:cNvPr>
          <p:cNvSpPr/>
          <p:nvPr/>
        </p:nvSpPr>
        <p:spPr>
          <a:xfrm>
            <a:off x="3388129" y="460495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04653F-2825-3E76-B981-30CE3A6C6EBE}"/>
              </a:ext>
            </a:extLst>
          </p:cNvPr>
          <p:cNvSpPr/>
          <p:nvPr/>
        </p:nvSpPr>
        <p:spPr>
          <a:xfrm>
            <a:off x="3388129" y="460495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637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FB56F4-4D58-37BC-B0FF-F77510B4C62A}"/>
              </a:ext>
            </a:extLst>
          </p:cNvPr>
          <p:cNvSpPr txBox="1"/>
          <p:nvPr/>
        </p:nvSpPr>
        <p:spPr>
          <a:xfrm>
            <a:off x="6906326" y="15247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2C20E-DB34-58A1-59D8-5D17ACAF06C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1C4261-B849-A996-6D70-4F0A9859CD7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8AE9F5-044D-11F9-BC62-C13D15A520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645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D2B11-7691-454C-9858-1A6A7A28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じゅんじょ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A6EB8B-50E7-0BEC-E1EB-6D9EDED1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0053E-0F78-4C32-74E2-EA9F008B2B60}"/>
              </a:ext>
            </a:extLst>
          </p:cNvPr>
          <p:cNvSpPr txBox="1"/>
          <p:nvPr/>
        </p:nvSpPr>
        <p:spPr>
          <a:xfrm>
            <a:off x="3305097" y="1051917"/>
            <a:ext cx="249299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4FE32C-EE51-10EC-8986-48D81EF4024F}"/>
              </a:ext>
            </a:extLst>
          </p:cNvPr>
          <p:cNvSpPr txBox="1"/>
          <p:nvPr/>
        </p:nvSpPr>
        <p:spPr>
          <a:xfrm>
            <a:off x="8312506" y="8318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EA04EC-55D9-2D07-5F9D-6F85D3ECF745}"/>
              </a:ext>
            </a:extLst>
          </p:cNvPr>
          <p:cNvSpPr txBox="1"/>
          <p:nvPr/>
        </p:nvSpPr>
        <p:spPr>
          <a:xfrm>
            <a:off x="5950303" y="747117"/>
            <a:ext cx="2492990" cy="23304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CC8B5D-D18B-A5EC-A6A0-FBB745F4766B}"/>
              </a:ext>
            </a:extLst>
          </p:cNvPr>
          <p:cNvSpPr/>
          <p:nvPr/>
        </p:nvSpPr>
        <p:spPr>
          <a:xfrm>
            <a:off x="6160347" y="747117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FA45055-454B-33E2-4580-D92377684561}"/>
              </a:ext>
            </a:extLst>
          </p:cNvPr>
          <p:cNvSpPr/>
          <p:nvPr/>
        </p:nvSpPr>
        <p:spPr>
          <a:xfrm>
            <a:off x="6160347" y="747117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356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557759-70D8-2DDA-BCAB-C5D008BC6E36}"/>
              </a:ext>
            </a:extLst>
          </p:cNvPr>
          <p:cNvSpPr txBox="1"/>
          <p:nvPr/>
        </p:nvSpPr>
        <p:spPr>
          <a:xfrm>
            <a:off x="6668201" y="20105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45CFC-42CC-E011-D589-7601AB43728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69C790-B4FB-6479-1E85-596B26AA696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8A62DB-E5C7-DAC3-8596-9A125C43CA2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50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0CDEAE-B7BC-67EB-7F33-A45203B1F552}"/>
              </a:ext>
            </a:extLst>
          </p:cNvPr>
          <p:cNvSpPr txBox="1"/>
          <p:nvPr/>
        </p:nvSpPr>
        <p:spPr>
          <a:xfrm>
            <a:off x="6917394" y="2493321"/>
            <a:ext cx="1292662" cy="20245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8CE767-5CF3-7E5B-AD2A-BBC4B5727B1A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D7FEB0-5F1C-7C79-C8BD-E707BB92C73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7A3AF0-FA77-0749-3701-1883A5148C9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72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4DC87C-EB60-A40C-91FE-2D93F0E6D6DB}"/>
              </a:ext>
            </a:extLst>
          </p:cNvPr>
          <p:cNvSpPr txBox="1"/>
          <p:nvPr/>
        </p:nvSpPr>
        <p:spPr>
          <a:xfrm>
            <a:off x="6887276" y="202009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ぶん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50410-1046-96C9-28E6-A8026B8695F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07DE5D-346A-C145-BF64-BE298E0FAC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C79871-DA01-E503-9351-1617956085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89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D701D0-8461-920C-9315-645CF2A5CB6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9BA2C9-50B6-A590-1255-D1FFF299229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089601-2B8C-125A-DE55-EEAA2E5913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3B0A50-D2F9-F302-3408-0BFE4EFAF73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40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話そう、二年生のわたし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5619CF-1051-EADF-77E9-2497E80242D8}"/>
              </a:ext>
            </a:extLst>
          </p:cNvPr>
          <p:cNvSpPr txBox="1"/>
          <p:nvPr/>
        </p:nvSpPr>
        <p:spPr>
          <a:xfrm>
            <a:off x="6917394" y="2194677"/>
            <a:ext cx="1292662" cy="2878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636169-A49F-AECE-A320-BE73D84D0EC4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FAAF8A-CB45-99B5-3F3D-F3BC35A7CD3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EB68AC-1260-D8F0-90A6-7EBFD403D64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1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話そう、二年生のわたし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B12416-18F2-08A9-A2CB-94D0394CA24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09C1C0-19D6-B6A4-B4AC-2E7BF6D4E9AC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A32D8B-CB97-A1F1-DB84-7074D2EB486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962860-B18B-FD8B-4C93-71BB94E0F67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467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CBBE63-86B2-13E4-8130-F81F9F956B9F}"/>
              </a:ext>
            </a:extLst>
          </p:cNvPr>
          <p:cNvSpPr txBox="1"/>
          <p:nvPr/>
        </p:nvSpPr>
        <p:spPr>
          <a:xfrm>
            <a:off x="2683799" y="4832363"/>
            <a:ext cx="2492990" cy="20256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1D404C-788F-4289-FC4D-A6A9EC1B6D87}"/>
              </a:ext>
            </a:extLst>
          </p:cNvPr>
          <p:cNvSpPr txBox="1"/>
          <p:nvPr/>
        </p:nvSpPr>
        <p:spPr>
          <a:xfrm>
            <a:off x="5036230" y="49526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AF85A7-72DB-8A2B-46FE-60ADF69ACE44}"/>
              </a:ext>
            </a:extLst>
          </p:cNvPr>
          <p:cNvSpPr txBox="1"/>
          <p:nvPr/>
        </p:nvSpPr>
        <p:spPr>
          <a:xfrm>
            <a:off x="6096000" y="747117"/>
            <a:ext cx="1877437" cy="57013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110DDF-7EEC-8672-6412-F6B64EB90B43}"/>
              </a:ext>
            </a:extLst>
          </p:cNvPr>
          <p:cNvSpPr/>
          <p:nvPr/>
        </p:nvSpPr>
        <p:spPr>
          <a:xfrm>
            <a:off x="3010712" y="4751000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CEF53-A703-E5B1-28F2-B101F4A68AC6}"/>
              </a:ext>
            </a:extLst>
          </p:cNvPr>
          <p:cNvSpPr/>
          <p:nvPr/>
        </p:nvSpPr>
        <p:spPr>
          <a:xfrm>
            <a:off x="3010712" y="4751000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68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12A66C-2C30-3A6A-72BA-4CB82AD7FB77}"/>
              </a:ext>
            </a:extLst>
          </p:cNvPr>
          <p:cNvSpPr txBox="1"/>
          <p:nvPr/>
        </p:nvSpPr>
        <p:spPr>
          <a:xfrm>
            <a:off x="6887276" y="200104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3CE1E-1D24-08FA-5FDE-91245F5CDF9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C67567-42EE-8458-4360-1164F519C0C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80AD11-0B3D-BD79-B6B8-939ED4615BB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13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5959E0-1040-5469-517F-CBDA6A732B5B}"/>
              </a:ext>
            </a:extLst>
          </p:cNvPr>
          <p:cNvSpPr txBox="1"/>
          <p:nvPr/>
        </p:nvSpPr>
        <p:spPr>
          <a:xfrm>
            <a:off x="6917394" y="2194677"/>
            <a:ext cx="1292662" cy="2878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469022-3F99-55B9-50DF-C48EEA1D80C2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363B62-E84A-2756-B071-D7D13CF1CB4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895317-CDC1-7558-CF50-A3D64A7F433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0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7445B-0C5F-EBB7-D745-E80BA25B7CAD}"/>
              </a:ext>
            </a:extLst>
          </p:cNvPr>
          <p:cNvSpPr txBox="1"/>
          <p:nvPr/>
        </p:nvSpPr>
        <p:spPr>
          <a:xfrm>
            <a:off x="6915851" y="144859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B983E6-C208-D970-9287-601FBB6FA40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DA6013-2A3D-BEB5-2B70-23FDF3CCD1E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547702-3900-BCA4-FF51-EA16AEE54D7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84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6D1B1F-3948-375A-87F3-53475416DD74}"/>
              </a:ext>
            </a:extLst>
          </p:cNvPr>
          <p:cNvSpPr txBox="1"/>
          <p:nvPr/>
        </p:nvSpPr>
        <p:spPr>
          <a:xfrm>
            <a:off x="6782501" y="17724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13430F-67AD-18A0-9B2C-8449C26B45F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D830A3-7DA3-BE36-06E0-5FC399EE26E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0EAF46-B74D-19E5-3313-20B05788CD8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691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7CE5FC-D56B-27D0-5C7F-05BF374AC068}"/>
              </a:ext>
            </a:extLst>
          </p:cNvPr>
          <p:cNvSpPr txBox="1"/>
          <p:nvPr/>
        </p:nvSpPr>
        <p:spPr>
          <a:xfrm>
            <a:off x="6906326" y="15628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げん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EA0F9-7944-D199-085B-7FEA503C0E8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30C26D-FD3E-7198-5139-ED281FC3A68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D40E84-732C-4166-ECB6-F03D0F4BF9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710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B2DD2C-D014-B42D-7941-A853EFEECA1F}"/>
              </a:ext>
            </a:extLst>
          </p:cNvPr>
          <p:cNvSpPr txBox="1"/>
          <p:nvPr/>
        </p:nvSpPr>
        <p:spPr>
          <a:xfrm>
            <a:off x="6906326" y="15628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りん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529BF7-0306-B0D3-046D-190641DC3E0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2CF4A9-39F5-B336-B642-D7F5E1E54C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B2549B-93A4-7575-F5D6-06A9D0886EC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94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8C544B-5B76-62A9-0F22-5BB33156727B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下げる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E92F75-466A-4E0B-6C0A-14728BB00E8E}"/>
              </a:ext>
            </a:extLst>
          </p:cNvPr>
          <p:cNvSpPr txBox="1"/>
          <p:nvPr/>
        </p:nvSpPr>
        <p:spPr>
          <a:xfrm>
            <a:off x="6527110" y="152816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4E5AB8-7C39-8342-C5E3-EF8701E6A315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B1E1B6-477E-39DA-B491-14DA26FC1179}"/>
              </a:ext>
            </a:extLst>
          </p:cNvPr>
          <p:cNvSpPr/>
          <p:nvPr/>
        </p:nvSpPr>
        <p:spPr>
          <a:xfrm>
            <a:off x="4455504" y="951378"/>
            <a:ext cx="2089675" cy="1936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713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F77C4BA7-EFC0-4AA5-9FEF-9B004C09E199}"/>
</file>

<file path=customXml/itemProps2.xml><?xml version="1.0" encoding="utf-8"?>
<ds:datastoreItem xmlns:ds="http://schemas.openxmlformats.org/officeDocument/2006/customXml" ds:itemID="{8EE11E79-895A-447A-80A4-39E3D6E0889F}"/>
</file>

<file path=customXml/itemProps3.xml><?xml version="1.0" encoding="utf-8"?>
<ds:datastoreItem xmlns:ds="http://schemas.openxmlformats.org/officeDocument/2006/customXml" ds:itemID="{0A4FBB35-6B75-40E7-B069-D65464DACCED}"/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1212</Words>
  <Application>Microsoft Office PowerPoint</Application>
  <PresentationFormat>ワイド画面</PresentationFormat>
  <Paragraphs>568</Paragraphs>
  <Slides>133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133</vt:i4>
      </vt:variant>
    </vt:vector>
  </HeadingPairs>
  <TitlesOfParts>
    <vt:vector size="13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としょかんへ行こう</vt:lpstr>
      <vt:lpstr>としょかんへ行こう</vt:lpstr>
      <vt:lpstr>としょかんへ行こう</vt:lpstr>
      <vt:lpstr>かんじの書き方</vt:lpstr>
      <vt:lpstr>かんじの書き方</vt:lpstr>
      <vt:lpstr>かんじの書き方</vt:lpstr>
      <vt:lpstr>かんじの書き方</vt:lpstr>
      <vt:lpstr>かんじの書き方</vt:lpstr>
      <vt:lpstr>かんじの書き方</vt:lpstr>
      <vt:lpstr>かんじの書き方</vt:lpstr>
      <vt:lpstr>はたらく人に話を聞こう</vt:lpstr>
      <vt:lpstr>はたらく人に話を聞こう</vt:lpstr>
      <vt:lpstr>はたらく人に話を聞こう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かんさつしたことを書こう</vt:lpstr>
      <vt:lpstr>かんさつしたことを書こう</vt:lpstr>
      <vt:lpstr>かんさつしたことを書こう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すきな場めんを見つけよう</vt:lpstr>
      <vt:lpstr>すきな場めんを見つけよう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じゅんじょ</vt:lpstr>
      <vt:lpstr>こんなことをしているよ</vt:lpstr>
      <vt:lpstr>こんなことをしているよ</vt:lpstr>
      <vt:lpstr>こんなことをしているよ</vt:lpstr>
      <vt:lpstr>話そう、二年生のわたし</vt:lpstr>
      <vt:lpstr>話そう、二年生のわたし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二つの文しょうをくらべよう</vt:lpstr>
      <vt:lpstr>みんなで話し合おう</vt:lpstr>
      <vt:lpstr>みんなで話し合おう</vt:lpstr>
      <vt:lpstr>みんなで話し合おう</vt:lpstr>
      <vt:lpstr>みんなで話し合おう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絵を見てお話を書こう</vt:lpstr>
      <vt:lpstr>絵を見てお話を書こう</vt:lpstr>
      <vt:lpstr>絵を見てお話を書こう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150</cp:revision>
  <dcterms:created xsi:type="dcterms:W3CDTF">2024-02-21T00:58:29Z</dcterms:created>
  <dcterms:modified xsi:type="dcterms:W3CDTF">2024-06-14T01:35:34Z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