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106"/>
  </p:notesMasterIdLst>
  <p:sldIdLst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  <p:sldId id="299" r:id="rId40"/>
    <p:sldId id="360" r:id="rId41"/>
    <p:sldId id="367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0" r:id="rId53"/>
    <p:sldId id="311" r:id="rId54"/>
    <p:sldId id="312" r:id="rId55"/>
    <p:sldId id="313" r:id="rId56"/>
    <p:sldId id="322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3" r:id="rId66"/>
    <p:sldId id="324" r:id="rId67"/>
    <p:sldId id="325" r:id="rId68"/>
    <p:sldId id="326" r:id="rId69"/>
    <p:sldId id="327" r:id="rId70"/>
    <p:sldId id="328" r:id="rId71"/>
    <p:sldId id="329" r:id="rId72"/>
    <p:sldId id="330" r:id="rId73"/>
    <p:sldId id="331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7" r:id="rId87"/>
    <p:sldId id="348" r:id="rId88"/>
    <p:sldId id="349" r:id="rId89"/>
    <p:sldId id="350" r:id="rId90"/>
    <p:sldId id="351" r:id="rId91"/>
    <p:sldId id="352" r:id="rId92"/>
    <p:sldId id="353" r:id="rId93"/>
    <p:sldId id="354" r:id="rId94"/>
    <p:sldId id="355" r:id="rId95"/>
    <p:sldId id="356" r:id="rId96"/>
    <p:sldId id="357" r:id="rId97"/>
    <p:sldId id="358" r:id="rId98"/>
    <p:sldId id="359" r:id="rId99"/>
    <p:sldId id="361" r:id="rId100"/>
    <p:sldId id="362" r:id="rId101"/>
    <p:sldId id="363" r:id="rId102"/>
    <p:sldId id="364" r:id="rId103"/>
    <p:sldId id="365" r:id="rId104"/>
    <p:sldId id="366" r:id="rId10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833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3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9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5" d="100"/>
        <a:sy n="105" d="100"/>
      </p:scale>
      <p:origin x="0" y="-234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6" Type="http://schemas.openxmlformats.org/officeDocument/2006/relationships/slide" Target="slides/slide12.xml"/><Relationship Id="rId107" Type="http://schemas.openxmlformats.org/officeDocument/2006/relationships/presProps" Target="presProps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viewProps" Target="viewProps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theme" Target="theme/theme1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tableStyles" Target="tableStyles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58F6F-9B3A-4626-A771-B339AE670955}" type="datetimeFigureOut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91538-9A3C-49A3-AC35-99FA389EB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850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D402-4A5F-4B87-8ED3-ADE7E2D0E914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F328-8A62-4870-88F9-63E55AD5DF49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5C39-D9FF-4304-9613-AF928ABAA0FC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D8057288-AD85-7E9A-6956-EB2013474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FFD833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770C36E8-8BAD-DA0E-0203-6866AC24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2313-F02D-47FB-8098-5A47A82C6E6A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71BF-927F-4C63-A1E2-5EB70DFE029C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9E24-7CCF-4FF4-B9B3-270246BA38A4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9703-8F50-44F2-A178-817020530D8D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B5A3-C2A6-49AD-839C-5D11B84FB0D7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5339-058B-4143-9F5F-C968C289DCEE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3CCB-DDF2-4884-950E-1EF34A72C9E9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44EFF-509B-4298-A052-9722D0C754DE}" type="datetime1">
              <a:rPr kumimoji="1" lang="ja-JP" altLang="en-US" smtClean="0"/>
              <a:t>2024/7/11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13" Type="http://schemas.openxmlformats.org/officeDocument/2006/relationships/slide" Target="slide83.xml"/><Relationship Id="rId18" Type="http://schemas.openxmlformats.org/officeDocument/2006/relationships/slide" Target="slide62.xml"/><Relationship Id="rId3" Type="http://schemas.openxmlformats.org/officeDocument/2006/relationships/slide" Target="slide2.xml"/><Relationship Id="rId21" Type="http://schemas.openxmlformats.org/officeDocument/2006/relationships/slide" Target="slide89.xml"/><Relationship Id="rId7" Type="http://schemas.openxmlformats.org/officeDocument/2006/relationships/slide" Target="slide44.xml"/><Relationship Id="rId12" Type="http://schemas.openxmlformats.org/officeDocument/2006/relationships/slide" Target="slide67.xml"/><Relationship Id="rId17" Type="http://schemas.openxmlformats.org/officeDocument/2006/relationships/slide" Target="slide77.xml"/><Relationship Id="rId2" Type="http://schemas.openxmlformats.org/officeDocument/2006/relationships/image" Target="../media/image1.png"/><Relationship Id="rId16" Type="http://schemas.openxmlformats.org/officeDocument/2006/relationships/slide" Target="slide73.xml"/><Relationship Id="rId20" Type="http://schemas.openxmlformats.org/officeDocument/2006/relationships/slide" Target="slide4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9.xml"/><Relationship Id="rId11" Type="http://schemas.openxmlformats.org/officeDocument/2006/relationships/slide" Target="slide65.xml"/><Relationship Id="rId5" Type="http://schemas.openxmlformats.org/officeDocument/2006/relationships/slide" Target="slide13.xml"/><Relationship Id="rId15" Type="http://schemas.openxmlformats.org/officeDocument/2006/relationships/slide" Target="slide70.xml"/><Relationship Id="rId23" Type="http://schemas.openxmlformats.org/officeDocument/2006/relationships/slide" Target="slide96.xml"/><Relationship Id="rId10" Type="http://schemas.openxmlformats.org/officeDocument/2006/relationships/slide" Target="slide52.xml"/><Relationship Id="rId19" Type="http://schemas.openxmlformats.org/officeDocument/2006/relationships/image" Target="../media/image2.png"/><Relationship Id="rId4" Type="http://schemas.openxmlformats.org/officeDocument/2006/relationships/slide" Target="slide10.xml"/><Relationship Id="rId9" Type="http://schemas.openxmlformats.org/officeDocument/2006/relationships/slide" Target="slide50.xml"/><Relationship Id="rId14" Type="http://schemas.openxmlformats.org/officeDocument/2006/relationships/slide" Target="slide68.xml"/><Relationship Id="rId22" Type="http://schemas.openxmlformats.org/officeDocument/2006/relationships/slide" Target="slide9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ã¯ã©ã²ã®ã¤ã©ã¹ã">
            <a:extLst>
              <a:ext uri="{FF2B5EF4-FFF2-40B4-BE49-F238E27FC236}">
                <a16:creationId xmlns:a16="http://schemas.microsoft.com/office/drawing/2014/main" id="{FC6B4AD4-5922-4407-822B-1731FA4C4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169" y="1437038"/>
            <a:ext cx="2201831" cy="212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クリックでこたえが出ます。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2432" y="2267316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サラダで　げんき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62FD83-E942-4B0F-A71A-AC943CB60700}"/>
              </a:ext>
            </a:extLst>
          </p:cNvPr>
          <p:cNvSpPr txBox="1"/>
          <p:nvPr/>
        </p:nvSpPr>
        <p:spPr>
          <a:xfrm>
            <a:off x="262432" y="267255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なにに　見えるかな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2C71DEE-0FED-45E8-A065-F8EA71EC92C9}"/>
              </a:ext>
            </a:extLst>
          </p:cNvPr>
          <p:cNvSpPr txBox="1"/>
          <p:nvPr/>
        </p:nvSpPr>
        <p:spPr>
          <a:xfrm>
            <a:off x="262432" y="3092533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よう日と　日づけ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EDD26F0-8C07-489D-9E7D-1FA75E1E9C89}"/>
              </a:ext>
            </a:extLst>
          </p:cNvPr>
          <p:cNvSpPr txBox="1"/>
          <p:nvPr/>
        </p:nvSpPr>
        <p:spPr>
          <a:xfrm>
            <a:off x="262432" y="3512535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はっけんしたよ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CB85B3E-CFBF-4B3F-B47B-8E2C51A53784}"/>
              </a:ext>
            </a:extLst>
          </p:cNvPr>
          <p:cNvSpPr txBox="1"/>
          <p:nvPr/>
        </p:nvSpPr>
        <p:spPr>
          <a:xfrm>
            <a:off x="262432" y="3917971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ひらがなをつかおう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58B2C0E-4DD4-4531-8FC3-0A56943E212D}"/>
              </a:ext>
            </a:extLst>
          </p:cNvPr>
          <p:cNvSpPr txBox="1"/>
          <p:nvPr/>
        </p:nvSpPr>
        <p:spPr>
          <a:xfrm>
            <a:off x="262432" y="4767042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「のりものカード」をつくろう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A7EF284-13F4-4A73-853B-F60D98D5CCBD}"/>
              </a:ext>
            </a:extLst>
          </p:cNvPr>
          <p:cNvSpPr txBox="1"/>
          <p:nvPr/>
        </p:nvSpPr>
        <p:spPr>
          <a:xfrm>
            <a:off x="262432" y="518785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すきなきょうかをはなそう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190E0A4-7FB7-4C1F-ABB0-FAAFF8D2C334}"/>
              </a:ext>
            </a:extLst>
          </p:cNvPr>
          <p:cNvSpPr txBox="1"/>
          <p:nvPr/>
        </p:nvSpPr>
        <p:spPr>
          <a:xfrm>
            <a:off x="262432" y="571107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おとうとねずみ　チロ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94BE568-F91A-4966-80A2-90D60342F4F1}"/>
              </a:ext>
            </a:extLst>
          </p:cNvPr>
          <p:cNvSpPr txBox="1"/>
          <p:nvPr/>
        </p:nvSpPr>
        <p:spPr>
          <a:xfrm>
            <a:off x="5822678" y="2344597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すきなおはなしは　なにかな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CB7947B-07F2-4A39-8C2E-10B586D46E9A}"/>
              </a:ext>
            </a:extLst>
          </p:cNvPr>
          <p:cNvSpPr txBox="1"/>
          <p:nvPr/>
        </p:nvSpPr>
        <p:spPr>
          <a:xfrm>
            <a:off x="5822678" y="2731145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むかしばなしをたのしもう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2A3F303-08C3-40B8-A16E-C56118B18FED}"/>
              </a:ext>
            </a:extLst>
          </p:cNvPr>
          <p:cNvSpPr txBox="1"/>
          <p:nvPr/>
        </p:nvSpPr>
        <p:spPr>
          <a:xfrm>
            <a:off x="5822678" y="4876387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スイミー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3E44C99-DD53-48F4-A9B1-E06ADBDD7360}"/>
              </a:ext>
            </a:extLst>
          </p:cNvPr>
          <p:cNvSpPr txBox="1"/>
          <p:nvPr/>
        </p:nvSpPr>
        <p:spPr>
          <a:xfrm>
            <a:off x="5822679" y="3136379"/>
            <a:ext cx="636932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おはなしをかこう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ABD5FD4-93DA-45CB-9A24-E5033597CDE9}"/>
              </a:ext>
            </a:extLst>
          </p:cNvPr>
          <p:cNvSpPr txBox="1"/>
          <p:nvPr/>
        </p:nvSpPr>
        <p:spPr>
          <a:xfrm>
            <a:off x="5822678" y="3554207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子どもをまもるどうぶつたち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5650C25-616E-4877-8A96-23F77368EE68}"/>
              </a:ext>
            </a:extLst>
          </p:cNvPr>
          <p:cNvSpPr txBox="1"/>
          <p:nvPr/>
        </p:nvSpPr>
        <p:spPr>
          <a:xfrm>
            <a:off x="5822678" y="400315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小学校のことをしょうかいしよう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DF4D3D-0FB4-4E2D-8512-3840ACB51EDD}"/>
              </a:ext>
            </a:extLst>
          </p:cNvPr>
          <p:cNvSpPr txBox="1"/>
          <p:nvPr/>
        </p:nvSpPr>
        <p:spPr>
          <a:xfrm>
            <a:off x="5822678" y="4410146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かん字をつかおう　</a:t>
            </a:r>
            <a:r>
              <a:rPr lang="en-US" altLang="ja-JP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3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EDC2A5C-1C41-45C2-A965-40338BBE8756}"/>
              </a:ext>
            </a:extLst>
          </p:cNvPr>
          <p:cNvSpPr txBox="1"/>
          <p:nvPr/>
        </p:nvSpPr>
        <p:spPr>
          <a:xfrm>
            <a:off x="263838" y="612439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かん字をつかおう　</a:t>
            </a:r>
            <a:r>
              <a:rPr lang="en-US" altLang="ja-JP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1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B875772-EA72-40A9-87A2-EBA68C20BA18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D833"/>
          </a:solidFill>
          <a:ln>
            <a:solidFill>
              <a:srgbClr val="FFD83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E3C3DD8-C1B6-4554-B1CD-F2CC7E7E7588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7E7D293-CA44-4992-A670-18847767F3D1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ã¤ãã®ãã¼ã·ã¹ãã®ã¤ã©ã¹ã">
            <a:extLst>
              <a:ext uri="{FF2B5EF4-FFF2-40B4-BE49-F238E27FC236}">
                <a16:creationId xmlns:a16="http://schemas.microsoft.com/office/drawing/2014/main" id="{9696C3FC-F2DD-4B2F-9E36-43CE421D5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398" y="4067325"/>
            <a:ext cx="1696029" cy="169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EC92CB-1FFE-01B5-198C-FE073E50B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z="1050" smtClean="0"/>
              <a:t>0</a:t>
            </a:fld>
            <a:endParaRPr kumimoji="1" lang="ja-JP" altLang="en-US" sz="105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207556-7E76-9B18-12C5-053DCD0A2693}"/>
              </a:ext>
            </a:extLst>
          </p:cNvPr>
          <p:cNvSpPr txBox="1"/>
          <p:nvPr/>
        </p:nvSpPr>
        <p:spPr>
          <a:xfrm>
            <a:off x="262432" y="4303213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いろいろな　ふね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614029-D8AE-9F95-C36B-A2DFE65B6C34}"/>
              </a:ext>
            </a:extLst>
          </p:cNvPr>
          <p:cNvSpPr txBox="1"/>
          <p:nvPr/>
        </p:nvSpPr>
        <p:spPr>
          <a:xfrm>
            <a:off x="5822678" y="5340672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かたちのにているかん字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2CB563-298C-828F-7C97-3E5553F488E2}"/>
              </a:ext>
            </a:extLst>
          </p:cNvPr>
          <p:cNvSpPr txBox="1"/>
          <p:nvPr/>
        </p:nvSpPr>
        <p:spPr>
          <a:xfrm>
            <a:off x="5822678" y="5803418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一年かんのおもいでブック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hlinkClick r:id="rId23" action="ppaction://hlinksldjump"/>
            <a:extLst>
              <a:ext uri="{FF2B5EF4-FFF2-40B4-BE49-F238E27FC236}">
                <a16:creationId xmlns:a16="http://schemas.microsoft.com/office/drawing/2014/main" id="{3DD27B8A-1795-A7F3-E4D1-5B0318534F40}"/>
              </a:ext>
            </a:extLst>
          </p:cNvPr>
          <p:cNvSpPr txBox="1"/>
          <p:nvPr/>
        </p:nvSpPr>
        <p:spPr>
          <a:xfrm>
            <a:off x="5822678" y="6277212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かん字をつかおう　４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A40C3-2965-D48E-13F3-3FDA19AA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なにに見えるかな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2D6EE-403C-BFB8-78DE-966EDEAE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E27888-DB2C-6595-636D-0B770C0D7C7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883004-3B8E-2CF7-CD54-6979365BF70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5FE3FD-1DE3-70A8-0B3D-A31B864725CE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F432924-E05F-25C5-A16C-DC5418EA3586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2113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6F5C91-AB57-326A-F885-658F08986EB3}"/>
              </a:ext>
            </a:extLst>
          </p:cNvPr>
          <p:cNvSpPr txBox="1"/>
          <p:nvPr/>
        </p:nvSpPr>
        <p:spPr>
          <a:xfrm>
            <a:off x="4259502" y="899318"/>
            <a:ext cx="2492990" cy="5958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夕やけ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0240F3-3BDA-D540-5CDE-8BE321C7A68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1938E0F-AD70-383B-439C-D0765FEBF01A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3810680-AD94-27A6-983E-F0C0DB5D829E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6931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547F5C-1E6F-1254-A3A8-AF04AF5AA56F}"/>
              </a:ext>
            </a:extLst>
          </p:cNvPr>
          <p:cNvSpPr txBox="1"/>
          <p:nvPr/>
        </p:nvSpPr>
        <p:spPr>
          <a:xfrm>
            <a:off x="6996395" y="2415245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715951-E9C6-7BA6-814B-8A33A0B79518}"/>
              </a:ext>
            </a:extLst>
          </p:cNvPr>
          <p:cNvSpPr txBox="1"/>
          <p:nvPr/>
        </p:nvSpPr>
        <p:spPr>
          <a:xfrm>
            <a:off x="3816000" y="2340000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852C375-950C-90CF-F376-833303EECD70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747879A-4017-79EB-B7A2-644C1881527B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760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A40C3-2965-D48E-13F3-3FDA19AA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なにに見えるかな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2D6EE-403C-BFB8-78DE-966EDEAE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DA965C-2AA2-BC2E-4D51-8F2A68C2AD3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3DAB55-DE87-28A8-000C-CE740FE9247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29971E1-6670-62DC-B9C3-1F62F989D04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065B3E-6CA8-2BFE-96D3-FAF2032823B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588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A40C3-2965-D48E-13F3-3FDA19AA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なにに見えるかな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2D6EE-403C-BFB8-78DE-966EDEAE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7559E38-9AB1-B1F5-860E-E1DE5A16D499}"/>
              </a:ext>
            </a:extLst>
          </p:cNvPr>
          <p:cNvSpPr txBox="1"/>
          <p:nvPr/>
        </p:nvSpPr>
        <p:spPr>
          <a:xfrm>
            <a:off x="3493311" y="651867"/>
            <a:ext cx="4431983" cy="62823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気を</a:t>
            </a:r>
            <a:endParaRPr kumimoji="1" lang="en-US" altLang="ja-JP" sz="13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3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</a:t>
            </a:r>
            <a:r>
              <a:rPr kumimoji="1" lang="ja-JP" altLang="en-US" sz="13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つける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685E707-A2B0-F185-EAC1-8F65395A3A16}"/>
              </a:ext>
            </a:extLst>
          </p:cNvPr>
          <p:cNvSpPr txBox="1"/>
          <p:nvPr/>
        </p:nvSpPr>
        <p:spPr>
          <a:xfrm>
            <a:off x="7729263" y="888950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F23575E4-C9A9-56C9-C76F-D289EBCDF2DC}"/>
              </a:ext>
            </a:extLst>
          </p:cNvPr>
          <p:cNvSpPr/>
          <p:nvPr/>
        </p:nvSpPr>
        <p:spPr>
          <a:xfrm>
            <a:off x="5953124" y="651867"/>
            <a:ext cx="1776139" cy="179760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A8C28E2-301D-92AB-696B-0973EE8E047C}"/>
              </a:ext>
            </a:extLst>
          </p:cNvPr>
          <p:cNvSpPr/>
          <p:nvPr/>
        </p:nvSpPr>
        <p:spPr>
          <a:xfrm>
            <a:off x="5953124" y="651867"/>
            <a:ext cx="1776139" cy="179760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646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8C4281-49B8-780F-EAA4-6B163B44A8AF}"/>
              </a:ext>
            </a:extLst>
          </p:cNvPr>
          <p:cNvSpPr txBox="1"/>
          <p:nvPr/>
        </p:nvSpPr>
        <p:spPr>
          <a:xfrm>
            <a:off x="3493276" y="651867"/>
            <a:ext cx="4431983" cy="62823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3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お日</a:t>
            </a:r>
            <a:endParaRPr kumimoji="1" lang="en-US" altLang="ja-JP" sz="13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13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</a:t>
            </a:r>
            <a:r>
              <a:rPr kumimoji="1" lang="ja-JP" altLang="en-US" sz="13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さま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EBD4A08-50B1-4B65-0D11-8DF5D422D828}"/>
              </a:ext>
            </a:extLst>
          </p:cNvPr>
          <p:cNvSpPr txBox="1"/>
          <p:nvPr/>
        </p:nvSpPr>
        <p:spPr>
          <a:xfrm>
            <a:off x="7729263" y="2517219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187002C-2025-0933-CE44-5C34558D90B2}"/>
              </a:ext>
            </a:extLst>
          </p:cNvPr>
          <p:cNvSpPr/>
          <p:nvPr/>
        </p:nvSpPr>
        <p:spPr>
          <a:xfrm>
            <a:off x="5953124" y="2517218"/>
            <a:ext cx="1776139" cy="179760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A712D41-7AFA-0B22-EDF8-ED091E53DAFB}"/>
              </a:ext>
            </a:extLst>
          </p:cNvPr>
          <p:cNvSpPr/>
          <p:nvPr/>
        </p:nvSpPr>
        <p:spPr>
          <a:xfrm>
            <a:off x="5953124" y="2517218"/>
            <a:ext cx="1776139" cy="179760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625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C85854-E41A-0DD9-ED0A-B45BCEC458CE}"/>
              </a:ext>
            </a:extLst>
          </p:cNvPr>
          <p:cNvSpPr txBox="1"/>
          <p:nvPr/>
        </p:nvSpPr>
        <p:spPr>
          <a:xfrm>
            <a:off x="3829283" y="2340000"/>
            <a:ext cx="3262432" cy="292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E185FA7-6ED9-4DF9-7F6E-1F2943EF34C8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B28C783-6964-7B8D-C6B6-0814322149F1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A013408-2A4C-7C8E-3F68-CC97307DAA31}"/>
              </a:ext>
            </a:extLst>
          </p:cNvPr>
          <p:cNvSpPr txBox="1"/>
          <p:nvPr/>
        </p:nvSpPr>
        <p:spPr>
          <a:xfrm>
            <a:off x="7023105" y="2420715"/>
            <a:ext cx="1661993" cy="3069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5559F28-90B0-6E0C-2E7D-0CACCA6AAF39}"/>
              </a:ext>
            </a:extLst>
          </p:cNvPr>
          <p:cNvSpPr txBox="1"/>
          <p:nvPr/>
        </p:nvSpPr>
        <p:spPr>
          <a:xfrm>
            <a:off x="8541294" y="2302526"/>
            <a:ext cx="1661993" cy="3069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</a:p>
        </p:txBody>
      </p:sp>
    </p:spTree>
    <p:extLst>
      <p:ext uri="{BB962C8B-B14F-4D97-AF65-F5344CB8AC3E}">
        <p14:creationId xmlns:p14="http://schemas.microsoft.com/office/powerpoint/2010/main" val="409272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533C329-A042-85B8-B4B1-ADFFA5618840}"/>
              </a:ext>
            </a:extLst>
          </p:cNvPr>
          <p:cNvSpPr txBox="1"/>
          <p:nvPr/>
        </p:nvSpPr>
        <p:spPr>
          <a:xfrm>
            <a:off x="4664472" y="899517"/>
            <a:ext cx="2308324" cy="62823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3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たき火</a:t>
            </a:r>
            <a:endParaRPr kumimoji="1" lang="ja-JP" altLang="en-US" sz="13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5815DB-9499-A4C9-6210-EA321B8457CA}"/>
              </a:ext>
            </a:extLst>
          </p:cNvPr>
          <p:cNvSpPr txBox="1"/>
          <p:nvPr/>
        </p:nvSpPr>
        <p:spPr>
          <a:xfrm>
            <a:off x="6767238" y="4635044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246DA23-3AE4-604D-50CE-F8F398D71E1B}"/>
              </a:ext>
            </a:extLst>
          </p:cNvPr>
          <p:cNvSpPr/>
          <p:nvPr/>
        </p:nvSpPr>
        <p:spPr>
          <a:xfrm>
            <a:off x="4991099" y="4469843"/>
            <a:ext cx="1776139" cy="179760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190280F-B7F5-B916-146A-501269ACF49D}"/>
              </a:ext>
            </a:extLst>
          </p:cNvPr>
          <p:cNvSpPr/>
          <p:nvPr/>
        </p:nvSpPr>
        <p:spPr>
          <a:xfrm>
            <a:off x="4991099" y="4469843"/>
            <a:ext cx="1776139" cy="1797607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226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CADAB3-7F73-F1A9-A2B0-F39BFE8FFA36}"/>
              </a:ext>
            </a:extLst>
          </p:cNvPr>
          <p:cNvSpPr txBox="1"/>
          <p:nvPr/>
        </p:nvSpPr>
        <p:spPr>
          <a:xfrm>
            <a:off x="8305676" y="23488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7F93FB-3B81-CF11-F2DF-7A59C4852EDB}"/>
              </a:ext>
            </a:extLst>
          </p:cNvPr>
          <p:cNvSpPr txBox="1"/>
          <p:nvPr/>
        </p:nvSpPr>
        <p:spPr>
          <a:xfrm>
            <a:off x="3816000" y="2340000"/>
            <a:ext cx="3262432" cy="29232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EE2E56F-2DE2-8ABD-56E4-2CF44462035F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95B6E39-D9A1-D7A4-02AE-D065BBAC4301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DDEB8F2-866D-4EF1-7EE7-A028E2D34E0D}"/>
              </a:ext>
            </a:extLst>
          </p:cNvPr>
          <p:cNvSpPr txBox="1"/>
          <p:nvPr/>
        </p:nvSpPr>
        <p:spPr>
          <a:xfrm>
            <a:off x="6933332" y="239806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</a:p>
        </p:txBody>
      </p:sp>
    </p:spTree>
    <p:extLst>
      <p:ext uri="{BB962C8B-B14F-4D97-AF65-F5344CB8AC3E}">
        <p14:creationId xmlns:p14="http://schemas.microsoft.com/office/powerpoint/2010/main" val="242751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C19A22-8C1A-211D-A3A0-A31DB6024359}"/>
              </a:ext>
            </a:extLst>
          </p:cNvPr>
          <p:cNvSpPr txBox="1"/>
          <p:nvPr/>
        </p:nvSpPr>
        <p:spPr>
          <a:xfrm>
            <a:off x="8486651" y="2761525"/>
            <a:ext cx="1661993" cy="151397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7BD1A5-5A05-2437-E17B-AF6D44BAB15B}"/>
              </a:ext>
            </a:extLst>
          </p:cNvPr>
          <p:cNvSpPr txBox="1"/>
          <p:nvPr/>
        </p:nvSpPr>
        <p:spPr>
          <a:xfrm>
            <a:off x="3816000" y="2340000"/>
            <a:ext cx="3262432" cy="31824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967FCA0-04D6-C376-B1A4-54F11A1F8F38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A3C73DE-8881-89AF-CFC3-E3E03948ACAD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DF50253-C7E3-5951-2990-1496D4A0815D}"/>
              </a:ext>
            </a:extLst>
          </p:cNvPr>
          <p:cNvSpPr txBox="1"/>
          <p:nvPr/>
        </p:nvSpPr>
        <p:spPr>
          <a:xfrm>
            <a:off x="7318084" y="2312847"/>
            <a:ext cx="1661993" cy="27765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40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92F17C-0CE5-6AD4-F415-87415C6CBDAB}"/>
              </a:ext>
            </a:extLst>
          </p:cNvPr>
          <p:cNvSpPr txBox="1"/>
          <p:nvPr/>
        </p:nvSpPr>
        <p:spPr>
          <a:xfrm>
            <a:off x="3816000" y="2340000"/>
            <a:ext cx="3262432" cy="31824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55B2DF8-DD7C-8EC1-753A-0E70852899B2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4C43823-0474-7152-1A78-42FC98CD7E85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FFC2631-CFC4-36A6-80BD-6E8FC6F88C8F}"/>
              </a:ext>
            </a:extLst>
          </p:cNvPr>
          <p:cNvSpPr txBox="1"/>
          <p:nvPr/>
        </p:nvSpPr>
        <p:spPr>
          <a:xfrm>
            <a:off x="7125579" y="218963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E378AFE-6E22-5634-2D7B-5C52EAC5762D}"/>
              </a:ext>
            </a:extLst>
          </p:cNvPr>
          <p:cNvSpPr txBox="1"/>
          <p:nvPr/>
        </p:nvSpPr>
        <p:spPr>
          <a:xfrm>
            <a:off x="8559342" y="218963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かね</a:t>
            </a:r>
          </a:p>
        </p:txBody>
      </p:sp>
    </p:spTree>
    <p:extLst>
      <p:ext uri="{BB962C8B-B14F-4D97-AF65-F5344CB8AC3E}">
        <p14:creationId xmlns:p14="http://schemas.microsoft.com/office/powerpoint/2010/main" val="5344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1C044F-4643-3FB4-B7AE-D0B111451FF6}"/>
              </a:ext>
            </a:extLst>
          </p:cNvPr>
          <p:cNvSpPr txBox="1"/>
          <p:nvPr/>
        </p:nvSpPr>
        <p:spPr>
          <a:xfrm>
            <a:off x="3816000" y="2340000"/>
            <a:ext cx="3262432" cy="31824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B440C060-BF93-988E-3871-70060A5F6694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819B197-8208-AC32-5E39-630EE1BDB3DF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4B27C0E-DF3D-C558-204D-BDC76440D4EE}"/>
              </a:ext>
            </a:extLst>
          </p:cNvPr>
          <p:cNvSpPr txBox="1"/>
          <p:nvPr/>
        </p:nvSpPr>
        <p:spPr>
          <a:xfrm>
            <a:off x="8563352" y="218963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つち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9AA3834-08AE-BC72-6B33-3C23D221218F}"/>
              </a:ext>
            </a:extLst>
          </p:cNvPr>
          <p:cNvSpPr txBox="1"/>
          <p:nvPr/>
        </p:nvSpPr>
        <p:spPr>
          <a:xfrm>
            <a:off x="7085473" y="2946182"/>
            <a:ext cx="1661993" cy="144991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</a:p>
        </p:txBody>
      </p:sp>
    </p:spTree>
    <p:extLst>
      <p:ext uri="{BB962C8B-B14F-4D97-AF65-F5344CB8AC3E}">
        <p14:creationId xmlns:p14="http://schemas.microsoft.com/office/powerpoint/2010/main" val="217496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6B571E-A865-BBB9-5F19-A868F30835D4}"/>
              </a:ext>
            </a:extLst>
          </p:cNvPr>
          <p:cNvSpPr txBox="1"/>
          <p:nvPr/>
        </p:nvSpPr>
        <p:spPr>
          <a:xfrm>
            <a:off x="6970086" y="226648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EF4412-B13C-909B-A156-BC3BA8156489}"/>
              </a:ext>
            </a:extLst>
          </p:cNvPr>
          <p:cNvSpPr txBox="1"/>
          <p:nvPr/>
        </p:nvSpPr>
        <p:spPr>
          <a:xfrm>
            <a:off x="3816000" y="2340000"/>
            <a:ext cx="3262432" cy="2682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DCBA930-44B7-12C5-C739-ADD94BB47F1F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ECF315A-3E0E-DE95-E98E-5A162D60FFA5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758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C2BA934-0494-ACAB-CAAA-AA08B95C646D}"/>
              </a:ext>
            </a:extLst>
          </p:cNvPr>
          <p:cNvSpPr txBox="1"/>
          <p:nvPr/>
        </p:nvSpPr>
        <p:spPr>
          <a:xfrm>
            <a:off x="4567278" y="962929"/>
            <a:ext cx="1877437" cy="572362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4F5966-EAE6-F6E6-3458-2B767C6F046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118647-0370-19FD-176B-0419DAD7E187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FCBD699-2E2E-30B2-5EBE-B499A4444444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D511F37-6914-FEA1-343D-8DD08768AA74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08C335F-84C4-EC16-1471-2C1F8E578992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77C30A9-4B2A-94B3-11F6-0E0382F9D8D4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975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F1929A-3C9A-A57D-37DC-8E4B125317F0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B0BFF4-C5C6-74EE-E858-35A51DF23B04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B929DB-95E5-8FE6-95DE-156D659AE5A6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F84E186-18C2-134F-AF45-F4239938DD2C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E4BA6F5-B465-E1E9-981F-93F4EB4CF169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E07CEAD-BCDE-4EEA-96F6-DC1ABBFE0FF7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FD8FAFF-635B-BC18-CFF2-848306CE93F6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150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15F454-99F5-D806-B052-738F1CD40E29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417A49-5723-F1F7-2C91-81B69589A2E4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21C69B-7356-53E6-A4EC-742221775A94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E8BE4D3-EDEF-885C-F4FC-EB730C4BC0CC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770B504-A628-03FC-18D6-1EA6DFB1B586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554070E-A415-4DCE-7B92-196BFCFFA7B1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F6AE43E-EDC1-C8E9-C2B2-4EEA253B347B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187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3774F6-1E94-0FD0-F0AA-7A79F5CF3D34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8C102A-B372-06FB-B27E-C8FE2186C56E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14C9BE-3886-6F1F-F59F-CAB9F4179CFD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CBE106E-8907-F14B-5D17-C0A25697FF75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DD2A40-69A0-8A80-8632-B865E6A4CAD9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C56FA1A-CC02-7D62-8FEE-B8423FC91E76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E711089-6E5C-944D-3993-170D4549B7E0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7152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9AB918-8538-407C-AE9F-6460024B11C6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90AA32-C80B-C01C-7600-0D60F6BA4B14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D67601-B4E8-E933-8E7F-7ED601CD5232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6D6FC60-9D88-D96D-FDC3-BCE0F315BB81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E6497EB-487E-C042-C9EA-8B4245BE44C0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CC71964-6DE0-9CD0-83D2-A1B835D0FA18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86A383A-FD59-D2CA-D282-5755D7975732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459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0EEF32-D6DB-3773-EE22-E71630F37AA3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250808-0C37-BB5B-23B3-25EC900E3989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A1538E-FD45-7F3B-F581-700E4AB25F95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518B03C-5023-E8AB-E70E-033F5119588E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BB50BBF-7D9F-4C00-C221-FA440ED5B5ED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E3AD607-B9A0-4E0A-1B52-35526A53331B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8E7D1A7-2FF2-7AC3-BF5A-5B402A6FC7BA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4761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FD56EF-0433-C5D2-1109-634C19B65B51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EE18BF-B570-8C5D-FF58-ECBC6AA4E4F7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ACB090-0315-7A9A-7AB0-BAB04CFE7624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25AD277-2AAF-60F0-6464-6B2E3A5C6284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10BBD8E-D16B-6746-084A-E2936F43A8BB}"/>
              </a:ext>
            </a:extLst>
          </p:cNvPr>
          <p:cNvSpPr/>
          <p:nvPr/>
        </p:nvSpPr>
        <p:spPr>
          <a:xfrm>
            <a:off x="4807973" y="1024292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AD1E604-FEFB-347E-8253-852279A98FEB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65BA8E-442F-8A02-482F-34A58DAEF5FE}"/>
              </a:ext>
            </a:extLst>
          </p:cNvPr>
          <p:cNvSpPr/>
          <p:nvPr/>
        </p:nvSpPr>
        <p:spPr>
          <a:xfrm>
            <a:off x="4807973" y="5215065"/>
            <a:ext cx="1409947" cy="1360012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465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B8924A-3CCD-074A-A59E-28EB8DE30A3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605562-11E3-12E2-9075-ABAB532932CE}"/>
              </a:ext>
            </a:extLst>
          </p:cNvPr>
          <p:cNvSpPr txBox="1"/>
          <p:nvPr/>
        </p:nvSpPr>
        <p:spPr>
          <a:xfrm>
            <a:off x="7019192" y="2131883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ついたち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6B1CA5E-AF50-A8EB-0CC2-E67A4E81FC5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DBE8B47-541B-6F11-E289-04745E73171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4256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767582-7733-B74F-C54B-E2091DE846E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8FE493-A82C-DC9E-1630-777FC077A0C1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99172A5-2394-8FD6-3FA1-499E76DC2A0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38835E8-0A65-4D81-AECD-119106E88D4B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841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7D0405-8D34-C000-C536-7976AE2B94C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B6B77B-7397-39BD-6E0A-5CF2F7295B63}"/>
              </a:ext>
            </a:extLst>
          </p:cNvPr>
          <p:cNvSpPr txBox="1"/>
          <p:nvPr/>
        </p:nvSpPr>
        <p:spPr>
          <a:xfrm>
            <a:off x="6662669" y="167797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　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46E372-A548-62BE-F4D2-907A00B4C64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964D57-DF93-0507-D60C-E6FA627F915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18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FDFE81-0596-78F4-4E52-2F317E97E1F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大きい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05074E-F587-A671-9C19-3566C24DAC09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096CF0-85A3-16E5-B70B-30B10262A48D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E321893-DD12-C1A8-4175-2BC8BD977C97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0994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9EF848-5C25-CB30-9CB7-F497CEFA443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52F306-A373-1C4D-E037-18CA6719462E}"/>
              </a:ext>
            </a:extLst>
          </p:cNvPr>
          <p:cNvSpPr txBox="1"/>
          <p:nvPr/>
        </p:nvSpPr>
        <p:spPr>
          <a:xfrm>
            <a:off x="6681719" y="173512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　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2ABE619-EFA6-2867-8077-B6742F942619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EE9F366-41F1-9CCD-30FA-B9F075395D81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144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90EE05-2CDF-2829-F725-F5DFB4BF516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4F05F4-87DB-A919-35A0-FC82FAE2083D}"/>
              </a:ext>
            </a:extLst>
          </p:cNvPr>
          <p:cNvSpPr txBox="1"/>
          <p:nvPr/>
        </p:nvSpPr>
        <p:spPr>
          <a:xfrm>
            <a:off x="6757919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　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06375A-14B5-BCCF-4A6C-8BBD2C204B15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7020DD6-7F62-D8C5-FD2C-6594CA89825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526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534885-4BAC-21AA-6767-643C7B3CBF9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CFDE60-BA29-0D22-DC29-62EC002386E7}"/>
              </a:ext>
            </a:extLst>
          </p:cNvPr>
          <p:cNvSpPr txBox="1"/>
          <p:nvPr/>
        </p:nvSpPr>
        <p:spPr>
          <a:xfrm>
            <a:off x="6853169" y="173512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むい　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4E193BD-470E-DA7A-E163-C40DE821E553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6D51C35-B690-07F6-B617-E1BAC0BFE63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549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D63BD1-BC1A-2AE3-DECF-924EED06524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22E021-CB24-2C86-91CB-D2BEDF0B5F6A}"/>
              </a:ext>
            </a:extLst>
          </p:cNvPr>
          <p:cNvSpPr txBox="1"/>
          <p:nvPr/>
        </p:nvSpPr>
        <p:spPr>
          <a:xfrm>
            <a:off x="6834119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なの　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EFF56D7-9553-090E-45BB-1C169C30113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D0F566C-BA8B-2F3A-C186-3FFA80B59EE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086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276D5C-F9A8-AF2B-67EF-BC28872AE52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173BFE-3B51-3AE7-9A06-C84D42385D40}"/>
              </a:ext>
            </a:extLst>
          </p:cNvPr>
          <p:cNvSpPr txBox="1"/>
          <p:nvPr/>
        </p:nvSpPr>
        <p:spPr>
          <a:xfrm>
            <a:off x="7019192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70D6F15-7E0F-2B8E-7157-55A5CC267C62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8A3E64-8C51-F375-8D69-914DA95B083E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0215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17C982-5659-DA01-4005-A32924BDEDD1}"/>
              </a:ext>
            </a:extLst>
          </p:cNvPr>
          <p:cNvSpPr txBox="1"/>
          <p:nvPr/>
        </p:nvSpPr>
        <p:spPr>
          <a:xfrm>
            <a:off x="6796019" y="1174568"/>
            <a:ext cx="1292662" cy="470898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AEACA6-412D-6D58-5485-DF4F86F477B6}"/>
              </a:ext>
            </a:extLst>
          </p:cNvPr>
          <p:cNvSpPr txBox="1"/>
          <p:nvPr/>
        </p:nvSpPr>
        <p:spPr>
          <a:xfrm>
            <a:off x="3756760" y="117456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8A84F59-1409-F6B5-D2CB-9D2E84ED7FD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5B0E16F-D68D-BEF9-67C9-5993388EDBD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1048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B1F8F8-BC16-1F0F-9D51-375CDF470A4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B3B76B-E62F-67D3-4E77-EA67C7FD1AB5}"/>
              </a:ext>
            </a:extLst>
          </p:cNvPr>
          <p:cNvSpPr txBox="1"/>
          <p:nvPr/>
        </p:nvSpPr>
        <p:spPr>
          <a:xfrm>
            <a:off x="6815069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　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83F37E-E5EA-6FBB-6E4C-7A699CE52F2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DADE767-2124-AC48-6653-E0E51EBD4AC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890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0E3F20-A14F-3A09-F39D-343ADD299F7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二十日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C71EC6-B121-9DF0-573A-4B3381116118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3668484-8329-B167-371A-CB4D7C47761B}"/>
              </a:ext>
            </a:extLst>
          </p:cNvPr>
          <p:cNvSpPr/>
          <p:nvPr/>
        </p:nvSpPr>
        <p:spPr>
          <a:xfrm>
            <a:off x="4380271" y="899319"/>
            <a:ext cx="2211581" cy="58259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2B35C81-4030-92F6-924B-424B34740679}"/>
              </a:ext>
            </a:extLst>
          </p:cNvPr>
          <p:cNvSpPr/>
          <p:nvPr/>
        </p:nvSpPr>
        <p:spPr>
          <a:xfrm>
            <a:off x="4380271" y="899319"/>
            <a:ext cx="2211581" cy="58259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132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D24AA7-396D-E325-D211-258BCBD57DAB}"/>
              </a:ext>
            </a:extLst>
          </p:cNvPr>
          <p:cNvSpPr txBox="1"/>
          <p:nvPr/>
        </p:nvSpPr>
        <p:spPr>
          <a:xfrm>
            <a:off x="7023105" y="2420715"/>
            <a:ext cx="1661993" cy="3069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C85854-E41A-0DD9-ED0A-B45BCEC458CE}"/>
              </a:ext>
            </a:extLst>
          </p:cNvPr>
          <p:cNvSpPr txBox="1"/>
          <p:nvPr/>
        </p:nvSpPr>
        <p:spPr>
          <a:xfrm>
            <a:off x="3760673" y="2328406"/>
            <a:ext cx="3262432" cy="34245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C4B98D8-59C5-4691-B25A-4E6BDAF8C2D1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0C4D07A-FCCA-D54E-4FA7-6DEE551BACA0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408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845E4C-1146-A26B-2186-A551F258D378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E94DBA-4AC6-60C3-C7BE-DA58D0BF3E66}"/>
              </a:ext>
            </a:extLst>
          </p:cNvPr>
          <p:cNvSpPr txBox="1"/>
          <p:nvPr/>
        </p:nvSpPr>
        <p:spPr>
          <a:xfrm>
            <a:off x="3816000" y="2340000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351D9A9-CB20-12B1-5D2F-F6DA63D98384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8761A93-C7C2-D5FE-474D-C1BF1333D243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81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660ACA-74F0-FF37-ACA8-2DCE5E5CD96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05E1C4-E8F3-18C2-10DC-0732096199A3}"/>
              </a:ext>
            </a:extLst>
          </p:cNvPr>
          <p:cNvSpPr txBox="1"/>
          <p:nvPr/>
        </p:nvSpPr>
        <p:spPr>
          <a:xfrm>
            <a:off x="3756760" y="1191419"/>
            <a:ext cx="3262432" cy="52831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2C5FD1E-7C6B-18D7-01FD-D4635EDC2B01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F8D4A4-232C-7702-65CC-47F3BD9D36E3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489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77F723-798D-EB3C-6F91-DFDD4EB40604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07F2C1-AFE4-301D-9B8D-C709985081CD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61C5DB3-4D8B-F8C2-126E-17B1E42C67E2}"/>
              </a:ext>
            </a:extLst>
          </p:cNvPr>
          <p:cNvSpPr/>
          <p:nvPr/>
        </p:nvSpPr>
        <p:spPr>
          <a:xfrm>
            <a:off x="4704736" y="948181"/>
            <a:ext cx="1578078" cy="145580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EBF0759-67D6-81BF-470F-E1F80FB1013D}"/>
              </a:ext>
            </a:extLst>
          </p:cNvPr>
          <p:cNvSpPr/>
          <p:nvPr/>
        </p:nvSpPr>
        <p:spPr>
          <a:xfrm>
            <a:off x="4704736" y="948181"/>
            <a:ext cx="1578078" cy="145580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134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AE521D-2957-7CAD-1E9D-29CE87E21946}"/>
              </a:ext>
            </a:extLst>
          </p:cNvPr>
          <p:cNvSpPr txBox="1"/>
          <p:nvPr/>
        </p:nvSpPr>
        <p:spPr>
          <a:xfrm>
            <a:off x="4567278" y="962928"/>
            <a:ext cx="1877437" cy="608757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文をかく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7BECE6-4026-F7B7-688F-00549FB21097}"/>
              </a:ext>
            </a:extLst>
          </p:cNvPr>
          <p:cNvSpPr txBox="1"/>
          <p:nvPr/>
        </p:nvSpPr>
        <p:spPr>
          <a:xfrm>
            <a:off x="6444715" y="10999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71CDB2B-695F-8303-88CA-DCC3014D20ED}"/>
              </a:ext>
            </a:extLst>
          </p:cNvPr>
          <p:cNvSpPr/>
          <p:nvPr/>
        </p:nvSpPr>
        <p:spPr>
          <a:xfrm>
            <a:off x="4704736" y="948181"/>
            <a:ext cx="1578078" cy="145580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4C8B0A6-CC04-7940-57B4-7ADFBDE4CF6E}"/>
              </a:ext>
            </a:extLst>
          </p:cNvPr>
          <p:cNvSpPr/>
          <p:nvPr/>
        </p:nvSpPr>
        <p:spPr>
          <a:xfrm>
            <a:off x="4704736" y="948181"/>
            <a:ext cx="1578078" cy="145580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796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999661-0C33-FA06-1A8F-CC61D2A697CE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EEAAF2-8C51-A335-A0E3-BA2451CCC85F}"/>
              </a:ext>
            </a:extLst>
          </p:cNvPr>
          <p:cNvSpPr txBox="1"/>
          <p:nvPr/>
        </p:nvSpPr>
        <p:spPr>
          <a:xfrm>
            <a:off x="3816000" y="2340000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A2E9F19-EC65-329D-2B5C-FDCB9AA5E751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3080911-D5F2-617B-DE1E-B809B8146FAF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706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4F3A23-989F-747A-718E-0936CB6E62C1}"/>
              </a:ext>
            </a:extLst>
          </p:cNvPr>
          <p:cNvSpPr txBox="1"/>
          <p:nvPr/>
        </p:nvSpPr>
        <p:spPr>
          <a:xfrm>
            <a:off x="7026530" y="235969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DFC97B-CF15-E3DB-5889-55C91BB59791}"/>
              </a:ext>
            </a:extLst>
          </p:cNvPr>
          <p:cNvSpPr txBox="1"/>
          <p:nvPr/>
        </p:nvSpPr>
        <p:spPr>
          <a:xfrm>
            <a:off x="3816000" y="2340000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BFEA98C-FAE6-3142-6C91-040084089649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4614AF3-F607-D2FE-8AE2-1FF408C99E53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7970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EFEF38-C500-E426-D8E5-28DCD595A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ひらがなをつかおう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76E6DD-7B80-BCAD-C5AC-7CA728A2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A97D92-32B7-F5ED-F233-37FA37726B0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A1E25C-7193-88EE-C144-075598163465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58C9239-A41F-0F28-0E80-119C7EF929B2}"/>
              </a:ext>
            </a:extLst>
          </p:cNvPr>
          <p:cNvSpPr/>
          <p:nvPr/>
        </p:nvSpPr>
        <p:spPr>
          <a:xfrm>
            <a:off x="4468761" y="4674905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6269E1-7A85-7FFC-E166-ACCADD239F8E}"/>
              </a:ext>
            </a:extLst>
          </p:cNvPr>
          <p:cNvSpPr/>
          <p:nvPr/>
        </p:nvSpPr>
        <p:spPr>
          <a:xfrm>
            <a:off x="4468761" y="4674905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639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A2A486-20EB-C964-2EF9-24C6939E0A2E}"/>
              </a:ext>
            </a:extLst>
          </p:cNvPr>
          <p:cNvSpPr txBox="1"/>
          <p:nvPr/>
        </p:nvSpPr>
        <p:spPr>
          <a:xfrm>
            <a:off x="7060396" y="2242131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523A1E-116F-F1CA-8538-EF7625D4A29D}"/>
              </a:ext>
            </a:extLst>
          </p:cNvPr>
          <p:cNvSpPr txBox="1"/>
          <p:nvPr/>
        </p:nvSpPr>
        <p:spPr>
          <a:xfrm>
            <a:off x="3816000" y="2340000"/>
            <a:ext cx="3262432" cy="33969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C00FD11-35BF-896D-2D0F-EBA1D382D9C4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BCFBDA0-D267-B92F-D2F7-CCBEFB59A8FD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1438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DC3B2B-D08C-9AA2-09FD-170C91F6AAF8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ADFF99-5018-A21D-2BA8-9B21BF77DC3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01E4DFF-FE5B-B6D6-C8D7-7D192D0D1CDC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C6E65C6-B45A-EFE3-8727-8D1CB16FAEE2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088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35B918-10E8-04BD-7D19-8DA983E12BDD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5E40E1-11E5-0D45-9C7C-49A24195F294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CFCE50-727E-F6A5-9E78-4F287A67135A}"/>
              </a:ext>
            </a:extLst>
          </p:cNvPr>
          <p:cNvSpPr/>
          <p:nvPr/>
        </p:nvSpPr>
        <p:spPr>
          <a:xfrm>
            <a:off x="4728331" y="5159612"/>
            <a:ext cx="1578078" cy="145580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0BD5DDB-96DC-6E32-0E4A-0BFA6BA3BFFF}"/>
              </a:ext>
            </a:extLst>
          </p:cNvPr>
          <p:cNvSpPr/>
          <p:nvPr/>
        </p:nvSpPr>
        <p:spPr>
          <a:xfrm>
            <a:off x="4728331" y="5159612"/>
            <a:ext cx="1578078" cy="145580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356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936F50-41F6-11B0-40D3-8EB6E9C39ECB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くるま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153CF4-7A94-A35D-B52D-1A40F2397324}"/>
              </a:ext>
            </a:extLst>
          </p:cNvPr>
          <p:cNvSpPr txBox="1"/>
          <p:nvPr/>
        </p:nvSpPr>
        <p:spPr>
          <a:xfrm>
            <a:off x="3816000" y="2340000"/>
            <a:ext cx="3262432" cy="30029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49F4A53-3097-E9C2-F762-CF01A2A3189A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A56FD70-AF6C-7A2D-83EC-C9EE20B48E44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411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6ABBC3-A7FE-9B1B-423F-58FC70CC7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「のりものカード」をつくろう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21CBFB-B37A-B2B0-DA9B-CB1EE6BD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7D9A52-9B41-005F-5C3E-C05E05A7D725}"/>
              </a:ext>
            </a:extLst>
          </p:cNvPr>
          <p:cNvSpPr txBox="1"/>
          <p:nvPr/>
        </p:nvSpPr>
        <p:spPr>
          <a:xfrm>
            <a:off x="7106175" y="237165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D2D076-37BE-2948-A568-B46DA4415DD6}"/>
              </a:ext>
            </a:extLst>
          </p:cNvPr>
          <p:cNvSpPr txBox="1"/>
          <p:nvPr/>
        </p:nvSpPr>
        <p:spPr>
          <a:xfrm>
            <a:off x="3816000" y="2340000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D8FA312-4525-F7A1-DBBC-81A5B9D840D0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CC1AAB2-7ED0-118E-8861-446A5E10C107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59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DE2AC8-6FE6-9180-9118-06B68D617B48}"/>
              </a:ext>
            </a:extLst>
          </p:cNvPr>
          <p:cNvSpPr txBox="1"/>
          <p:nvPr/>
        </p:nvSpPr>
        <p:spPr>
          <a:xfrm>
            <a:off x="7372225" y="2409100"/>
            <a:ext cx="1663200" cy="29988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66DF9E-E4C9-4B2C-67FA-26029C9995EA}"/>
              </a:ext>
            </a:extLst>
          </p:cNvPr>
          <p:cNvSpPr txBox="1"/>
          <p:nvPr/>
        </p:nvSpPr>
        <p:spPr>
          <a:xfrm>
            <a:off x="3816000" y="2340000"/>
            <a:ext cx="3262432" cy="3448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犬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E940FCE-604F-ECFB-C5F3-2F942ACB5052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8250944-E6B6-03A6-D7DA-4F68A6A17E49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5995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3D242-5CF6-75E7-4898-85EA64F6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すきなきょうかをはなそう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CCB196-6BC4-706E-0368-D39FA45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3DD1A1-AE57-534B-0ACB-CC471CCB01CC}"/>
              </a:ext>
            </a:extLst>
          </p:cNvPr>
          <p:cNvSpPr txBox="1"/>
          <p:nvPr/>
        </p:nvSpPr>
        <p:spPr>
          <a:xfrm>
            <a:off x="6765974" y="1544707"/>
            <a:ext cx="1538883" cy="46063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がっこう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9B177B-3BAF-4FDC-F9E1-A3C82C8DE82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7D70CFD-69CB-2DE6-36F2-C768DE6C7AA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271154-C0C2-6286-0B4C-AF646EC34A7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218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3D242-5CF6-75E7-4898-85EA64F6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すきなきょうかをはなそう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CCB196-6BC4-706E-0368-D39FA45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DF80A4-72F9-FD4F-FC69-16C2CAB8D03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音がく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84EB5D-EF43-2C3C-2F3C-1E40E8037F4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10DBD0D-5F1C-1BD8-0BA8-604F118CABA5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790DB56-9DA4-9867-FACE-C29E4EA7C513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202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F247C3-8360-9ABE-6016-33EFDD89DB0C}"/>
              </a:ext>
            </a:extLst>
          </p:cNvPr>
          <p:cNvSpPr txBox="1"/>
          <p:nvPr/>
        </p:nvSpPr>
        <p:spPr>
          <a:xfrm>
            <a:off x="6943777" y="3022904"/>
            <a:ext cx="1661993" cy="1439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B91025-19C3-1B16-6BFC-12565B092901}"/>
              </a:ext>
            </a:extLst>
          </p:cNvPr>
          <p:cNvSpPr txBox="1"/>
          <p:nvPr/>
        </p:nvSpPr>
        <p:spPr>
          <a:xfrm>
            <a:off x="3816000" y="2340000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119711-99E0-9352-C79C-AF74829B4222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C5AA549-A3CF-5578-D349-4C277C325FC1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7538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D6A810-41E4-2CAF-A50B-748445BC2A39}"/>
              </a:ext>
            </a:extLst>
          </p:cNvPr>
          <p:cNvSpPr txBox="1"/>
          <p:nvPr/>
        </p:nvSpPr>
        <p:spPr>
          <a:xfrm>
            <a:off x="6943777" y="2371658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F675AD-CDC8-ACBE-4789-C290914E1C8E}"/>
              </a:ext>
            </a:extLst>
          </p:cNvPr>
          <p:cNvSpPr txBox="1"/>
          <p:nvPr/>
        </p:nvSpPr>
        <p:spPr>
          <a:xfrm>
            <a:off x="3816000" y="2340000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3F4A859-5940-D535-891A-0B4A77233E15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A125E12-0CC9-7C79-0505-811B86827706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5360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4006C6-A982-7533-86BC-AC00A1C00799}"/>
              </a:ext>
            </a:extLst>
          </p:cNvPr>
          <p:cNvSpPr txBox="1"/>
          <p:nvPr/>
        </p:nvSpPr>
        <p:spPr>
          <a:xfrm>
            <a:off x="6996395" y="235690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24D03D-C698-0671-6592-7807E2BAEFF4}"/>
              </a:ext>
            </a:extLst>
          </p:cNvPr>
          <p:cNvSpPr txBox="1"/>
          <p:nvPr/>
        </p:nvSpPr>
        <p:spPr>
          <a:xfrm>
            <a:off x="3816000" y="2340000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02890CF-B89C-263A-9DC6-0A6E318B9BE6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F629D79-0927-60E8-BCA1-D90A7B22FECD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797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585D24-0228-2D25-E04C-DE13CD93502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名まえ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8F4946-502E-AEA3-FB05-9FBDF0C197F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9A9D9CE6-4AD8-0A95-A699-B251119157F9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0E644AA-D14F-57EF-3364-9AFE730FB074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723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804A18-75F9-F226-5D62-23ACF3A6B58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9E4B0A-6D84-6117-B12F-69F7CAA65AC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立つ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AF4EE00-FCF7-F7B3-B9EA-CC162F2C0DA4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5B39026-032F-2770-E720-15523F1FFCD2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931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1A81C3-8CA9-3003-BB50-E6A8C7C1038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上げる</a:t>
            </a:r>
            <a:endParaRPr kumimoji="1" lang="en-US" altLang="ja-JP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2A627B-D7FA-78EC-4726-84BFBD801F2F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262FFC2-D247-12F2-E559-4ACF5B6AB800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0FA802B-53EE-FE14-77FD-38A3D1915366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184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56458"/>
          </a:xfrm>
        </p:spPr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E76158-70E4-B7B3-4118-DD970ECA0F08}"/>
              </a:ext>
            </a:extLst>
          </p:cNvPr>
          <p:cNvSpPr txBox="1"/>
          <p:nvPr/>
        </p:nvSpPr>
        <p:spPr>
          <a:xfrm>
            <a:off x="6833997" y="2407573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6511C4-5AF7-9BDC-FAC5-AC75C972DD51}"/>
              </a:ext>
            </a:extLst>
          </p:cNvPr>
          <p:cNvSpPr txBox="1"/>
          <p:nvPr/>
        </p:nvSpPr>
        <p:spPr>
          <a:xfrm>
            <a:off x="3816000" y="2340000"/>
            <a:ext cx="3262432" cy="2796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8533D25-5BE7-5C72-3F19-E2D14BC7CB62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C9212540-0890-4532-9793-B471060F5FBD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161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D5E987-D957-4B46-6BC0-EE43B520A397}"/>
              </a:ext>
            </a:extLst>
          </p:cNvPr>
          <p:cNvSpPr txBox="1"/>
          <p:nvPr/>
        </p:nvSpPr>
        <p:spPr>
          <a:xfrm>
            <a:off x="6996395" y="2242131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47356A-8F57-CC82-76E0-19E82A40F5C2}"/>
              </a:ext>
            </a:extLst>
          </p:cNvPr>
          <p:cNvSpPr txBox="1"/>
          <p:nvPr/>
        </p:nvSpPr>
        <p:spPr>
          <a:xfrm>
            <a:off x="3816000" y="2340000"/>
            <a:ext cx="3262432" cy="28154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0DFF84C-B373-92FC-66CB-D217A4A87333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8098FAA-378E-23CC-2D71-CE0BF744DEA8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768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D8C358-30E9-2E16-EB81-9702EBD5FCF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小さい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DF72E3-13DF-D155-91F2-3440DE24DF4E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96A0FD4-0C83-A27C-A2C4-C76057028916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C90F028-9DED-05B8-50A8-68B8561A8C7C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006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20DD84-D8D9-15C0-FEA1-564757038C21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小づつみ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F3DD88-4CCB-A483-5CA2-5844A83C56E0}"/>
              </a:ext>
            </a:extLst>
          </p:cNvPr>
          <p:cNvSpPr txBox="1"/>
          <p:nvPr/>
        </p:nvSpPr>
        <p:spPr>
          <a:xfrm>
            <a:off x="6444715" y="1451650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70BB4F5-F48F-13A4-E997-9BD91C84A45B}"/>
              </a:ext>
            </a:extLst>
          </p:cNvPr>
          <p:cNvSpPr/>
          <p:nvPr/>
        </p:nvSpPr>
        <p:spPr>
          <a:xfrm>
            <a:off x="4704736" y="948181"/>
            <a:ext cx="1578078" cy="145580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0152EE5-B4A2-0734-78BD-34F432AACD56}"/>
              </a:ext>
            </a:extLst>
          </p:cNvPr>
          <p:cNvSpPr/>
          <p:nvPr/>
        </p:nvSpPr>
        <p:spPr>
          <a:xfrm>
            <a:off x="4704736" y="948181"/>
            <a:ext cx="1578078" cy="145580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086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C9316A-BFB5-0768-10B3-F14104F65E41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人ぶつ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611790-7138-7CA7-51B6-0FD0FA5A2DD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30722F-87F7-A113-A4F7-B34E66EAC9C7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A4E455C-60AA-3044-34F3-15D6911C0A37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081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6F45A-F1E6-4082-023F-B879DADD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4E1B75-A48F-1B80-08D5-F9BF006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BDDD69-A8DA-98D0-B6CD-AC829BB40C0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42ACFC-AF46-414C-3091-25487003A6BD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DE5F39-F32A-E638-1039-94FA3D1CF6D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おんな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5CDCAB4-097A-6640-241F-E91C18370187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EFA8FBAC-D5BF-7A7C-8C7E-2F3CC2EB9B59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643EB8A-AC67-2F02-8DFB-D6A7EF43D162}"/>
              </a:ext>
            </a:extLst>
          </p:cNvPr>
          <p:cNvSpPr/>
          <p:nvPr/>
        </p:nvSpPr>
        <p:spPr>
          <a:xfrm>
            <a:off x="4468761" y="4724067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A528E38-4F96-D296-36E1-717F4469D79F}"/>
              </a:ext>
            </a:extLst>
          </p:cNvPr>
          <p:cNvSpPr/>
          <p:nvPr/>
        </p:nvSpPr>
        <p:spPr>
          <a:xfrm>
            <a:off x="4468761" y="4724067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3088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6F45A-F1E6-4082-023F-B879DADD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4E1B75-A48F-1B80-08D5-F9BF006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3A3BDF-A7E5-0966-0DA4-7AFD8E1B28D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904016D-E53A-F965-4DF0-A4943F9E5CA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960E69-16BA-FBC0-4447-85D6EF51DF59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569BF22-15FA-7DE2-CB09-9FF16CD0F930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079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6F45A-F1E6-4082-023F-B879DADD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4E1B75-A48F-1B80-08D5-F9BF006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3E0BC-C485-B4FF-47B9-343FF3B266D6}"/>
              </a:ext>
            </a:extLst>
          </p:cNvPr>
          <p:cNvSpPr txBox="1"/>
          <p:nvPr/>
        </p:nvSpPr>
        <p:spPr>
          <a:xfrm>
            <a:off x="6600055" y="4831324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B0332F-0BFC-B944-D6EE-51772360ACB8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F48DD0B-4774-438E-DCC2-16142276BE1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男の人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9B616C6-96E8-DA8E-DA1D-D39CB148E965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05CF54D-5167-3DE0-13C6-F14A4C08EFFD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A2AD194-4D0B-F92E-5516-03A3C5043C3A}"/>
              </a:ext>
            </a:extLst>
          </p:cNvPr>
          <p:cNvSpPr/>
          <p:nvPr/>
        </p:nvSpPr>
        <p:spPr>
          <a:xfrm>
            <a:off x="4468761" y="4724067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9BC9B22-8F4E-E17B-19D2-E9335B99A723}"/>
              </a:ext>
            </a:extLst>
          </p:cNvPr>
          <p:cNvSpPr/>
          <p:nvPr/>
        </p:nvSpPr>
        <p:spPr>
          <a:xfrm>
            <a:off x="4468761" y="4724067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7961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93AF6F-0D0E-AACE-9BEF-4193EFC6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すきなおはなしは　なにかな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2E161C-0647-D4A1-E392-04AA7D4E6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1EEB4C-9227-EDA0-09E2-D573AD49497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FC7B1B-5EA9-FBC8-153A-2F4BA3089D6B}"/>
              </a:ext>
            </a:extLst>
          </p:cNvPr>
          <p:cNvSpPr txBox="1"/>
          <p:nvPr/>
        </p:nvSpPr>
        <p:spPr>
          <a:xfrm>
            <a:off x="6981092" y="163397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ねん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7096390-DA1E-794F-EED3-13A3260BC4E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F085BE-212B-994E-5796-B25C9197926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269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93AF6F-0D0E-AACE-9BEF-4193EFC6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すきなおはなしは　なにかな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2E161C-0647-D4A1-E392-04AA7D4E6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AF81FA-6B17-9B99-701B-A87FF6B432B9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1E093E-CED4-175F-0654-FB3DA8A83C2B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5B4C5E5-82A9-F886-F2BF-76C258AC599D}"/>
              </a:ext>
            </a:extLst>
          </p:cNvPr>
          <p:cNvSpPr/>
          <p:nvPr/>
        </p:nvSpPr>
        <p:spPr>
          <a:xfrm>
            <a:off x="4468761" y="4677728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56F19B2-6C92-F6A4-9CED-2728D00AF9AE}"/>
              </a:ext>
            </a:extLst>
          </p:cNvPr>
          <p:cNvSpPr/>
          <p:nvPr/>
        </p:nvSpPr>
        <p:spPr>
          <a:xfrm>
            <a:off x="4468761" y="4677728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13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CBFF20-3E42-5D16-EB61-C26BEF33F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むかしばなしをたのしもう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A8C3DA-C9BD-2106-2C79-9016D8DD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33CB94-4074-A7D8-BB07-702B30370BC4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生まれる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47BB10-45E2-3470-C94D-E4F9B42E2EF6}"/>
              </a:ext>
            </a:extLst>
          </p:cNvPr>
          <p:cNvSpPr txBox="1"/>
          <p:nvPr/>
        </p:nvSpPr>
        <p:spPr>
          <a:xfrm>
            <a:off x="6096000" y="1204000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0C686AD-FFB7-1E87-9D72-623A160E10F5}"/>
              </a:ext>
            </a:extLst>
          </p:cNvPr>
          <p:cNvSpPr/>
          <p:nvPr/>
        </p:nvSpPr>
        <p:spPr>
          <a:xfrm>
            <a:off x="4748980" y="962929"/>
            <a:ext cx="1469439" cy="136259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DAB46AB-01D3-CB3F-92F6-9C8CAFB0FC5A}"/>
              </a:ext>
            </a:extLst>
          </p:cNvPr>
          <p:cNvSpPr/>
          <p:nvPr/>
        </p:nvSpPr>
        <p:spPr>
          <a:xfrm>
            <a:off x="4748980" y="962929"/>
            <a:ext cx="1469439" cy="136259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5265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A2EB55-367F-AD6F-F9B4-CABCCA4A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おはなしをかこう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313D70-BEDC-F74A-BDE6-5E9FDC4F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B72BF9-13A2-904B-CB97-F58D69A562A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55A432-8688-BB06-96F2-64A7E6731629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4EE9C16-6167-284D-E56E-FBE4C42DAF4C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9EB444A-F5F2-6249-6606-CC2D3E8C8363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225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A2EB55-367F-AD6F-F9B4-CABCCA4A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おはなしをかこう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313D70-BEDC-F74A-BDE6-5E9FDC4F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21722D-03D2-181A-48A0-D68EC8964A43}"/>
              </a:ext>
            </a:extLst>
          </p:cNvPr>
          <p:cNvSpPr txBox="1"/>
          <p:nvPr/>
        </p:nvSpPr>
        <p:spPr>
          <a:xfrm>
            <a:off x="6996395" y="2363241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EB25FE-F4E7-8C8E-BCC0-BD8F14E2C99D}"/>
              </a:ext>
            </a:extLst>
          </p:cNvPr>
          <p:cNvSpPr txBox="1"/>
          <p:nvPr/>
        </p:nvSpPr>
        <p:spPr>
          <a:xfrm>
            <a:off x="3816000" y="2340000"/>
            <a:ext cx="3262432" cy="28916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村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F92920C-8380-0135-E871-AB85BF41571D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77440376-7BF5-F1B3-8B23-4B5339633F17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219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6653BE-CE1F-49E2-CF3D-E820207D7761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D8E4E7-B9B5-0DBB-F67E-4F1B456454D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90BE7C5-DF42-1BE8-4DC2-1686656D0F51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1408A66-AE6E-0FC6-E434-252D1A995243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937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BEF7D-46FC-856A-A2D6-957FB801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子どもをまもるどうぶつたち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796E-1013-0ADF-7AB0-2497D990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F034AA9-DD39-7D21-FB05-183BAAB49E7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59B328-DFE6-C53D-1659-5C4987CF97C6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7D33783-1946-FC83-B48E-39FF4BB01FEE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A4C5C69-D6FF-C054-10A7-34AFF1DFD6C4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53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BEF7D-46FC-856A-A2D6-957FB801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子どもをまもるどうぶつたち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796E-1013-0ADF-7AB0-2497D990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E9697E-F87E-2800-BE86-C877F0ED9D62}"/>
              </a:ext>
            </a:extLst>
          </p:cNvPr>
          <p:cNvSpPr txBox="1"/>
          <p:nvPr/>
        </p:nvSpPr>
        <p:spPr>
          <a:xfrm>
            <a:off x="6860306" y="2363241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0DDBE5-C824-57F5-865D-9C51C9278FE1}"/>
              </a:ext>
            </a:extLst>
          </p:cNvPr>
          <p:cNvSpPr txBox="1"/>
          <p:nvPr/>
        </p:nvSpPr>
        <p:spPr>
          <a:xfrm>
            <a:off x="3816000" y="2340000"/>
            <a:ext cx="3262432" cy="28916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3A78FC8-0BF7-793F-83A2-D2AA448BC0C5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9D0D360-81A5-8EAD-3A1E-EDD5D80207BC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577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BEF7D-46FC-856A-A2D6-957FB801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子どもをまもるどうぶつたち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796E-1013-0ADF-7AB0-2497D990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8B2261-0408-F223-03BA-7C123E2CF09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子そん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5A2EEF-8238-8664-1C1B-829DCCC9E688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82CB249-A07F-3F44-E303-F84D818E5E34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A5C82E7-EA2F-6A0F-DE3B-EA25C3DBB4AF}"/>
              </a:ext>
            </a:extLst>
          </p:cNvPr>
          <p:cNvSpPr/>
          <p:nvPr/>
        </p:nvSpPr>
        <p:spPr>
          <a:xfrm>
            <a:off x="4468761" y="899319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6428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A6BE3F-125C-C369-4E44-CB2CE82BC2A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901E42-E2F1-32A1-D1AF-335EB96B685D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10D72F-7E53-62EA-A981-1CC8C028E732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C1480E-6FEC-FA40-68EF-40F2329719B8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F947677-EF44-969C-1578-A2BDB68C8E9A}"/>
              </a:ext>
            </a:extLst>
          </p:cNvPr>
          <p:cNvSpPr/>
          <p:nvPr/>
        </p:nvSpPr>
        <p:spPr>
          <a:xfrm>
            <a:off x="4380271" y="899319"/>
            <a:ext cx="2211581" cy="5825946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9B4302D-F822-6229-C275-F720C23F4E05}"/>
              </a:ext>
            </a:extLst>
          </p:cNvPr>
          <p:cNvSpPr/>
          <p:nvPr/>
        </p:nvSpPr>
        <p:spPr>
          <a:xfrm>
            <a:off x="4380271" y="899319"/>
            <a:ext cx="2211581" cy="5825946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4426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7A843A-5C94-70C1-DA0B-16AF231396C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7783D2-DD16-7425-5391-DC7CC76AA4A4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がく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7CE3923-027D-FD26-E2E7-4F3EA322CD08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9123FC0-9841-311E-BD1A-E28750DB2BF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509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5E924C-93E4-5440-69B3-F3A16CD5EB95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D2B6B0-A28A-7874-126D-FBEA1A937BD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151F8C4-F61B-4B5D-6F0C-074239B1D7AE}"/>
              </a:ext>
            </a:extLst>
          </p:cNvPr>
          <p:cNvSpPr/>
          <p:nvPr/>
        </p:nvSpPr>
        <p:spPr>
          <a:xfrm>
            <a:off x="4468761" y="4675320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9577620-3C9B-E871-9B99-93A99A0FEA88}"/>
              </a:ext>
            </a:extLst>
          </p:cNvPr>
          <p:cNvSpPr/>
          <p:nvPr/>
        </p:nvSpPr>
        <p:spPr>
          <a:xfrm>
            <a:off x="4468761" y="4675320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954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02D357-454E-5ADC-E83B-8A2019FB2D39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あく手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70EC5E-5892-CB82-BA63-B0FFDC230F88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A5460F8-4070-37A9-7025-C1106C76CE5E}"/>
              </a:ext>
            </a:extLst>
          </p:cNvPr>
          <p:cNvSpPr/>
          <p:nvPr/>
        </p:nvSpPr>
        <p:spPr>
          <a:xfrm>
            <a:off x="4468761" y="4675320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25832FA-0DC0-0CA3-C20B-946C3BE46394}"/>
              </a:ext>
            </a:extLst>
          </p:cNvPr>
          <p:cNvSpPr/>
          <p:nvPr/>
        </p:nvSpPr>
        <p:spPr>
          <a:xfrm>
            <a:off x="4468761" y="4675320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1415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A0D24C-641A-49D1-046D-A928ED48C0DF}"/>
              </a:ext>
            </a:extLst>
          </p:cNvPr>
          <p:cNvSpPr txBox="1"/>
          <p:nvPr/>
        </p:nvSpPr>
        <p:spPr>
          <a:xfrm>
            <a:off x="7132484" y="24454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みぎ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B54079-2302-979E-794A-C94E97B2441F}"/>
              </a:ext>
            </a:extLst>
          </p:cNvPr>
          <p:cNvSpPr txBox="1"/>
          <p:nvPr/>
        </p:nvSpPr>
        <p:spPr>
          <a:xfrm>
            <a:off x="3816000" y="2340000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F8221BF-CF6E-0CBD-3E34-41E242C53648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FFFC53D-7386-FEC4-E70E-5D601F649782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4578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9F7500-3BE4-9D53-97B0-9F3F23457798}"/>
              </a:ext>
            </a:extLst>
          </p:cNvPr>
          <p:cNvSpPr txBox="1"/>
          <p:nvPr/>
        </p:nvSpPr>
        <p:spPr>
          <a:xfrm>
            <a:off x="7219826" y="1747001"/>
            <a:ext cx="1661993" cy="38583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ひだり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CE5C61-421B-ECEB-A6CC-0E4CF71B5264}"/>
              </a:ext>
            </a:extLst>
          </p:cNvPr>
          <p:cNvSpPr txBox="1"/>
          <p:nvPr/>
        </p:nvSpPr>
        <p:spPr>
          <a:xfrm>
            <a:off x="3816000" y="2340000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49021F2E-2406-2C94-9861-A8CFC13D76C9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DC1CE1A-F1F3-E5A8-E248-7C4C362E5F63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890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3AE315-9FDA-4503-A5E2-E87F31D43620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田うえ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9893D6-C758-D71C-7394-4D0862397296}"/>
              </a:ext>
            </a:extLst>
          </p:cNvPr>
          <p:cNvSpPr txBox="1"/>
          <p:nvPr/>
        </p:nvSpPr>
        <p:spPr>
          <a:xfrm>
            <a:off x="6511991" y="138795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6410C1B0-CE41-ACC4-979B-AA1B19B62396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1A13766-6779-9709-B98C-85EE1A675BBF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6716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9763B3-D191-B3AA-E44D-6D09E37651DC}"/>
              </a:ext>
            </a:extLst>
          </p:cNvPr>
          <p:cNvSpPr txBox="1"/>
          <p:nvPr/>
        </p:nvSpPr>
        <p:spPr>
          <a:xfrm>
            <a:off x="6873941" y="2093347"/>
            <a:ext cx="1200329" cy="8566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748513-696A-6132-8F54-01541788CF49}"/>
              </a:ext>
            </a:extLst>
          </p:cNvPr>
          <p:cNvSpPr txBox="1"/>
          <p:nvPr/>
        </p:nvSpPr>
        <p:spPr>
          <a:xfrm>
            <a:off x="3756760" y="1191419"/>
            <a:ext cx="3262432" cy="53568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CCFD859-CF3A-E384-09FF-F9DB7177E43E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2B9008-A604-C471-8D18-DDE8BC15ED6C}"/>
              </a:ext>
            </a:extLst>
          </p:cNvPr>
          <p:cNvSpPr/>
          <p:nvPr/>
        </p:nvSpPr>
        <p:spPr>
          <a:xfrm>
            <a:off x="3967316" y="1191419"/>
            <a:ext cx="2843162" cy="27158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5876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52EC00-DB0A-172B-C920-C0BFB016263E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千にん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3E8154-2A3C-1C62-CE69-C29A725DF731}"/>
              </a:ext>
            </a:extLst>
          </p:cNvPr>
          <p:cNvSpPr txBox="1"/>
          <p:nvPr/>
        </p:nvSpPr>
        <p:spPr>
          <a:xfrm>
            <a:off x="6492941" y="89931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B1CE835-CDAF-6C2C-B5DF-1195F8BE1C7E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3339C7E-8A82-E665-3DCE-5DF8D46FF1B5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36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BDA0DF-AF7E-FAD4-C9D3-6A82269C5536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百まい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0C2D04-8C36-E844-03D4-69BD6C067040}"/>
              </a:ext>
            </a:extLst>
          </p:cNvPr>
          <p:cNvSpPr txBox="1"/>
          <p:nvPr/>
        </p:nvSpPr>
        <p:spPr>
          <a:xfrm>
            <a:off x="6492941" y="732035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CEBB23B-912C-33AF-DD3E-764BAF20EBE3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0C5B42-B826-AFC8-EF31-A689F933F0A8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832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8BF308-81AA-8621-E088-9AC36AB3CDF5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十円玉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5B48F1-7301-804D-F971-472AB253A681}"/>
              </a:ext>
            </a:extLst>
          </p:cNvPr>
          <p:cNvSpPr txBox="1"/>
          <p:nvPr/>
        </p:nvSpPr>
        <p:spPr>
          <a:xfrm>
            <a:off x="6601407" y="747117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えん </a:t>
            </a:r>
            <a:r>
              <a:rPr lang="ja-JP" altLang="en-US" sz="5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E7F16B8-B79C-160B-5A4C-74444FB0EB07}"/>
              </a:ext>
            </a:extLst>
          </p:cNvPr>
          <p:cNvSpPr/>
          <p:nvPr/>
        </p:nvSpPr>
        <p:spPr>
          <a:xfrm>
            <a:off x="4380271" y="899319"/>
            <a:ext cx="2211581" cy="3916521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B371AAE-D277-90E9-2952-5E453DA0F165}"/>
              </a:ext>
            </a:extLst>
          </p:cNvPr>
          <p:cNvSpPr/>
          <p:nvPr/>
        </p:nvSpPr>
        <p:spPr>
          <a:xfrm>
            <a:off x="4380271" y="899319"/>
            <a:ext cx="2211581" cy="3916521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877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E1C5017-F9FF-36AB-4E2E-8BF664A075D0}"/>
              </a:ext>
            </a:extLst>
          </p:cNvPr>
          <p:cNvSpPr txBox="1"/>
          <p:nvPr/>
        </p:nvSpPr>
        <p:spPr>
          <a:xfrm>
            <a:off x="4967388" y="899318"/>
            <a:ext cx="1785104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からす貝</a:t>
            </a:r>
            <a:endParaRPr kumimoji="1" lang="ja-JP" altLang="en-US" sz="10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53CA7DC-767D-38B8-51B8-CE8075A19D31}"/>
              </a:ext>
            </a:extLst>
          </p:cNvPr>
          <p:cNvSpPr txBox="1"/>
          <p:nvPr/>
        </p:nvSpPr>
        <p:spPr>
          <a:xfrm>
            <a:off x="6676292" y="4940844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がい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09040A-59B3-3CBE-DA35-612374199DAA}"/>
              </a:ext>
            </a:extLst>
          </p:cNvPr>
          <p:cNvSpPr/>
          <p:nvPr/>
        </p:nvSpPr>
        <p:spPr>
          <a:xfrm>
            <a:off x="5080000" y="4940844"/>
            <a:ext cx="1596292" cy="1477328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DA8FFC8-591E-F2E6-4B76-177DB91A9E3B}"/>
              </a:ext>
            </a:extLst>
          </p:cNvPr>
          <p:cNvSpPr/>
          <p:nvPr/>
        </p:nvSpPr>
        <p:spPr>
          <a:xfrm>
            <a:off x="5080000" y="4940844"/>
            <a:ext cx="1596292" cy="1477328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911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EFA97D-26A0-C70F-C75B-F321A4DDE79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924445-53A2-2054-95FB-D4CCB7AE148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くち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E3F7BB1-040C-B1E8-DEC0-25263A9F182D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E89355F-4627-F538-78B4-F63CA3242ECA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9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00528C-8C7D-478A-FFDB-3C6D2B0146B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34174E-3B3E-D86E-3893-5B9778DFB52C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D702DE3-33DF-0D9A-006F-5DC6337BCB16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A1289E2-0CCC-B027-BB43-D4FFE837E8F0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886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DABAE0-2D08-61C7-470A-13ADD2731DCB}"/>
              </a:ext>
            </a:extLst>
          </p:cNvPr>
          <p:cNvSpPr txBox="1"/>
          <p:nvPr/>
        </p:nvSpPr>
        <p:spPr>
          <a:xfrm>
            <a:off x="6996395" y="230188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6C372A-556D-3511-A8CA-A713C29DD6A7}"/>
              </a:ext>
            </a:extLst>
          </p:cNvPr>
          <p:cNvSpPr txBox="1"/>
          <p:nvPr/>
        </p:nvSpPr>
        <p:spPr>
          <a:xfrm>
            <a:off x="3816000" y="2340000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B520EF1-B6C1-A0B9-862B-4E3967C235E8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6BD5A55-E5F2-B450-F6EF-68C2C1758A79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554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241761-7644-E34E-8181-F5CC7B8E123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4E50DC-03CE-8BD1-8253-EF5E2569D4BB}"/>
              </a:ext>
            </a:extLst>
          </p:cNvPr>
          <p:cNvSpPr txBox="1"/>
          <p:nvPr/>
        </p:nvSpPr>
        <p:spPr>
          <a:xfrm>
            <a:off x="6435791" y="13986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A9B6945-8373-CB7C-EBF4-F911BFABB123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AA5EC2E-3E24-B9D2-FAB3-25A74369625D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897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594222-14E9-34BE-54DC-4681F1A2B312}"/>
              </a:ext>
            </a:extLst>
          </p:cNvPr>
          <p:cNvSpPr txBox="1"/>
          <p:nvPr/>
        </p:nvSpPr>
        <p:spPr>
          <a:xfrm>
            <a:off x="7283736" y="1768489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F83A55-D4A3-8B1F-D4DB-782F6835BC93}"/>
              </a:ext>
            </a:extLst>
          </p:cNvPr>
          <p:cNvSpPr txBox="1"/>
          <p:nvPr/>
        </p:nvSpPr>
        <p:spPr>
          <a:xfrm>
            <a:off x="3816000" y="2340000"/>
            <a:ext cx="3262432" cy="29297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64C2095-82E5-F4DD-D1D9-5C969F06D6F8}"/>
              </a:ext>
            </a:extLst>
          </p:cNvPr>
          <p:cNvSpPr/>
          <p:nvPr/>
        </p:nvSpPr>
        <p:spPr>
          <a:xfrm>
            <a:off x="3870052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54D06C4-801D-9037-B746-257216995C37}"/>
              </a:ext>
            </a:extLst>
          </p:cNvPr>
          <p:cNvSpPr/>
          <p:nvPr/>
        </p:nvSpPr>
        <p:spPr>
          <a:xfrm>
            <a:off x="3870052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561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B4EB25-36FD-8D0C-1A07-1040BBD2B43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28969F-18A9-F4DC-85AF-BA61418680D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にん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36B98D3-7B31-4D27-E1E1-CD5431EC8637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2CDD0E6-7402-0A96-97F0-42AB6602BF4F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6275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1624A0-9B57-85BE-DA1F-BA668A30224B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B13AB4-9124-183A-0992-39EA783EB39D}"/>
              </a:ext>
            </a:extLst>
          </p:cNvPr>
          <p:cNvSpPr txBox="1"/>
          <p:nvPr/>
        </p:nvSpPr>
        <p:spPr>
          <a:xfrm>
            <a:off x="3816000" y="2340000"/>
            <a:ext cx="3262432" cy="304484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26CE85C-20AF-9B01-4171-43FEB26C4CD9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0DAC910-3777-A16E-28A0-D27B9BD28BFB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425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AF2C98-AF75-84D1-BC36-DB8E673B98E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石ころ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5D641F-57C0-09AC-48FA-81F63CDA6BCE}"/>
              </a:ext>
            </a:extLst>
          </p:cNvPr>
          <p:cNvSpPr txBox="1"/>
          <p:nvPr/>
        </p:nvSpPr>
        <p:spPr>
          <a:xfrm>
            <a:off x="6397691" y="103266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いし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C996A59-B3D7-7A29-D2A1-5AEB88DD668B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8038954-F99B-C05C-5FD4-D215722FA462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3843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5F9D83-2B59-17F8-1C67-FB38DFC163F0}"/>
              </a:ext>
            </a:extLst>
          </p:cNvPr>
          <p:cNvSpPr txBox="1"/>
          <p:nvPr/>
        </p:nvSpPr>
        <p:spPr>
          <a:xfrm>
            <a:off x="7132484" y="229829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06DF1E-2E50-1A20-FCE7-D44FF29D0733}"/>
              </a:ext>
            </a:extLst>
          </p:cNvPr>
          <p:cNvSpPr txBox="1"/>
          <p:nvPr/>
        </p:nvSpPr>
        <p:spPr>
          <a:xfrm>
            <a:off x="3816000" y="2340000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4C69EDB-8A6A-DC26-4D07-9960B2111F00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09708DE-2AE0-34D3-9591-C68EF143A37B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872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7E27D01-3841-573A-6856-208F9AA92BB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王さま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7EC7AF0-F82E-1F9D-BBB5-8098F59F7565}"/>
              </a:ext>
            </a:extLst>
          </p:cNvPr>
          <p:cNvSpPr txBox="1"/>
          <p:nvPr/>
        </p:nvSpPr>
        <p:spPr>
          <a:xfrm>
            <a:off x="6752492" y="104512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F6BFCD0B-0D38-3192-3EF7-C8A2A7309702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F79D12A-32A1-639B-924E-78C54B81913B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4881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3AABE3-11BA-0E22-6A1A-E12B0250DFC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59F4F6-96AC-DF86-1A9C-6C76C6D7902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66825088-188D-FDFC-DEB8-CA38C61E42F7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2E9B20E9-E8C9-3569-128D-278F189DB762}"/>
              </a:ext>
            </a:extLst>
          </p:cNvPr>
          <p:cNvSpPr/>
          <p:nvPr/>
        </p:nvSpPr>
        <p:spPr>
          <a:xfrm>
            <a:off x="4478735" y="848746"/>
            <a:ext cx="2138480" cy="19814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038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0285FF-9C5C-9620-C71D-69726FA1FCC0}"/>
              </a:ext>
            </a:extLst>
          </p:cNvPr>
          <p:cNvSpPr txBox="1"/>
          <p:nvPr/>
        </p:nvSpPr>
        <p:spPr>
          <a:xfrm>
            <a:off x="7132484" y="2401154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D4A507-BDB7-DE59-94EC-CF34A8B888D6}"/>
              </a:ext>
            </a:extLst>
          </p:cNvPr>
          <p:cNvSpPr txBox="1"/>
          <p:nvPr/>
        </p:nvSpPr>
        <p:spPr>
          <a:xfrm>
            <a:off x="3816000" y="2340000"/>
            <a:ext cx="3262432" cy="27202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2BD3F4D-8284-B0EC-72E6-E6DB94AD3190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688FAA6-46A0-360C-A2DF-B2454A0399DD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607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E622CE-2B99-6298-6B19-C5E7EAADA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一年かんのおもいでブック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E8F391-1D39-957B-25E5-6B91F80DF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E66AD2-69B3-3932-D8B3-5F1B51531FB4}"/>
              </a:ext>
            </a:extLst>
          </p:cNvPr>
          <p:cNvSpPr txBox="1"/>
          <p:nvPr/>
        </p:nvSpPr>
        <p:spPr>
          <a:xfrm>
            <a:off x="6860306" y="233382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65D7E4-C88D-9C2F-1A5F-D83227A6FAF8}"/>
              </a:ext>
            </a:extLst>
          </p:cNvPr>
          <p:cNvSpPr txBox="1"/>
          <p:nvPr/>
        </p:nvSpPr>
        <p:spPr>
          <a:xfrm>
            <a:off x="3816000" y="2340000"/>
            <a:ext cx="3262432" cy="27011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740B901-11D2-4624-AECE-EE09F11874F0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ECDA55-AC93-7C68-8263-F40C04091DE4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372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5652DE-5F62-928A-8D99-A73CF6E010F4}"/>
              </a:ext>
            </a:extLst>
          </p:cNvPr>
          <p:cNvSpPr txBox="1"/>
          <p:nvPr/>
        </p:nvSpPr>
        <p:spPr>
          <a:xfrm>
            <a:off x="6996395" y="2377145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E5261C-08ED-4951-432F-893B136C635B}"/>
              </a:ext>
            </a:extLst>
          </p:cNvPr>
          <p:cNvSpPr txBox="1"/>
          <p:nvPr/>
        </p:nvSpPr>
        <p:spPr>
          <a:xfrm>
            <a:off x="3816000" y="2340000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574AC5-E3F1-1C3A-75DC-8BFA611157EA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E1F83F80-8012-90A6-AF07-9F2D879CCB04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5770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82030E-96BF-BD5B-9781-B1B9ED657F3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C68001-EE89-6F1D-4723-D94450F435DD}"/>
              </a:ext>
            </a:extLst>
          </p:cNvPr>
          <p:cNvSpPr txBox="1"/>
          <p:nvPr/>
        </p:nvSpPr>
        <p:spPr>
          <a:xfrm>
            <a:off x="6834119" y="174524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き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02EFD5A-02AE-9FC3-2817-AEB5B00AB714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17B11BF-2726-526A-E7AA-C42133EFD4FC}"/>
              </a:ext>
            </a:extLst>
          </p:cNvPr>
          <p:cNvSpPr/>
          <p:nvPr/>
        </p:nvSpPr>
        <p:spPr>
          <a:xfrm>
            <a:off x="3967316" y="1191419"/>
            <a:ext cx="2843162" cy="517988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528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C58703-0E94-6F71-5880-4CBFF4E77398}"/>
              </a:ext>
            </a:extLst>
          </p:cNvPr>
          <p:cNvSpPr txBox="1"/>
          <p:nvPr/>
        </p:nvSpPr>
        <p:spPr>
          <a:xfrm>
            <a:off x="6975860" y="235195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6F0470-7147-12C6-AAE8-66BE37FBBA17}"/>
              </a:ext>
            </a:extLst>
          </p:cNvPr>
          <p:cNvSpPr txBox="1"/>
          <p:nvPr/>
        </p:nvSpPr>
        <p:spPr>
          <a:xfrm>
            <a:off x="3816000" y="2340000"/>
            <a:ext cx="3262432" cy="27011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04C40CF4-8F9E-2847-0F9E-44757BBAA2E5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7601067-64E2-02ED-5083-9494B8044F3F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4100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001DD1-3E93-61D0-CB2E-D7BF96A11603}"/>
              </a:ext>
            </a:extLst>
          </p:cNvPr>
          <p:cNvSpPr txBox="1"/>
          <p:nvPr/>
        </p:nvSpPr>
        <p:spPr>
          <a:xfrm>
            <a:off x="6996395" y="2396195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AFB839-1479-812D-AB8C-FFDD3B111570}"/>
              </a:ext>
            </a:extLst>
          </p:cNvPr>
          <p:cNvSpPr txBox="1"/>
          <p:nvPr/>
        </p:nvSpPr>
        <p:spPr>
          <a:xfrm>
            <a:off x="3816000" y="2340000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D806591-8294-D3FA-39B6-19167726CBAA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625E239-799F-EE99-B56E-2A3499566DEE}"/>
              </a:ext>
            </a:extLst>
          </p:cNvPr>
          <p:cNvSpPr/>
          <p:nvPr/>
        </p:nvSpPr>
        <p:spPr>
          <a:xfrm>
            <a:off x="3958540" y="2242131"/>
            <a:ext cx="2990254" cy="29630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295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0B7952AE-BE5B-45A5-BDA1-6DE4661B59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4e1132-8176-4c50-ab25-f919e95525d9"/>
    <ds:schemaRef ds:uri="08d56990-5a3e-4aff-ba2a-9d48b9fd32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AB462-5688-4BC3-AF13-D704391402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1AC10D-8378-4969-ADBB-F21C9475AAC2}">
  <ds:schemaRefs>
    <ds:schemaRef ds:uri="http://schemas.microsoft.com/office/2006/metadata/properties"/>
    <ds:schemaRef ds:uri="http://schemas.microsoft.com/office/infopath/2007/PartnerControls"/>
    <ds:schemaRef ds:uri="484e1132-8176-4c50-ab25-f919e95525d9"/>
    <ds:schemaRef ds:uri="08d56990-5a3e-4aff-ba2a-9d48b9fd327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1851</TotalTime>
  <Words>941</Words>
  <Application>Microsoft Office PowerPoint</Application>
  <PresentationFormat>ワイド画面</PresentationFormat>
  <Paragraphs>443</Paragraphs>
  <Slides>101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101</vt:i4>
      </vt:variant>
    </vt:vector>
  </HeadingPairs>
  <TitlesOfParts>
    <vt:vector size="107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サラダでげんき</vt:lpstr>
      <vt:lpstr>サラダでげんき</vt:lpstr>
      <vt:lpstr>サラダでげんき</vt:lpstr>
      <vt:lpstr>サラダでげんき</vt:lpstr>
      <vt:lpstr>サラダでげんき</vt:lpstr>
      <vt:lpstr>サラダでげんき</vt:lpstr>
      <vt:lpstr>サラダでげんき</vt:lpstr>
      <vt:lpstr>サラダでげんき</vt:lpstr>
      <vt:lpstr>なにに見えるかな</vt:lpstr>
      <vt:lpstr>なにに見えるかな</vt:lpstr>
      <vt:lpstr>なにに見えるかな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はっけんしたよ</vt:lpstr>
      <vt:lpstr>はっけんしたよ</vt:lpstr>
      <vt:lpstr>はっけんしたよ</vt:lpstr>
      <vt:lpstr>はっけんしたよ</vt:lpstr>
      <vt:lpstr>はっけんしたよ</vt:lpstr>
      <vt:lpstr>ひらがなをつかおう</vt:lpstr>
      <vt:lpstr>いろいろなふね</vt:lpstr>
      <vt:lpstr>いろいろなふね</vt:lpstr>
      <vt:lpstr>いろいろなふね</vt:lpstr>
      <vt:lpstr>いろいろなふね</vt:lpstr>
      <vt:lpstr>「のりものカード」をつくろう</vt:lpstr>
      <vt:lpstr>すきなきょうかをはなそう</vt:lpstr>
      <vt:lpstr>すきなきょうかをはなそう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かん字をつかおう　１</vt:lpstr>
      <vt:lpstr>かん字をつかおう　１</vt:lpstr>
      <vt:lpstr>かん字をつかおう　１</vt:lpstr>
      <vt:lpstr>すきなおはなしは　なにかな</vt:lpstr>
      <vt:lpstr>すきなおはなしは　なにかな</vt:lpstr>
      <vt:lpstr>むかしばなしをたのしもう</vt:lpstr>
      <vt:lpstr>おはなしをかこう</vt:lpstr>
      <vt:lpstr>おはなしをかこう</vt:lpstr>
      <vt:lpstr>子どもをまもるどうぶつたち</vt:lpstr>
      <vt:lpstr>子どもをまもるどうぶつたち</vt:lpstr>
      <vt:lpstr>子どもをまもるどうぶつたち</vt:lpstr>
      <vt:lpstr>小学校のことをしょうかいしよう</vt:lpstr>
      <vt:lpstr>小学校のことをしょうかいしよう</vt:lpstr>
      <vt:lpstr>小学校のことをしょうかいしよう</vt:lpstr>
      <vt:lpstr>小学校のことをしょうかいしよう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スイミー</vt:lpstr>
      <vt:lpstr>スイミー</vt:lpstr>
      <vt:lpstr>スイミー</vt:lpstr>
      <vt:lpstr>スイミー</vt:lpstr>
      <vt:lpstr>スイミー</vt:lpstr>
      <vt:lpstr>スイミー</vt:lpstr>
      <vt:lpstr>かたちのにているかん字</vt:lpstr>
      <vt:lpstr>かたちのにているかん字</vt:lpstr>
      <vt:lpstr>かたちのにているかん字</vt:lpstr>
      <vt:lpstr>かたちのにているかん字</vt:lpstr>
      <vt:lpstr>かたちのにているかん字</vt:lpstr>
      <vt:lpstr>かたちのにているかん字</vt:lpstr>
      <vt:lpstr>一年かんのおもいでブック</vt:lpstr>
      <vt:lpstr>かん字をつかおう　4</vt:lpstr>
      <vt:lpstr>かん字をつかおう　4</vt:lpstr>
      <vt:lpstr>かん字をつかおう　4</vt:lpstr>
      <vt:lpstr>かん字をつかおう　4</vt:lpstr>
      <vt:lpstr>かん字をつかおう　4</vt:lpstr>
      <vt:lpstr>かん字をつかおう　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1年（下）</dc:title>
  <dc:creator>morita</dc:creator>
  <cp:lastModifiedBy>福原 千種</cp:lastModifiedBy>
  <cp:revision>175</cp:revision>
  <dcterms:created xsi:type="dcterms:W3CDTF">2019-06-12T23:18:36Z</dcterms:created>
  <dcterms:modified xsi:type="dcterms:W3CDTF">2024-07-11T02:42:24Z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