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1" r:id="rId3"/>
    <p:sldId id="298" r:id="rId4"/>
    <p:sldId id="263" r:id="rId5"/>
    <p:sldId id="299" r:id="rId6"/>
    <p:sldId id="265" r:id="rId7"/>
    <p:sldId id="300" r:id="rId8"/>
    <p:sldId id="266" r:id="rId9"/>
    <p:sldId id="301" r:id="rId10"/>
    <p:sldId id="267" r:id="rId11"/>
    <p:sldId id="302" r:id="rId12"/>
    <p:sldId id="269" r:id="rId13"/>
    <p:sldId id="303" r:id="rId14"/>
    <p:sldId id="270" r:id="rId15"/>
    <p:sldId id="304" r:id="rId16"/>
    <p:sldId id="271" r:id="rId17"/>
    <p:sldId id="305" r:id="rId18"/>
    <p:sldId id="272" r:id="rId19"/>
    <p:sldId id="306" r:id="rId20"/>
    <p:sldId id="273" r:id="rId21"/>
    <p:sldId id="307" r:id="rId22"/>
    <p:sldId id="276" r:id="rId23"/>
    <p:sldId id="308" r:id="rId24"/>
    <p:sldId id="277" r:id="rId25"/>
    <p:sldId id="309" r:id="rId26"/>
    <p:sldId id="278" r:id="rId27"/>
    <p:sldId id="310" r:id="rId28"/>
    <p:sldId id="279" r:id="rId29"/>
    <p:sldId id="311" r:id="rId30"/>
    <p:sldId id="280" r:id="rId31"/>
    <p:sldId id="312" r:id="rId32"/>
    <p:sldId id="281" r:id="rId33"/>
    <p:sldId id="313" r:id="rId34"/>
    <p:sldId id="282" r:id="rId35"/>
    <p:sldId id="314" r:id="rId36"/>
    <p:sldId id="283" r:id="rId37"/>
    <p:sldId id="315" r:id="rId38"/>
    <p:sldId id="284" r:id="rId39"/>
    <p:sldId id="316" r:id="rId40"/>
    <p:sldId id="285" r:id="rId41"/>
    <p:sldId id="317" r:id="rId42"/>
    <p:sldId id="286" r:id="rId43"/>
    <p:sldId id="318" r:id="rId44"/>
    <p:sldId id="287" r:id="rId45"/>
    <p:sldId id="319" r:id="rId46"/>
    <p:sldId id="288" r:id="rId47"/>
    <p:sldId id="320" r:id="rId48"/>
    <p:sldId id="289" r:id="rId49"/>
    <p:sldId id="321" r:id="rId50"/>
    <p:sldId id="290" r:id="rId51"/>
    <p:sldId id="322" r:id="rId52"/>
    <p:sldId id="291" r:id="rId53"/>
    <p:sldId id="323" r:id="rId54"/>
    <p:sldId id="292" r:id="rId55"/>
    <p:sldId id="324" r:id="rId56"/>
    <p:sldId id="325" r:id="rId57"/>
    <p:sldId id="331" r:id="rId58"/>
    <p:sldId id="293" r:id="rId59"/>
    <p:sldId id="326" r:id="rId60"/>
    <p:sldId id="328" r:id="rId61"/>
    <p:sldId id="332" r:id="rId62"/>
    <p:sldId id="294" r:id="rId63"/>
    <p:sldId id="327" r:id="rId64"/>
    <p:sldId id="296" r:id="rId65"/>
    <p:sldId id="329" r:id="rId66"/>
    <p:sldId id="297" r:id="rId67"/>
    <p:sldId id="330" r:id="rId68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833"/>
    <a:srgbClr val="008000"/>
    <a:srgbClr val="00B000"/>
    <a:srgbClr val="00CC00"/>
    <a:srgbClr val="00FF00"/>
    <a:srgbClr val="66FF33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1" autoAdjust="0"/>
    <p:restoredTop sz="94195" autoAdjust="0"/>
  </p:normalViewPr>
  <p:slideViewPr>
    <p:cSldViewPr snapToGrid="0">
      <p:cViewPr varScale="1">
        <p:scale>
          <a:sx n="150" d="100"/>
          <a:sy n="150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461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customXml" Target="../customXml/item2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viewProps" Target="viewProps.xml"/><Relationship Id="rId75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2024/6/5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3316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2024/6/5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7270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2024/6/5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1032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2024/6/5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4404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2024/6/5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0477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2024/6/5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260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2024/6/5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2017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2024/6/5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4562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2024/6/5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7787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2024/6/5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8955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2024/6/5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4229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F02DA-1289-4584-986D-597A31D138DA}" type="datetimeFigureOut">
              <a:rPr kumimoji="1" lang="ja-JP" altLang="en-US" smtClean="0"/>
              <a:t>2024/6/5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5004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54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2592477" y="1939980"/>
            <a:ext cx="700704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クリックすると漢字の読みが出ます。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右上の番号は、教科書に出てくる順です。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76300" y="3609971"/>
            <a:ext cx="38481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4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" action="ppaction://hlinksldjump"/>
              </a:rPr>
              <a:t>かぞえうた</a:t>
            </a:r>
            <a:endParaRPr kumimoji="1" lang="ja-JP" altLang="en-US" sz="4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876300" y="4866545"/>
            <a:ext cx="523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4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3" action="ppaction://hlinksldjump"/>
              </a:rPr>
              <a:t>かんじの　はなし</a:t>
            </a:r>
            <a:endParaRPr kumimoji="1" lang="ja-JP" altLang="en-US" sz="4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1A51B35F-A57F-4B7E-AEA5-3DD44C06F9F1}"/>
              </a:ext>
            </a:extLst>
          </p:cNvPr>
          <p:cNvSpPr/>
          <p:nvPr/>
        </p:nvSpPr>
        <p:spPr>
          <a:xfrm>
            <a:off x="0" y="-4450"/>
            <a:ext cx="12192000" cy="1395742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712571AE-E07A-4A5B-968E-A23D4B9A5527}"/>
              </a:ext>
            </a:extLst>
          </p:cNvPr>
          <p:cNvSpPr txBox="1"/>
          <p:nvPr/>
        </p:nvSpPr>
        <p:spPr>
          <a:xfrm>
            <a:off x="876300" y="188284"/>
            <a:ext cx="8478227" cy="1107996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6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小学１年生 かん字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CF6DC78-A39D-4888-95B3-3A8018AB081F}"/>
              </a:ext>
            </a:extLst>
          </p:cNvPr>
          <p:cNvSpPr txBox="1"/>
          <p:nvPr/>
        </p:nvSpPr>
        <p:spPr>
          <a:xfrm>
            <a:off x="9134753" y="592017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東京書籍</a:t>
            </a:r>
            <a:r>
              <a:rPr kumimoji="1" lang="ja-JP" altLang="en-US" sz="32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（</a:t>
            </a:r>
            <a:r>
              <a:rPr lang="ja-JP" altLang="en-US" sz="32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上</a:t>
            </a:r>
            <a:r>
              <a:rPr kumimoji="1" lang="ja-JP" altLang="en-US" sz="32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）</a:t>
            </a:r>
            <a:endParaRPr kumimoji="1" lang="ja-JP" altLang="en-US" sz="3200" dirty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pic>
        <p:nvPicPr>
          <p:cNvPr id="1032" name="Picture 8" descr="å±±ã®ã¤ã©ã¹ã">
            <a:extLst>
              <a:ext uri="{FF2B5EF4-FFF2-40B4-BE49-F238E27FC236}">
                <a16:creationId xmlns:a16="http://schemas.microsoft.com/office/drawing/2014/main" id="{DCB9BCAC-10EA-4CA1-9BC6-F019119494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2" y="3762375"/>
            <a:ext cx="4286250" cy="3095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42648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いつ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五つ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D9A16C8-8C42-47A6-9266-2D94F85B178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388B321-D149-446B-95C3-4B7E119A25ED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F97B54A-F6AF-47FD-AEFB-315F7A1E740A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</a:t>
            </a:r>
            <a:endParaRPr kumimoji="1"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35C30431-19AE-3C93-EFEA-01CD4EA4067F}"/>
              </a:ext>
            </a:extLst>
          </p:cNvPr>
          <p:cNvSpPr/>
          <p:nvPr/>
        </p:nvSpPr>
        <p:spPr>
          <a:xfrm>
            <a:off x="3902011" y="1083845"/>
            <a:ext cx="3117181" cy="297717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928352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いつ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五つ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D9A16C8-8C42-47A6-9266-2D94F85B178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388B321-D149-446B-95C3-4B7E119A25ED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F97B54A-F6AF-47FD-AEFB-315F7A1E740A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</a:t>
            </a:r>
            <a:endParaRPr kumimoji="1"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35C30431-19AE-3C93-EFEA-01CD4EA4067F}"/>
              </a:ext>
            </a:extLst>
          </p:cNvPr>
          <p:cNvSpPr/>
          <p:nvPr/>
        </p:nvSpPr>
        <p:spPr>
          <a:xfrm>
            <a:off x="3902011" y="1083845"/>
            <a:ext cx="3117181" cy="297717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56640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むっ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六つ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F28DA70-B00B-4693-BB44-1AFB327A522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C7429CF-F105-42AB-B4F6-C1CCD8CE1E8D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4337A0D-E072-4193-B85C-ED0FBF9DC366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</a:t>
            </a:r>
            <a:endParaRPr kumimoji="1"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0E4E48CA-61CC-6DFC-7EAE-12F7399A8B6C}"/>
              </a:ext>
            </a:extLst>
          </p:cNvPr>
          <p:cNvSpPr/>
          <p:nvPr/>
        </p:nvSpPr>
        <p:spPr>
          <a:xfrm>
            <a:off x="3902011" y="1083845"/>
            <a:ext cx="3117181" cy="297717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81035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むっ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六つ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F28DA70-B00B-4693-BB44-1AFB327A522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C7429CF-F105-42AB-B4F6-C1CCD8CE1E8D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4337A0D-E072-4193-B85C-ED0FBF9DC366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</a:t>
            </a:r>
            <a:endParaRPr kumimoji="1"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0E4E48CA-61CC-6DFC-7EAE-12F7399A8B6C}"/>
              </a:ext>
            </a:extLst>
          </p:cNvPr>
          <p:cNvSpPr/>
          <p:nvPr/>
        </p:nvSpPr>
        <p:spPr>
          <a:xfrm>
            <a:off x="3902011" y="1083845"/>
            <a:ext cx="3117181" cy="297717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43909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なな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七つ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B9359F8-54F6-4AD3-BB8C-A2F3D8435CD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C2BE0FA-23DA-4764-B738-528A0972A605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9B586A5-8290-44CA-8C2C-CA8293C3F1FB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</a:t>
            </a:r>
            <a:endParaRPr kumimoji="1"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3A69CD37-4628-3A5C-4C23-82F044C81758}"/>
              </a:ext>
            </a:extLst>
          </p:cNvPr>
          <p:cNvSpPr/>
          <p:nvPr/>
        </p:nvSpPr>
        <p:spPr>
          <a:xfrm>
            <a:off x="3902011" y="1083845"/>
            <a:ext cx="3117181" cy="297717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453652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なな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七つ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B9359F8-54F6-4AD3-BB8C-A2F3D8435CD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C2BE0FA-23DA-4764-B738-528A0972A605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9B586A5-8290-44CA-8C2C-CA8293C3F1FB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</a:t>
            </a:r>
            <a:endParaRPr kumimoji="1"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3A69CD37-4628-3A5C-4C23-82F044C81758}"/>
              </a:ext>
            </a:extLst>
          </p:cNvPr>
          <p:cNvSpPr/>
          <p:nvPr/>
        </p:nvSpPr>
        <p:spPr>
          <a:xfrm>
            <a:off x="3902011" y="1083845"/>
            <a:ext cx="3117181" cy="297717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233267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やっ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八つ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2722093-56DF-4EF9-AD69-ED697DC5B33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838305C-69D5-4619-B23D-DAC553D5C554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9905D60-5007-4641-9B81-87350AEE799A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</a:t>
            </a:r>
            <a:endParaRPr kumimoji="1"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99E09C68-3D87-35A2-E5C0-70E468D06349}"/>
              </a:ext>
            </a:extLst>
          </p:cNvPr>
          <p:cNvSpPr/>
          <p:nvPr/>
        </p:nvSpPr>
        <p:spPr>
          <a:xfrm>
            <a:off x="3902011" y="1083845"/>
            <a:ext cx="3117181" cy="297717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778585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やっ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八つ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2722093-56DF-4EF9-AD69-ED697DC5B33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838305C-69D5-4619-B23D-DAC553D5C554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9905D60-5007-4641-9B81-87350AEE799A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</a:t>
            </a:r>
            <a:endParaRPr kumimoji="1"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99E09C68-3D87-35A2-E5C0-70E468D06349}"/>
              </a:ext>
            </a:extLst>
          </p:cNvPr>
          <p:cNvSpPr/>
          <p:nvPr/>
        </p:nvSpPr>
        <p:spPr>
          <a:xfrm>
            <a:off x="3902011" y="1083845"/>
            <a:ext cx="3117181" cy="297717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137895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191418"/>
            <a:ext cx="1200329" cy="263674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ここの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九つ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07A3F6B-E735-48BF-9442-44A1D87CE86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2DC627D-AD91-4AEA-ADE2-0955B6907156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6B9AA0E-25CE-4626-8D19-10E644B4CD16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</a:t>
            </a:r>
            <a:endParaRPr kumimoji="1"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016EBF24-3820-44D7-8E8B-DB6712E1F2DA}"/>
              </a:ext>
            </a:extLst>
          </p:cNvPr>
          <p:cNvSpPr/>
          <p:nvPr/>
        </p:nvSpPr>
        <p:spPr>
          <a:xfrm>
            <a:off x="3902011" y="1083845"/>
            <a:ext cx="3117181" cy="297717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374255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191418"/>
            <a:ext cx="1200329" cy="263674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ここの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九つ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07A3F6B-E735-48BF-9442-44A1D87CE86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2DC627D-AD91-4AEA-ADE2-0955B6907156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6B9AA0E-25CE-4626-8D19-10E644B4CD16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</a:t>
            </a:r>
            <a:endParaRPr kumimoji="1"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016EBF24-3820-44D7-8E8B-DB6712E1F2DA}"/>
              </a:ext>
            </a:extLst>
          </p:cNvPr>
          <p:cNvSpPr/>
          <p:nvPr/>
        </p:nvSpPr>
        <p:spPr>
          <a:xfrm>
            <a:off x="3902011" y="1083845"/>
            <a:ext cx="3117181" cy="297717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08959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</a:t>
            </a:r>
            <a:endParaRPr kumimoji="1"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ひと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一つ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DD01F21B-0A6A-A072-3ACD-1115D6417B07}"/>
              </a:ext>
            </a:extLst>
          </p:cNvPr>
          <p:cNvSpPr/>
          <p:nvPr/>
        </p:nvSpPr>
        <p:spPr>
          <a:xfrm>
            <a:off x="3902011" y="1083845"/>
            <a:ext cx="3117181" cy="297717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416673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とお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0E8A766-D5E3-4351-BA09-801293CAA19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11877CD-6DD2-4AEC-958A-38658811F136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D778863-2C38-4D29-94AD-E5324A3A9F0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6C9F62F-5EE9-4943-8341-4687EAC4F752}"/>
              </a:ext>
            </a:extLst>
          </p:cNvPr>
          <p:cNvSpPr txBox="1"/>
          <p:nvPr/>
        </p:nvSpPr>
        <p:spPr>
          <a:xfrm>
            <a:off x="4000041" y="2340709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十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E16A9075-2BE0-F679-7999-D0848D8FC409}"/>
              </a:ext>
            </a:extLst>
          </p:cNvPr>
          <p:cNvSpPr/>
          <p:nvPr/>
        </p:nvSpPr>
        <p:spPr>
          <a:xfrm>
            <a:off x="4163393" y="2197786"/>
            <a:ext cx="3117181" cy="297717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334704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とお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0E8A766-D5E3-4351-BA09-801293CAA19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11877CD-6DD2-4AEC-958A-38658811F136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D778863-2C38-4D29-94AD-E5324A3A9F0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6C9F62F-5EE9-4943-8341-4687EAC4F752}"/>
              </a:ext>
            </a:extLst>
          </p:cNvPr>
          <p:cNvSpPr txBox="1"/>
          <p:nvPr/>
        </p:nvSpPr>
        <p:spPr>
          <a:xfrm>
            <a:off x="4000041" y="2340709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十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E16A9075-2BE0-F679-7999-D0848D8FC409}"/>
              </a:ext>
            </a:extLst>
          </p:cNvPr>
          <p:cNvSpPr/>
          <p:nvPr/>
        </p:nvSpPr>
        <p:spPr>
          <a:xfrm>
            <a:off x="4163393" y="2197786"/>
            <a:ext cx="3117181" cy="297717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026658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607241" y="1171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いっ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一とう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FBABDC7-6AF9-47C6-BC70-9D31C30D7A9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A8D2C14-05A9-4128-8CFB-29EF26867A4E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2E8FCE1-4200-4DF6-A932-E9AD4318BE3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7A9213C6-A957-DBA5-ED62-3DF133695259}"/>
              </a:ext>
            </a:extLst>
          </p:cNvPr>
          <p:cNvSpPr/>
          <p:nvPr/>
        </p:nvSpPr>
        <p:spPr>
          <a:xfrm>
            <a:off x="4502347" y="952757"/>
            <a:ext cx="1986107" cy="1894665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690419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607241" y="1171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いっ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一とう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FBABDC7-6AF9-47C6-BC70-9D31C30D7A9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A8D2C14-05A9-4128-8CFB-29EF26867A4E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2E8FCE1-4200-4DF6-A932-E9AD4318BE3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C86BF01B-2D26-DE7C-5060-423F84D605FD}"/>
              </a:ext>
            </a:extLst>
          </p:cNvPr>
          <p:cNvSpPr/>
          <p:nvPr/>
        </p:nvSpPr>
        <p:spPr>
          <a:xfrm>
            <a:off x="4502347" y="952757"/>
            <a:ext cx="1986107" cy="1894665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091626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59586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二まい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051AF87-A924-49AC-A3DC-56931FF1C90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96DA517-F782-4337-A70A-BE55B81D338E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940024D-E22E-4F7B-A2E2-9516AC95365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361477B-C448-A7EE-0EB0-85496DA371FA}"/>
              </a:ext>
            </a:extLst>
          </p:cNvPr>
          <p:cNvSpPr/>
          <p:nvPr/>
        </p:nvSpPr>
        <p:spPr>
          <a:xfrm>
            <a:off x="4502347" y="952757"/>
            <a:ext cx="1986107" cy="1894665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88869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59586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二まい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051AF87-A924-49AC-A3DC-56931FF1C90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96DA517-F782-4337-A70A-BE55B81D338E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940024D-E22E-4F7B-A2E2-9516AC95365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6BF29C4-5DD5-2493-7BB3-5E64EF8B05A2}"/>
              </a:ext>
            </a:extLst>
          </p:cNvPr>
          <p:cNvSpPr/>
          <p:nvPr/>
        </p:nvSpPr>
        <p:spPr>
          <a:xfrm>
            <a:off x="4502347" y="952757"/>
            <a:ext cx="1986107" cy="1894665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566156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8717E374-D6FB-440F-95DE-ACEC9C9ABA5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31E3D29-37D2-45BA-92AC-A98AA84FED17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19B51BF-6FEA-4793-A580-B7B46C8CA7E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3F73D55-0186-E5F5-05C5-29787D75D8CC}"/>
              </a:ext>
            </a:extLst>
          </p:cNvPr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0500616-8D01-D1C3-3D85-A8472847D42C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三わ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536D1A4A-6A08-A8B3-80A6-F2D21432FEEB}"/>
              </a:ext>
            </a:extLst>
          </p:cNvPr>
          <p:cNvSpPr/>
          <p:nvPr/>
        </p:nvSpPr>
        <p:spPr>
          <a:xfrm>
            <a:off x="3902011" y="1083845"/>
            <a:ext cx="3117181" cy="283373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6565134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8717E374-D6FB-440F-95DE-ACEC9C9ABA5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31E3D29-37D2-45BA-92AC-A98AA84FED17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19B51BF-6FEA-4793-A580-B7B46C8CA7E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50252538-3D3D-EECC-7996-FFCD660380EF}"/>
              </a:ext>
            </a:extLst>
          </p:cNvPr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32B27E9-3B26-274C-49D3-C5B98AF493EF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三わ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D038D4A-455D-8676-3030-896B7A696CF7}"/>
              </a:ext>
            </a:extLst>
          </p:cNvPr>
          <p:cNvSpPr/>
          <p:nvPr/>
        </p:nvSpPr>
        <p:spPr>
          <a:xfrm>
            <a:off x="3902011" y="1083845"/>
            <a:ext cx="3117181" cy="283373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3438605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四さつ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AA9F883-351A-4696-9B14-B529350406D6}"/>
              </a:ext>
            </a:extLst>
          </p:cNvPr>
          <p:cNvSpPr txBox="1"/>
          <p:nvPr/>
        </p:nvSpPr>
        <p:spPr>
          <a:xfrm>
            <a:off x="6607241" y="998885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よん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F7EEC6A-012E-440C-B236-5D196B91991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AE04F21-6A1B-4FA2-AA8B-538D1FFB259B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DE7786D2-7659-4A6A-B064-79170A8823C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4BCFC2B4-EAC2-763E-26AB-128CD05A34E9}"/>
              </a:ext>
            </a:extLst>
          </p:cNvPr>
          <p:cNvSpPr/>
          <p:nvPr/>
        </p:nvSpPr>
        <p:spPr>
          <a:xfrm>
            <a:off x="4502347" y="952757"/>
            <a:ext cx="1986107" cy="1894665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6252053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四さつ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AA9F883-351A-4696-9B14-B529350406D6}"/>
              </a:ext>
            </a:extLst>
          </p:cNvPr>
          <p:cNvSpPr txBox="1"/>
          <p:nvPr/>
        </p:nvSpPr>
        <p:spPr>
          <a:xfrm>
            <a:off x="6607241" y="998885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よん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F7EEC6A-012E-440C-B236-5D196B91991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AE04F21-6A1B-4FA2-AA8B-538D1FFB259B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DE7786D2-7659-4A6A-B064-79170A8823C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8B8313CD-7C88-00AC-58F0-BB65E4BFA268}"/>
              </a:ext>
            </a:extLst>
          </p:cNvPr>
          <p:cNvSpPr/>
          <p:nvPr/>
        </p:nvSpPr>
        <p:spPr>
          <a:xfrm>
            <a:off x="4502347" y="952757"/>
            <a:ext cx="1986107" cy="1894665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564121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</a:t>
            </a:r>
            <a:endParaRPr kumimoji="1"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ひと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一つ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DD01F21B-0A6A-A072-3ACD-1115D6417B07}"/>
              </a:ext>
            </a:extLst>
          </p:cNvPr>
          <p:cNvSpPr/>
          <p:nvPr/>
        </p:nvSpPr>
        <p:spPr>
          <a:xfrm>
            <a:off x="3902011" y="1083845"/>
            <a:ext cx="3117181" cy="297717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5444809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五だい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D6FCB45-D358-4C88-B271-7B754217227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48A9CDD-B4DE-4375-AD5D-388D1995369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7C56FEB-14D9-4C97-9187-15CC6D86940C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A2CDC1C-03E0-47E7-9BEE-F47731A36AB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46C3EB51-6B26-F17C-CA82-FD65E4502165}"/>
              </a:ext>
            </a:extLst>
          </p:cNvPr>
          <p:cNvSpPr/>
          <p:nvPr/>
        </p:nvSpPr>
        <p:spPr>
          <a:xfrm>
            <a:off x="4502347" y="952757"/>
            <a:ext cx="1986107" cy="1894665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0117515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五だい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D6FCB45-D358-4C88-B271-7B754217227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48A9CDD-B4DE-4375-AD5D-388D1995369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7C56FEB-14D9-4C97-9187-15CC6D86940C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A2CDC1C-03E0-47E7-9BEE-F47731A36AB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FCDF1A41-1517-7F79-895C-09DBFC7765F5}"/>
              </a:ext>
            </a:extLst>
          </p:cNvPr>
          <p:cNvSpPr/>
          <p:nvPr/>
        </p:nvSpPr>
        <p:spPr>
          <a:xfrm>
            <a:off x="4502347" y="952757"/>
            <a:ext cx="1986107" cy="1894665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6865916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D7BCB44-80BF-CCB9-075A-356616581534}"/>
              </a:ext>
            </a:extLst>
          </p:cNvPr>
          <p:cNvSpPr txBox="1"/>
          <p:nvPr/>
        </p:nvSpPr>
        <p:spPr>
          <a:xfrm>
            <a:off x="4259502" y="952757"/>
            <a:ext cx="2492990" cy="59586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六ぽん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EA7BD3F-B0EB-46C3-A957-312C719210F8}"/>
              </a:ext>
            </a:extLst>
          </p:cNvPr>
          <p:cNvSpPr txBox="1"/>
          <p:nvPr/>
        </p:nvSpPr>
        <p:spPr>
          <a:xfrm>
            <a:off x="6607241" y="998885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ろっ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641CCD1-C18A-4C52-B386-B1FDD44B0A6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22895FC-E5B1-4364-BA11-06AC5CCFD22C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01EEF20-786F-49EA-9055-FC304289F73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AF50B132-C634-7960-DECC-0BEF6DE1E610}"/>
              </a:ext>
            </a:extLst>
          </p:cNvPr>
          <p:cNvSpPr/>
          <p:nvPr/>
        </p:nvSpPr>
        <p:spPr>
          <a:xfrm>
            <a:off x="4502347" y="952757"/>
            <a:ext cx="1986107" cy="1894665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3055195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952757"/>
            <a:ext cx="2492990" cy="59586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六ぽん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EA7BD3F-B0EB-46C3-A957-312C719210F8}"/>
              </a:ext>
            </a:extLst>
          </p:cNvPr>
          <p:cNvSpPr txBox="1"/>
          <p:nvPr/>
        </p:nvSpPr>
        <p:spPr>
          <a:xfrm>
            <a:off x="6607241" y="998885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ろっ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641CCD1-C18A-4C52-B386-B1FDD44B0A6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22895FC-E5B1-4364-BA11-06AC5CCFD22C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01EEF20-786F-49EA-9055-FC304289F73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E8731B00-0F96-BE28-611B-F50DC1714B81}"/>
              </a:ext>
            </a:extLst>
          </p:cNvPr>
          <p:cNvSpPr/>
          <p:nvPr/>
        </p:nvSpPr>
        <p:spPr>
          <a:xfrm>
            <a:off x="4502347" y="952757"/>
            <a:ext cx="1986107" cy="1894665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1403083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七そく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EA7BD3F-B0EB-46C3-A957-312C719210F8}"/>
              </a:ext>
            </a:extLst>
          </p:cNvPr>
          <p:cNvSpPr txBox="1"/>
          <p:nvPr/>
        </p:nvSpPr>
        <p:spPr>
          <a:xfrm>
            <a:off x="6607241" y="998885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なな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9537988B-8493-4D9A-9EB4-FE8E3FBED7A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33502BB-2007-43ED-99F3-B32C59B9BAF0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4A80A7A-D069-421F-8820-F90FCCA4CA9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DC81CEA-35CC-7101-B298-2F32E246ED6F}"/>
              </a:ext>
            </a:extLst>
          </p:cNvPr>
          <p:cNvSpPr/>
          <p:nvPr/>
        </p:nvSpPr>
        <p:spPr>
          <a:xfrm>
            <a:off x="4502347" y="952757"/>
            <a:ext cx="1986107" cy="1894665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9693712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七そく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EA7BD3F-B0EB-46C3-A957-312C719210F8}"/>
              </a:ext>
            </a:extLst>
          </p:cNvPr>
          <p:cNvSpPr txBox="1"/>
          <p:nvPr/>
        </p:nvSpPr>
        <p:spPr>
          <a:xfrm>
            <a:off x="6607241" y="998885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なな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9537988B-8493-4D9A-9EB4-FE8E3FBED7A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33502BB-2007-43ED-99F3-B32C59B9BAF0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4A80A7A-D069-421F-8820-F90FCCA4CA9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E944716-2232-A0FA-72B3-728A57CC703B}"/>
              </a:ext>
            </a:extLst>
          </p:cNvPr>
          <p:cNvSpPr/>
          <p:nvPr/>
        </p:nvSpPr>
        <p:spPr>
          <a:xfrm>
            <a:off x="4502347" y="952757"/>
            <a:ext cx="1986107" cy="1894665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9794677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59586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八ぴき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EA7BD3F-B0EB-46C3-A957-312C719210F8}"/>
              </a:ext>
            </a:extLst>
          </p:cNvPr>
          <p:cNvSpPr txBox="1"/>
          <p:nvPr/>
        </p:nvSpPr>
        <p:spPr>
          <a:xfrm>
            <a:off x="6607241" y="998885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はっ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DB2C14F-9161-4993-8F49-077C4D6A8097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1E77E84-6CF8-4108-B532-B18727DBA756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A21E5F3-841F-4BC1-A197-3CA83C6C61F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714B8C24-A15B-A8BB-BE18-F9FA6AEAAA51}"/>
              </a:ext>
            </a:extLst>
          </p:cNvPr>
          <p:cNvSpPr/>
          <p:nvPr/>
        </p:nvSpPr>
        <p:spPr>
          <a:xfrm>
            <a:off x="4502347" y="952757"/>
            <a:ext cx="1986107" cy="1894665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0717061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59586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八ぴき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EA7BD3F-B0EB-46C3-A957-312C719210F8}"/>
              </a:ext>
            </a:extLst>
          </p:cNvPr>
          <p:cNvSpPr txBox="1"/>
          <p:nvPr/>
        </p:nvSpPr>
        <p:spPr>
          <a:xfrm>
            <a:off x="6607241" y="998885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はっ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DB2C14F-9161-4993-8F49-077C4D6A8097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1E77E84-6CF8-4108-B532-B18727DBA756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A21E5F3-841F-4BC1-A197-3CA83C6C61F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393547A5-0FC8-6680-4C25-0408C414638F}"/>
              </a:ext>
            </a:extLst>
          </p:cNvPr>
          <p:cNvSpPr/>
          <p:nvPr/>
        </p:nvSpPr>
        <p:spPr>
          <a:xfrm>
            <a:off x="4502347" y="952757"/>
            <a:ext cx="1986107" cy="1894665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2858178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59586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九つぶ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E714CF1-4342-47D9-8248-BFF29D0442E4}"/>
              </a:ext>
            </a:extLst>
          </p:cNvPr>
          <p:cNvSpPr txBox="1"/>
          <p:nvPr/>
        </p:nvSpPr>
        <p:spPr>
          <a:xfrm>
            <a:off x="6699573" y="932981"/>
            <a:ext cx="1015663" cy="20928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ゅ</a:t>
            </a:r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5A2C9E8-DA3F-48B4-A01B-03F9D6F4E59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BEB45F1-A6BF-4D86-8CA9-BA234A5B9D3D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A8C4196-9B18-4146-B34B-2A3F4C15A40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C72FFCC3-6AE3-C1EC-8382-ED446DCEEDDB}"/>
              </a:ext>
            </a:extLst>
          </p:cNvPr>
          <p:cNvSpPr/>
          <p:nvPr/>
        </p:nvSpPr>
        <p:spPr>
          <a:xfrm>
            <a:off x="4502347" y="952757"/>
            <a:ext cx="1986107" cy="1894665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345079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59586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九つぶ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E714CF1-4342-47D9-8248-BFF29D0442E4}"/>
              </a:ext>
            </a:extLst>
          </p:cNvPr>
          <p:cNvSpPr txBox="1"/>
          <p:nvPr/>
        </p:nvSpPr>
        <p:spPr>
          <a:xfrm>
            <a:off x="6699573" y="932981"/>
            <a:ext cx="1015663" cy="20928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ゅ</a:t>
            </a:r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5A2C9E8-DA3F-48B4-A01B-03F9D6F4E59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BEB45F1-A6BF-4D86-8CA9-BA234A5B9D3D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A8C4196-9B18-4146-B34B-2A3F4C15A40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CAFC072-3D45-E3B8-0DD6-3D9E09E4A112}"/>
              </a:ext>
            </a:extLst>
          </p:cNvPr>
          <p:cNvSpPr/>
          <p:nvPr/>
        </p:nvSpPr>
        <p:spPr>
          <a:xfrm>
            <a:off x="4502347" y="952757"/>
            <a:ext cx="1986107" cy="1894665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94125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ふた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二つ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85E80CC-0DCA-4AE4-8EBF-3A842A15DB2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0301950-4CA1-417F-BF02-B9EC06A203DD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D0153F4-4813-41F6-B169-9CA53F568E38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</a:t>
            </a:r>
            <a:endParaRPr kumimoji="1"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7CF19261-AD04-0EAF-7F1C-83193FA7A92A}"/>
              </a:ext>
            </a:extLst>
          </p:cNvPr>
          <p:cNvSpPr/>
          <p:nvPr/>
        </p:nvSpPr>
        <p:spPr>
          <a:xfrm>
            <a:off x="3902011" y="1083845"/>
            <a:ext cx="3117181" cy="297717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9819235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59586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十にん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7507532-E6E8-437F-808C-5CF5F9FF8C09}"/>
              </a:ext>
            </a:extLst>
          </p:cNvPr>
          <p:cNvSpPr txBox="1"/>
          <p:nvPr/>
        </p:nvSpPr>
        <p:spPr>
          <a:xfrm>
            <a:off x="6699573" y="932981"/>
            <a:ext cx="1015663" cy="20928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</a:t>
            </a:r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ゅ</a:t>
            </a:r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C5FD0242-B136-4681-9C6D-7F1E85AFDD8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37C7C496-304A-478B-96F8-501867A0151B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3F877A05-4545-48F3-ABCB-4AA606DC22D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96364AB3-5BBD-4496-3AFD-752C3FC7412E}"/>
              </a:ext>
            </a:extLst>
          </p:cNvPr>
          <p:cNvSpPr/>
          <p:nvPr/>
        </p:nvSpPr>
        <p:spPr>
          <a:xfrm>
            <a:off x="4502347" y="952757"/>
            <a:ext cx="1986107" cy="1894665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0471055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59586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十にん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7507532-E6E8-437F-808C-5CF5F9FF8C09}"/>
              </a:ext>
            </a:extLst>
          </p:cNvPr>
          <p:cNvSpPr txBox="1"/>
          <p:nvPr/>
        </p:nvSpPr>
        <p:spPr>
          <a:xfrm>
            <a:off x="6699573" y="932981"/>
            <a:ext cx="1015663" cy="20928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</a:t>
            </a:r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ゅ</a:t>
            </a:r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C5FD0242-B136-4681-9C6D-7F1E85AFDD8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37C7C496-304A-478B-96F8-501867A0151B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3F877A05-4545-48F3-ABCB-4AA606DC22D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B697779-7215-7B21-B2F1-7221F89CDDA4}"/>
              </a:ext>
            </a:extLst>
          </p:cNvPr>
          <p:cNvSpPr/>
          <p:nvPr/>
        </p:nvSpPr>
        <p:spPr>
          <a:xfrm>
            <a:off x="4502347" y="952757"/>
            <a:ext cx="1986107" cy="1894665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1766011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908039" y="2573484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いち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0E8A766-D5E3-4351-BA09-801293CAA19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11877CD-6DD2-4AEC-958A-38658811F136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D778863-2C38-4D29-94AD-E5324A3A9F0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6D52041-9C42-430F-9F94-B8133B8E319E}"/>
              </a:ext>
            </a:extLst>
          </p:cNvPr>
          <p:cNvSpPr txBox="1"/>
          <p:nvPr/>
        </p:nvSpPr>
        <p:spPr>
          <a:xfrm>
            <a:off x="3848200" y="2534830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A4335595-8C00-3820-EB33-ED7FABB5AA4B}"/>
              </a:ext>
            </a:extLst>
          </p:cNvPr>
          <p:cNvSpPr/>
          <p:nvPr/>
        </p:nvSpPr>
        <p:spPr>
          <a:xfrm>
            <a:off x="4127993" y="2534830"/>
            <a:ext cx="2864477" cy="276331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4400715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0E8A766-D5E3-4351-BA09-801293CAA19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11877CD-6DD2-4AEC-958A-38658811F136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D778863-2C38-4D29-94AD-E5324A3A9F0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6D52041-9C42-430F-9F94-B8133B8E319E}"/>
              </a:ext>
            </a:extLst>
          </p:cNvPr>
          <p:cNvSpPr txBox="1"/>
          <p:nvPr/>
        </p:nvSpPr>
        <p:spPr>
          <a:xfrm>
            <a:off x="3848200" y="2534830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A4335595-8C00-3820-EB33-ED7FABB5AA4B}"/>
              </a:ext>
            </a:extLst>
          </p:cNvPr>
          <p:cNvSpPr/>
          <p:nvPr/>
        </p:nvSpPr>
        <p:spPr>
          <a:xfrm>
            <a:off x="4127993" y="2534830"/>
            <a:ext cx="2864477" cy="276331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F80DE9D-C106-96AB-F422-62EDB6BABC66}"/>
              </a:ext>
            </a:extLst>
          </p:cNvPr>
          <p:cNvSpPr txBox="1"/>
          <p:nvPr/>
        </p:nvSpPr>
        <p:spPr>
          <a:xfrm>
            <a:off x="6908039" y="2573484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いち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0897288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0E8A766-D5E3-4351-BA09-801293CAA19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11877CD-6DD2-4AEC-958A-38658811F136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D778863-2C38-4D29-94AD-E5324A3A9F0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459C545-D3E1-4478-86A1-1A3D7BA8C7C6}"/>
              </a:ext>
            </a:extLst>
          </p:cNvPr>
          <p:cNvSpPr txBox="1"/>
          <p:nvPr/>
        </p:nvSpPr>
        <p:spPr>
          <a:xfrm>
            <a:off x="3924351" y="2077274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四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3E6B209-C121-D01F-E11C-E1FFD11222F8}"/>
              </a:ext>
            </a:extLst>
          </p:cNvPr>
          <p:cNvSpPr/>
          <p:nvPr/>
        </p:nvSpPr>
        <p:spPr>
          <a:xfrm>
            <a:off x="4127993" y="2534830"/>
            <a:ext cx="2864477" cy="276331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D15F211-FAA9-A805-ED85-D9BF3D9BBD84}"/>
              </a:ext>
            </a:extLst>
          </p:cNvPr>
          <p:cNvSpPr txBox="1"/>
          <p:nvPr/>
        </p:nvSpPr>
        <p:spPr>
          <a:xfrm>
            <a:off x="8111449" y="2409239"/>
            <a:ext cx="1415772" cy="214417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よん</a:t>
            </a:r>
            <a:endParaRPr kumimoji="1" lang="ja-JP" altLang="en-US" sz="8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C1A9588-5068-5A1E-A922-B87B83272A75}"/>
              </a:ext>
            </a:extLst>
          </p:cNvPr>
          <p:cNvSpPr txBox="1"/>
          <p:nvPr/>
        </p:nvSpPr>
        <p:spPr>
          <a:xfrm>
            <a:off x="9246457" y="2409239"/>
            <a:ext cx="1415772" cy="115865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  <a:endParaRPr kumimoji="1" lang="ja-JP" altLang="en-US" sz="8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A16F292-FE7B-3D63-0124-2D2488A0F7E0}"/>
              </a:ext>
            </a:extLst>
          </p:cNvPr>
          <p:cNvSpPr txBox="1"/>
          <p:nvPr/>
        </p:nvSpPr>
        <p:spPr>
          <a:xfrm>
            <a:off x="6906019" y="2374996"/>
            <a:ext cx="1415772" cy="106842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</a:t>
            </a:r>
            <a:endParaRPr kumimoji="1" lang="ja-JP" altLang="en-US" sz="8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3515111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0E8A766-D5E3-4351-BA09-801293CAA19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11877CD-6DD2-4AEC-958A-38658811F136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D778863-2C38-4D29-94AD-E5324A3A9F0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459C545-D3E1-4478-86A1-1A3D7BA8C7C6}"/>
              </a:ext>
            </a:extLst>
          </p:cNvPr>
          <p:cNvSpPr txBox="1"/>
          <p:nvPr/>
        </p:nvSpPr>
        <p:spPr>
          <a:xfrm>
            <a:off x="3934625" y="246768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四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B74D097-9A60-0345-1BB5-DE79ED3E39AB}"/>
              </a:ext>
            </a:extLst>
          </p:cNvPr>
          <p:cNvSpPr/>
          <p:nvPr/>
        </p:nvSpPr>
        <p:spPr>
          <a:xfrm>
            <a:off x="4127993" y="2534830"/>
            <a:ext cx="2864477" cy="276331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E52AFAE-3DCE-9483-FC43-3878666035EA}"/>
              </a:ext>
            </a:extLst>
          </p:cNvPr>
          <p:cNvSpPr txBox="1"/>
          <p:nvPr/>
        </p:nvSpPr>
        <p:spPr>
          <a:xfrm>
            <a:off x="8111449" y="2409239"/>
            <a:ext cx="1415772" cy="214417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よん</a:t>
            </a:r>
            <a:endParaRPr kumimoji="1" lang="ja-JP" altLang="en-US" sz="8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9010141-67FA-6D49-B9E4-A2CB710486DA}"/>
              </a:ext>
            </a:extLst>
          </p:cNvPr>
          <p:cNvSpPr txBox="1"/>
          <p:nvPr/>
        </p:nvSpPr>
        <p:spPr>
          <a:xfrm>
            <a:off x="9246457" y="2409239"/>
            <a:ext cx="1415772" cy="115865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  <a:endParaRPr kumimoji="1" lang="ja-JP" altLang="en-US" sz="8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B54A6F9-FEDF-BBDA-4391-FAD5C107B6A3}"/>
              </a:ext>
            </a:extLst>
          </p:cNvPr>
          <p:cNvSpPr txBox="1"/>
          <p:nvPr/>
        </p:nvSpPr>
        <p:spPr>
          <a:xfrm>
            <a:off x="6906019" y="2374996"/>
            <a:ext cx="1415772" cy="106842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</a:t>
            </a:r>
            <a:endParaRPr kumimoji="1" lang="ja-JP" altLang="en-US" sz="8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850529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6942" y="2639212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ろく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0E8A766-D5E3-4351-BA09-801293CAA19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11877CD-6DD2-4AEC-958A-38658811F136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D778863-2C38-4D29-94AD-E5324A3A9F0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B1F3079-D94A-493D-BEFB-C0B3F797D895}"/>
              </a:ext>
            </a:extLst>
          </p:cNvPr>
          <p:cNvSpPr txBox="1"/>
          <p:nvPr/>
        </p:nvSpPr>
        <p:spPr>
          <a:xfrm>
            <a:off x="4133950" y="2319842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六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9AD383E-95C7-106C-1ED2-38D62BED4DB9}"/>
              </a:ext>
            </a:extLst>
          </p:cNvPr>
          <p:cNvSpPr/>
          <p:nvPr/>
        </p:nvSpPr>
        <p:spPr>
          <a:xfrm>
            <a:off x="4127993" y="2534830"/>
            <a:ext cx="2864477" cy="276331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1614426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0E8A766-D5E3-4351-BA09-801293CAA19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11877CD-6DD2-4AEC-958A-38658811F136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D778863-2C38-4D29-94AD-E5324A3A9F0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B1F3079-D94A-493D-BEFB-C0B3F797D895}"/>
              </a:ext>
            </a:extLst>
          </p:cNvPr>
          <p:cNvSpPr txBox="1"/>
          <p:nvPr/>
        </p:nvSpPr>
        <p:spPr>
          <a:xfrm>
            <a:off x="3897647" y="2525322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六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2D32E728-D066-EB09-28AF-1D7FEEEAEE3A}"/>
              </a:ext>
            </a:extLst>
          </p:cNvPr>
          <p:cNvSpPr/>
          <p:nvPr/>
        </p:nvSpPr>
        <p:spPr>
          <a:xfrm>
            <a:off x="4127993" y="2534830"/>
            <a:ext cx="2864477" cy="276331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54967C0-DECD-FB7D-C862-9446FF4288BC}"/>
              </a:ext>
            </a:extLst>
          </p:cNvPr>
          <p:cNvSpPr txBox="1"/>
          <p:nvPr/>
        </p:nvSpPr>
        <p:spPr>
          <a:xfrm>
            <a:off x="6866942" y="2639212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ろく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3589664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0E8A766-D5E3-4351-BA09-801293CAA19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11877CD-6DD2-4AEC-958A-38658811F136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D778863-2C38-4D29-94AD-E5324A3A9F0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D52BCE0-83B0-45AA-A9BC-A3F795E6C5E5}"/>
              </a:ext>
            </a:extLst>
          </p:cNvPr>
          <p:cNvSpPr txBox="1"/>
          <p:nvPr/>
        </p:nvSpPr>
        <p:spPr>
          <a:xfrm>
            <a:off x="3985360" y="227148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七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795952F2-FD78-AF62-DDD6-FA061F26680E}"/>
              </a:ext>
            </a:extLst>
          </p:cNvPr>
          <p:cNvSpPr/>
          <p:nvPr/>
        </p:nvSpPr>
        <p:spPr>
          <a:xfrm>
            <a:off x="4127993" y="2534830"/>
            <a:ext cx="2864477" cy="276331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021DFB4F-F048-696B-9874-DFB727819104}"/>
              </a:ext>
            </a:extLst>
          </p:cNvPr>
          <p:cNvSpPr txBox="1"/>
          <p:nvPr/>
        </p:nvSpPr>
        <p:spPr>
          <a:xfrm>
            <a:off x="7200000" y="23400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なな</a:t>
            </a:r>
            <a:endParaRPr kumimoji="1" lang="en-US" altLang="ja-JP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8D07406-7EB4-0A81-674F-8E7494D6F473}"/>
              </a:ext>
            </a:extLst>
          </p:cNvPr>
          <p:cNvSpPr txBox="1"/>
          <p:nvPr/>
        </p:nvSpPr>
        <p:spPr>
          <a:xfrm>
            <a:off x="8610237" y="2436782"/>
            <a:ext cx="1538883" cy="23609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8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しち</a:t>
            </a:r>
            <a:endParaRPr kumimoji="1" lang="ja-JP" altLang="en-US" sz="8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6403401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0E8A766-D5E3-4351-BA09-801293CAA19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11877CD-6DD2-4AEC-958A-38658811F136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D778863-2C38-4D29-94AD-E5324A3A9F0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D52BCE0-83B0-45AA-A9BC-A3F795E6C5E5}"/>
              </a:ext>
            </a:extLst>
          </p:cNvPr>
          <p:cNvSpPr txBox="1"/>
          <p:nvPr/>
        </p:nvSpPr>
        <p:spPr>
          <a:xfrm>
            <a:off x="3882620" y="257970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七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C488BBE-4A97-65FE-530A-EFEAFBBACA3F}"/>
              </a:ext>
            </a:extLst>
          </p:cNvPr>
          <p:cNvSpPr/>
          <p:nvPr/>
        </p:nvSpPr>
        <p:spPr>
          <a:xfrm>
            <a:off x="4127993" y="2534830"/>
            <a:ext cx="2864477" cy="276331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55EBA9E-7274-DA64-CA70-83E216F746E0}"/>
              </a:ext>
            </a:extLst>
          </p:cNvPr>
          <p:cNvSpPr txBox="1"/>
          <p:nvPr/>
        </p:nvSpPr>
        <p:spPr>
          <a:xfrm>
            <a:off x="7200000" y="23400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なな</a:t>
            </a:r>
            <a:endParaRPr kumimoji="1" lang="en-US" altLang="ja-JP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8F5FED8B-6B46-865C-946C-41830EC4A3AA}"/>
              </a:ext>
            </a:extLst>
          </p:cNvPr>
          <p:cNvSpPr txBox="1"/>
          <p:nvPr/>
        </p:nvSpPr>
        <p:spPr>
          <a:xfrm>
            <a:off x="8610237" y="2436782"/>
            <a:ext cx="1538883" cy="23609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8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しち</a:t>
            </a:r>
            <a:endParaRPr kumimoji="1" lang="ja-JP" altLang="en-US" sz="8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785952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ふた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二つ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85E80CC-0DCA-4AE4-8EBF-3A842A15DB2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0301950-4CA1-417F-BF02-B9EC06A203DD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D0153F4-4813-41F6-B169-9CA53F568E38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</a:t>
            </a:r>
            <a:endParaRPr kumimoji="1"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7CF19261-AD04-0EAF-7F1C-83193FA7A92A}"/>
              </a:ext>
            </a:extLst>
          </p:cNvPr>
          <p:cNvSpPr/>
          <p:nvPr/>
        </p:nvSpPr>
        <p:spPr>
          <a:xfrm>
            <a:off x="3902011" y="1083845"/>
            <a:ext cx="3117181" cy="297717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997588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0E8A766-D5E3-4351-BA09-801293CAA19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11877CD-6DD2-4AEC-958A-38658811F136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D778863-2C38-4D29-94AD-E5324A3A9F0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0D24467-E76C-4BD3-8CC2-408DE24C906A}"/>
              </a:ext>
            </a:extLst>
          </p:cNvPr>
          <p:cNvSpPr txBox="1"/>
          <p:nvPr/>
        </p:nvSpPr>
        <p:spPr>
          <a:xfrm>
            <a:off x="4109794" y="236057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九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974F9B35-53B1-2400-5580-52F43E6414AF}"/>
              </a:ext>
            </a:extLst>
          </p:cNvPr>
          <p:cNvSpPr/>
          <p:nvPr/>
        </p:nvSpPr>
        <p:spPr>
          <a:xfrm>
            <a:off x="4127993" y="2534830"/>
            <a:ext cx="2864477" cy="276331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3AF5B47-87FE-EFA5-C1EF-4C60DE26141E}"/>
              </a:ext>
            </a:extLst>
          </p:cNvPr>
          <p:cNvSpPr txBox="1"/>
          <p:nvPr/>
        </p:nvSpPr>
        <p:spPr>
          <a:xfrm>
            <a:off x="6847610" y="1933458"/>
            <a:ext cx="1538883" cy="145343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8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</a:t>
            </a:r>
            <a:endParaRPr kumimoji="1" lang="ja-JP" altLang="en-US" sz="8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4829D8D-4AE5-5AF8-D865-AF3D1A5C9DC7}"/>
              </a:ext>
            </a:extLst>
          </p:cNvPr>
          <p:cNvSpPr txBox="1"/>
          <p:nvPr/>
        </p:nvSpPr>
        <p:spPr>
          <a:xfrm>
            <a:off x="8129227" y="1861469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きゅう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181885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0E8A766-D5E3-4351-BA09-801293CAA19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11877CD-6DD2-4AEC-958A-38658811F136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D778863-2C38-4D29-94AD-E5324A3A9F0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0D24467-E76C-4BD3-8CC2-408DE24C906A}"/>
              </a:ext>
            </a:extLst>
          </p:cNvPr>
          <p:cNvSpPr txBox="1"/>
          <p:nvPr/>
        </p:nvSpPr>
        <p:spPr>
          <a:xfrm>
            <a:off x="3873491" y="2586606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九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CA21BA90-4C7A-BA2B-E50A-A7C9EAA2859D}"/>
              </a:ext>
            </a:extLst>
          </p:cNvPr>
          <p:cNvSpPr/>
          <p:nvPr/>
        </p:nvSpPr>
        <p:spPr>
          <a:xfrm>
            <a:off x="4127993" y="2534830"/>
            <a:ext cx="2864477" cy="276331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8D39FB2-8362-5DC1-B8A2-5BCB8EEFA0CE}"/>
              </a:ext>
            </a:extLst>
          </p:cNvPr>
          <p:cNvSpPr txBox="1"/>
          <p:nvPr/>
        </p:nvSpPr>
        <p:spPr>
          <a:xfrm>
            <a:off x="6847610" y="1933458"/>
            <a:ext cx="1538883" cy="145343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8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</a:t>
            </a:r>
            <a:endParaRPr kumimoji="1" lang="ja-JP" altLang="en-US" sz="8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40F2F11-7893-1771-53D7-C8CD6CE46784}"/>
              </a:ext>
            </a:extLst>
          </p:cNvPr>
          <p:cNvSpPr txBox="1"/>
          <p:nvPr/>
        </p:nvSpPr>
        <p:spPr>
          <a:xfrm>
            <a:off x="8129227" y="1861469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きゅう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4079707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0E8A766-D5E3-4351-BA09-801293CAA19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11877CD-6DD2-4AEC-958A-38658811F136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D778863-2C38-4D29-94AD-E5324A3A9F0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F4B0842A-DEA9-423C-B6CE-A75C3E1B6F97}"/>
              </a:ext>
            </a:extLst>
          </p:cNvPr>
          <p:cNvSpPr txBox="1"/>
          <p:nvPr/>
        </p:nvSpPr>
        <p:spPr>
          <a:xfrm>
            <a:off x="4274440" y="2492916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十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C9876068-564C-4AFA-3306-7E1B5EF3E700}"/>
              </a:ext>
            </a:extLst>
          </p:cNvPr>
          <p:cNvSpPr/>
          <p:nvPr/>
        </p:nvSpPr>
        <p:spPr>
          <a:xfrm>
            <a:off x="4127993" y="2534830"/>
            <a:ext cx="2864477" cy="276331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D4C48F8-1729-310F-A920-89D3C5CC82A7}"/>
              </a:ext>
            </a:extLst>
          </p:cNvPr>
          <p:cNvSpPr txBox="1"/>
          <p:nvPr/>
        </p:nvSpPr>
        <p:spPr>
          <a:xfrm>
            <a:off x="7400195" y="1578839"/>
            <a:ext cx="1200329" cy="4324261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（じゅっ）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9714E0C-AB3F-8F83-03DD-10F50F184F7F}"/>
              </a:ext>
            </a:extLst>
          </p:cNvPr>
          <p:cNvSpPr txBox="1"/>
          <p:nvPr/>
        </p:nvSpPr>
        <p:spPr>
          <a:xfrm>
            <a:off x="9754026" y="1849895"/>
            <a:ext cx="1661993" cy="378215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じゅう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72D859B-5D9D-9ADD-28D9-749ADFF1F381}"/>
              </a:ext>
            </a:extLst>
          </p:cNvPr>
          <p:cNvSpPr txBox="1"/>
          <p:nvPr/>
        </p:nvSpPr>
        <p:spPr>
          <a:xfrm>
            <a:off x="8432519" y="1920572"/>
            <a:ext cx="1538883" cy="287401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8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じっ</a:t>
            </a:r>
            <a:endParaRPr kumimoji="1" lang="ja-JP" altLang="en-US" sz="8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381630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0E8A766-D5E3-4351-BA09-801293CAA19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11877CD-6DD2-4AEC-958A-38658811F136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D778863-2C38-4D29-94AD-E5324A3A9F0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F4B0842A-DEA9-423C-B6CE-A75C3E1B6F97}"/>
              </a:ext>
            </a:extLst>
          </p:cNvPr>
          <p:cNvSpPr txBox="1"/>
          <p:nvPr/>
        </p:nvSpPr>
        <p:spPr>
          <a:xfrm>
            <a:off x="3913441" y="2613986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十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C0BAFE6-C74A-13D5-DB0E-3D4906A78187}"/>
              </a:ext>
            </a:extLst>
          </p:cNvPr>
          <p:cNvSpPr/>
          <p:nvPr/>
        </p:nvSpPr>
        <p:spPr>
          <a:xfrm>
            <a:off x="4127993" y="2534830"/>
            <a:ext cx="2864477" cy="276331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FD192E07-B55D-A35E-E3E5-1DB8356016E6}"/>
              </a:ext>
            </a:extLst>
          </p:cNvPr>
          <p:cNvSpPr txBox="1"/>
          <p:nvPr/>
        </p:nvSpPr>
        <p:spPr>
          <a:xfrm>
            <a:off x="7400195" y="1578839"/>
            <a:ext cx="1200329" cy="4324261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（じゅっ）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75948DB-7082-0ED2-047C-124975161ECE}"/>
              </a:ext>
            </a:extLst>
          </p:cNvPr>
          <p:cNvSpPr txBox="1"/>
          <p:nvPr/>
        </p:nvSpPr>
        <p:spPr>
          <a:xfrm>
            <a:off x="9754026" y="1849895"/>
            <a:ext cx="1661993" cy="378215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じゅう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1604FEB-C6A8-A395-4ADF-4B04D9BFC66E}"/>
              </a:ext>
            </a:extLst>
          </p:cNvPr>
          <p:cNvSpPr txBox="1"/>
          <p:nvPr/>
        </p:nvSpPr>
        <p:spPr>
          <a:xfrm>
            <a:off x="8432519" y="1920572"/>
            <a:ext cx="1538883" cy="287401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8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じっ</a:t>
            </a:r>
            <a:endParaRPr kumimoji="1" lang="ja-JP" altLang="en-US" sz="8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7710849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992470" y="253483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やま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0E8A766-D5E3-4351-BA09-801293CAA19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11877CD-6DD2-4AEC-958A-38658811F136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かんじの　はなし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D778863-2C38-4D29-94AD-E5324A3A9F0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A2D721B-F3AB-424A-AA7A-17E984D34CE7}"/>
              </a:ext>
            </a:extLst>
          </p:cNvPr>
          <p:cNvSpPr txBox="1"/>
          <p:nvPr/>
        </p:nvSpPr>
        <p:spPr>
          <a:xfrm>
            <a:off x="4084420" y="226202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山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B6E4C2B-373F-01A1-B3F2-058A1E3F77D1}"/>
              </a:ext>
            </a:extLst>
          </p:cNvPr>
          <p:cNvSpPr/>
          <p:nvPr/>
        </p:nvSpPr>
        <p:spPr>
          <a:xfrm>
            <a:off x="4127993" y="2534830"/>
            <a:ext cx="2864477" cy="276331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2254405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0E8A766-D5E3-4351-BA09-801293CAA19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11877CD-6DD2-4AEC-958A-38658811F136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かんじの　はなし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D778863-2C38-4D29-94AD-E5324A3A9F0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A2D721B-F3AB-424A-AA7A-17E984D34CE7}"/>
              </a:ext>
            </a:extLst>
          </p:cNvPr>
          <p:cNvSpPr txBox="1"/>
          <p:nvPr/>
        </p:nvSpPr>
        <p:spPr>
          <a:xfrm>
            <a:off x="3889214" y="2642166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山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C5B9D8D3-1C17-9CFF-0CD8-8A220EDDF779}"/>
              </a:ext>
            </a:extLst>
          </p:cNvPr>
          <p:cNvSpPr/>
          <p:nvPr/>
        </p:nvSpPr>
        <p:spPr>
          <a:xfrm>
            <a:off x="4127993" y="2534830"/>
            <a:ext cx="2864477" cy="276331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25E7F62-8AFD-8FD7-7080-B79C753D8564}"/>
              </a:ext>
            </a:extLst>
          </p:cNvPr>
          <p:cNvSpPr txBox="1"/>
          <p:nvPr/>
        </p:nvSpPr>
        <p:spPr>
          <a:xfrm>
            <a:off x="6992470" y="253483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やま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8867702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40840" y="1033300"/>
            <a:ext cx="1292662" cy="101566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BDF9EBE-7261-48AE-83EC-21F9EFF0315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AFBC8F1-10A7-44F6-BCF5-4F233BA72D7F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かんじの　はなし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4A63036-B419-4C8B-B6D7-C843C026933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CFFD4CB-162D-4DE3-B25D-1AF05F41CE9B}"/>
              </a:ext>
            </a:extLst>
          </p:cNvPr>
          <p:cNvSpPr txBox="1"/>
          <p:nvPr/>
        </p:nvSpPr>
        <p:spPr>
          <a:xfrm>
            <a:off x="5650798" y="685792"/>
            <a:ext cx="2323713" cy="388200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39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木の</a:t>
            </a:r>
            <a:endParaRPr kumimoji="1" lang="en-US" altLang="ja-JP" sz="139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C6E145ED-4541-0D1E-7B8A-DEE6FEF4D850}"/>
              </a:ext>
            </a:extLst>
          </p:cNvPr>
          <p:cNvSpPr/>
          <p:nvPr/>
        </p:nvSpPr>
        <p:spPr>
          <a:xfrm>
            <a:off x="5815690" y="745306"/>
            <a:ext cx="1993928" cy="1845629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A02C6DE-4AD6-C405-A813-AC91008D862D}"/>
              </a:ext>
            </a:extLst>
          </p:cNvPr>
          <p:cNvSpPr txBox="1"/>
          <p:nvPr/>
        </p:nvSpPr>
        <p:spPr>
          <a:xfrm>
            <a:off x="2897589" y="1541132"/>
            <a:ext cx="2323713" cy="605333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39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かたち</a:t>
            </a:r>
            <a:endParaRPr kumimoji="1" lang="ja-JP" altLang="en-US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0141803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40840" y="1033300"/>
            <a:ext cx="1292662" cy="101566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BDF9EBE-7261-48AE-83EC-21F9EFF0315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AFBC8F1-10A7-44F6-BCF5-4F233BA72D7F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かんじの　はなし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4A63036-B419-4C8B-B6D7-C843C026933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CFFD4CB-162D-4DE3-B25D-1AF05F41CE9B}"/>
              </a:ext>
            </a:extLst>
          </p:cNvPr>
          <p:cNvSpPr txBox="1"/>
          <p:nvPr/>
        </p:nvSpPr>
        <p:spPr>
          <a:xfrm>
            <a:off x="5650798" y="685792"/>
            <a:ext cx="2323713" cy="388200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39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木の</a:t>
            </a:r>
            <a:endParaRPr kumimoji="1" lang="en-US" altLang="ja-JP" sz="139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C6E145ED-4541-0D1E-7B8A-DEE6FEF4D850}"/>
              </a:ext>
            </a:extLst>
          </p:cNvPr>
          <p:cNvSpPr/>
          <p:nvPr/>
        </p:nvSpPr>
        <p:spPr>
          <a:xfrm>
            <a:off x="5815690" y="745306"/>
            <a:ext cx="1993928" cy="1845629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A02C6DE-4AD6-C405-A813-AC91008D862D}"/>
              </a:ext>
            </a:extLst>
          </p:cNvPr>
          <p:cNvSpPr txBox="1"/>
          <p:nvPr/>
        </p:nvSpPr>
        <p:spPr>
          <a:xfrm>
            <a:off x="2897589" y="1541132"/>
            <a:ext cx="2323713" cy="605333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39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かたち</a:t>
            </a:r>
            <a:endParaRPr kumimoji="1" lang="ja-JP" altLang="en-US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3775406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992470" y="2549284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かわ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0E8A766-D5E3-4351-BA09-801293CAA19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11877CD-6DD2-4AEC-958A-38658811F136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かんじの　はなし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D778863-2C38-4D29-94AD-E5324A3A9F0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EAA991E-A029-4BD3-8BB4-49F0CE7A7F95}"/>
              </a:ext>
            </a:extLst>
          </p:cNvPr>
          <p:cNvSpPr txBox="1"/>
          <p:nvPr/>
        </p:nvSpPr>
        <p:spPr>
          <a:xfrm>
            <a:off x="3844390" y="2325854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川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276E5851-15DC-8290-7C13-37875A50651E}"/>
              </a:ext>
            </a:extLst>
          </p:cNvPr>
          <p:cNvSpPr/>
          <p:nvPr/>
        </p:nvSpPr>
        <p:spPr>
          <a:xfrm>
            <a:off x="4127993" y="2534830"/>
            <a:ext cx="2864477" cy="276331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991012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0E8A766-D5E3-4351-BA09-801293CAA19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11877CD-6DD2-4AEC-958A-38658811F136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かんじの　はなし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D778863-2C38-4D29-94AD-E5324A3A9F0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EAA991E-A029-4BD3-8BB4-49F0CE7A7F95}"/>
              </a:ext>
            </a:extLst>
          </p:cNvPr>
          <p:cNvSpPr txBox="1"/>
          <p:nvPr/>
        </p:nvSpPr>
        <p:spPr>
          <a:xfrm>
            <a:off x="3844390" y="249023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川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7E9CB51D-BEC3-DD2E-BE14-0F36B4CCC81D}"/>
              </a:ext>
            </a:extLst>
          </p:cNvPr>
          <p:cNvSpPr/>
          <p:nvPr/>
        </p:nvSpPr>
        <p:spPr>
          <a:xfrm>
            <a:off x="4127993" y="2534830"/>
            <a:ext cx="2864477" cy="276331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D748D2B-ADFC-2AB4-4016-098C3E78E703}"/>
              </a:ext>
            </a:extLst>
          </p:cNvPr>
          <p:cNvSpPr txBox="1"/>
          <p:nvPr/>
        </p:nvSpPr>
        <p:spPr>
          <a:xfrm>
            <a:off x="6992470" y="2549284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かわ</a:t>
            </a:r>
          </a:p>
        </p:txBody>
      </p:sp>
    </p:spTree>
    <p:extLst>
      <p:ext uri="{BB962C8B-B14F-4D97-AF65-F5344CB8AC3E}">
        <p14:creationId xmlns:p14="http://schemas.microsoft.com/office/powerpoint/2010/main" val="29949519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みっ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三つ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E3FDAD6-FF12-4FA5-A792-49454E6FA3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FFA3C65-CA15-4234-8968-E34FF9751DF0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9834C74-B817-4FEE-8237-4492B13DF297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</a:t>
            </a:r>
            <a:endParaRPr kumimoji="1"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2A8E1FAE-6A0B-962D-7A15-058F98A13B48}"/>
              </a:ext>
            </a:extLst>
          </p:cNvPr>
          <p:cNvSpPr/>
          <p:nvPr/>
        </p:nvSpPr>
        <p:spPr>
          <a:xfrm>
            <a:off x="3902011" y="1083845"/>
            <a:ext cx="3117181" cy="297717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7738387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BDF9EBE-7261-48AE-83EC-21F9EFF0315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AFBC8F1-10A7-44F6-BCF5-4F233BA72D7F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かんじの　はなし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4A63036-B419-4C8B-B6D7-C843C026933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３０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D000B81-990A-42E9-9A4B-07849ED2F0BA}"/>
              </a:ext>
            </a:extLst>
          </p:cNvPr>
          <p:cNvSpPr txBox="1"/>
          <p:nvPr/>
        </p:nvSpPr>
        <p:spPr>
          <a:xfrm>
            <a:off x="5781755" y="685792"/>
            <a:ext cx="2754600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目で</a:t>
            </a:r>
            <a:endParaRPr kumimoji="1" lang="ja-JP" altLang="en-US" sz="167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689CBDD8-4125-95E6-3EA9-D016E974D919}"/>
              </a:ext>
            </a:extLst>
          </p:cNvPr>
          <p:cNvSpPr/>
          <p:nvPr/>
        </p:nvSpPr>
        <p:spPr>
          <a:xfrm>
            <a:off x="6096000" y="777687"/>
            <a:ext cx="2123068" cy="2055159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D0C571E-C267-9A2E-A62D-06DBCEB56012}"/>
              </a:ext>
            </a:extLst>
          </p:cNvPr>
          <p:cNvSpPr txBox="1"/>
          <p:nvPr/>
        </p:nvSpPr>
        <p:spPr>
          <a:xfrm>
            <a:off x="8219068" y="1041062"/>
            <a:ext cx="1661993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め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C587A56-0284-DAB1-D2C2-5F2725A2A43F}"/>
              </a:ext>
            </a:extLst>
          </p:cNvPr>
          <p:cNvSpPr txBox="1"/>
          <p:nvPr/>
        </p:nvSpPr>
        <p:spPr>
          <a:xfrm>
            <a:off x="2868512" y="2317367"/>
            <a:ext cx="2754600" cy="454063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</a:t>
            </a:r>
            <a:r>
              <a:rPr kumimoji="1"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る</a:t>
            </a:r>
            <a:endParaRPr kumimoji="1" lang="ja-JP" altLang="en-US" sz="167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21560498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BDF9EBE-7261-48AE-83EC-21F9EFF0315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AFBC8F1-10A7-44F6-BCF5-4F233BA72D7F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かんじの　はなし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D000B81-990A-42E9-9A4B-07849ED2F0BA}"/>
              </a:ext>
            </a:extLst>
          </p:cNvPr>
          <p:cNvSpPr txBox="1"/>
          <p:nvPr/>
        </p:nvSpPr>
        <p:spPr>
          <a:xfrm>
            <a:off x="5781755" y="685792"/>
            <a:ext cx="2754600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目で</a:t>
            </a:r>
            <a:endParaRPr kumimoji="1" lang="ja-JP" altLang="en-US" sz="167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689CBDD8-4125-95E6-3EA9-D016E974D919}"/>
              </a:ext>
            </a:extLst>
          </p:cNvPr>
          <p:cNvSpPr/>
          <p:nvPr/>
        </p:nvSpPr>
        <p:spPr>
          <a:xfrm>
            <a:off x="6096000" y="777687"/>
            <a:ext cx="2123068" cy="2055159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D0C571E-C267-9A2E-A62D-06DBCEB56012}"/>
              </a:ext>
            </a:extLst>
          </p:cNvPr>
          <p:cNvSpPr txBox="1"/>
          <p:nvPr/>
        </p:nvSpPr>
        <p:spPr>
          <a:xfrm>
            <a:off x="8219068" y="1041062"/>
            <a:ext cx="1661993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め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C587A56-0284-DAB1-D2C2-5F2725A2A43F}"/>
              </a:ext>
            </a:extLst>
          </p:cNvPr>
          <p:cNvSpPr txBox="1"/>
          <p:nvPr/>
        </p:nvSpPr>
        <p:spPr>
          <a:xfrm>
            <a:off x="2868512" y="2317367"/>
            <a:ext cx="2754600" cy="454063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</a:t>
            </a:r>
            <a:r>
              <a:rPr kumimoji="1"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る</a:t>
            </a:r>
            <a:endParaRPr kumimoji="1" lang="ja-JP" altLang="en-US" sz="167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17ED978-CEB6-8B11-1837-74543DD0E88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３１</a:t>
            </a:r>
          </a:p>
        </p:txBody>
      </p:sp>
    </p:spTree>
    <p:extLst>
      <p:ext uri="{BB962C8B-B14F-4D97-AF65-F5344CB8AC3E}">
        <p14:creationId xmlns:p14="http://schemas.microsoft.com/office/powerpoint/2010/main" val="2514565771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064862" y="26123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つき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0E8A766-D5E3-4351-BA09-801293CAA19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11877CD-6DD2-4AEC-958A-38658811F136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かんじの　はなし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D778863-2C38-4D29-94AD-E5324A3A9F0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３１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77367C3-295B-46C8-84A6-79EF1DDDC792}"/>
              </a:ext>
            </a:extLst>
          </p:cNvPr>
          <p:cNvSpPr txBox="1"/>
          <p:nvPr/>
        </p:nvSpPr>
        <p:spPr>
          <a:xfrm>
            <a:off x="4037231" y="2363250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月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2B0ACFF9-7CFE-093E-3CAD-D4942AE35C1A}"/>
              </a:ext>
            </a:extLst>
          </p:cNvPr>
          <p:cNvSpPr/>
          <p:nvPr/>
        </p:nvSpPr>
        <p:spPr>
          <a:xfrm>
            <a:off x="4127993" y="2534830"/>
            <a:ext cx="2864477" cy="276331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93496003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0E8A766-D5E3-4351-BA09-801293CAA19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11877CD-6DD2-4AEC-958A-38658811F136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かんじの　はなし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77367C3-295B-46C8-84A6-79EF1DDDC792}"/>
              </a:ext>
            </a:extLst>
          </p:cNvPr>
          <p:cNvSpPr txBox="1"/>
          <p:nvPr/>
        </p:nvSpPr>
        <p:spPr>
          <a:xfrm>
            <a:off x="3921598" y="2704664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月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4F891147-37D2-BBE9-5508-971C4C068088}"/>
              </a:ext>
            </a:extLst>
          </p:cNvPr>
          <p:cNvSpPr/>
          <p:nvPr/>
        </p:nvSpPr>
        <p:spPr>
          <a:xfrm>
            <a:off x="4127993" y="2534830"/>
            <a:ext cx="2864477" cy="276331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311D8EF-2FBD-716F-66E9-2FD718891F7A}"/>
              </a:ext>
            </a:extLst>
          </p:cNvPr>
          <p:cNvSpPr txBox="1"/>
          <p:nvPr/>
        </p:nvSpPr>
        <p:spPr>
          <a:xfrm>
            <a:off x="7064862" y="26123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つき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E801787-C6FD-DF35-B5BD-725E49DF5A3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24621527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992470" y="2639212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うえ</a:t>
            </a:r>
            <a:endParaRPr lang="en-US" altLang="ja-JP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0E8A766-D5E3-4351-BA09-801293CAA19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11877CD-6DD2-4AEC-958A-38658811F136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かんじの　はなし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D778863-2C38-4D29-94AD-E5324A3A9F0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A6356AB-3C12-46CC-BC6D-217FAA87BDE8}"/>
              </a:ext>
            </a:extLst>
          </p:cNvPr>
          <p:cNvSpPr txBox="1"/>
          <p:nvPr/>
        </p:nvSpPr>
        <p:spPr>
          <a:xfrm>
            <a:off x="3992980" y="2395590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上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9C0DA1E-23F7-D235-85ED-CD26F3D81684}"/>
              </a:ext>
            </a:extLst>
          </p:cNvPr>
          <p:cNvSpPr/>
          <p:nvPr/>
        </p:nvSpPr>
        <p:spPr>
          <a:xfrm>
            <a:off x="4127993" y="2534830"/>
            <a:ext cx="2864477" cy="276331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93154891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0E8A766-D5E3-4351-BA09-801293CAA19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11877CD-6DD2-4AEC-958A-38658811F136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かんじの　はなし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D778863-2C38-4D29-94AD-E5324A3A9F0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A6356AB-3C12-46CC-BC6D-217FAA87BDE8}"/>
              </a:ext>
            </a:extLst>
          </p:cNvPr>
          <p:cNvSpPr txBox="1"/>
          <p:nvPr/>
        </p:nvSpPr>
        <p:spPr>
          <a:xfrm>
            <a:off x="3951884" y="2570256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上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66A2B2F9-B506-5297-61F4-C687782C7728}"/>
              </a:ext>
            </a:extLst>
          </p:cNvPr>
          <p:cNvSpPr/>
          <p:nvPr/>
        </p:nvSpPr>
        <p:spPr>
          <a:xfrm>
            <a:off x="4127993" y="2534830"/>
            <a:ext cx="2864477" cy="276331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6C4DA74-215D-F94E-8559-FCD5A2F583AC}"/>
              </a:ext>
            </a:extLst>
          </p:cNvPr>
          <p:cNvSpPr txBox="1"/>
          <p:nvPr/>
        </p:nvSpPr>
        <p:spPr>
          <a:xfrm>
            <a:off x="6992470" y="2639212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うえ</a:t>
            </a:r>
            <a:endParaRPr lang="en-US" altLang="ja-JP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63228596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992470" y="253483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した</a:t>
            </a:r>
            <a:endParaRPr lang="en-US" altLang="ja-JP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0E8A766-D5E3-4351-BA09-801293CAA19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11877CD-6DD2-4AEC-958A-38658811F136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かんじの　はなし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D778863-2C38-4D29-94AD-E5324A3A9F0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CB9662F-5B45-4664-B6DD-741B514670CF}"/>
              </a:ext>
            </a:extLst>
          </p:cNvPr>
          <p:cNvSpPr txBox="1"/>
          <p:nvPr/>
        </p:nvSpPr>
        <p:spPr>
          <a:xfrm>
            <a:off x="3890110" y="221630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下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5DD8C12-6EAB-9230-1810-E8428350C40F}"/>
              </a:ext>
            </a:extLst>
          </p:cNvPr>
          <p:cNvSpPr/>
          <p:nvPr/>
        </p:nvSpPr>
        <p:spPr>
          <a:xfrm>
            <a:off x="4127993" y="2534830"/>
            <a:ext cx="2864477" cy="276331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78282498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0E8A766-D5E3-4351-BA09-801293CAA19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11877CD-6DD2-4AEC-958A-38658811F136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かんじの　はなし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D778863-2C38-4D29-94AD-E5324A3A9F0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CB9662F-5B45-4664-B6DD-741B514670CF}"/>
              </a:ext>
            </a:extLst>
          </p:cNvPr>
          <p:cNvSpPr txBox="1"/>
          <p:nvPr/>
        </p:nvSpPr>
        <p:spPr>
          <a:xfrm>
            <a:off x="3890110" y="258617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下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3726D3A-53F3-A059-D8DE-EF5DEEAC0C2E}"/>
              </a:ext>
            </a:extLst>
          </p:cNvPr>
          <p:cNvSpPr/>
          <p:nvPr/>
        </p:nvSpPr>
        <p:spPr>
          <a:xfrm>
            <a:off x="4127993" y="2534830"/>
            <a:ext cx="2864477" cy="276331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4A04194-C7A0-492D-6CE9-F6F53DDE0F14}"/>
              </a:ext>
            </a:extLst>
          </p:cNvPr>
          <p:cNvSpPr txBox="1"/>
          <p:nvPr/>
        </p:nvSpPr>
        <p:spPr>
          <a:xfrm>
            <a:off x="6992470" y="253483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した</a:t>
            </a:r>
            <a:endParaRPr lang="en-US" altLang="ja-JP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209259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みっ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三つ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E3FDAD6-FF12-4FA5-A792-49454E6FA3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FFA3C65-CA15-4234-8968-E34FF9751DF0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9834C74-B817-4FEE-8237-4492B13DF297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</a:t>
            </a:r>
            <a:endParaRPr kumimoji="1"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2A8E1FAE-6A0B-962D-7A15-058F98A13B48}"/>
              </a:ext>
            </a:extLst>
          </p:cNvPr>
          <p:cNvSpPr/>
          <p:nvPr/>
        </p:nvSpPr>
        <p:spPr>
          <a:xfrm>
            <a:off x="3902011" y="1083845"/>
            <a:ext cx="3117181" cy="297717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3991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よっ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四つ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EF3103FA-90E5-494D-A264-5121AF2A87B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99CCCDD-BDD8-4A6C-807B-3D902748E51E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DAB1A68-F3E9-45F7-935E-66840B0382ED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</a:t>
            </a:r>
            <a:endParaRPr kumimoji="1"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7C423196-7B36-5DC1-69A0-D418023427BE}"/>
              </a:ext>
            </a:extLst>
          </p:cNvPr>
          <p:cNvSpPr/>
          <p:nvPr/>
        </p:nvSpPr>
        <p:spPr>
          <a:xfrm>
            <a:off x="3902011" y="1083845"/>
            <a:ext cx="3117181" cy="297717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66892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よっ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四つ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EF3103FA-90E5-494D-A264-5121AF2A87B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99CCCDD-BDD8-4A6C-807B-3D902748E51E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DAB1A68-F3E9-45F7-935E-66840B0382ED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</a:t>
            </a:r>
            <a:endParaRPr kumimoji="1"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7C423196-7B36-5DC1-69A0-D418023427BE}"/>
              </a:ext>
            </a:extLst>
          </p:cNvPr>
          <p:cNvSpPr/>
          <p:nvPr/>
        </p:nvSpPr>
        <p:spPr>
          <a:xfrm>
            <a:off x="3902011" y="1083845"/>
            <a:ext cx="3117181" cy="297717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807586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5FF09EFE4F3AA4489185CC91810B6D0F" ma:contentTypeVersion="18" ma:contentTypeDescription="新しいドキュメントを作成します。" ma:contentTypeScope="" ma:versionID="8f557f42920a105afc9aef6cf5cf4c87">
  <xsd:schema xmlns:xsd="http://www.w3.org/2001/XMLSchema" xmlns:xs="http://www.w3.org/2001/XMLSchema" xmlns:p="http://schemas.microsoft.com/office/2006/metadata/properties" xmlns:ns2="484e1132-8176-4c50-ab25-f919e95525d9" xmlns:ns3="08d56990-5a3e-4aff-ba2a-9d48b9fd327c" targetNamespace="http://schemas.microsoft.com/office/2006/metadata/properties" ma:root="true" ma:fieldsID="e1b05bdc396869f95fa43b67fbadc9e8" ns2:_="" ns3:_="">
    <xsd:import namespace="484e1132-8176-4c50-ab25-f919e95525d9"/>
    <xsd:import namespace="08d56990-5a3e-4aff-ba2a-9d48b9fd327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4e1132-8176-4c50-ab25-f919e95525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画像タグ" ma:readOnly="false" ma:fieldId="{5cf76f15-5ced-4ddc-b409-7134ff3c332f}" ma:taxonomyMulti="true" ma:sspId="4796eb36-e6e9-4935-b6f7-ae90a2f8701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d56990-5a3e-4aff-ba2a-9d48b9fd327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d319b94f-f239-4ad9-9e5c-ea82561556aa}" ma:internalName="TaxCatchAll" ma:showField="CatchAllData" ma:web="08d56990-5a3e-4aff-ba2a-9d48b9fd327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84e1132-8176-4c50-ab25-f919e95525d9">
      <Terms xmlns="http://schemas.microsoft.com/office/infopath/2007/PartnerControls"/>
    </lcf76f155ced4ddcb4097134ff3c332f>
    <TaxCatchAll xmlns="08d56990-5a3e-4aff-ba2a-9d48b9fd327c" xsi:nil="true"/>
  </documentManagement>
</p:properties>
</file>

<file path=customXml/itemProps1.xml><?xml version="1.0" encoding="utf-8"?>
<ds:datastoreItem xmlns:ds="http://schemas.openxmlformats.org/officeDocument/2006/customXml" ds:itemID="{BEC52E8F-049F-493B-872E-B580F04AE407}"/>
</file>

<file path=customXml/itemProps2.xml><?xml version="1.0" encoding="utf-8"?>
<ds:datastoreItem xmlns:ds="http://schemas.openxmlformats.org/officeDocument/2006/customXml" ds:itemID="{A9C11097-94E3-40CC-B185-3CB9E34C336B}"/>
</file>

<file path=customXml/itemProps3.xml><?xml version="1.0" encoding="utf-8"?>
<ds:datastoreItem xmlns:ds="http://schemas.openxmlformats.org/officeDocument/2006/customXml" ds:itemID="{5121BB6D-9011-4AA7-A547-D639A8EDA476}"/>
</file>

<file path=docProps/app.xml><?xml version="1.0" encoding="utf-8"?>
<Properties xmlns="http://schemas.openxmlformats.org/officeDocument/2006/extended-properties" xmlns:vt="http://schemas.openxmlformats.org/officeDocument/2006/docPropsVTypes">
  <TotalTime>597</TotalTime>
  <Words>431</Words>
  <Application>Microsoft Office PowerPoint</Application>
  <PresentationFormat>ワイド画面</PresentationFormat>
  <Paragraphs>286</Paragraphs>
  <Slides>67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67</vt:i4>
      </vt:variant>
    </vt:vector>
  </HeadingPairs>
  <TitlesOfParts>
    <vt:vector size="72" baseType="lpstr">
      <vt:lpstr>UD デジタル 教科書体 N-B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1年（上）</dc:title>
  <dc:creator>morita</dc:creator>
  <cp:lastModifiedBy>colas@edu-c.local</cp:lastModifiedBy>
  <cp:revision>70</cp:revision>
  <dcterms:created xsi:type="dcterms:W3CDTF">2019-06-12T23:18:36Z</dcterms:created>
  <dcterms:modified xsi:type="dcterms:W3CDTF">2024-06-05T04:17:04Z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0x0101005FF09EFE4F3AA4489185CC91810B6D0F</vt:lpwstr>
  </property>
</Properties>
</file>