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85"/>
  </p:notesMasterIdLst>
  <p:handoutMasterIdLst>
    <p:handoutMasterId r:id="rId86"/>
  </p:handoutMasterIdLst>
  <p:sldIdLst>
    <p:sldId id="678" r:id="rId2"/>
    <p:sldId id="679" r:id="rId3"/>
    <p:sldId id="680" r:id="rId4"/>
    <p:sldId id="681" r:id="rId5"/>
    <p:sldId id="682" r:id="rId6"/>
    <p:sldId id="683" r:id="rId7"/>
    <p:sldId id="684" r:id="rId8"/>
    <p:sldId id="685" r:id="rId9"/>
    <p:sldId id="686" r:id="rId10"/>
    <p:sldId id="687" r:id="rId11"/>
    <p:sldId id="688" r:id="rId12"/>
    <p:sldId id="689" r:id="rId13"/>
    <p:sldId id="690" r:id="rId14"/>
    <p:sldId id="691" r:id="rId15"/>
    <p:sldId id="692" r:id="rId16"/>
    <p:sldId id="693" r:id="rId17"/>
    <p:sldId id="694" r:id="rId18"/>
    <p:sldId id="695" r:id="rId19"/>
    <p:sldId id="696" r:id="rId20"/>
    <p:sldId id="697" r:id="rId21"/>
    <p:sldId id="698" r:id="rId22"/>
    <p:sldId id="699" r:id="rId23"/>
    <p:sldId id="700" r:id="rId24"/>
    <p:sldId id="701" r:id="rId25"/>
    <p:sldId id="702" r:id="rId26"/>
    <p:sldId id="703" r:id="rId27"/>
    <p:sldId id="704" r:id="rId28"/>
    <p:sldId id="705" r:id="rId29"/>
    <p:sldId id="706" r:id="rId30"/>
    <p:sldId id="707" r:id="rId31"/>
    <p:sldId id="708" r:id="rId32"/>
    <p:sldId id="709" r:id="rId33"/>
    <p:sldId id="710" r:id="rId34"/>
    <p:sldId id="711" r:id="rId35"/>
    <p:sldId id="712" r:id="rId36"/>
    <p:sldId id="713" r:id="rId37"/>
    <p:sldId id="714" r:id="rId38"/>
    <p:sldId id="715" r:id="rId39"/>
    <p:sldId id="716" r:id="rId40"/>
    <p:sldId id="717" r:id="rId41"/>
    <p:sldId id="718" r:id="rId42"/>
    <p:sldId id="719" r:id="rId43"/>
    <p:sldId id="720" r:id="rId44"/>
    <p:sldId id="721" r:id="rId45"/>
    <p:sldId id="722" r:id="rId46"/>
    <p:sldId id="723" r:id="rId47"/>
    <p:sldId id="724" r:id="rId48"/>
    <p:sldId id="725" r:id="rId49"/>
    <p:sldId id="726" r:id="rId50"/>
    <p:sldId id="727" r:id="rId51"/>
    <p:sldId id="728" r:id="rId52"/>
    <p:sldId id="729" r:id="rId53"/>
    <p:sldId id="730" r:id="rId54"/>
    <p:sldId id="731" r:id="rId55"/>
    <p:sldId id="732" r:id="rId56"/>
    <p:sldId id="733" r:id="rId57"/>
    <p:sldId id="734" r:id="rId58"/>
    <p:sldId id="735" r:id="rId59"/>
    <p:sldId id="736" r:id="rId60"/>
    <p:sldId id="737" r:id="rId61"/>
    <p:sldId id="738" r:id="rId62"/>
    <p:sldId id="739" r:id="rId63"/>
    <p:sldId id="740" r:id="rId64"/>
    <p:sldId id="741" r:id="rId65"/>
    <p:sldId id="742" r:id="rId66"/>
    <p:sldId id="743" r:id="rId67"/>
    <p:sldId id="744" r:id="rId68"/>
    <p:sldId id="745" r:id="rId69"/>
    <p:sldId id="746" r:id="rId70"/>
    <p:sldId id="747" r:id="rId71"/>
    <p:sldId id="748" r:id="rId72"/>
    <p:sldId id="749" r:id="rId73"/>
    <p:sldId id="750" r:id="rId74"/>
    <p:sldId id="751" r:id="rId75"/>
    <p:sldId id="752" r:id="rId76"/>
    <p:sldId id="753" r:id="rId77"/>
    <p:sldId id="754" r:id="rId78"/>
    <p:sldId id="755" r:id="rId79"/>
    <p:sldId id="756" r:id="rId80"/>
    <p:sldId id="757" r:id="rId81"/>
    <p:sldId id="758" r:id="rId82"/>
    <p:sldId id="759" r:id="rId83"/>
    <p:sldId id="760" r:id="rId8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D6"/>
    <a:srgbClr val="00A3C4"/>
    <a:srgbClr val="47BD63"/>
    <a:srgbClr val="32CD32"/>
    <a:srgbClr val="EC6D5E"/>
    <a:srgbClr val="FF9966"/>
    <a:srgbClr val="048CCC"/>
    <a:srgbClr val="04ACCC"/>
    <a:srgbClr val="DA4A32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ableStyles" Target="tableStyle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notesMaster" Target="notesMasters/notesMaster1.xml"/><Relationship Id="rId93" Type="http://schemas.openxmlformats.org/officeDocument/2006/relationships/customXml" Target="../customXml/item3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91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customXml" Target="../customXml/item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556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0066D6"/>
          </a:solidFill>
        </p:spPr>
        <p:txBody>
          <a:bodyPr>
            <a:noAutofit/>
          </a:bodyPr>
          <a:lstStyle>
            <a:lvl1pPr>
              <a:defRPr kumimoji="1" lang="ja-JP" altLang="en-US" sz="3600" kern="1200" spc="100" baseline="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0.xml"/><Relationship Id="rId13" Type="http://schemas.openxmlformats.org/officeDocument/2006/relationships/slide" Target="slide65.xml"/><Relationship Id="rId3" Type="http://schemas.openxmlformats.org/officeDocument/2006/relationships/slide" Target="slide2.xml"/><Relationship Id="rId7" Type="http://schemas.openxmlformats.org/officeDocument/2006/relationships/slide" Target="slide29.xml"/><Relationship Id="rId12" Type="http://schemas.openxmlformats.org/officeDocument/2006/relationships/slide" Target="slide53.xml"/><Relationship Id="rId17" Type="http://schemas.openxmlformats.org/officeDocument/2006/relationships/slide" Target="slide82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28.xml"/><Relationship Id="rId11" Type="http://schemas.openxmlformats.org/officeDocument/2006/relationships/slide" Target="slide46.xml"/><Relationship Id="rId5" Type="http://schemas.openxmlformats.org/officeDocument/2006/relationships/slide" Target="slide20.xml"/><Relationship Id="rId15" Type="http://schemas.openxmlformats.org/officeDocument/2006/relationships/slide" Target="slide77.xml"/><Relationship Id="rId10" Type="http://schemas.openxmlformats.org/officeDocument/2006/relationships/slide" Target="slide42.xml"/><Relationship Id="rId4" Type="http://schemas.openxmlformats.org/officeDocument/2006/relationships/slide" Target="slide13.xml"/><Relationship Id="rId9" Type="http://schemas.openxmlformats.org/officeDocument/2006/relationships/slide" Target="slide36.xml"/><Relationship Id="rId14" Type="http://schemas.openxmlformats.org/officeDocument/2006/relationships/slide" Target="slide7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66D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小学６年生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後編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1A6DFC3-B21E-4BEC-84DC-92115729F132}"/>
              </a:ext>
            </a:extLst>
          </p:cNvPr>
          <p:cNvSpPr txBox="1"/>
          <p:nvPr/>
        </p:nvSpPr>
        <p:spPr>
          <a:xfrm>
            <a:off x="189938" y="2520580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模型のまち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9E98473-B465-41E6-940A-33B96FFD2814}"/>
              </a:ext>
            </a:extLst>
          </p:cNvPr>
          <p:cNvSpPr txBox="1"/>
          <p:nvPr/>
        </p:nvSpPr>
        <p:spPr>
          <a:xfrm>
            <a:off x="189938" y="3122565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漢字を使おう　５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47F6E8C-6C4A-4614-9CF4-B64D7992BFDA}"/>
              </a:ext>
            </a:extLst>
          </p:cNvPr>
          <p:cNvSpPr txBox="1"/>
          <p:nvPr/>
        </p:nvSpPr>
        <p:spPr>
          <a:xfrm>
            <a:off x="189938" y="3724550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「永遠のゴミ」プラスチック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AD68C98-B328-4099-9118-0684C3F83C71}"/>
              </a:ext>
            </a:extLst>
          </p:cNvPr>
          <p:cNvSpPr txBox="1"/>
          <p:nvPr/>
        </p:nvSpPr>
        <p:spPr>
          <a:xfrm>
            <a:off x="189193" y="4326535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情報の信頼性と著作権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0B3AD41A-E0DE-45DE-8FB4-026B410DB96A}"/>
              </a:ext>
            </a:extLst>
          </p:cNvPr>
          <p:cNvSpPr txBox="1"/>
          <p:nvPr/>
        </p:nvSpPr>
        <p:spPr>
          <a:xfrm>
            <a:off x="189194" y="4928520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発信しよう、私たちの</a:t>
            </a:r>
            <a:r>
              <a:rPr lang="en-US" altLang="ja-JP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SDG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ｓ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99C5DFC-9A25-4153-85A2-EF8DC57069D6}"/>
              </a:ext>
            </a:extLst>
          </p:cNvPr>
          <p:cNvSpPr txBox="1"/>
          <p:nvPr/>
        </p:nvSpPr>
        <p:spPr>
          <a:xfrm>
            <a:off x="189194" y="5530505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漢字を使おう　６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ED5811BB-3BAC-40A4-AA49-2BB55B9A2DBE}"/>
              </a:ext>
            </a:extLst>
          </p:cNvPr>
          <p:cNvSpPr txBox="1"/>
          <p:nvPr/>
        </p:nvSpPr>
        <p:spPr>
          <a:xfrm>
            <a:off x="189194" y="6132490"/>
            <a:ext cx="6634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複合語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2C795B2-01A1-4100-9B14-E59F8B49C453}"/>
              </a:ext>
            </a:extLst>
          </p:cNvPr>
          <p:cNvSpPr txBox="1"/>
          <p:nvPr/>
        </p:nvSpPr>
        <p:spPr>
          <a:xfrm>
            <a:off x="6914105" y="2520580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海のいのち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9545EF2-BC0F-4743-B0E7-823E5DCDFB71}"/>
              </a:ext>
            </a:extLst>
          </p:cNvPr>
          <p:cNvSpPr txBox="1"/>
          <p:nvPr/>
        </p:nvSpPr>
        <p:spPr>
          <a:xfrm>
            <a:off x="6914105" y="3122565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漢字を使おう　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55FFC07-3633-481B-8C2E-E7FA2EF5A1D5}"/>
              </a:ext>
            </a:extLst>
          </p:cNvPr>
          <p:cNvSpPr txBox="1"/>
          <p:nvPr/>
        </p:nvSpPr>
        <p:spPr>
          <a:xfrm>
            <a:off x="6914105" y="3724550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漢字を使おう　８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A69FC01E-BFA2-4C71-8CCA-FAA59AED71C2}"/>
              </a:ext>
            </a:extLst>
          </p:cNvPr>
          <p:cNvSpPr txBox="1"/>
          <p:nvPr/>
        </p:nvSpPr>
        <p:spPr>
          <a:xfrm>
            <a:off x="6913361" y="4326535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古典芸能への招待状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F9D4C65-859F-4117-8137-A84E5269F360}"/>
              </a:ext>
            </a:extLst>
          </p:cNvPr>
          <p:cNvSpPr txBox="1"/>
          <p:nvPr/>
        </p:nvSpPr>
        <p:spPr>
          <a:xfrm>
            <a:off x="6913361" y="4928520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宇宙への思い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222E4C3-E175-46E7-BA64-4730B92C56EB}"/>
              </a:ext>
            </a:extLst>
          </p:cNvPr>
          <p:cNvSpPr txBox="1"/>
          <p:nvPr/>
        </p:nvSpPr>
        <p:spPr>
          <a:xfrm>
            <a:off x="6913361" y="5530505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漢字を使おう　９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ç©ã¿éãªã£ãæ¬ã®ã¤ã©ã¹ã">
            <a:extLst>
              <a:ext uri="{FF2B5EF4-FFF2-40B4-BE49-F238E27FC236}">
                <a16:creationId xmlns:a16="http://schemas.microsoft.com/office/drawing/2014/main" id="{48C2D7D8-7FAF-431F-B05D-047866044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424" y="1466480"/>
            <a:ext cx="2089638" cy="1849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B923FEC-6A4F-88DA-D6BB-F9BFA68536B4}"/>
              </a:ext>
            </a:extLst>
          </p:cNvPr>
          <p:cNvSpPr txBox="1"/>
          <p:nvPr/>
        </p:nvSpPr>
        <p:spPr>
          <a:xfrm>
            <a:off x="6913361" y="6121605"/>
            <a:ext cx="51084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どう立ち向かう？もしもの世界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5182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F60C4-54A5-D71D-79A2-83342810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模型のまち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6E4FB1-CECA-A407-7A82-A7CD2D0B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CAFC02-4E0E-D977-B50F-3173FB46AEB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興奮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B12F70-3E5C-FE0C-3C08-9034D47B679B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ふん</a:t>
            </a:r>
          </a:p>
        </p:txBody>
      </p:sp>
    </p:spTree>
    <p:extLst>
      <p:ext uri="{BB962C8B-B14F-4D97-AF65-F5344CB8AC3E}">
        <p14:creationId xmlns:p14="http://schemas.microsoft.com/office/powerpoint/2010/main" val="1463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F60C4-54A5-D71D-79A2-83342810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模型のまち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6E4FB1-CECA-A407-7A82-A7CD2D0B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2B085C8-669E-425C-D74F-A031E2EAAC9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延びる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230253-75EF-9779-AA93-6A09C7D73A0A}"/>
              </a:ext>
            </a:extLst>
          </p:cNvPr>
          <p:cNvSpPr txBox="1"/>
          <p:nvPr/>
        </p:nvSpPr>
        <p:spPr>
          <a:xfrm>
            <a:off x="6531041" y="1455807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</a:p>
        </p:txBody>
      </p:sp>
    </p:spTree>
    <p:extLst>
      <p:ext uri="{BB962C8B-B14F-4D97-AF65-F5344CB8AC3E}">
        <p14:creationId xmlns:p14="http://schemas.microsoft.com/office/powerpoint/2010/main" val="109558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F60C4-54A5-D71D-79A2-83342810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模型のまち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6E4FB1-CECA-A407-7A82-A7CD2D0B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61EE61-B1CF-AA40-3DA4-D355391DF58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銭湯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CA0FBD-C339-3497-CCA5-44B95871588D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　とう</a:t>
            </a:r>
          </a:p>
        </p:txBody>
      </p:sp>
    </p:spTree>
    <p:extLst>
      <p:ext uri="{BB962C8B-B14F-4D97-AF65-F5344CB8AC3E}">
        <p14:creationId xmlns:p14="http://schemas.microsoft.com/office/powerpoint/2010/main" val="1696422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2EC7C4-6656-6DBB-EBC8-AC19A3D6B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D87911-F802-0607-C9FB-2213A5481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16EB90-C7BC-E4D6-1D1E-A3B7DCBCC64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鉄鋼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8B9E86-4432-1F8B-F437-FD3670027F61}"/>
              </a:ext>
            </a:extLst>
          </p:cNvPr>
          <p:cNvSpPr txBox="1"/>
          <p:nvPr/>
        </p:nvSpPr>
        <p:spPr>
          <a:xfrm>
            <a:off x="6895918" y="1545152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てっ　こう</a:t>
            </a:r>
          </a:p>
        </p:txBody>
      </p:sp>
    </p:spTree>
    <p:extLst>
      <p:ext uri="{BB962C8B-B14F-4D97-AF65-F5344CB8AC3E}">
        <p14:creationId xmlns:p14="http://schemas.microsoft.com/office/powerpoint/2010/main" val="384504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2EC7C4-6656-6DBB-EBC8-AC19A3D6B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D87911-F802-0607-C9FB-2213A5481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9C827A-3612-B8A5-5408-7A306A79B52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批判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8A5178-D7EB-33DB-BD7D-091BAF0E2B88}"/>
              </a:ext>
            </a:extLst>
          </p:cNvPr>
          <p:cNvSpPr txBox="1"/>
          <p:nvPr/>
        </p:nvSpPr>
        <p:spPr>
          <a:xfrm>
            <a:off x="7111662" y="1839632"/>
            <a:ext cx="1200329" cy="440876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　 はん</a:t>
            </a:r>
          </a:p>
        </p:txBody>
      </p:sp>
    </p:spTree>
    <p:extLst>
      <p:ext uri="{BB962C8B-B14F-4D97-AF65-F5344CB8AC3E}">
        <p14:creationId xmlns:p14="http://schemas.microsoft.com/office/powerpoint/2010/main" val="9188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2EC7C4-6656-6DBB-EBC8-AC19A3D6B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D87911-F802-0607-C9FB-2213A5481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0F73B9-C768-89C3-FDD1-97E1462CEF6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操作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8EF2C4-42F8-4937-BC83-FB07855E84B7}"/>
              </a:ext>
            </a:extLst>
          </p:cNvPr>
          <p:cNvSpPr txBox="1"/>
          <p:nvPr/>
        </p:nvSpPr>
        <p:spPr>
          <a:xfrm>
            <a:off x="6895918" y="1545152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 さ</a:t>
            </a:r>
          </a:p>
        </p:txBody>
      </p:sp>
    </p:spTree>
    <p:extLst>
      <p:ext uri="{BB962C8B-B14F-4D97-AF65-F5344CB8AC3E}">
        <p14:creationId xmlns:p14="http://schemas.microsoft.com/office/powerpoint/2010/main" val="90411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2EC7C4-6656-6DBB-EBC8-AC19A3D6B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D87911-F802-0607-C9FB-2213A5481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DE4C67-8EE1-2DFE-3710-B05B8DCFF207}"/>
              </a:ext>
            </a:extLst>
          </p:cNvPr>
          <p:cNvSpPr txBox="1"/>
          <p:nvPr/>
        </p:nvSpPr>
        <p:spPr>
          <a:xfrm>
            <a:off x="6096000" y="595709"/>
            <a:ext cx="2323713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F570F5-1C92-13D0-BFDC-51F2FBAAC389}"/>
              </a:ext>
            </a:extLst>
          </p:cNvPr>
          <p:cNvSpPr txBox="1"/>
          <p:nvPr/>
        </p:nvSpPr>
        <p:spPr>
          <a:xfrm>
            <a:off x="8058150" y="937260"/>
            <a:ext cx="1200329" cy="13305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781849A-8B62-ED34-B4B0-5B23A45B5148}"/>
              </a:ext>
            </a:extLst>
          </p:cNvPr>
          <p:cNvSpPr txBox="1"/>
          <p:nvPr/>
        </p:nvSpPr>
        <p:spPr>
          <a:xfrm>
            <a:off x="3153151" y="1509255"/>
            <a:ext cx="2323713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どもえ</a:t>
            </a:r>
          </a:p>
        </p:txBody>
      </p:sp>
    </p:spTree>
    <p:extLst>
      <p:ext uri="{BB962C8B-B14F-4D97-AF65-F5344CB8AC3E}">
        <p14:creationId xmlns:p14="http://schemas.microsoft.com/office/powerpoint/2010/main" val="237478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2EC7C4-6656-6DBB-EBC8-AC19A3D6B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D87911-F802-0607-C9FB-2213A5481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044E4-523B-2565-EA94-07F509C23F7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六月目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90804C2-2241-95FC-E07E-ACD8ADE48787}"/>
              </a:ext>
            </a:extLst>
          </p:cNvPr>
          <p:cNvSpPr txBox="1"/>
          <p:nvPr/>
        </p:nvSpPr>
        <p:spPr>
          <a:xfrm>
            <a:off x="6492941" y="1504933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 つき  め</a:t>
            </a:r>
          </a:p>
        </p:txBody>
      </p:sp>
    </p:spTree>
    <p:extLst>
      <p:ext uri="{BB962C8B-B14F-4D97-AF65-F5344CB8AC3E}">
        <p14:creationId xmlns:p14="http://schemas.microsoft.com/office/powerpoint/2010/main" val="349215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2EC7C4-6656-6DBB-EBC8-AC19A3D6B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D87911-F802-0607-C9FB-2213A5481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0F9EB45-1207-2E47-B299-06694EB4DC01}"/>
              </a:ext>
            </a:extLst>
          </p:cNvPr>
          <p:cNvSpPr txBox="1"/>
          <p:nvPr/>
        </p:nvSpPr>
        <p:spPr>
          <a:xfrm>
            <a:off x="6096000" y="595709"/>
            <a:ext cx="2323713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76E7CA7-DD49-9CFC-B81E-822883422E65}"/>
              </a:ext>
            </a:extLst>
          </p:cNvPr>
          <p:cNvSpPr txBox="1"/>
          <p:nvPr/>
        </p:nvSpPr>
        <p:spPr>
          <a:xfrm>
            <a:off x="8058150" y="937260"/>
            <a:ext cx="1200329" cy="13305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03039A8-88AF-C2B2-3A2E-4AF0A083F9CF}"/>
              </a:ext>
            </a:extLst>
          </p:cNvPr>
          <p:cNvSpPr txBox="1"/>
          <p:nvPr/>
        </p:nvSpPr>
        <p:spPr>
          <a:xfrm>
            <a:off x="3043337" y="1191418"/>
            <a:ext cx="2323713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当たり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17329C-9367-E2E0-6323-A54F8675A091}"/>
              </a:ext>
            </a:extLst>
          </p:cNvPr>
          <p:cNvSpPr txBox="1"/>
          <p:nvPr/>
        </p:nvSpPr>
        <p:spPr>
          <a:xfrm>
            <a:off x="4873075" y="1602532"/>
            <a:ext cx="1200329" cy="13305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</a:p>
        </p:txBody>
      </p:sp>
    </p:spTree>
    <p:extLst>
      <p:ext uri="{BB962C8B-B14F-4D97-AF65-F5344CB8AC3E}">
        <p14:creationId xmlns:p14="http://schemas.microsoft.com/office/powerpoint/2010/main" val="399661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2EC7C4-6656-6DBB-EBC8-AC19A3D6B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D87911-F802-0607-C9FB-2213A5481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D0E6D2-40F1-C1D6-4CBB-2493B1D00C21}"/>
              </a:ext>
            </a:extLst>
          </p:cNvPr>
          <p:cNvSpPr txBox="1"/>
          <p:nvPr/>
        </p:nvSpPr>
        <p:spPr>
          <a:xfrm>
            <a:off x="8287480" y="747117"/>
            <a:ext cx="1015663" cy="43953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 にん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85F206-ABB0-657B-9C3D-F3A5BD98EA60}"/>
              </a:ext>
            </a:extLst>
          </p:cNvPr>
          <p:cNvSpPr txBox="1"/>
          <p:nvPr/>
        </p:nvSpPr>
        <p:spPr>
          <a:xfrm>
            <a:off x="6073404" y="1158232"/>
            <a:ext cx="2323713" cy="43953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十人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9137CE9-E32A-365F-5688-F803D3B12247}"/>
              </a:ext>
            </a:extLst>
          </p:cNvPr>
          <p:cNvSpPr txBox="1"/>
          <p:nvPr/>
        </p:nvSpPr>
        <p:spPr>
          <a:xfrm>
            <a:off x="2981884" y="2944812"/>
            <a:ext cx="2323713" cy="395109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十色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8D3D028-1878-EF28-3F7B-E114A97F4C74}"/>
              </a:ext>
            </a:extLst>
          </p:cNvPr>
          <p:cNvSpPr txBox="1"/>
          <p:nvPr/>
        </p:nvSpPr>
        <p:spPr>
          <a:xfrm>
            <a:off x="4949532" y="3355927"/>
            <a:ext cx="1200329" cy="33496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 いろ</a:t>
            </a:r>
          </a:p>
        </p:txBody>
      </p:sp>
    </p:spTree>
    <p:extLst>
      <p:ext uri="{BB962C8B-B14F-4D97-AF65-F5344CB8AC3E}">
        <p14:creationId xmlns:p14="http://schemas.microsoft.com/office/powerpoint/2010/main" val="414235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F60C4-54A5-D71D-79A2-83342810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模型のまち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6E4FB1-CECA-A407-7A82-A7CD2D0B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88CE7C-7ABF-87E5-9533-DFA21B2B7D2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模型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16A9B1C-0A77-38E6-10BB-064628131716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BCAEC24-67C7-9DBC-65EB-5AA8BA21FA4C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</a:p>
        </p:txBody>
      </p:sp>
    </p:spTree>
    <p:extLst>
      <p:ext uri="{BB962C8B-B14F-4D97-AF65-F5344CB8AC3E}">
        <p14:creationId xmlns:p14="http://schemas.microsoft.com/office/powerpoint/2010/main" val="334196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0746A2-8BB5-203E-B1EF-90F655FB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「永遠のゴミ」プラスチック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E31A7AD-8E09-D0C6-11F0-69464E84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B3F1EB-CE55-4EB1-5D40-B63503CB609A}"/>
              </a:ext>
            </a:extLst>
          </p:cNvPr>
          <p:cNvSpPr txBox="1"/>
          <p:nvPr/>
        </p:nvSpPr>
        <p:spPr>
          <a:xfrm>
            <a:off x="6702491" y="164389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6AA1AD7-11C4-5656-7475-70DC2606787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困る</a:t>
            </a:r>
          </a:p>
        </p:txBody>
      </p:sp>
    </p:spTree>
    <p:extLst>
      <p:ext uri="{BB962C8B-B14F-4D97-AF65-F5344CB8AC3E}">
        <p14:creationId xmlns:p14="http://schemas.microsoft.com/office/powerpoint/2010/main" val="34992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0746A2-8BB5-203E-B1EF-90F655FB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「永遠のゴミ」プラスチック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E31A7AD-8E09-D0C6-11F0-69464E84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AC914D-95EB-AFDD-9077-BF5C856A97A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回収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EE2150-7455-6D7B-AA8D-C3E359F8D4D9}"/>
              </a:ext>
            </a:extLst>
          </p:cNvPr>
          <p:cNvSpPr txBox="1"/>
          <p:nvPr/>
        </p:nvSpPr>
        <p:spPr>
          <a:xfrm>
            <a:off x="7019192" y="1662510"/>
            <a:ext cx="1200329" cy="472439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 しゅう</a:t>
            </a:r>
          </a:p>
        </p:txBody>
      </p:sp>
    </p:spTree>
    <p:extLst>
      <p:ext uri="{BB962C8B-B14F-4D97-AF65-F5344CB8AC3E}">
        <p14:creationId xmlns:p14="http://schemas.microsoft.com/office/powerpoint/2010/main" val="650462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0746A2-8BB5-203E-B1EF-90F655FB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「永遠のゴミ」プラスチック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E31A7AD-8E09-D0C6-11F0-69464E84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175711-0CC2-3006-EC79-4537F828389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捨てる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F4DDBE-6579-A238-D54E-C41341E059D2}"/>
              </a:ext>
            </a:extLst>
          </p:cNvPr>
          <p:cNvSpPr txBox="1"/>
          <p:nvPr/>
        </p:nvSpPr>
        <p:spPr>
          <a:xfrm>
            <a:off x="6531041" y="1455807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</a:p>
        </p:txBody>
      </p:sp>
    </p:spTree>
    <p:extLst>
      <p:ext uri="{BB962C8B-B14F-4D97-AF65-F5344CB8AC3E}">
        <p14:creationId xmlns:p14="http://schemas.microsoft.com/office/powerpoint/2010/main" val="27503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0746A2-8BB5-203E-B1EF-90F655FB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「永遠のゴミ」プラスチック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E31A7AD-8E09-D0C6-11F0-69464E84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02D407-7B03-3E62-24BC-1F15D84B2CB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包装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88D0F8-4710-60CB-A955-AF87757A970E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そう</a:t>
            </a:r>
          </a:p>
        </p:txBody>
      </p:sp>
    </p:spTree>
    <p:extLst>
      <p:ext uri="{BB962C8B-B14F-4D97-AF65-F5344CB8AC3E}">
        <p14:creationId xmlns:p14="http://schemas.microsoft.com/office/powerpoint/2010/main" val="3817245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0746A2-8BB5-203E-B1EF-90F655FB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「永遠のゴミ」プラスチック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E31A7AD-8E09-D0C6-11F0-69464E84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57FB37-96A5-973A-A3F4-240D5B7E8E8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DE09E66-3EBE-FCC5-C042-B839E0A97BEE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  げん</a:t>
            </a:r>
          </a:p>
        </p:txBody>
      </p:sp>
    </p:spTree>
    <p:extLst>
      <p:ext uri="{BB962C8B-B14F-4D97-AF65-F5344CB8AC3E}">
        <p14:creationId xmlns:p14="http://schemas.microsoft.com/office/powerpoint/2010/main" val="50735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0746A2-8BB5-203E-B1EF-90F655FB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「永遠のゴミ」プラスチック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E31A7AD-8E09-D0C6-11F0-69464E84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76291AE-FB53-2190-03EA-FF7060CD616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法律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56CBA07-96EA-59C7-C8C8-86ED67DA692D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りつ</a:t>
            </a:r>
          </a:p>
        </p:txBody>
      </p:sp>
    </p:spTree>
    <p:extLst>
      <p:ext uri="{BB962C8B-B14F-4D97-AF65-F5344CB8AC3E}">
        <p14:creationId xmlns:p14="http://schemas.microsoft.com/office/powerpoint/2010/main" val="40334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0746A2-8BB5-203E-B1EF-90F655FB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「永遠のゴミ」プラスチック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E31A7AD-8E09-D0C6-11F0-69464E84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A4249D-C8B4-C477-4F83-809FE93019FC}"/>
              </a:ext>
            </a:extLst>
          </p:cNvPr>
          <p:cNvSpPr txBox="1"/>
          <p:nvPr/>
        </p:nvSpPr>
        <p:spPr>
          <a:xfrm>
            <a:off x="6797741" y="1393218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69A947-7E85-905D-5E6E-D1B962A7B55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従う</a:t>
            </a:r>
          </a:p>
        </p:txBody>
      </p:sp>
    </p:spTree>
    <p:extLst>
      <p:ext uri="{BB962C8B-B14F-4D97-AF65-F5344CB8AC3E}">
        <p14:creationId xmlns:p14="http://schemas.microsoft.com/office/powerpoint/2010/main" val="244505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0746A2-8BB5-203E-B1EF-90F655FBB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「永遠のゴミ」プラスチック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E31A7AD-8E09-D0C6-11F0-69464E84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41EAB7-A9CA-06CF-2421-8166E91EEDB9}"/>
              </a:ext>
            </a:extLst>
          </p:cNvPr>
          <p:cNvSpPr txBox="1"/>
          <p:nvPr/>
        </p:nvSpPr>
        <p:spPr>
          <a:xfrm>
            <a:off x="6759641" y="20058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FC6202-4319-A2F4-4DBF-E34CEFF7429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済む</a:t>
            </a:r>
          </a:p>
        </p:txBody>
      </p:sp>
    </p:spTree>
    <p:extLst>
      <p:ext uri="{BB962C8B-B14F-4D97-AF65-F5344CB8AC3E}">
        <p14:creationId xmlns:p14="http://schemas.microsoft.com/office/powerpoint/2010/main" val="161521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B02E5-7B8E-BB09-23BA-545D367B2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情報の信頼性と著作権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48E137-7267-8197-7E9A-CB42D5850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E46A80-5279-B4E2-7A21-D1F239651E1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著作権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C52350-D4FB-BC39-6A44-077361BE61C3}"/>
              </a:ext>
            </a:extLst>
          </p:cNvPr>
          <p:cNvSpPr txBox="1"/>
          <p:nvPr/>
        </p:nvSpPr>
        <p:spPr>
          <a:xfrm>
            <a:off x="6752492" y="1370281"/>
            <a:ext cx="923330" cy="501675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　さく　けん</a:t>
            </a:r>
          </a:p>
        </p:txBody>
      </p:sp>
    </p:spTree>
    <p:extLst>
      <p:ext uri="{BB962C8B-B14F-4D97-AF65-F5344CB8AC3E}">
        <p14:creationId xmlns:p14="http://schemas.microsoft.com/office/powerpoint/2010/main" val="281660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F379DC-1B1D-64AC-50D9-EA218CE3D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発信しよう、私たちの</a:t>
            </a:r>
            <a:r>
              <a:rPr kumimoji="1" lang="en-US" altLang="ja-JP" dirty="0"/>
              <a:t>SDG</a:t>
            </a:r>
            <a:r>
              <a:rPr kumimoji="1" lang="ja-JP" altLang="en-US" dirty="0"/>
              <a:t>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5C137D9-8924-AB97-C663-638CC5BAD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A8FD18-5A9C-E7AC-2E11-B8D39CF29FE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779D4D-DC3D-066A-0839-B2217A06FCB2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　さつ</a:t>
            </a:r>
          </a:p>
        </p:txBody>
      </p:sp>
    </p:spTree>
    <p:extLst>
      <p:ext uri="{BB962C8B-B14F-4D97-AF65-F5344CB8AC3E}">
        <p14:creationId xmlns:p14="http://schemas.microsoft.com/office/powerpoint/2010/main" val="301319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F60C4-54A5-D71D-79A2-83342810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模型のまち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6E4FB1-CECA-A407-7A82-A7CD2D0B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C1CCDD-35FD-45C6-B667-2FFD2E52D71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単純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9A34AA5-FD46-4E6B-2B1F-ED89459973C2}"/>
              </a:ext>
            </a:extLst>
          </p:cNvPr>
          <p:cNvSpPr txBox="1"/>
          <p:nvPr/>
        </p:nvSpPr>
        <p:spPr>
          <a:xfrm>
            <a:off x="6895919" y="3701597"/>
            <a:ext cx="1200329" cy="27296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547B1C2-6009-3489-2FAE-E51CABA0366C}"/>
              </a:ext>
            </a:extLst>
          </p:cNvPr>
          <p:cNvSpPr txBox="1"/>
          <p:nvPr/>
        </p:nvSpPr>
        <p:spPr>
          <a:xfrm>
            <a:off x="6895919" y="137706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</a:p>
        </p:txBody>
      </p:sp>
    </p:spTree>
    <p:extLst>
      <p:ext uri="{BB962C8B-B14F-4D97-AF65-F5344CB8AC3E}">
        <p14:creationId xmlns:p14="http://schemas.microsoft.com/office/powerpoint/2010/main" val="217315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444760-0B70-6712-E63D-B338ED58F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3E7A0E-8CF0-E9EF-3F53-F10464D6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F13EBC-89AB-9277-6543-60E3E2E192D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腹部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B85BA0C-7F92-5507-3496-84ACAE2B5DC8}"/>
              </a:ext>
            </a:extLst>
          </p:cNvPr>
          <p:cNvSpPr txBox="1"/>
          <p:nvPr/>
        </p:nvSpPr>
        <p:spPr>
          <a:xfrm>
            <a:off x="6876868" y="1741666"/>
            <a:ext cx="1200329" cy="39249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　 ぶ</a:t>
            </a:r>
          </a:p>
        </p:txBody>
      </p:sp>
    </p:spTree>
    <p:extLst>
      <p:ext uri="{BB962C8B-B14F-4D97-AF65-F5344CB8AC3E}">
        <p14:creationId xmlns:p14="http://schemas.microsoft.com/office/powerpoint/2010/main" val="99246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444760-0B70-6712-E63D-B338ED58F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3E7A0E-8CF0-E9EF-3F53-F10464D6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50CA91-2421-A1FB-A77D-046E77D2505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縦断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0ED96E-1A6F-70C5-2EA5-E101F4B9C6F5}"/>
              </a:ext>
            </a:extLst>
          </p:cNvPr>
          <p:cNvSpPr txBox="1"/>
          <p:nvPr/>
        </p:nvSpPr>
        <p:spPr>
          <a:xfrm>
            <a:off x="6857818" y="1191419"/>
            <a:ext cx="1200329" cy="55606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 だん</a:t>
            </a:r>
          </a:p>
        </p:txBody>
      </p:sp>
    </p:spTree>
    <p:extLst>
      <p:ext uri="{BB962C8B-B14F-4D97-AF65-F5344CB8AC3E}">
        <p14:creationId xmlns:p14="http://schemas.microsoft.com/office/powerpoint/2010/main" val="161052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444760-0B70-6712-E63D-B338ED58F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3E7A0E-8CF0-E9EF-3F53-F10464D6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90C50A-A561-A076-95FC-0518615920B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納める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C8FA2C-F13B-FC00-E2EF-9FA5CBC9FE10}"/>
              </a:ext>
            </a:extLst>
          </p:cNvPr>
          <p:cNvSpPr txBox="1"/>
          <p:nvPr/>
        </p:nvSpPr>
        <p:spPr>
          <a:xfrm>
            <a:off x="6569141" y="11129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おさ</a:t>
            </a:r>
          </a:p>
        </p:txBody>
      </p:sp>
    </p:spTree>
    <p:extLst>
      <p:ext uri="{BB962C8B-B14F-4D97-AF65-F5344CB8AC3E}">
        <p14:creationId xmlns:p14="http://schemas.microsoft.com/office/powerpoint/2010/main" val="288032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444760-0B70-6712-E63D-B338ED58F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3E7A0E-8CF0-E9EF-3F53-F10464D6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40EE1A-C79F-21BE-900C-C4DAE75A8F0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秘密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55E14F-F69C-AFE3-72BE-3A59FBF5209F}"/>
              </a:ext>
            </a:extLst>
          </p:cNvPr>
          <p:cNvSpPr txBox="1"/>
          <p:nvPr/>
        </p:nvSpPr>
        <p:spPr>
          <a:xfrm>
            <a:off x="7019192" y="1987112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　 みつ</a:t>
            </a:r>
          </a:p>
        </p:txBody>
      </p:sp>
    </p:spTree>
    <p:extLst>
      <p:ext uri="{BB962C8B-B14F-4D97-AF65-F5344CB8AC3E}">
        <p14:creationId xmlns:p14="http://schemas.microsoft.com/office/powerpoint/2010/main" val="158067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444760-0B70-6712-E63D-B338ED58F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3E7A0E-8CF0-E9EF-3F53-F10464D6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93915F-E9AC-A901-5110-00C180DC44A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派生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F3CAEF-69B8-66D1-0E6A-EA91E442DD9F}"/>
              </a:ext>
            </a:extLst>
          </p:cNvPr>
          <p:cNvSpPr txBox="1"/>
          <p:nvPr/>
        </p:nvSpPr>
        <p:spPr>
          <a:xfrm>
            <a:off x="7019192" y="1987112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　 せい</a:t>
            </a:r>
          </a:p>
        </p:txBody>
      </p:sp>
    </p:spTree>
    <p:extLst>
      <p:ext uri="{BB962C8B-B14F-4D97-AF65-F5344CB8AC3E}">
        <p14:creationId xmlns:p14="http://schemas.microsoft.com/office/powerpoint/2010/main" val="21954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444760-0B70-6712-E63D-B338ED58F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3E7A0E-8CF0-E9EF-3F53-F10464D6B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070087-2B65-29F3-1251-AFC4BB47269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温泉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6DC96CE-16B9-68A6-FF6D-93C3F675847D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せん</a:t>
            </a:r>
          </a:p>
        </p:txBody>
      </p:sp>
    </p:spTree>
    <p:extLst>
      <p:ext uri="{BB962C8B-B14F-4D97-AF65-F5344CB8AC3E}">
        <p14:creationId xmlns:p14="http://schemas.microsoft.com/office/powerpoint/2010/main" val="217673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1B62C8-8716-917C-4AE4-6BFC58A18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4CFCEC-BA85-F936-827E-6C26A1FA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236C4C-3DC9-890D-B672-36AEEF2A7AD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訪問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7D43DE-46AD-2F81-839E-AE3564A33C24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もん</a:t>
            </a:r>
          </a:p>
        </p:txBody>
      </p:sp>
    </p:spTree>
    <p:extLst>
      <p:ext uri="{BB962C8B-B14F-4D97-AF65-F5344CB8AC3E}">
        <p14:creationId xmlns:p14="http://schemas.microsoft.com/office/powerpoint/2010/main" val="128358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1B62C8-8716-917C-4AE4-6BFC58A18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4CFCEC-BA85-F936-827E-6C26A1FA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D9588E9-34CE-4F90-E646-00B5424F59DF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絹糸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BABE45-39C7-52DF-8CE8-6509CCF194BD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きぬ　いと</a:t>
            </a:r>
          </a:p>
        </p:txBody>
      </p:sp>
    </p:spTree>
    <p:extLst>
      <p:ext uri="{BB962C8B-B14F-4D97-AF65-F5344CB8AC3E}">
        <p14:creationId xmlns:p14="http://schemas.microsoft.com/office/powerpoint/2010/main" val="352577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1B62C8-8716-917C-4AE4-6BFC58A18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4CFCEC-BA85-F936-827E-6C26A1FA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9475FA-7030-B38E-999D-152CC51F6242}"/>
              </a:ext>
            </a:extLst>
          </p:cNvPr>
          <p:cNvSpPr txBox="1"/>
          <p:nvPr/>
        </p:nvSpPr>
        <p:spPr>
          <a:xfrm>
            <a:off x="8323664" y="1268486"/>
            <a:ext cx="1015663" cy="92928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D36836-14C6-162E-DFBD-C48D6256A167}"/>
              </a:ext>
            </a:extLst>
          </p:cNvPr>
          <p:cNvSpPr txBox="1"/>
          <p:nvPr/>
        </p:nvSpPr>
        <p:spPr>
          <a:xfrm>
            <a:off x="6247807" y="839838"/>
            <a:ext cx="2323713" cy="439539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取り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A85678E-634F-27AF-05F9-F3660A9BD749}"/>
              </a:ext>
            </a:extLst>
          </p:cNvPr>
          <p:cNvSpPr txBox="1"/>
          <p:nvPr/>
        </p:nvSpPr>
        <p:spPr>
          <a:xfrm>
            <a:off x="2981884" y="2944812"/>
            <a:ext cx="2323713" cy="395109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除く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8F8095-E79F-90B1-6CF9-BBF5EA64B5DD}"/>
              </a:ext>
            </a:extLst>
          </p:cNvPr>
          <p:cNvSpPr txBox="1"/>
          <p:nvPr/>
        </p:nvSpPr>
        <p:spPr>
          <a:xfrm>
            <a:off x="5210141" y="3037534"/>
            <a:ext cx="1015663" cy="188282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のぞ</a:t>
            </a:r>
          </a:p>
        </p:txBody>
      </p:sp>
    </p:spTree>
    <p:extLst>
      <p:ext uri="{BB962C8B-B14F-4D97-AF65-F5344CB8AC3E}">
        <p14:creationId xmlns:p14="http://schemas.microsoft.com/office/powerpoint/2010/main" val="572383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1B62C8-8716-917C-4AE4-6BFC58A18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4CFCEC-BA85-F936-827E-6C26A1FA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0555A6-9A41-00A4-B76D-C0D720213A5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宅配便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0E6A430-7DC6-366A-E797-1EBE6516DAFE}"/>
              </a:ext>
            </a:extLst>
          </p:cNvPr>
          <p:cNvSpPr txBox="1"/>
          <p:nvPr/>
        </p:nvSpPr>
        <p:spPr>
          <a:xfrm>
            <a:off x="6752492" y="1370281"/>
            <a:ext cx="923330" cy="501675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たく　はい　びん</a:t>
            </a:r>
          </a:p>
        </p:txBody>
      </p:sp>
    </p:spTree>
    <p:extLst>
      <p:ext uri="{BB962C8B-B14F-4D97-AF65-F5344CB8AC3E}">
        <p14:creationId xmlns:p14="http://schemas.microsoft.com/office/powerpoint/2010/main" val="293622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F60C4-54A5-D71D-79A2-83342810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模型のまち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6E4FB1-CECA-A407-7A82-A7CD2D0B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8231B83-C838-9303-4C1A-1293FDB4865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転勤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DDB2977-2059-127C-53E5-8B33B27B4B71}"/>
              </a:ext>
            </a:extLst>
          </p:cNvPr>
          <p:cNvSpPr txBox="1"/>
          <p:nvPr/>
        </p:nvSpPr>
        <p:spPr>
          <a:xfrm>
            <a:off x="6895918" y="1545152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　きん</a:t>
            </a:r>
          </a:p>
        </p:txBody>
      </p:sp>
    </p:spTree>
    <p:extLst>
      <p:ext uri="{BB962C8B-B14F-4D97-AF65-F5344CB8AC3E}">
        <p14:creationId xmlns:p14="http://schemas.microsoft.com/office/powerpoint/2010/main" val="421248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1B62C8-8716-917C-4AE4-6BFC58A18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4CFCEC-BA85-F936-827E-6C26A1FA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869072-9632-0AD8-4248-7936A9590945}"/>
              </a:ext>
            </a:extLst>
          </p:cNvPr>
          <p:cNvSpPr txBox="1"/>
          <p:nvPr/>
        </p:nvSpPr>
        <p:spPr>
          <a:xfrm>
            <a:off x="6096000" y="747117"/>
            <a:ext cx="2492990" cy="42822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蒸気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E3147B-CC74-79B7-67A4-FFB67B08ECD6}"/>
              </a:ext>
            </a:extLst>
          </p:cNvPr>
          <p:cNvSpPr txBox="1"/>
          <p:nvPr/>
        </p:nvSpPr>
        <p:spPr>
          <a:xfrm>
            <a:off x="8415929" y="831125"/>
            <a:ext cx="923330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　き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589A7C7-DE67-02E2-8A19-150A445605A4}"/>
              </a:ext>
            </a:extLst>
          </p:cNvPr>
          <p:cNvSpPr txBox="1"/>
          <p:nvPr/>
        </p:nvSpPr>
        <p:spPr>
          <a:xfrm>
            <a:off x="2852740" y="950967"/>
            <a:ext cx="2492990" cy="58877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機関車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1F3CA9-F199-2DC9-5054-537F731BD1DC}"/>
              </a:ext>
            </a:extLst>
          </p:cNvPr>
          <p:cNvSpPr txBox="1"/>
          <p:nvPr/>
        </p:nvSpPr>
        <p:spPr>
          <a:xfrm>
            <a:off x="5172670" y="1541517"/>
            <a:ext cx="923330" cy="50686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   かん   しゃ</a:t>
            </a:r>
          </a:p>
        </p:txBody>
      </p:sp>
    </p:spTree>
    <p:extLst>
      <p:ext uri="{BB962C8B-B14F-4D97-AF65-F5344CB8AC3E}">
        <p14:creationId xmlns:p14="http://schemas.microsoft.com/office/powerpoint/2010/main" val="406410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1B62C8-8716-917C-4AE4-6BFC58A18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4CFCEC-BA85-F936-827E-6C26A1FA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7D35A5-A41C-7CCC-08A1-283E4AED6D77}"/>
              </a:ext>
            </a:extLst>
          </p:cNvPr>
          <p:cNvSpPr txBox="1"/>
          <p:nvPr/>
        </p:nvSpPr>
        <p:spPr>
          <a:xfrm>
            <a:off x="6096000" y="747117"/>
            <a:ext cx="2492990" cy="42822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聖火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36E1C1-23E9-B2C8-E97F-27CCD2DC35D0}"/>
              </a:ext>
            </a:extLst>
          </p:cNvPr>
          <p:cNvSpPr txBox="1"/>
          <p:nvPr/>
        </p:nvSpPr>
        <p:spPr>
          <a:xfrm>
            <a:off x="8415930" y="1149319"/>
            <a:ext cx="923330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 か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6CF193B-55AC-DF76-1C32-2400996190F2}"/>
              </a:ext>
            </a:extLst>
          </p:cNvPr>
          <p:cNvSpPr txBox="1"/>
          <p:nvPr/>
        </p:nvSpPr>
        <p:spPr>
          <a:xfrm>
            <a:off x="2852740" y="950967"/>
            <a:ext cx="2492990" cy="58877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リレー</a:t>
            </a:r>
          </a:p>
        </p:txBody>
      </p:sp>
    </p:spTree>
    <p:extLst>
      <p:ext uri="{BB962C8B-B14F-4D97-AF65-F5344CB8AC3E}">
        <p14:creationId xmlns:p14="http://schemas.microsoft.com/office/powerpoint/2010/main" val="150966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69F9C0-BC8F-1500-654D-AEF9366FA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海のいのち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0583CD7-E7E5-0FA0-8A3E-6BB9D4469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5C514A-1CCC-3754-EF0F-49B46258E7C9}"/>
              </a:ext>
            </a:extLst>
          </p:cNvPr>
          <p:cNvSpPr txBox="1"/>
          <p:nvPr/>
        </p:nvSpPr>
        <p:spPr>
          <a:xfrm>
            <a:off x="7489042" y="221878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はり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2E088DE-013D-932E-E867-528694B9971D}"/>
              </a:ext>
            </a:extLst>
          </p:cNvPr>
          <p:cNvSpPr txBox="1"/>
          <p:nvPr/>
        </p:nvSpPr>
        <p:spPr>
          <a:xfrm>
            <a:off x="396186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針</a:t>
            </a:r>
          </a:p>
        </p:txBody>
      </p:sp>
    </p:spTree>
    <p:extLst>
      <p:ext uri="{BB962C8B-B14F-4D97-AF65-F5344CB8AC3E}">
        <p14:creationId xmlns:p14="http://schemas.microsoft.com/office/powerpoint/2010/main" val="1268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69F9C0-BC8F-1500-654D-AEF9366FA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海のいのち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0583CD7-E7E5-0FA0-8A3E-6BB9D4469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840639-2C2A-8659-3884-5887D474B74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宝石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294BD0-4630-A415-9A0E-02877AD31207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　せき</a:t>
            </a:r>
          </a:p>
        </p:txBody>
      </p:sp>
    </p:spTree>
    <p:extLst>
      <p:ext uri="{BB962C8B-B14F-4D97-AF65-F5344CB8AC3E}">
        <p14:creationId xmlns:p14="http://schemas.microsoft.com/office/powerpoint/2010/main" val="248145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69F9C0-BC8F-1500-654D-AEF9366FA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海のいのち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0583CD7-E7E5-0FA0-8A3E-6BB9D4469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D5349D-669D-507F-6A8D-A9112F33ABE1}"/>
              </a:ext>
            </a:extLst>
          </p:cNvPr>
          <p:cNvSpPr txBox="1"/>
          <p:nvPr/>
        </p:nvSpPr>
        <p:spPr>
          <a:xfrm>
            <a:off x="7489042" y="221878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FB3889-5676-E074-326C-A4D553E3BC26}"/>
              </a:ext>
            </a:extLst>
          </p:cNvPr>
          <p:cNvSpPr txBox="1"/>
          <p:nvPr/>
        </p:nvSpPr>
        <p:spPr>
          <a:xfrm>
            <a:off x="396186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灰</a:t>
            </a:r>
          </a:p>
        </p:txBody>
      </p:sp>
    </p:spTree>
    <p:extLst>
      <p:ext uri="{BB962C8B-B14F-4D97-AF65-F5344CB8AC3E}">
        <p14:creationId xmlns:p14="http://schemas.microsoft.com/office/powerpoint/2010/main" val="293652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69F9C0-BC8F-1500-654D-AEF9366FA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海のいのち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0583CD7-E7E5-0FA0-8A3E-6BB9D4469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F7FCD7B-12D7-A72E-57A3-14A979DECC7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優勝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724B47A-1AA1-4D9E-5E7B-736C9A893AA7}"/>
              </a:ext>
            </a:extLst>
          </p:cNvPr>
          <p:cNvSpPr txBox="1"/>
          <p:nvPr/>
        </p:nvSpPr>
        <p:spPr>
          <a:xfrm>
            <a:off x="6876868" y="1741666"/>
            <a:ext cx="1200329" cy="49448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 しょう</a:t>
            </a:r>
          </a:p>
        </p:txBody>
      </p:sp>
    </p:spTree>
    <p:extLst>
      <p:ext uri="{BB962C8B-B14F-4D97-AF65-F5344CB8AC3E}">
        <p14:creationId xmlns:p14="http://schemas.microsoft.com/office/powerpoint/2010/main" val="992581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AECD4D0-3FDA-1791-38E4-3D80BCCF528C}"/>
              </a:ext>
            </a:extLst>
          </p:cNvPr>
          <p:cNvSpPr txBox="1"/>
          <p:nvPr/>
        </p:nvSpPr>
        <p:spPr>
          <a:xfrm>
            <a:off x="6797741" y="151054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みだ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AD9F7B-A8AE-9ED2-DF43-8B0909BCD6E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乱す</a:t>
            </a:r>
          </a:p>
        </p:txBody>
      </p:sp>
    </p:spTree>
    <p:extLst>
      <p:ext uri="{BB962C8B-B14F-4D97-AF65-F5344CB8AC3E}">
        <p14:creationId xmlns:p14="http://schemas.microsoft.com/office/powerpoint/2010/main" val="1945861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8C1AA3-4230-9605-A9CF-DAC0BD5A3A2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染まる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B0BB69-CF1E-8688-A35A-98A75E06E634}"/>
              </a:ext>
            </a:extLst>
          </p:cNvPr>
          <p:cNvSpPr txBox="1"/>
          <p:nvPr/>
        </p:nvSpPr>
        <p:spPr>
          <a:xfrm>
            <a:off x="6531041" y="1322457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</a:p>
        </p:txBody>
      </p:sp>
    </p:spTree>
    <p:extLst>
      <p:ext uri="{BB962C8B-B14F-4D97-AF65-F5344CB8AC3E}">
        <p14:creationId xmlns:p14="http://schemas.microsoft.com/office/powerpoint/2010/main" val="215520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69F70B-60FE-5A9C-CE76-5E4F88C5630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預かる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3C1B013-5630-B84E-B0B7-71E90B692180}"/>
              </a:ext>
            </a:extLst>
          </p:cNvPr>
          <p:cNvSpPr txBox="1"/>
          <p:nvPr/>
        </p:nvSpPr>
        <p:spPr>
          <a:xfrm>
            <a:off x="6569141" y="11129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あず</a:t>
            </a:r>
          </a:p>
        </p:txBody>
      </p:sp>
    </p:spTree>
    <p:extLst>
      <p:ext uri="{BB962C8B-B14F-4D97-AF65-F5344CB8AC3E}">
        <p14:creationId xmlns:p14="http://schemas.microsoft.com/office/powerpoint/2010/main" val="218668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9B4322-A874-45E3-A75F-57DF5BCB85A0}"/>
              </a:ext>
            </a:extLst>
          </p:cNvPr>
          <p:cNvSpPr txBox="1"/>
          <p:nvPr/>
        </p:nvSpPr>
        <p:spPr>
          <a:xfrm>
            <a:off x="7019192" y="1191418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しりぞ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886D7D3-4B9A-5C01-4934-D2D84E25294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退く</a:t>
            </a:r>
          </a:p>
        </p:txBody>
      </p:sp>
    </p:spTree>
    <p:extLst>
      <p:ext uri="{BB962C8B-B14F-4D97-AF65-F5344CB8AC3E}">
        <p14:creationId xmlns:p14="http://schemas.microsoft.com/office/powerpoint/2010/main" val="397227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F60C4-54A5-D71D-79A2-83342810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模型のまち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6E4FB1-CECA-A407-7A82-A7CD2D0B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F5DAEA1-EBF8-FC23-E2C0-58035FA3316E}"/>
              </a:ext>
            </a:extLst>
          </p:cNvPr>
          <p:cNvSpPr txBox="1"/>
          <p:nvPr/>
        </p:nvSpPr>
        <p:spPr>
          <a:xfrm>
            <a:off x="7489042" y="221878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1EEC3B-54C2-12F3-2328-FAB8A0EB2D8B}"/>
              </a:ext>
            </a:extLst>
          </p:cNvPr>
          <p:cNvSpPr txBox="1"/>
          <p:nvPr/>
        </p:nvSpPr>
        <p:spPr>
          <a:xfrm>
            <a:off x="396186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潮</a:t>
            </a:r>
          </a:p>
        </p:txBody>
      </p:sp>
    </p:spTree>
    <p:extLst>
      <p:ext uri="{BB962C8B-B14F-4D97-AF65-F5344CB8AC3E}">
        <p14:creationId xmlns:p14="http://schemas.microsoft.com/office/powerpoint/2010/main" val="309741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B7B178E-F58B-FBC0-5161-7580BD45956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3EA8CE-042A-599C-8FF5-AD20B8A9BB5E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　すん</a:t>
            </a:r>
          </a:p>
        </p:txBody>
      </p:sp>
    </p:spTree>
    <p:extLst>
      <p:ext uri="{BB962C8B-B14F-4D97-AF65-F5344CB8AC3E}">
        <p14:creationId xmlns:p14="http://schemas.microsoft.com/office/powerpoint/2010/main" val="305043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97306C-BB65-6CD4-0316-C3C7D055CB60}"/>
              </a:ext>
            </a:extLst>
          </p:cNvPr>
          <p:cNvSpPr txBox="1"/>
          <p:nvPr/>
        </p:nvSpPr>
        <p:spPr>
          <a:xfrm>
            <a:off x="6885842" y="2029618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3278FE-6871-C506-7B16-AC4041CF37B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射る</a:t>
            </a:r>
          </a:p>
        </p:txBody>
      </p:sp>
    </p:spTree>
    <p:extLst>
      <p:ext uri="{BB962C8B-B14F-4D97-AF65-F5344CB8AC3E}">
        <p14:creationId xmlns:p14="http://schemas.microsoft.com/office/powerpoint/2010/main" val="145384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CBB041-984D-38A5-BEE9-BCB2AD941B2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磁石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4AF662-A843-45C7-8EF2-0E2CF9A93792}"/>
              </a:ext>
            </a:extLst>
          </p:cNvPr>
          <p:cNvSpPr txBox="1"/>
          <p:nvPr/>
        </p:nvSpPr>
        <p:spPr>
          <a:xfrm>
            <a:off x="6876868" y="1741666"/>
            <a:ext cx="1200329" cy="494488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 　しゃく</a:t>
            </a:r>
          </a:p>
        </p:txBody>
      </p:sp>
    </p:spTree>
    <p:extLst>
      <p:ext uri="{BB962C8B-B14F-4D97-AF65-F5344CB8AC3E}">
        <p14:creationId xmlns:p14="http://schemas.microsoft.com/office/powerpoint/2010/main" val="179310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2434FC-AB7A-2FF9-F742-B3516B9EE7F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ABC661-5236-0C73-F0E7-CA9FCF2C5EA1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　のう</a:t>
            </a:r>
          </a:p>
        </p:txBody>
      </p:sp>
    </p:spTree>
    <p:extLst>
      <p:ext uri="{BB962C8B-B14F-4D97-AF65-F5344CB8AC3E}">
        <p14:creationId xmlns:p14="http://schemas.microsoft.com/office/powerpoint/2010/main" val="43925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E03781-C5B5-6807-E6D8-E6D37BC6CDA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皇后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9A7331-5529-31FF-C578-99829E4993A0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ごう</a:t>
            </a:r>
          </a:p>
        </p:txBody>
      </p:sp>
    </p:spTree>
    <p:extLst>
      <p:ext uri="{BB962C8B-B14F-4D97-AF65-F5344CB8AC3E}">
        <p14:creationId xmlns:p14="http://schemas.microsoft.com/office/powerpoint/2010/main" val="304203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5F2454-EFB0-CB7F-5B7F-F5E55864651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陛下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9B2D2A9-8622-4429-CAD5-25B4711E9B85}"/>
              </a:ext>
            </a:extLst>
          </p:cNvPr>
          <p:cNvSpPr txBox="1"/>
          <p:nvPr/>
        </p:nvSpPr>
        <p:spPr>
          <a:xfrm>
            <a:off x="6838768" y="1570216"/>
            <a:ext cx="1200329" cy="42400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　 か</a:t>
            </a:r>
          </a:p>
        </p:txBody>
      </p:sp>
    </p:spTree>
    <p:extLst>
      <p:ext uri="{BB962C8B-B14F-4D97-AF65-F5344CB8AC3E}">
        <p14:creationId xmlns:p14="http://schemas.microsoft.com/office/powerpoint/2010/main" val="302181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3C9B3B-254D-F922-078B-2EBE4A4E71C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政党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B5BA6B-9413-B268-6F14-C8CAC031B9ED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とう</a:t>
            </a:r>
          </a:p>
        </p:txBody>
      </p:sp>
    </p:spTree>
    <p:extLst>
      <p:ext uri="{BB962C8B-B14F-4D97-AF65-F5344CB8AC3E}">
        <p14:creationId xmlns:p14="http://schemas.microsoft.com/office/powerpoint/2010/main" val="240933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EB4A5AF-2388-4B07-6950-45DAFDF31AE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内閣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2777B3-B953-1427-9585-672FB1C17C31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　かく</a:t>
            </a:r>
          </a:p>
        </p:txBody>
      </p:sp>
    </p:spTree>
    <p:extLst>
      <p:ext uri="{BB962C8B-B14F-4D97-AF65-F5344CB8AC3E}">
        <p14:creationId xmlns:p14="http://schemas.microsoft.com/office/powerpoint/2010/main" val="255644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ABC4D41-00C0-06A8-4FBC-CBF77D9C714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庁舎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8993263-BE79-B208-ED05-C402D00A5A5A}"/>
              </a:ext>
            </a:extLst>
          </p:cNvPr>
          <p:cNvSpPr txBox="1"/>
          <p:nvPr/>
        </p:nvSpPr>
        <p:spPr>
          <a:xfrm>
            <a:off x="6876868" y="1191419"/>
            <a:ext cx="1200329" cy="5285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　しゃ</a:t>
            </a:r>
          </a:p>
        </p:txBody>
      </p:sp>
    </p:spTree>
    <p:extLst>
      <p:ext uri="{BB962C8B-B14F-4D97-AF65-F5344CB8AC3E}">
        <p14:creationId xmlns:p14="http://schemas.microsoft.com/office/powerpoint/2010/main" val="315850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3746A43-806F-2727-A7FF-E77409A2FFF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裁判所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A312FF-5859-0CC8-F79B-82C14971227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ED14CA2-9EFE-71A3-5F5D-C9BDA5351DB0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7DFB1B4-25D3-5867-719D-4F1F5BC82F36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</a:p>
        </p:txBody>
      </p:sp>
    </p:spTree>
    <p:extLst>
      <p:ext uri="{BB962C8B-B14F-4D97-AF65-F5344CB8AC3E}">
        <p14:creationId xmlns:p14="http://schemas.microsoft.com/office/powerpoint/2010/main" val="260035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F60C4-54A5-D71D-79A2-83342810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模型のまち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6E4FB1-CECA-A407-7A82-A7CD2D0B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9DCD2B-09FA-6551-4BA0-ADB80249B23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6FFBAA-C703-FC20-7423-DD6DA426F4E3}"/>
              </a:ext>
            </a:extLst>
          </p:cNvPr>
          <p:cNvSpPr txBox="1"/>
          <p:nvPr/>
        </p:nvSpPr>
        <p:spPr>
          <a:xfrm>
            <a:off x="6895918" y="1545152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てっ　こつ</a:t>
            </a:r>
          </a:p>
        </p:txBody>
      </p:sp>
    </p:spTree>
    <p:extLst>
      <p:ext uri="{BB962C8B-B14F-4D97-AF65-F5344CB8AC3E}">
        <p14:creationId xmlns:p14="http://schemas.microsoft.com/office/powerpoint/2010/main" val="2006206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C28EE8-37CD-27DF-CEED-EE4106971F4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憲法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09C8D1-CBF9-A1A6-A21B-EAFB377F26C5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ぽう</a:t>
            </a:r>
          </a:p>
        </p:txBody>
      </p:sp>
    </p:spTree>
    <p:extLst>
      <p:ext uri="{BB962C8B-B14F-4D97-AF65-F5344CB8AC3E}">
        <p14:creationId xmlns:p14="http://schemas.microsoft.com/office/powerpoint/2010/main" val="72253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34333D-D1BC-0CE7-E6F8-F580A589D6C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9CE678-961F-30F7-3CD5-23A604C1422C}"/>
              </a:ext>
            </a:extLst>
          </p:cNvPr>
          <p:cNvSpPr txBox="1"/>
          <p:nvPr/>
        </p:nvSpPr>
        <p:spPr>
          <a:xfrm>
            <a:off x="666731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　こ</a:t>
            </a:r>
          </a:p>
        </p:txBody>
      </p:sp>
    </p:spTree>
    <p:extLst>
      <p:ext uri="{BB962C8B-B14F-4D97-AF65-F5344CB8AC3E}">
        <p14:creationId xmlns:p14="http://schemas.microsoft.com/office/powerpoint/2010/main" val="86875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D2B682B-F4C5-1540-F952-0267EB9534C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翌朝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F2FFC5-B1AC-CD3C-6E97-D39CF2BBB90C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よく　あさ</a:t>
            </a:r>
          </a:p>
        </p:txBody>
      </p:sp>
    </p:spTree>
    <p:extLst>
      <p:ext uri="{BB962C8B-B14F-4D97-AF65-F5344CB8AC3E}">
        <p14:creationId xmlns:p14="http://schemas.microsoft.com/office/powerpoint/2010/main" val="220867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79C1E6-5804-0513-7003-77160A2C8F9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41D452-67CC-2E33-18BF-331B9AC72BFF}"/>
              </a:ext>
            </a:extLst>
          </p:cNvPr>
          <p:cNvSpPr txBox="1"/>
          <p:nvPr/>
        </p:nvSpPr>
        <p:spPr>
          <a:xfrm>
            <a:off x="6876868" y="1741666"/>
            <a:ext cx="1200329" cy="51163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 ちょう</a:t>
            </a:r>
          </a:p>
        </p:txBody>
      </p:sp>
    </p:spTree>
    <p:extLst>
      <p:ext uri="{BB962C8B-B14F-4D97-AF65-F5344CB8AC3E}">
        <p14:creationId xmlns:p14="http://schemas.microsoft.com/office/powerpoint/2010/main" val="102267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E4E770-134E-2728-7BC2-B61E3CEF5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027D8DF-73EB-A5BE-D31F-711ECA3D6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C66B2D-B6DE-6E0F-6A58-642E1102CC90}"/>
              </a:ext>
            </a:extLst>
          </p:cNvPr>
          <p:cNvSpPr txBox="1"/>
          <p:nvPr/>
        </p:nvSpPr>
        <p:spPr>
          <a:xfrm>
            <a:off x="6847742" y="149621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1A26529-94D9-B821-6562-E1F78FBD901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至る</a:t>
            </a:r>
          </a:p>
        </p:txBody>
      </p:sp>
    </p:spTree>
    <p:extLst>
      <p:ext uri="{BB962C8B-B14F-4D97-AF65-F5344CB8AC3E}">
        <p14:creationId xmlns:p14="http://schemas.microsoft.com/office/powerpoint/2010/main" val="275261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E9C35E-D645-A9A5-62FA-80A9E0C27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古典芸能への招待状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79232B2-90FB-6A87-4DCE-3543CDBDD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A66A258-30FD-9366-A803-44E97D61F05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演劇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8DC0B09-47CC-A5DE-141F-A80589445EC2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　げき</a:t>
            </a:r>
          </a:p>
        </p:txBody>
      </p:sp>
    </p:spTree>
    <p:extLst>
      <p:ext uri="{BB962C8B-B14F-4D97-AF65-F5344CB8AC3E}">
        <p14:creationId xmlns:p14="http://schemas.microsoft.com/office/powerpoint/2010/main" val="1278714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E9C35E-D645-A9A5-62FA-80A9E0C27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古典芸能への招待状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79232B2-90FB-6A87-4DCE-3543CDBDD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1EA5E8A-5320-AABB-B6A0-2360F490F63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演奏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E49593-68B8-EF88-1915-B41CF525F745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　そう</a:t>
            </a:r>
          </a:p>
        </p:txBody>
      </p:sp>
    </p:spTree>
    <p:extLst>
      <p:ext uri="{BB962C8B-B14F-4D97-AF65-F5344CB8AC3E}">
        <p14:creationId xmlns:p14="http://schemas.microsoft.com/office/powerpoint/2010/main" val="1044514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E9C35E-D645-A9A5-62FA-80A9E0C27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古典芸能への招待状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79232B2-90FB-6A87-4DCE-3543CDBDD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A437F0-5BF4-884E-4A10-0621829A57B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発揮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78C31F-AA95-63B4-7A90-BD816FFD54A3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　 き</a:t>
            </a:r>
          </a:p>
        </p:txBody>
      </p:sp>
    </p:spTree>
    <p:extLst>
      <p:ext uri="{BB962C8B-B14F-4D97-AF65-F5344CB8AC3E}">
        <p14:creationId xmlns:p14="http://schemas.microsoft.com/office/powerpoint/2010/main" val="1212214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E9C35E-D645-A9A5-62FA-80A9E0C27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古典芸能への招待状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79232B2-90FB-6A87-4DCE-3543CDBDD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0235D1-66D6-BE0F-09AC-7082254A0D0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観衆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27953B6-EB14-DC3E-7602-8BF55847E820}"/>
              </a:ext>
            </a:extLst>
          </p:cNvPr>
          <p:cNvSpPr txBox="1"/>
          <p:nvPr/>
        </p:nvSpPr>
        <p:spPr>
          <a:xfrm>
            <a:off x="6876868" y="1741666"/>
            <a:ext cx="1200329" cy="51163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 しゅう</a:t>
            </a:r>
          </a:p>
        </p:txBody>
      </p:sp>
    </p:spTree>
    <p:extLst>
      <p:ext uri="{BB962C8B-B14F-4D97-AF65-F5344CB8AC3E}">
        <p14:creationId xmlns:p14="http://schemas.microsoft.com/office/powerpoint/2010/main" val="346439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E9C35E-D645-A9A5-62FA-80A9E0C27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古典芸能への招待状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79232B2-90FB-6A87-4DCE-3543CDBDD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1F79A1-D27B-546F-72CD-198A5CCE99F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継承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BEBB26B-71E7-3AE9-21CA-13EF5614400E}"/>
              </a:ext>
            </a:extLst>
          </p:cNvPr>
          <p:cNvSpPr txBox="1"/>
          <p:nvPr/>
        </p:nvSpPr>
        <p:spPr>
          <a:xfrm>
            <a:off x="6870852" y="3793050"/>
            <a:ext cx="1200329" cy="269798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DF4E86C-B3E2-8739-6185-6243773863C1}"/>
              </a:ext>
            </a:extLst>
          </p:cNvPr>
          <p:cNvSpPr txBox="1"/>
          <p:nvPr/>
        </p:nvSpPr>
        <p:spPr>
          <a:xfrm>
            <a:off x="6945022" y="1543104"/>
            <a:ext cx="1200329" cy="180564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</p:spTree>
    <p:extLst>
      <p:ext uri="{BB962C8B-B14F-4D97-AF65-F5344CB8AC3E}">
        <p14:creationId xmlns:p14="http://schemas.microsoft.com/office/powerpoint/2010/main" val="4086689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F60C4-54A5-D71D-79A2-83342810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模型のまち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6E4FB1-CECA-A407-7A82-A7CD2D0B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7C4A49-3880-493F-76D7-683DFCF83938}"/>
              </a:ext>
            </a:extLst>
          </p:cNvPr>
          <p:cNvSpPr txBox="1"/>
          <p:nvPr/>
        </p:nvSpPr>
        <p:spPr>
          <a:xfrm>
            <a:off x="7489042" y="221878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25125A-D6B2-5FCD-5208-E5293EBBB09C}"/>
              </a:ext>
            </a:extLst>
          </p:cNvPr>
          <p:cNvSpPr txBox="1"/>
          <p:nvPr/>
        </p:nvSpPr>
        <p:spPr>
          <a:xfrm>
            <a:off x="396186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棒</a:t>
            </a:r>
          </a:p>
        </p:txBody>
      </p:sp>
    </p:spTree>
    <p:extLst>
      <p:ext uri="{BB962C8B-B14F-4D97-AF65-F5344CB8AC3E}">
        <p14:creationId xmlns:p14="http://schemas.microsoft.com/office/powerpoint/2010/main" val="347194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843449-B1A2-0723-CC8C-F52F3A20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宇宙への思い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C3CB3F-D118-10B9-D543-AEF5D04F8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C20A57-D94E-CF55-8C85-E486DF487E9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将来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F7A041-051D-23C5-659E-368DF9649FD9}"/>
              </a:ext>
            </a:extLst>
          </p:cNvPr>
          <p:cNvSpPr txBox="1"/>
          <p:nvPr/>
        </p:nvSpPr>
        <p:spPr>
          <a:xfrm>
            <a:off x="7019192" y="1191419"/>
            <a:ext cx="1200329" cy="52665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らい</a:t>
            </a:r>
          </a:p>
        </p:txBody>
      </p:sp>
    </p:spTree>
    <p:extLst>
      <p:ext uri="{BB962C8B-B14F-4D97-AF65-F5344CB8AC3E}">
        <p14:creationId xmlns:p14="http://schemas.microsoft.com/office/powerpoint/2010/main" val="211333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843449-B1A2-0723-CC8C-F52F3A20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宇宙への思い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C3CB3F-D118-10B9-D543-AEF5D04F8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C18094-59A2-1367-B2C7-9CDD36202EB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否定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CC4498-80B2-06F8-6712-AF49734990A0}"/>
              </a:ext>
            </a:extLst>
          </p:cNvPr>
          <p:cNvSpPr txBox="1"/>
          <p:nvPr/>
        </p:nvSpPr>
        <p:spPr>
          <a:xfrm>
            <a:off x="6876868" y="187501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　  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780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843449-B1A2-0723-CC8C-F52F3A20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宇宙への思い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C3CB3F-D118-10B9-D543-AEF5D04F8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A93729E-F1A9-2DED-497F-6550019848E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認める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FEC499-87A7-1FDF-3396-8FBFA38C69E5}"/>
              </a:ext>
            </a:extLst>
          </p:cNvPr>
          <p:cNvSpPr txBox="1"/>
          <p:nvPr/>
        </p:nvSpPr>
        <p:spPr>
          <a:xfrm>
            <a:off x="6569141" y="11129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みと</a:t>
            </a:r>
          </a:p>
        </p:txBody>
      </p:sp>
    </p:spTree>
    <p:extLst>
      <p:ext uri="{BB962C8B-B14F-4D97-AF65-F5344CB8AC3E}">
        <p14:creationId xmlns:p14="http://schemas.microsoft.com/office/powerpoint/2010/main" val="4347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843449-B1A2-0723-CC8C-F52F3A20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宇宙への思い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C3CB3F-D118-10B9-D543-AEF5D04F8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78CEB4-9A2F-40B6-A0C8-DE21948AC0E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尊重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D46D2F-F108-5F12-5C2F-69EA49E4A123}"/>
              </a:ext>
            </a:extLst>
          </p:cNvPr>
          <p:cNvSpPr txBox="1"/>
          <p:nvPr/>
        </p:nvSpPr>
        <p:spPr>
          <a:xfrm>
            <a:off x="6876868" y="1741666"/>
            <a:ext cx="1200329" cy="51163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そん ちょう</a:t>
            </a:r>
          </a:p>
        </p:txBody>
      </p:sp>
    </p:spTree>
    <p:extLst>
      <p:ext uri="{BB962C8B-B14F-4D97-AF65-F5344CB8AC3E}">
        <p14:creationId xmlns:p14="http://schemas.microsoft.com/office/powerpoint/2010/main" val="159290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843449-B1A2-0723-CC8C-F52F3A20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宇宙への思い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C3CB3F-D118-10B9-D543-AEF5D04F8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5113E88-22C9-728F-B47B-8A12F138885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避難所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3E7C2F-385F-37D6-91B7-693ADDB95628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E8ADAB9-D5ED-A0BD-5E05-6AF51214C080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D301D45-9EEC-7089-5171-9367AA16ED6B}"/>
              </a:ext>
            </a:extLst>
          </p:cNvPr>
          <p:cNvSpPr txBox="1"/>
          <p:nvPr/>
        </p:nvSpPr>
        <p:spPr>
          <a:xfrm>
            <a:off x="6607240" y="135969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</p:spTree>
    <p:extLst>
      <p:ext uri="{BB962C8B-B14F-4D97-AF65-F5344CB8AC3E}">
        <p14:creationId xmlns:p14="http://schemas.microsoft.com/office/powerpoint/2010/main" val="322168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843449-B1A2-0723-CC8C-F52F3A20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宇宙への思い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C3CB3F-D118-10B9-D543-AEF5D04F8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DB85310-1C24-3632-3D18-E8A2AFDF730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我々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5D460C-0DA0-658C-6FD1-33B61E6CE3C7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われ　われ</a:t>
            </a:r>
          </a:p>
        </p:txBody>
      </p:sp>
    </p:spTree>
    <p:extLst>
      <p:ext uri="{BB962C8B-B14F-4D97-AF65-F5344CB8AC3E}">
        <p14:creationId xmlns:p14="http://schemas.microsoft.com/office/powerpoint/2010/main" val="390944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843449-B1A2-0723-CC8C-F52F3A200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宇宙への思い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9C3CB3F-D118-10B9-D543-AEF5D04F8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683EC79-ECB6-829A-9B54-F7614D886E2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貴重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463862-2C7E-E358-424E-47EC4729384E}"/>
              </a:ext>
            </a:extLst>
          </p:cNvPr>
          <p:cNvSpPr txBox="1"/>
          <p:nvPr/>
        </p:nvSpPr>
        <p:spPr>
          <a:xfrm>
            <a:off x="6876868" y="1741666"/>
            <a:ext cx="1200329" cy="51163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 ちょう</a:t>
            </a:r>
          </a:p>
        </p:txBody>
      </p:sp>
    </p:spTree>
    <p:extLst>
      <p:ext uri="{BB962C8B-B14F-4D97-AF65-F5344CB8AC3E}">
        <p14:creationId xmlns:p14="http://schemas.microsoft.com/office/powerpoint/2010/main" val="328765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F6D3F3-70D8-6207-B57E-44FB6ECA1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3A2D6B-6732-9721-C99B-A5D93AA4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EFA76-5C6B-DAB7-3510-CE51F7E7C5A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諸説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6AD647-825C-8DDA-F657-C6D05FF4B9B4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　せつ</a:t>
            </a:r>
          </a:p>
        </p:txBody>
      </p:sp>
    </p:spTree>
    <p:extLst>
      <p:ext uri="{BB962C8B-B14F-4D97-AF65-F5344CB8AC3E}">
        <p14:creationId xmlns:p14="http://schemas.microsoft.com/office/powerpoint/2010/main" val="117835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F6D3F3-70D8-6207-B57E-44FB6ECA1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3A2D6B-6732-9721-C99B-A5D93AA4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8128E4-DE11-24FF-1EB2-EEA1F14BAB3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親孝行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0184CF5-652B-6274-12E1-9D79D96DBCCA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438FAD3-7064-ABB8-85BE-43200AF8EE3F}"/>
              </a:ext>
            </a:extLst>
          </p:cNvPr>
          <p:cNvSpPr txBox="1"/>
          <p:nvPr/>
        </p:nvSpPr>
        <p:spPr>
          <a:xfrm>
            <a:off x="6607238" y="29889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9B5C35-31EC-F6E9-53F9-07A7EE0EF8F0}"/>
              </a:ext>
            </a:extLst>
          </p:cNvPr>
          <p:cNvSpPr txBox="1"/>
          <p:nvPr/>
        </p:nvSpPr>
        <p:spPr>
          <a:xfrm>
            <a:off x="6607239" y="995494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おや</a:t>
            </a:r>
          </a:p>
        </p:txBody>
      </p:sp>
    </p:spTree>
    <p:extLst>
      <p:ext uri="{BB962C8B-B14F-4D97-AF65-F5344CB8AC3E}">
        <p14:creationId xmlns:p14="http://schemas.microsoft.com/office/powerpoint/2010/main" val="375321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F6D3F3-70D8-6207-B57E-44FB6ECA1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3A2D6B-6732-9721-C99B-A5D93AA4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29D53B-DF3E-95FA-A643-2DBC4718F9B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干ばつ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C725F4F-1740-3732-B642-6A9232D19E38}"/>
              </a:ext>
            </a:extLst>
          </p:cNvPr>
          <p:cNvSpPr txBox="1"/>
          <p:nvPr/>
        </p:nvSpPr>
        <p:spPr>
          <a:xfrm>
            <a:off x="6752492" y="89931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</a:p>
        </p:txBody>
      </p:sp>
    </p:spTree>
    <p:extLst>
      <p:ext uri="{BB962C8B-B14F-4D97-AF65-F5344CB8AC3E}">
        <p14:creationId xmlns:p14="http://schemas.microsoft.com/office/powerpoint/2010/main" val="135091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F60C4-54A5-D71D-79A2-83342810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模型のまち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6E4FB1-CECA-A407-7A82-A7CD2D0B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408B0A-392D-8707-95C2-E9D65D228EEE}"/>
              </a:ext>
            </a:extLst>
          </p:cNvPr>
          <p:cNvSpPr txBox="1"/>
          <p:nvPr/>
        </p:nvSpPr>
        <p:spPr>
          <a:xfrm>
            <a:off x="7489042" y="2218789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あな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56CF55-4507-7994-A0C7-1773BC73AC4E}"/>
              </a:ext>
            </a:extLst>
          </p:cNvPr>
          <p:cNvSpPr txBox="1"/>
          <p:nvPr/>
        </p:nvSpPr>
        <p:spPr>
          <a:xfrm>
            <a:off x="3961864" y="2218789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穴</a:t>
            </a:r>
          </a:p>
        </p:txBody>
      </p:sp>
    </p:spTree>
    <p:extLst>
      <p:ext uri="{BB962C8B-B14F-4D97-AF65-F5344CB8AC3E}">
        <p14:creationId xmlns:p14="http://schemas.microsoft.com/office/powerpoint/2010/main" val="167046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F6D3F3-70D8-6207-B57E-44FB6ECA1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3A2D6B-6732-9721-C99B-A5D93AA4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DF659C9-F3AC-B85B-A227-B54DB6CFA3E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晩ご飯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B828FA2-3077-6E04-B572-98BC4B67CD64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4018FF0-34EC-66CB-7476-299CE6FA2438}"/>
              </a:ext>
            </a:extLst>
          </p:cNvPr>
          <p:cNvSpPr txBox="1"/>
          <p:nvPr/>
        </p:nvSpPr>
        <p:spPr>
          <a:xfrm>
            <a:off x="6607240" y="10255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</a:t>
            </a:r>
          </a:p>
        </p:txBody>
      </p:sp>
    </p:spTree>
    <p:extLst>
      <p:ext uri="{BB962C8B-B14F-4D97-AF65-F5344CB8AC3E}">
        <p14:creationId xmlns:p14="http://schemas.microsoft.com/office/powerpoint/2010/main" val="168328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F6D3F3-70D8-6207-B57E-44FB6ECA1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9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B3A2D6B-6732-9721-C99B-A5D93AA4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A606A7-B5FC-7334-336E-298E2669653D}"/>
              </a:ext>
            </a:extLst>
          </p:cNvPr>
          <p:cNvSpPr txBox="1"/>
          <p:nvPr/>
        </p:nvSpPr>
        <p:spPr>
          <a:xfrm>
            <a:off x="6096000" y="747117"/>
            <a:ext cx="2492990" cy="42822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幕を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56B6B8-0473-B7DC-0E58-8A769BAA1D6E}"/>
              </a:ext>
            </a:extLst>
          </p:cNvPr>
          <p:cNvSpPr txBox="1"/>
          <p:nvPr/>
        </p:nvSpPr>
        <p:spPr>
          <a:xfrm>
            <a:off x="8415930" y="1116875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まく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BB9B8AB-8C13-2D6B-9DD9-A098E441E505}"/>
              </a:ext>
            </a:extLst>
          </p:cNvPr>
          <p:cNvSpPr txBox="1"/>
          <p:nvPr/>
        </p:nvSpPr>
        <p:spPr>
          <a:xfrm>
            <a:off x="2852740" y="950967"/>
            <a:ext cx="2492990" cy="588776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垂らす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15E12F1-20E6-D6B1-5429-CFA1046D1855}"/>
              </a:ext>
            </a:extLst>
          </p:cNvPr>
          <p:cNvSpPr txBox="1"/>
          <p:nvPr/>
        </p:nvSpPr>
        <p:spPr>
          <a:xfrm>
            <a:off x="5172670" y="1541517"/>
            <a:ext cx="923330" cy="8987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</p:spTree>
    <p:extLst>
      <p:ext uri="{BB962C8B-B14F-4D97-AF65-F5344CB8AC3E}">
        <p14:creationId xmlns:p14="http://schemas.microsoft.com/office/powerpoint/2010/main" val="2891596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44E90F-80AA-CC32-D63E-043F1ECAB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どう立ち向かう？もしもの世界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0F9E7B3-63EF-78CF-D493-6977EAC6A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F1FBD3E-DF8E-03A8-3730-0EDDDF47C0E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検討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D12CBD5-37DA-156B-C00B-7DA07D6B44E6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　とう</a:t>
            </a:r>
          </a:p>
        </p:txBody>
      </p:sp>
    </p:spTree>
    <p:extLst>
      <p:ext uri="{BB962C8B-B14F-4D97-AF65-F5344CB8AC3E}">
        <p14:creationId xmlns:p14="http://schemas.microsoft.com/office/powerpoint/2010/main" val="3479990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44E90F-80AA-CC32-D63E-043F1ECAB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どう立ち向かう？もしもの世界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0F9E7B3-63EF-78CF-D493-6977EAC6A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2D20EA1-060C-CD62-0189-48130FB3388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拡大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DB1A57-5BB6-B194-13EA-51A9FC09B2C3}"/>
              </a:ext>
            </a:extLst>
          </p:cNvPr>
          <p:cNvSpPr txBox="1"/>
          <p:nvPr/>
        </p:nvSpPr>
        <p:spPr>
          <a:xfrm>
            <a:off x="6876868" y="1741666"/>
            <a:ext cx="1200329" cy="45660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　だい</a:t>
            </a:r>
          </a:p>
        </p:txBody>
      </p:sp>
    </p:spTree>
    <p:extLst>
      <p:ext uri="{BB962C8B-B14F-4D97-AF65-F5344CB8AC3E}">
        <p14:creationId xmlns:p14="http://schemas.microsoft.com/office/powerpoint/2010/main" val="244973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F60C4-54A5-D71D-79A2-833428109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模型のまち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C6E4FB1-CECA-A407-7A82-A7CD2D0B4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71E733-7E18-AA1D-71CD-A6C4DD85691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F524E0-E299-BD31-EE5D-1D363E1C305D}"/>
              </a:ext>
            </a:extLst>
          </p:cNvPr>
          <p:cNvSpPr txBox="1"/>
          <p:nvPr/>
        </p:nvSpPr>
        <p:spPr>
          <a:xfrm>
            <a:off x="6762568" y="2006460"/>
            <a:ext cx="1200329" cy="43371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　 そう</a:t>
            </a:r>
          </a:p>
        </p:txBody>
      </p:sp>
    </p:spTree>
    <p:extLst>
      <p:ext uri="{BB962C8B-B14F-4D97-AF65-F5344CB8AC3E}">
        <p14:creationId xmlns:p14="http://schemas.microsoft.com/office/powerpoint/2010/main" val="131601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424F99A1-FE80-427F-9279-42434D52884A}"/>
</file>

<file path=customXml/itemProps2.xml><?xml version="1.0" encoding="utf-8"?>
<ds:datastoreItem xmlns:ds="http://schemas.openxmlformats.org/officeDocument/2006/customXml" ds:itemID="{47081FBB-E331-4BDC-A2EA-03901D3662C3}"/>
</file>

<file path=customXml/itemProps3.xml><?xml version="1.0" encoding="utf-8"?>
<ds:datastoreItem xmlns:ds="http://schemas.openxmlformats.org/officeDocument/2006/customXml" ds:itemID="{7B52B558-52FB-4424-8AC5-4185429F9C00}"/>
</file>

<file path=docProps/app.xml><?xml version="1.0" encoding="utf-8"?>
<Properties xmlns="http://schemas.openxmlformats.org/officeDocument/2006/extended-properties" xmlns:vt="http://schemas.openxmlformats.org/officeDocument/2006/docPropsVTypes">
  <TotalTime>2346</TotalTime>
  <Words>760</Words>
  <Application>Microsoft Office PowerPoint</Application>
  <PresentationFormat>ワイド画面</PresentationFormat>
  <Paragraphs>369</Paragraphs>
  <Slides>83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83</vt:i4>
      </vt:variant>
    </vt:vector>
  </HeadingPairs>
  <TitlesOfParts>
    <vt:vector size="89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模型のまち</vt:lpstr>
      <vt:lpstr>模型のまち</vt:lpstr>
      <vt:lpstr>模型のまち</vt:lpstr>
      <vt:lpstr>模型のまち</vt:lpstr>
      <vt:lpstr>模型のまち</vt:lpstr>
      <vt:lpstr>模型のまち</vt:lpstr>
      <vt:lpstr>模型のまち</vt:lpstr>
      <vt:lpstr>模型のまち</vt:lpstr>
      <vt:lpstr>模型のまち</vt:lpstr>
      <vt:lpstr>模型のまち</vt:lpstr>
      <vt:lpstr>模型のまち</vt:lpstr>
      <vt:lpstr>漢字を使おう　5</vt:lpstr>
      <vt:lpstr>漢字を使おう　5</vt:lpstr>
      <vt:lpstr>漢字を使おう　5</vt:lpstr>
      <vt:lpstr>漢字を使おう　5</vt:lpstr>
      <vt:lpstr>漢字を使おう　5</vt:lpstr>
      <vt:lpstr>漢字を使おう　5</vt:lpstr>
      <vt:lpstr>漢字を使おう　5</vt:lpstr>
      <vt:lpstr>「永遠のゴミ」プラスチック</vt:lpstr>
      <vt:lpstr>「永遠のゴミ」プラスチック</vt:lpstr>
      <vt:lpstr>「永遠のゴミ」プラスチック</vt:lpstr>
      <vt:lpstr>「永遠のゴミ」プラスチック</vt:lpstr>
      <vt:lpstr>「永遠のゴミ」プラスチック</vt:lpstr>
      <vt:lpstr>「永遠のゴミ」プラスチック</vt:lpstr>
      <vt:lpstr>「永遠のゴミ」プラスチック</vt:lpstr>
      <vt:lpstr>「永遠のゴミ」プラスチック</vt:lpstr>
      <vt:lpstr>情報の信頼性と著作権</vt:lpstr>
      <vt:lpstr>発信しよう、私たちのSDGｓ</vt:lpstr>
      <vt:lpstr>漢字を使おう　6</vt:lpstr>
      <vt:lpstr>漢字を使おう　6</vt:lpstr>
      <vt:lpstr>漢字を使おう　6</vt:lpstr>
      <vt:lpstr>漢字を使おう　6</vt:lpstr>
      <vt:lpstr>漢字を使おう　6</vt:lpstr>
      <vt:lpstr>漢字を使おう　6</vt:lpstr>
      <vt:lpstr>複合語</vt:lpstr>
      <vt:lpstr>複合語</vt:lpstr>
      <vt:lpstr>複合語</vt:lpstr>
      <vt:lpstr>複合語</vt:lpstr>
      <vt:lpstr>複合語</vt:lpstr>
      <vt:lpstr>複合語</vt:lpstr>
      <vt:lpstr>海のいのち</vt:lpstr>
      <vt:lpstr>海のいのち</vt:lpstr>
      <vt:lpstr>海のいのち</vt:lpstr>
      <vt:lpstr>海のいのち</vt:lpstr>
      <vt:lpstr>漢字を使おう　7</vt:lpstr>
      <vt:lpstr>漢字を使おう　7</vt:lpstr>
      <vt:lpstr>漢字を使おう　7</vt:lpstr>
      <vt:lpstr>漢字を使おう　7</vt:lpstr>
      <vt:lpstr>漢字を使おう　7</vt:lpstr>
      <vt:lpstr>漢字を使おう　7</vt:lpstr>
      <vt:lpstr>漢字を使おう　7</vt:lpstr>
      <vt:lpstr>漢字を使おう　８</vt:lpstr>
      <vt:lpstr>漢字を使おう　８</vt:lpstr>
      <vt:lpstr>漢字を使おう　８</vt:lpstr>
      <vt:lpstr>漢字を使おう　８</vt:lpstr>
      <vt:lpstr>漢字を使おう　８</vt:lpstr>
      <vt:lpstr>漢字を使おう　８</vt:lpstr>
      <vt:lpstr>漢字を使おう　８</vt:lpstr>
      <vt:lpstr>漢字を使おう　８</vt:lpstr>
      <vt:lpstr>漢字を使おう　８</vt:lpstr>
      <vt:lpstr>漢字を使おう　８</vt:lpstr>
      <vt:lpstr>漢字を使おう　８</vt:lpstr>
      <vt:lpstr>漢字を使おう　８</vt:lpstr>
      <vt:lpstr>古典芸能への招待状</vt:lpstr>
      <vt:lpstr>古典芸能への招待状</vt:lpstr>
      <vt:lpstr>古典芸能への招待状</vt:lpstr>
      <vt:lpstr>古典芸能への招待状</vt:lpstr>
      <vt:lpstr>古典芸能への招待状</vt:lpstr>
      <vt:lpstr>宇宙への思い</vt:lpstr>
      <vt:lpstr>宇宙への思い</vt:lpstr>
      <vt:lpstr>宇宙への思い</vt:lpstr>
      <vt:lpstr>宇宙への思い</vt:lpstr>
      <vt:lpstr>宇宙への思い</vt:lpstr>
      <vt:lpstr>宇宙への思い</vt:lpstr>
      <vt:lpstr>宇宙への思い</vt:lpstr>
      <vt:lpstr>漢字を使おう　9</vt:lpstr>
      <vt:lpstr>漢字を使おう　9</vt:lpstr>
      <vt:lpstr>漢字を使おう　9</vt:lpstr>
      <vt:lpstr>漢字を使おう　9</vt:lpstr>
      <vt:lpstr>漢字を使おう　9</vt:lpstr>
      <vt:lpstr>どう立ち向かう？もしもの世界</vt:lpstr>
      <vt:lpstr>どう立ち向かう？もしもの世界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colas@edu-c.local</cp:lastModifiedBy>
  <cp:revision>192</cp:revision>
  <dcterms:created xsi:type="dcterms:W3CDTF">2024-02-21T00:58:29Z</dcterms:created>
  <dcterms:modified xsi:type="dcterms:W3CDTF">2024-06-19T06:14:02Z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