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3"/>
  </p:notesMasterIdLst>
  <p:handoutMasterIdLst>
    <p:handoutMasterId r:id="rId114"/>
  </p:handoutMasterIdLst>
  <p:sldIdLst>
    <p:sldId id="677" r:id="rId2"/>
    <p:sldId id="678" r:id="rId3"/>
    <p:sldId id="679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687" r:id="rId12"/>
    <p:sldId id="688" r:id="rId13"/>
    <p:sldId id="689" r:id="rId14"/>
    <p:sldId id="690" r:id="rId15"/>
    <p:sldId id="691" r:id="rId16"/>
    <p:sldId id="692" r:id="rId17"/>
    <p:sldId id="693" r:id="rId18"/>
    <p:sldId id="694" r:id="rId19"/>
    <p:sldId id="695" r:id="rId20"/>
    <p:sldId id="696" r:id="rId21"/>
    <p:sldId id="697" r:id="rId22"/>
    <p:sldId id="698" r:id="rId23"/>
    <p:sldId id="699" r:id="rId24"/>
    <p:sldId id="700" r:id="rId25"/>
    <p:sldId id="701" r:id="rId26"/>
    <p:sldId id="702" r:id="rId27"/>
    <p:sldId id="703" r:id="rId28"/>
    <p:sldId id="704" r:id="rId29"/>
    <p:sldId id="705" r:id="rId30"/>
    <p:sldId id="706" r:id="rId31"/>
    <p:sldId id="707" r:id="rId32"/>
    <p:sldId id="708" r:id="rId33"/>
    <p:sldId id="709" r:id="rId34"/>
    <p:sldId id="710" r:id="rId35"/>
    <p:sldId id="711" r:id="rId36"/>
    <p:sldId id="712" r:id="rId37"/>
    <p:sldId id="713" r:id="rId38"/>
    <p:sldId id="714" r:id="rId39"/>
    <p:sldId id="715" r:id="rId40"/>
    <p:sldId id="716" r:id="rId41"/>
    <p:sldId id="717" r:id="rId42"/>
    <p:sldId id="718" r:id="rId43"/>
    <p:sldId id="719" r:id="rId44"/>
    <p:sldId id="720" r:id="rId45"/>
    <p:sldId id="721" r:id="rId46"/>
    <p:sldId id="722" r:id="rId47"/>
    <p:sldId id="723" r:id="rId48"/>
    <p:sldId id="724" r:id="rId49"/>
    <p:sldId id="725" r:id="rId50"/>
    <p:sldId id="727" r:id="rId51"/>
    <p:sldId id="728" r:id="rId52"/>
    <p:sldId id="729" r:id="rId53"/>
    <p:sldId id="730" r:id="rId54"/>
    <p:sldId id="731" r:id="rId55"/>
    <p:sldId id="732" r:id="rId56"/>
    <p:sldId id="733" r:id="rId57"/>
    <p:sldId id="734" r:id="rId58"/>
    <p:sldId id="735" r:id="rId59"/>
    <p:sldId id="736" r:id="rId60"/>
    <p:sldId id="737" r:id="rId61"/>
    <p:sldId id="738" r:id="rId62"/>
    <p:sldId id="739" r:id="rId63"/>
    <p:sldId id="740" r:id="rId64"/>
    <p:sldId id="741" r:id="rId65"/>
    <p:sldId id="742" r:id="rId66"/>
    <p:sldId id="726" r:id="rId67"/>
    <p:sldId id="743" r:id="rId68"/>
    <p:sldId id="744" r:id="rId69"/>
    <p:sldId id="745" r:id="rId70"/>
    <p:sldId id="746" r:id="rId71"/>
    <p:sldId id="747" r:id="rId72"/>
    <p:sldId id="749" r:id="rId73"/>
    <p:sldId id="750" r:id="rId74"/>
    <p:sldId id="751" r:id="rId75"/>
    <p:sldId id="748" r:id="rId76"/>
    <p:sldId id="752" r:id="rId77"/>
    <p:sldId id="753" r:id="rId78"/>
    <p:sldId id="754" r:id="rId79"/>
    <p:sldId id="755" r:id="rId80"/>
    <p:sldId id="756" r:id="rId81"/>
    <p:sldId id="757" r:id="rId82"/>
    <p:sldId id="758" r:id="rId83"/>
    <p:sldId id="759" r:id="rId84"/>
    <p:sldId id="760" r:id="rId85"/>
    <p:sldId id="761" r:id="rId86"/>
    <p:sldId id="762" r:id="rId87"/>
    <p:sldId id="763" r:id="rId88"/>
    <p:sldId id="764" r:id="rId89"/>
    <p:sldId id="765" r:id="rId90"/>
    <p:sldId id="766" r:id="rId91"/>
    <p:sldId id="788" r:id="rId92"/>
    <p:sldId id="789" r:id="rId93"/>
    <p:sldId id="790" r:id="rId94"/>
    <p:sldId id="791" r:id="rId95"/>
    <p:sldId id="792" r:id="rId96"/>
    <p:sldId id="773" r:id="rId97"/>
    <p:sldId id="774" r:id="rId98"/>
    <p:sldId id="775" r:id="rId99"/>
    <p:sldId id="776" r:id="rId100"/>
    <p:sldId id="777" r:id="rId101"/>
    <p:sldId id="778" r:id="rId102"/>
    <p:sldId id="779" r:id="rId103"/>
    <p:sldId id="780" r:id="rId104"/>
    <p:sldId id="781" r:id="rId105"/>
    <p:sldId id="782" r:id="rId106"/>
    <p:sldId id="783" r:id="rId107"/>
    <p:sldId id="784" r:id="rId108"/>
    <p:sldId id="785" r:id="rId109"/>
    <p:sldId id="786" r:id="rId110"/>
    <p:sldId id="787" r:id="rId111"/>
    <p:sldId id="793" r:id="rId1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D6"/>
    <a:srgbClr val="00A3C4"/>
    <a:srgbClr val="47BD63"/>
    <a:srgbClr val="32CD32"/>
    <a:srgbClr val="EC6D5E"/>
    <a:srgbClr val="FF9966"/>
    <a:srgbClr val="048CCC"/>
    <a:srgbClr val="04ACCC"/>
    <a:srgbClr val="DA4A3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handoutMaster" Target="handoutMasters/handoutMaster1.xml"/><Relationship Id="rId119" Type="http://schemas.openxmlformats.org/officeDocument/2006/relationships/customXml" Target="../customXml/item1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customXml" Target="../customXml/item2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customXml" Target="../customXml/item3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2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66D6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84.xml"/><Relationship Id="rId18" Type="http://schemas.openxmlformats.org/officeDocument/2006/relationships/slide" Target="slide96.xml"/><Relationship Id="rId3" Type="http://schemas.openxmlformats.org/officeDocument/2006/relationships/slide" Target="slide4.xml"/><Relationship Id="rId21" Type="http://schemas.openxmlformats.org/officeDocument/2006/relationships/slide" Target="slide104.xml"/><Relationship Id="rId7" Type="http://schemas.openxmlformats.org/officeDocument/2006/relationships/slide" Target="slide38.xml"/><Relationship Id="rId12" Type="http://schemas.openxmlformats.org/officeDocument/2006/relationships/slide" Target="slide78.xml"/><Relationship Id="rId1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20" Type="http://schemas.openxmlformats.org/officeDocument/2006/relationships/slide" Target="slide10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3.xml"/><Relationship Id="rId11" Type="http://schemas.openxmlformats.org/officeDocument/2006/relationships/slide" Target="slide75.xml"/><Relationship Id="rId5" Type="http://schemas.openxmlformats.org/officeDocument/2006/relationships/slide" Target="slide23.xml"/><Relationship Id="rId15" Type="http://schemas.openxmlformats.org/officeDocument/2006/relationships/slide" Target="slide90.xml"/><Relationship Id="rId10" Type="http://schemas.openxmlformats.org/officeDocument/2006/relationships/slide" Target="slide66.xml"/><Relationship Id="rId19" Type="http://schemas.openxmlformats.org/officeDocument/2006/relationships/slide" Target="slide101.xml"/><Relationship Id="rId4" Type="http://schemas.openxmlformats.org/officeDocument/2006/relationships/slide" Target="slide2.xml"/><Relationship Id="rId9" Type="http://schemas.openxmlformats.org/officeDocument/2006/relationships/slide" Target="slide49.xml"/><Relationship Id="rId14" Type="http://schemas.openxmlformats.org/officeDocument/2006/relationships/slide" Target="slide8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AD3591-7228-4C9A-9813-71D7B3AE6AC7}"/>
              </a:ext>
            </a:extLst>
          </p:cNvPr>
          <p:cNvSpPr txBox="1"/>
          <p:nvPr/>
        </p:nvSpPr>
        <p:spPr>
          <a:xfrm>
            <a:off x="115176" y="2771296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さなぎたちの教室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3372DA6-F0DF-4DF5-9D11-57E8A6E935B2}"/>
              </a:ext>
            </a:extLst>
          </p:cNvPr>
          <p:cNvSpPr txBox="1"/>
          <p:nvPr/>
        </p:nvSpPr>
        <p:spPr>
          <a:xfrm>
            <a:off x="115176" y="225779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たずね合って考えよう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F2A66CF-C76D-421E-BE07-3F3B6D8D8917}"/>
              </a:ext>
            </a:extLst>
          </p:cNvPr>
          <p:cNvSpPr txBox="1"/>
          <p:nvPr/>
        </p:nvSpPr>
        <p:spPr>
          <a:xfrm>
            <a:off x="115176" y="3299541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漢字を使おう　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2FB108F-E52F-4192-9033-728E49849493}"/>
              </a:ext>
            </a:extLst>
          </p:cNvPr>
          <p:cNvSpPr txBox="1"/>
          <p:nvPr/>
        </p:nvSpPr>
        <p:spPr>
          <a:xfrm>
            <a:off x="114431" y="384253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社会教育施設へ行こう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E7AC87B-92DA-491A-A891-26432E171E49}"/>
              </a:ext>
            </a:extLst>
          </p:cNvPr>
          <p:cNvSpPr txBox="1"/>
          <p:nvPr/>
        </p:nvSpPr>
        <p:spPr>
          <a:xfrm>
            <a:off x="114432" y="438552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意見を聞いて考えよう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1C54653-ADA4-41CF-8869-68C80959076E}"/>
              </a:ext>
            </a:extLst>
          </p:cNvPr>
          <p:cNvSpPr txBox="1"/>
          <p:nvPr/>
        </p:nvSpPr>
        <p:spPr>
          <a:xfrm>
            <a:off x="114432" y="489901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三字以上の熟語の構成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D58AF60-A22C-4EF9-908A-0E52651E6BE3}"/>
              </a:ext>
            </a:extLst>
          </p:cNvPr>
          <p:cNvSpPr txBox="1"/>
          <p:nvPr/>
        </p:nvSpPr>
        <p:spPr>
          <a:xfrm>
            <a:off x="114432" y="5412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イースター島にはなぜ森林がないのか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3A9AAEC-A6D1-4AD9-B8EF-60961530BAB7}"/>
              </a:ext>
            </a:extLst>
          </p:cNvPr>
          <p:cNvSpPr txBox="1"/>
          <p:nvPr/>
        </p:nvSpPr>
        <p:spPr>
          <a:xfrm>
            <a:off x="108455" y="593744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　２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B052D44-82FE-4B52-B435-F330FE2365E6}"/>
              </a:ext>
            </a:extLst>
          </p:cNvPr>
          <p:cNvSpPr txBox="1"/>
          <p:nvPr/>
        </p:nvSpPr>
        <p:spPr>
          <a:xfrm>
            <a:off x="115176" y="645228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いざというときのために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325A80B-55F5-4655-B7DC-F961FBAC791C}"/>
              </a:ext>
            </a:extLst>
          </p:cNvPr>
          <p:cNvSpPr txBox="1"/>
          <p:nvPr/>
        </p:nvSpPr>
        <p:spPr>
          <a:xfrm>
            <a:off x="5931934" y="236686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文と文のつながり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424E72-6AE0-4842-B7D8-C2936464BF3D}"/>
              </a:ext>
            </a:extLst>
          </p:cNvPr>
          <p:cNvSpPr txBox="1"/>
          <p:nvPr/>
        </p:nvSpPr>
        <p:spPr>
          <a:xfrm>
            <a:off x="5931190" y="296884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漢文に親しもう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62F4ECC-D07D-416C-9F67-32EBDF8F844C}"/>
              </a:ext>
            </a:extLst>
          </p:cNvPr>
          <p:cNvSpPr txBox="1"/>
          <p:nvPr/>
        </p:nvSpPr>
        <p:spPr>
          <a:xfrm>
            <a:off x="5931190" y="357083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風切るつばさ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088E508-8004-4AA4-9E4A-121DE2EBBABE}"/>
              </a:ext>
            </a:extLst>
          </p:cNvPr>
          <p:cNvSpPr txBox="1"/>
          <p:nvPr/>
        </p:nvSpPr>
        <p:spPr>
          <a:xfrm>
            <a:off x="5931190" y="417281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漢字を使おう　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モアイ像のイラスト">
            <a:extLst>
              <a:ext uri="{FF2B5EF4-FFF2-40B4-BE49-F238E27FC236}">
                <a16:creationId xmlns:a16="http://schemas.microsoft.com/office/drawing/2014/main" id="{7D8BA2C8-B402-4B18-BCBD-DE09E07E4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77927" y="5925386"/>
            <a:ext cx="917328" cy="91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話し合う子供たちのイラスト">
            <a:extLst>
              <a:ext uri="{FF2B5EF4-FFF2-40B4-BE49-F238E27FC236}">
                <a16:creationId xmlns:a16="http://schemas.microsoft.com/office/drawing/2014/main" id="{F176C800-9DCA-412B-850E-CBC5F320F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390" y="5183499"/>
            <a:ext cx="1986116" cy="167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9BD6A2-5A5C-D93C-581D-2932930CF55F}"/>
              </a:ext>
            </a:extLst>
          </p:cNvPr>
          <p:cNvSpPr txBox="1"/>
          <p:nvPr/>
        </p:nvSpPr>
        <p:spPr>
          <a:xfrm>
            <a:off x="5925213" y="4742854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インターネットの投稿を読み比べよう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B8FC8F-729F-832F-5A3E-A095A75265B9}"/>
              </a:ext>
            </a:extLst>
          </p:cNvPr>
          <p:cNvSpPr txBox="1"/>
          <p:nvPr/>
        </p:nvSpPr>
        <p:spPr>
          <a:xfrm>
            <a:off x="5925213" y="5277746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心の動きを俳句で表そう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7876EF-1931-83D8-63A0-3398F4325CEB}"/>
              </a:ext>
            </a:extLst>
          </p:cNvPr>
          <p:cNvSpPr txBox="1"/>
          <p:nvPr/>
        </p:nvSpPr>
        <p:spPr>
          <a:xfrm>
            <a:off x="5931934" y="58469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話し合って考えを深めよう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7773139-0284-F115-9E90-AD53C4323E97}"/>
              </a:ext>
            </a:extLst>
          </p:cNvPr>
          <p:cNvSpPr txBox="1"/>
          <p:nvPr/>
        </p:nvSpPr>
        <p:spPr>
          <a:xfrm>
            <a:off x="5935296" y="641322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漢字を使おう　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8C0FE8-6251-8E3C-E915-C4E027E5CBBB}"/>
              </a:ext>
            </a:extLst>
          </p:cNvPr>
          <p:cNvSpPr txBox="1"/>
          <p:nvPr/>
        </p:nvSpPr>
        <p:spPr>
          <a:xfrm>
            <a:off x="6773788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379BF8-DA00-D258-FF59-7FC54FEE9E7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並ぶ</a:t>
            </a:r>
          </a:p>
        </p:txBody>
      </p:sp>
    </p:spTree>
    <p:extLst>
      <p:ext uri="{BB962C8B-B14F-4D97-AF65-F5344CB8AC3E}">
        <p14:creationId xmlns:p14="http://schemas.microsoft.com/office/powerpoint/2010/main" val="397420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E2491D-6470-8635-5C0D-926B320B5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2AD748-ECFF-3D2F-F3EE-ABF89520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98F60D-C245-9002-2BC3-AB4CF24F910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故障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59145E-EB8C-4FC0-1184-51B30D13DD67}"/>
              </a:ext>
            </a:extLst>
          </p:cNvPr>
          <p:cNvSpPr txBox="1"/>
          <p:nvPr/>
        </p:nvSpPr>
        <p:spPr>
          <a:xfrm>
            <a:off x="6776969" y="18809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  しょう</a:t>
            </a:r>
          </a:p>
        </p:txBody>
      </p:sp>
    </p:spTree>
    <p:extLst>
      <p:ext uri="{BB962C8B-B14F-4D97-AF65-F5344CB8AC3E}">
        <p14:creationId xmlns:p14="http://schemas.microsoft.com/office/powerpoint/2010/main" val="235210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5BB0D-0B57-D5F2-65FE-F000577A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心の動きを俳句で表そう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41509A-FBE4-7683-2099-1B363BCD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97FE34-1EC1-070E-F2FE-7F0E8588EB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964592-2B8F-A17D-7614-6D69CA34D35D}"/>
              </a:ext>
            </a:extLst>
          </p:cNvPr>
          <p:cNvSpPr txBox="1"/>
          <p:nvPr/>
        </p:nvSpPr>
        <p:spPr>
          <a:xfrm>
            <a:off x="6815069" y="17285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く</a:t>
            </a:r>
          </a:p>
        </p:txBody>
      </p:sp>
    </p:spTree>
    <p:extLst>
      <p:ext uri="{BB962C8B-B14F-4D97-AF65-F5344CB8AC3E}">
        <p14:creationId xmlns:p14="http://schemas.microsoft.com/office/powerpoint/2010/main" val="156577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5BB0D-0B57-D5F2-65FE-F000577A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話し合って考えを深めよう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41509A-FBE4-7683-2099-1B363BCD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1138E7-CC8D-0C3A-7E95-4B517DA06F96}"/>
              </a:ext>
            </a:extLst>
          </p:cNvPr>
          <p:cNvSpPr txBox="1"/>
          <p:nvPr/>
        </p:nvSpPr>
        <p:spPr>
          <a:xfrm>
            <a:off x="7019192" y="19534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AB2C6C-1338-DB1D-0128-2585032F73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沿う</a:t>
            </a:r>
          </a:p>
        </p:txBody>
      </p:sp>
    </p:spTree>
    <p:extLst>
      <p:ext uri="{BB962C8B-B14F-4D97-AF65-F5344CB8AC3E}">
        <p14:creationId xmlns:p14="http://schemas.microsoft.com/office/powerpoint/2010/main" val="411332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話し合って考えを深めよう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BDB857-CF9E-8687-CC1B-B110602E86BB}"/>
              </a:ext>
            </a:extLst>
          </p:cNvPr>
          <p:cNvSpPr txBox="1"/>
          <p:nvPr/>
        </p:nvSpPr>
        <p:spPr>
          <a:xfrm>
            <a:off x="677154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5E3FB5-2D17-5124-A131-CA70E424F2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届く</a:t>
            </a:r>
          </a:p>
        </p:txBody>
      </p:sp>
    </p:spTree>
    <p:extLst>
      <p:ext uri="{BB962C8B-B14F-4D97-AF65-F5344CB8AC3E}">
        <p14:creationId xmlns:p14="http://schemas.microsoft.com/office/powerpoint/2010/main" val="395553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83C84-F7D5-0AB6-62A7-811368A61CBF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17E923-FBA4-CBC2-0608-A967439074B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株式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7B27E7-CEFE-DDCF-0546-9037786E6CC9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CC490B-4799-BCCB-23ED-4751E4D7035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01160F-4EF6-792B-DDFE-370E1AB9C657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061BE0-5603-710F-EC4B-F14AEF31FD12}"/>
              </a:ext>
            </a:extLst>
          </p:cNvPr>
          <p:cNvSpPr txBox="1"/>
          <p:nvPr/>
        </p:nvSpPr>
        <p:spPr>
          <a:xfrm>
            <a:off x="4587410" y="2370121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</p:spTree>
    <p:extLst>
      <p:ext uri="{BB962C8B-B14F-4D97-AF65-F5344CB8AC3E}">
        <p14:creationId xmlns:p14="http://schemas.microsoft.com/office/powerpoint/2010/main" val="265463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74B8FC-5161-940A-4F02-594136D7DE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看板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8342A6-3B1C-F632-4FC4-D42CCEBB0956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ばん</a:t>
            </a:r>
          </a:p>
        </p:txBody>
      </p:sp>
    </p:spTree>
    <p:extLst>
      <p:ext uri="{BB962C8B-B14F-4D97-AF65-F5344CB8AC3E}">
        <p14:creationId xmlns:p14="http://schemas.microsoft.com/office/powerpoint/2010/main" val="296294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4F809B-72A4-FB28-4EDC-614472BB19E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星座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158B20-1F81-8464-8EB3-93EB34F787A4}"/>
              </a:ext>
            </a:extLst>
          </p:cNvPr>
          <p:cNvSpPr txBox="1"/>
          <p:nvPr/>
        </p:nvSpPr>
        <p:spPr>
          <a:xfrm>
            <a:off x="6853169" y="14237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　ざ</a:t>
            </a:r>
          </a:p>
        </p:txBody>
      </p:sp>
    </p:spTree>
    <p:extLst>
      <p:ext uri="{BB962C8B-B14F-4D97-AF65-F5344CB8AC3E}">
        <p14:creationId xmlns:p14="http://schemas.microsoft.com/office/powerpoint/2010/main" val="39907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5AE60E-6852-2146-C96C-BDB9BB6DF20F}"/>
              </a:ext>
            </a:extLst>
          </p:cNvPr>
          <p:cNvSpPr txBox="1"/>
          <p:nvPr/>
        </p:nvSpPr>
        <p:spPr>
          <a:xfrm>
            <a:off x="6109602" y="672574"/>
            <a:ext cx="2492990" cy="416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F50FD4-CEE3-6BCC-3536-742FDBA05AC8}"/>
              </a:ext>
            </a:extLst>
          </p:cNvPr>
          <p:cNvSpPr txBox="1"/>
          <p:nvPr/>
        </p:nvSpPr>
        <p:spPr>
          <a:xfrm>
            <a:off x="8316111" y="11852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E0A6A9-0DBA-59E2-D921-B920FA146B48}"/>
              </a:ext>
            </a:extLst>
          </p:cNvPr>
          <p:cNvSpPr txBox="1"/>
          <p:nvPr/>
        </p:nvSpPr>
        <p:spPr>
          <a:xfrm>
            <a:off x="3302928" y="1166218"/>
            <a:ext cx="2492990" cy="60725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200A9C-29D2-DE66-89D3-5E8FFCFEDC34}"/>
              </a:ext>
            </a:extLst>
          </p:cNvPr>
          <p:cNvSpPr txBox="1"/>
          <p:nvPr/>
        </p:nvSpPr>
        <p:spPr>
          <a:xfrm>
            <a:off x="5288078" y="165462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357347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25D4FC-16AF-D6DA-C6EE-09AFAF11D69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発券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4D7D51-68C8-6070-95AE-35E50EC89829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　けん</a:t>
            </a:r>
          </a:p>
        </p:txBody>
      </p:sp>
    </p:spTree>
    <p:extLst>
      <p:ext uri="{BB962C8B-B14F-4D97-AF65-F5344CB8AC3E}">
        <p14:creationId xmlns:p14="http://schemas.microsoft.com/office/powerpoint/2010/main" val="299340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3EBD8C-1BA5-7A3A-75F0-28DDE178766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専門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E356E-A337-18EE-B123-7B22C08E1B6B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もん</a:t>
            </a:r>
          </a:p>
        </p:txBody>
      </p:sp>
    </p:spTree>
    <p:extLst>
      <p:ext uri="{BB962C8B-B14F-4D97-AF65-F5344CB8AC3E}">
        <p14:creationId xmlns:p14="http://schemas.microsoft.com/office/powerpoint/2010/main" val="221015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241735-D28E-B3E6-DF46-A28FFA2E1AE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視界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E2F285-98D8-63B5-1BF3-A08D45B7E3F0}"/>
              </a:ext>
            </a:extLst>
          </p:cNvPr>
          <p:cNvSpPr txBox="1"/>
          <p:nvPr/>
        </p:nvSpPr>
        <p:spPr>
          <a:xfrm>
            <a:off x="68341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かい</a:t>
            </a:r>
          </a:p>
        </p:txBody>
      </p:sp>
    </p:spTree>
    <p:extLst>
      <p:ext uri="{BB962C8B-B14F-4D97-AF65-F5344CB8AC3E}">
        <p14:creationId xmlns:p14="http://schemas.microsoft.com/office/powerpoint/2010/main" val="23328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53543B-457A-78D9-1A5D-BFD25EE084E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玉座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F012FD-2AD6-17BE-5D8D-C52BAFF35F41}"/>
              </a:ext>
            </a:extLst>
          </p:cNvPr>
          <p:cNvSpPr txBox="1"/>
          <p:nvPr/>
        </p:nvSpPr>
        <p:spPr>
          <a:xfrm>
            <a:off x="7019192" y="1074509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ぎょく  ざ</a:t>
            </a:r>
          </a:p>
        </p:txBody>
      </p:sp>
    </p:spTree>
    <p:extLst>
      <p:ext uri="{BB962C8B-B14F-4D97-AF65-F5344CB8AC3E}">
        <p14:creationId xmlns:p14="http://schemas.microsoft.com/office/powerpoint/2010/main" val="309605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3EBD8C-1BA5-7A3A-75F0-28DDE178766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E356E-A337-18EE-B123-7B22C08E1B6B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ほん</a:t>
            </a:r>
          </a:p>
        </p:txBody>
      </p:sp>
    </p:spTree>
    <p:extLst>
      <p:ext uri="{BB962C8B-B14F-4D97-AF65-F5344CB8AC3E}">
        <p14:creationId xmlns:p14="http://schemas.microsoft.com/office/powerpoint/2010/main" val="16381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1A196B-A9DC-050B-AE1B-D52EE7D0C681}"/>
              </a:ext>
            </a:extLst>
          </p:cNvPr>
          <p:cNvSpPr txBox="1"/>
          <p:nvPr/>
        </p:nvSpPr>
        <p:spPr>
          <a:xfrm>
            <a:off x="6773788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AA3AFA-A0EF-9E16-0F2E-D1C3527FD9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痛い</a:t>
            </a:r>
          </a:p>
        </p:txBody>
      </p:sp>
    </p:spTree>
    <p:extLst>
      <p:ext uri="{BB962C8B-B14F-4D97-AF65-F5344CB8AC3E}">
        <p14:creationId xmlns:p14="http://schemas.microsoft.com/office/powerpoint/2010/main" val="34156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FE1E2A-AC4B-CF54-A6F3-A2DFC63D43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19A539-7FD3-A73C-8AC3-8CCEB9F7EE3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えん</a:t>
            </a:r>
          </a:p>
        </p:txBody>
      </p:sp>
    </p:spTree>
    <p:extLst>
      <p:ext uri="{BB962C8B-B14F-4D97-AF65-F5344CB8AC3E}">
        <p14:creationId xmlns:p14="http://schemas.microsoft.com/office/powerpoint/2010/main" val="26756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C732EF-23CE-8626-FED9-DDE5A7320362}"/>
              </a:ext>
            </a:extLst>
          </p:cNvPr>
          <p:cNvSpPr txBox="1"/>
          <p:nvPr/>
        </p:nvSpPr>
        <p:spPr>
          <a:xfrm>
            <a:off x="6984571" y="263165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50EB93B-DDDF-33DB-40CF-526D5EB8A69C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敵</a:t>
            </a:r>
          </a:p>
        </p:txBody>
      </p:sp>
    </p:spTree>
    <p:extLst>
      <p:ext uri="{BB962C8B-B14F-4D97-AF65-F5344CB8AC3E}">
        <p14:creationId xmlns:p14="http://schemas.microsoft.com/office/powerpoint/2010/main" val="328672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9CF62E-8A22-B9E6-A661-32A2A52A9CD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昇降口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843280-BE61-F199-EC4F-9D47645046C7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C014A1-1739-B7D0-A050-03E79D7F95EA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73C6DF-CFF2-C82A-5D6A-AFE899E44B58}"/>
              </a:ext>
            </a:extLst>
          </p:cNvPr>
          <p:cNvSpPr txBox="1"/>
          <p:nvPr/>
        </p:nvSpPr>
        <p:spPr>
          <a:xfrm>
            <a:off x="6600051" y="79597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</p:spTree>
    <p:extLst>
      <p:ext uri="{BB962C8B-B14F-4D97-AF65-F5344CB8AC3E}">
        <p14:creationId xmlns:p14="http://schemas.microsoft.com/office/powerpoint/2010/main" val="89505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BFB99D-4CAF-7B19-0F48-AB8D7D223603}"/>
              </a:ext>
            </a:extLst>
          </p:cNvPr>
          <p:cNvSpPr txBox="1"/>
          <p:nvPr/>
        </p:nvSpPr>
        <p:spPr>
          <a:xfrm>
            <a:off x="7211023" y="225077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FB1D312-2D31-A5F3-E923-7E59A0505A0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姿</a:t>
            </a:r>
          </a:p>
        </p:txBody>
      </p:sp>
    </p:spTree>
    <p:extLst>
      <p:ext uri="{BB962C8B-B14F-4D97-AF65-F5344CB8AC3E}">
        <p14:creationId xmlns:p14="http://schemas.microsoft.com/office/powerpoint/2010/main" val="404574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0AE6CC-1595-36EE-2C67-C8419ABAD657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むね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0CD056D-DA14-97DC-FB42-78E26FCD5CAF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胸</a:t>
            </a:r>
          </a:p>
        </p:txBody>
      </p:sp>
    </p:spTree>
    <p:extLst>
      <p:ext uri="{BB962C8B-B14F-4D97-AF65-F5344CB8AC3E}">
        <p14:creationId xmlns:p14="http://schemas.microsoft.com/office/powerpoint/2010/main" val="289744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C004A3-3B79-FBF7-A00A-D4092AAD3A61}"/>
              </a:ext>
            </a:extLst>
          </p:cNvPr>
          <p:cNvSpPr txBox="1"/>
          <p:nvPr/>
        </p:nvSpPr>
        <p:spPr>
          <a:xfrm>
            <a:off x="4740217" y="747117"/>
            <a:ext cx="2031325" cy="6286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吸いこむ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1E680F-1186-E6A4-51D7-4DADD3A9876E}"/>
              </a:ext>
            </a:extLst>
          </p:cNvPr>
          <p:cNvSpPr txBox="1"/>
          <p:nvPr/>
        </p:nvSpPr>
        <p:spPr>
          <a:xfrm>
            <a:off x="6492941" y="103421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</p:spTree>
    <p:extLst>
      <p:ext uri="{BB962C8B-B14F-4D97-AF65-F5344CB8AC3E}">
        <p14:creationId xmlns:p14="http://schemas.microsoft.com/office/powerpoint/2010/main" val="36354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87C4EE-C3EE-AD07-C084-F317AA782FDC}"/>
              </a:ext>
            </a:extLst>
          </p:cNvPr>
          <p:cNvSpPr txBox="1"/>
          <p:nvPr/>
        </p:nvSpPr>
        <p:spPr>
          <a:xfrm>
            <a:off x="6830938" y="1815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1E2668-817E-A134-7E0E-7A5DC8DC29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呼ぶ</a:t>
            </a:r>
          </a:p>
        </p:txBody>
      </p:sp>
    </p:spTree>
    <p:extLst>
      <p:ext uri="{BB962C8B-B14F-4D97-AF65-F5344CB8AC3E}">
        <p14:creationId xmlns:p14="http://schemas.microsoft.com/office/powerpoint/2010/main" val="269889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35449-7A3E-83C3-23C3-401D707CD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たずね合って考えよう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C2D1F0-CDA5-9496-5835-BDCF2C22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BC540F-DC3C-810D-AF63-97C131037B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簡単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798EFC-DCD2-9915-7F02-D28D0B9EB61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たん</a:t>
            </a:r>
          </a:p>
        </p:txBody>
      </p:sp>
    </p:spTree>
    <p:extLst>
      <p:ext uri="{BB962C8B-B14F-4D97-AF65-F5344CB8AC3E}">
        <p14:creationId xmlns:p14="http://schemas.microsoft.com/office/powerpoint/2010/main" val="109588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96CE2F-4CB0-2D9B-1C3A-49A6A6171FE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忘れる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B7549D-41D8-93D2-F50A-056E3ED5B3D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わす</a:t>
            </a:r>
          </a:p>
        </p:txBody>
      </p:sp>
    </p:spTree>
    <p:extLst>
      <p:ext uri="{BB962C8B-B14F-4D97-AF65-F5344CB8AC3E}">
        <p14:creationId xmlns:p14="http://schemas.microsoft.com/office/powerpoint/2010/main" val="190664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459173-0B6A-FF27-B35B-044E03C3473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D67631-7C8E-AD3D-E7EC-487FDBACCC9C}"/>
              </a:ext>
            </a:extLst>
          </p:cNvPr>
          <p:cNvSpPr txBox="1"/>
          <p:nvPr/>
        </p:nvSpPr>
        <p:spPr>
          <a:xfrm>
            <a:off x="6416741" y="13986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271030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FB5BFB-C53D-9D93-8B7A-E205BB793D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B9C5D7-6F0B-4E5A-1FFC-D5AE54BA26A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どく</a:t>
            </a:r>
          </a:p>
        </p:txBody>
      </p:sp>
    </p:spTree>
    <p:extLst>
      <p:ext uri="{BB962C8B-B14F-4D97-AF65-F5344CB8AC3E}">
        <p14:creationId xmlns:p14="http://schemas.microsoft.com/office/powerpoint/2010/main" val="27024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57DD09-E89C-9B36-B465-3E368FF3302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59B3B0-17E8-3146-2F7C-5276A2CDC44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さく</a:t>
            </a:r>
          </a:p>
        </p:txBody>
      </p:sp>
    </p:spTree>
    <p:extLst>
      <p:ext uri="{BB962C8B-B14F-4D97-AF65-F5344CB8AC3E}">
        <p14:creationId xmlns:p14="http://schemas.microsoft.com/office/powerpoint/2010/main" val="30966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0BA7C-067C-5370-C8C0-99F5782D3DA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候補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F795AE-892C-FE70-51C8-5716E8ADBD1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 ほ</a:t>
            </a:r>
          </a:p>
        </p:txBody>
      </p:sp>
    </p:spTree>
    <p:extLst>
      <p:ext uri="{BB962C8B-B14F-4D97-AF65-F5344CB8AC3E}">
        <p14:creationId xmlns:p14="http://schemas.microsoft.com/office/powerpoint/2010/main" val="328897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8A669B-87B1-5EFE-EF72-B39725256F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6C3AD0-3A74-F366-1E95-DD04DFBF5126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しゃく</a:t>
            </a:r>
          </a:p>
        </p:txBody>
      </p:sp>
    </p:spTree>
    <p:extLst>
      <p:ext uri="{BB962C8B-B14F-4D97-AF65-F5344CB8AC3E}">
        <p14:creationId xmlns:p14="http://schemas.microsoft.com/office/powerpoint/2010/main" val="117930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8585BA-D9B8-3FAA-5931-4921EFC6F1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042FBA-3A69-187A-8DC0-88C35B2F8C5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びん</a:t>
            </a:r>
          </a:p>
        </p:txBody>
      </p:sp>
    </p:spTree>
    <p:extLst>
      <p:ext uri="{BB962C8B-B14F-4D97-AF65-F5344CB8AC3E}">
        <p14:creationId xmlns:p14="http://schemas.microsoft.com/office/powerpoint/2010/main" val="65708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C44FAB-D46B-F8E8-BA81-AAEF0A77F3B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就任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09A155-B1E8-895B-99AA-94CFC99FE2C0}"/>
              </a:ext>
            </a:extLst>
          </p:cNvPr>
          <p:cNvSpPr txBox="1"/>
          <p:nvPr/>
        </p:nvSpPr>
        <p:spPr>
          <a:xfrm>
            <a:off x="6776969" y="10403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にん</a:t>
            </a:r>
          </a:p>
        </p:txBody>
      </p:sp>
    </p:spTree>
    <p:extLst>
      <p:ext uri="{BB962C8B-B14F-4D97-AF65-F5344CB8AC3E}">
        <p14:creationId xmlns:p14="http://schemas.microsoft.com/office/powerpoint/2010/main" val="342980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B60FA6-EEDA-0A9A-88EA-2A62526E0B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仁術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430AE7-9793-39D9-1C09-71CE3A334215}"/>
              </a:ext>
            </a:extLst>
          </p:cNvPr>
          <p:cNvSpPr txBox="1"/>
          <p:nvPr/>
        </p:nvSpPr>
        <p:spPr>
          <a:xfrm>
            <a:off x="7019192" y="143938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じゅつ</a:t>
            </a:r>
          </a:p>
        </p:txBody>
      </p:sp>
    </p:spTree>
    <p:extLst>
      <p:ext uri="{BB962C8B-B14F-4D97-AF65-F5344CB8AC3E}">
        <p14:creationId xmlns:p14="http://schemas.microsoft.com/office/powerpoint/2010/main" val="276354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3694EA-E0F3-1894-A63D-AB568B662CF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土俵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2248F3-9DAD-DA40-9235-4FD7053B01A9}"/>
              </a:ext>
            </a:extLst>
          </p:cNvPr>
          <p:cNvSpPr txBox="1"/>
          <p:nvPr/>
        </p:nvSpPr>
        <p:spPr>
          <a:xfrm>
            <a:off x="6796019" y="20690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 ひょう</a:t>
            </a:r>
          </a:p>
        </p:txBody>
      </p:sp>
    </p:spTree>
    <p:extLst>
      <p:ext uri="{BB962C8B-B14F-4D97-AF65-F5344CB8AC3E}">
        <p14:creationId xmlns:p14="http://schemas.microsoft.com/office/powerpoint/2010/main" val="134618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35449-7A3E-83C3-23C3-401D707CD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たずね合って考えよう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C2D1F0-CDA5-9496-5835-BDCF2C22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F324D1-D9C9-F44C-DD3A-F1BD77EB0E8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A336E8-25B3-91C6-88DF-BD2262AAB1D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　すじ</a:t>
            </a:r>
          </a:p>
        </p:txBody>
      </p:sp>
    </p:spTree>
    <p:extLst>
      <p:ext uri="{BB962C8B-B14F-4D97-AF65-F5344CB8AC3E}">
        <p14:creationId xmlns:p14="http://schemas.microsoft.com/office/powerpoint/2010/main" val="345904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9181FF-D795-028E-BA35-94F3E0E3F7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470155-B38B-30FB-1074-B08D0ABDB81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ちゃ</a:t>
            </a:r>
          </a:p>
        </p:txBody>
      </p:sp>
    </p:spTree>
    <p:extLst>
      <p:ext uri="{BB962C8B-B14F-4D97-AF65-F5344CB8AC3E}">
        <p14:creationId xmlns:p14="http://schemas.microsoft.com/office/powerpoint/2010/main" val="355038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A93BE1-E310-55E2-0913-BC05276AC5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B640EB-A367-A501-8DD9-5225C8074D0B}"/>
              </a:ext>
            </a:extLst>
          </p:cNvPr>
          <p:cNvSpPr txBox="1"/>
          <p:nvPr/>
        </p:nvSpPr>
        <p:spPr>
          <a:xfrm>
            <a:off x="7019192" y="1348183"/>
            <a:ext cx="1107996" cy="53530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しゃく</a:t>
            </a:r>
          </a:p>
        </p:txBody>
      </p:sp>
    </p:spTree>
    <p:extLst>
      <p:ext uri="{BB962C8B-B14F-4D97-AF65-F5344CB8AC3E}">
        <p14:creationId xmlns:p14="http://schemas.microsoft.com/office/powerpoint/2010/main" val="413696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03A6B3-CAD9-F7CA-34F8-CBE90B413557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D72F75B-C439-9691-1B00-CBC4040DCA15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375449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787BD4-1C53-2330-B378-E3F24183CE8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4B4443-B475-8080-EAC1-E0DADFAC054D}"/>
              </a:ext>
            </a:extLst>
          </p:cNvPr>
          <p:cNvSpPr txBox="1"/>
          <p:nvPr/>
        </p:nvSpPr>
        <p:spPr>
          <a:xfrm>
            <a:off x="68341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 いき</a:t>
            </a:r>
          </a:p>
        </p:txBody>
      </p:sp>
    </p:spTree>
    <p:extLst>
      <p:ext uri="{BB962C8B-B14F-4D97-AF65-F5344CB8AC3E}">
        <p14:creationId xmlns:p14="http://schemas.microsoft.com/office/powerpoint/2010/main" val="235708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7D8FDF-9867-7707-A5AF-96EDAFB9030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20A08B-1100-3B81-E8DE-82D5626644D5}"/>
              </a:ext>
            </a:extLst>
          </p:cNvPr>
          <p:cNvSpPr txBox="1"/>
          <p:nvPr/>
        </p:nvSpPr>
        <p:spPr>
          <a:xfrm>
            <a:off x="683411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じ</a:t>
            </a:r>
          </a:p>
        </p:txBody>
      </p:sp>
    </p:spTree>
    <p:extLst>
      <p:ext uri="{BB962C8B-B14F-4D97-AF65-F5344CB8AC3E}">
        <p14:creationId xmlns:p14="http://schemas.microsoft.com/office/powerpoint/2010/main" val="128486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0CBF8-1D21-2B7C-9A91-DC2BB23D63E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055E1E-CE05-E6FE-08E8-6EA7E85CA0D3}"/>
              </a:ext>
            </a:extLst>
          </p:cNvPr>
          <p:cNvSpPr txBox="1"/>
          <p:nvPr/>
        </p:nvSpPr>
        <p:spPr>
          <a:xfrm>
            <a:off x="6757919" y="11914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ど</a:t>
            </a:r>
          </a:p>
        </p:txBody>
      </p:sp>
    </p:spTree>
    <p:extLst>
      <p:ext uri="{BB962C8B-B14F-4D97-AF65-F5344CB8AC3E}">
        <p14:creationId xmlns:p14="http://schemas.microsoft.com/office/powerpoint/2010/main" val="45727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725A0C-0635-1E3E-6D80-B50D06F57C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映像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B518E3-C599-B6DD-687C-68092ECBD3A8}"/>
              </a:ext>
            </a:extLst>
          </p:cNvPr>
          <p:cNvSpPr txBox="1"/>
          <p:nvPr/>
        </p:nvSpPr>
        <p:spPr>
          <a:xfrm>
            <a:off x="687221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ぞう</a:t>
            </a:r>
          </a:p>
        </p:txBody>
      </p:sp>
    </p:spTree>
    <p:extLst>
      <p:ext uri="{BB962C8B-B14F-4D97-AF65-F5344CB8AC3E}">
        <p14:creationId xmlns:p14="http://schemas.microsoft.com/office/powerpoint/2010/main" val="65128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B9E6C0-F89C-4E8C-38B1-030088777D9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展覧会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01DA33-2964-E4DB-6367-D5BD0DBA7E72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BE5F0-9735-E83E-DD1C-AC859AE9B4ED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F9325F-C14D-3090-E972-E023BDB82EA8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</p:spTree>
    <p:extLst>
      <p:ext uri="{BB962C8B-B14F-4D97-AF65-F5344CB8AC3E}">
        <p14:creationId xmlns:p14="http://schemas.microsoft.com/office/powerpoint/2010/main" val="4935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19C4BC-9E07-DB4C-ABE7-EA18C2BE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意見を聞いて考えよう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BA63E-22AA-578F-E179-15CC99AA0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AB7FDB-E1DA-558B-1C06-202A9FB5734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異なる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AE34E0-14E1-99BE-992E-4E8EB0BE5A9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</a:t>
            </a:r>
          </a:p>
        </p:txBody>
      </p:sp>
    </p:spTree>
    <p:extLst>
      <p:ext uri="{BB962C8B-B14F-4D97-AF65-F5344CB8AC3E}">
        <p14:creationId xmlns:p14="http://schemas.microsoft.com/office/powerpoint/2010/main" val="98974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0CBC83-BFFC-7F27-D5C5-08BE031E93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005A88-1AA4-3683-C892-6A12A5EFED26}"/>
              </a:ext>
            </a:extLst>
          </p:cNvPr>
          <p:cNvSpPr txBox="1"/>
          <p:nvPr/>
        </p:nvSpPr>
        <p:spPr>
          <a:xfrm>
            <a:off x="6757919" y="11914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　ご</a:t>
            </a:r>
          </a:p>
        </p:txBody>
      </p:sp>
    </p:spTree>
    <p:extLst>
      <p:ext uri="{BB962C8B-B14F-4D97-AF65-F5344CB8AC3E}">
        <p14:creationId xmlns:p14="http://schemas.microsoft.com/office/powerpoint/2010/main" val="7579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EAC348-00FC-65FB-C8DA-286AB523114A}"/>
              </a:ext>
            </a:extLst>
          </p:cNvPr>
          <p:cNvSpPr txBox="1"/>
          <p:nvPr/>
        </p:nvSpPr>
        <p:spPr>
          <a:xfrm>
            <a:off x="6984571" y="263165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まど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454F84E-1DB8-FAC1-7DCF-260C2A1D42D4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窓</a:t>
            </a:r>
          </a:p>
        </p:txBody>
      </p:sp>
    </p:spTree>
    <p:extLst>
      <p:ext uri="{BB962C8B-B14F-4D97-AF65-F5344CB8AC3E}">
        <p14:creationId xmlns:p14="http://schemas.microsoft.com/office/powerpoint/2010/main" val="117298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BA69A2-A724-E8C9-FE81-63E3A4938F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151A27-8B74-C2AB-9DD7-9F5043BA5E8C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6C4926-718B-7230-D1CC-C167B1311CA4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BD062B-C84E-D1B3-CF41-F7BE6D03BC2D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</p:spTree>
    <p:extLst>
      <p:ext uri="{BB962C8B-B14F-4D97-AF65-F5344CB8AC3E}">
        <p14:creationId xmlns:p14="http://schemas.microsoft.com/office/powerpoint/2010/main" val="67936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7DF9A2-DB23-FE67-9B5B-6A4C8EF9AB6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加盟国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766FC7-69D1-9F28-4D1A-FE6FE94D12E1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8830A9F-8373-F5FD-9D1B-5BA6DB2CFF57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BC04E3-B54A-A243-51ED-C2283BCCC0B0}"/>
              </a:ext>
            </a:extLst>
          </p:cNvPr>
          <p:cNvSpPr txBox="1"/>
          <p:nvPr/>
        </p:nvSpPr>
        <p:spPr>
          <a:xfrm>
            <a:off x="6600050" y="151571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100178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A40427-39C8-5457-B2A9-48B70B6EAAD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警察署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BC1C5A-9B09-B17D-4356-C24D21D9AF2E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23DC78-5805-EDB2-3C47-7CAEC43A8150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0B9FB-FDB6-D86A-9D50-E939F9AD4746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</p:spTree>
    <p:extLst>
      <p:ext uri="{BB962C8B-B14F-4D97-AF65-F5344CB8AC3E}">
        <p14:creationId xmlns:p14="http://schemas.microsoft.com/office/powerpoint/2010/main" val="134736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F0679C-E1F8-AAAF-A70D-3C89298D64F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8F3D7D-73DB-2F23-C532-925FEBC91856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477DA4-C219-9345-DD42-A5ABDDA9A45F}"/>
              </a:ext>
            </a:extLst>
          </p:cNvPr>
          <p:cNvSpPr txBox="1"/>
          <p:nvPr/>
        </p:nvSpPr>
        <p:spPr>
          <a:xfrm>
            <a:off x="6600049" y="4785985"/>
            <a:ext cx="1015663" cy="2165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069DCF-782B-6A80-8B54-83002AC4AAF8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</p:spTree>
    <p:extLst>
      <p:ext uri="{BB962C8B-B14F-4D97-AF65-F5344CB8AC3E}">
        <p14:creationId xmlns:p14="http://schemas.microsoft.com/office/powerpoint/2010/main" val="364557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DFB9AB-180A-B706-9FA6-BF586316DBF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真善美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88146D-C527-6DD2-BE03-1668AC06E832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C9B5C0-0072-889F-0C12-3A54DA2BFF30}"/>
              </a:ext>
            </a:extLst>
          </p:cNvPr>
          <p:cNvSpPr txBox="1"/>
          <p:nvPr/>
        </p:nvSpPr>
        <p:spPr>
          <a:xfrm>
            <a:off x="6600049" y="5192534"/>
            <a:ext cx="1015663" cy="7786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FF0B2E-4425-0D82-5E62-E77A521D2DB8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</p:spTree>
    <p:extLst>
      <p:ext uri="{BB962C8B-B14F-4D97-AF65-F5344CB8AC3E}">
        <p14:creationId xmlns:p14="http://schemas.microsoft.com/office/powerpoint/2010/main" val="194338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F7F898-2B72-E9AA-6BF7-D02FFA364E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臨時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9F18ED-D902-1F4C-7B3F-A21E8DFD6B69}"/>
              </a:ext>
            </a:extLst>
          </p:cNvPr>
          <p:cNvSpPr txBox="1"/>
          <p:nvPr/>
        </p:nvSpPr>
        <p:spPr>
          <a:xfrm>
            <a:off x="6700769" y="1419265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　 じ</a:t>
            </a:r>
          </a:p>
        </p:txBody>
      </p:sp>
    </p:spTree>
    <p:extLst>
      <p:ext uri="{BB962C8B-B14F-4D97-AF65-F5344CB8AC3E}">
        <p14:creationId xmlns:p14="http://schemas.microsoft.com/office/powerpoint/2010/main" val="314170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12610B-DDC9-9E56-5C27-989DC33A65A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8D0593-56C1-FE13-4720-C0730BC7F117}"/>
              </a:ext>
            </a:extLst>
          </p:cNvPr>
          <p:cNvSpPr txBox="1"/>
          <p:nvPr/>
        </p:nvSpPr>
        <p:spPr>
          <a:xfrm>
            <a:off x="7019192" y="1901049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 ちゅう</a:t>
            </a:r>
          </a:p>
        </p:txBody>
      </p:sp>
    </p:spTree>
    <p:extLst>
      <p:ext uri="{BB962C8B-B14F-4D97-AF65-F5344CB8AC3E}">
        <p14:creationId xmlns:p14="http://schemas.microsoft.com/office/powerpoint/2010/main" val="382000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2E9FD1-DCF2-03E6-00AB-A2F2AC148F1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意欲的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C7EDA-8463-9C1B-8109-819670977382}"/>
              </a:ext>
            </a:extLst>
          </p:cNvPr>
          <p:cNvSpPr txBox="1"/>
          <p:nvPr/>
        </p:nvSpPr>
        <p:spPr>
          <a:xfrm>
            <a:off x="6600050" y="3069145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1E6149-7C64-17CF-FE72-7FFCE0629A69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4AD808-3968-0F85-D457-927F5E48C4BD}"/>
              </a:ext>
            </a:extLst>
          </p:cNvPr>
          <p:cNvSpPr txBox="1"/>
          <p:nvPr/>
        </p:nvSpPr>
        <p:spPr>
          <a:xfrm>
            <a:off x="6600050" y="1591817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119152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52D653-4029-1317-DD82-4EB7A6EA6896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7AB527-CF2E-A5D7-48C4-78575E0B8CEE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穀倉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2FDC1AE-FABB-ACCF-A7A1-EF86EA5B6324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30AAAA-BCFD-FB1D-CDFC-857E61C7C9B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A8FF2F-14A9-5BE9-8972-B93E0E1D58AA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813AB5-2044-190B-0B70-D32B081CFA7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598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B49E46-E9C3-4157-17A1-3D920D7DADC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83396-859E-9F87-675E-3FB9F0B770EF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617445-66CC-A9A9-4038-6A3FFA47BBF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16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2E08E6-14E2-EDFB-16B4-A32791CE7B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E744C4-F02B-F44D-FF68-8E0134DD4CC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まい</a:t>
            </a:r>
          </a:p>
        </p:txBody>
      </p:sp>
    </p:spTree>
    <p:extLst>
      <p:ext uri="{BB962C8B-B14F-4D97-AF65-F5344CB8AC3E}">
        <p14:creationId xmlns:p14="http://schemas.microsoft.com/office/powerpoint/2010/main" val="324585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C8F44E-B3E5-A768-8D61-480B35BB1D10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19C21-9741-F482-7422-3BC269827461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A79E25-6FB7-D17B-E45B-A3303702B91D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ほ乳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C5581B-30AA-8EB8-80C8-ED6F6123A638}"/>
              </a:ext>
            </a:extLst>
          </p:cNvPr>
          <p:cNvSpPr txBox="1"/>
          <p:nvPr/>
        </p:nvSpPr>
        <p:spPr>
          <a:xfrm>
            <a:off x="8050731" y="2684879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B8944D-AFA5-EFF5-E49D-7488AB6D980D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</p:spTree>
    <p:extLst>
      <p:ext uri="{BB962C8B-B14F-4D97-AF65-F5344CB8AC3E}">
        <p14:creationId xmlns:p14="http://schemas.microsoft.com/office/powerpoint/2010/main" val="27312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C8324F-5A0F-EF50-80BB-07CB8A8BF77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樹木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4880B3-C55F-796E-E733-63815D39465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708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C84670-5A1B-8319-1481-CE66C78CEC3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無尽蔵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D9B063-1185-D29E-890B-615A47DDA4AA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4E1E35-7585-8131-986A-F2C427264A47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61F670-DC1B-0D5F-2A42-C50DB8EF0342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32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0C58B1-FA0D-03BF-F4A6-29B3AEE7F0B9}"/>
              </a:ext>
            </a:extLst>
          </p:cNvPr>
          <p:cNvSpPr txBox="1"/>
          <p:nvPr/>
        </p:nvSpPr>
        <p:spPr>
          <a:xfrm>
            <a:off x="6773788" y="1153318"/>
            <a:ext cx="1200329" cy="55938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きょう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4C9770-C1C4-8BEA-67DD-C3DF1DD82E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</a:p>
        </p:txBody>
      </p:sp>
    </p:spTree>
    <p:extLst>
      <p:ext uri="{BB962C8B-B14F-4D97-AF65-F5344CB8AC3E}">
        <p14:creationId xmlns:p14="http://schemas.microsoft.com/office/powerpoint/2010/main" val="394488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08431D-238E-09BE-534E-B08B2EC000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彫刻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48B594-A460-86D7-7F2E-120AE287E97E}"/>
              </a:ext>
            </a:extLst>
          </p:cNvPr>
          <p:cNvSpPr txBox="1"/>
          <p:nvPr/>
        </p:nvSpPr>
        <p:spPr>
          <a:xfrm>
            <a:off x="6856172" y="413982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295F0D-E94F-4B03-61A4-CEBE5AB3ED3D}"/>
              </a:ext>
            </a:extLst>
          </p:cNvPr>
          <p:cNvSpPr txBox="1"/>
          <p:nvPr/>
        </p:nvSpPr>
        <p:spPr>
          <a:xfrm>
            <a:off x="6856171" y="1286181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6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2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C1CCE5-0D62-2A3D-D204-44CA2EFA543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恩恵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7855A2-EB89-CB98-1651-EAA11C7F05C8}"/>
              </a:ext>
            </a:extLst>
          </p:cNvPr>
          <p:cNvSpPr txBox="1"/>
          <p:nvPr/>
        </p:nvSpPr>
        <p:spPr>
          <a:xfrm>
            <a:off x="6679191" y="152935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9E46F4-206E-2E01-44BA-DECABBA96A21}"/>
              </a:ext>
            </a:extLst>
          </p:cNvPr>
          <p:cNvSpPr txBox="1"/>
          <p:nvPr/>
        </p:nvSpPr>
        <p:spPr>
          <a:xfrm>
            <a:off x="6679190" y="419367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</p:spTree>
    <p:extLst>
      <p:ext uri="{BB962C8B-B14F-4D97-AF65-F5344CB8AC3E}">
        <p14:creationId xmlns:p14="http://schemas.microsoft.com/office/powerpoint/2010/main" val="265428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A9226-91E3-158B-44A7-445CE9DC4C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A7DA4B-D734-65F2-E9BE-BCECC0542FD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51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592925-C1C6-FCD0-3B81-4E98E74F35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存在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7A63B9-C395-7D34-D7CB-45AF1CF5294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52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C232D1-3936-FD07-E6CB-9B5372EA938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暮らす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F25BF7-96B6-BA12-7240-8DD1532C2123}"/>
              </a:ext>
            </a:extLst>
          </p:cNvPr>
          <p:cNvSpPr txBox="1"/>
          <p:nvPr/>
        </p:nvSpPr>
        <p:spPr>
          <a:xfrm>
            <a:off x="6511991" y="15129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</p:spTree>
    <p:extLst>
      <p:ext uri="{BB962C8B-B14F-4D97-AF65-F5344CB8AC3E}">
        <p14:creationId xmlns:p14="http://schemas.microsoft.com/office/powerpoint/2010/main" val="421642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ABCA8F-BBE2-6E04-CC93-DF79C6CC25E0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B8C425-E383-B36B-51D9-E937BB1300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供給</a:t>
            </a:r>
          </a:p>
        </p:txBody>
      </p:sp>
    </p:spTree>
    <p:extLst>
      <p:ext uri="{BB962C8B-B14F-4D97-AF65-F5344CB8AC3E}">
        <p14:creationId xmlns:p14="http://schemas.microsoft.com/office/powerpoint/2010/main" val="240453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1319D7-AEE9-1478-34DB-608ED85F25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宣言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3DF72D-1C8D-9BDB-3634-90E7D58AA17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げん</a:t>
            </a:r>
          </a:p>
        </p:txBody>
      </p:sp>
    </p:spTree>
    <p:extLst>
      <p:ext uri="{BB962C8B-B14F-4D97-AF65-F5344CB8AC3E}">
        <p14:creationId xmlns:p14="http://schemas.microsoft.com/office/powerpoint/2010/main" val="167762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8FDA4B-3723-4B5D-1B31-1B0FFD2DC78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生態系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FBFAC-A966-0FB0-FBFB-93C2520609A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9240B3-8A0C-F875-A63E-9567C9FF84D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FDCD55-AC03-8CB0-005D-3CD2507DC0B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</p:spTree>
    <p:extLst>
      <p:ext uri="{BB962C8B-B14F-4D97-AF65-F5344CB8AC3E}">
        <p14:creationId xmlns:p14="http://schemas.microsoft.com/office/powerpoint/2010/main" val="242639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92938E-DF87-D817-F7DC-E94AF3B4E617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3DF01F-5151-E1A7-DCB4-ADA10D8B72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誤る</a:t>
            </a:r>
          </a:p>
        </p:txBody>
      </p:sp>
    </p:spTree>
    <p:extLst>
      <p:ext uri="{BB962C8B-B14F-4D97-AF65-F5344CB8AC3E}">
        <p14:creationId xmlns:p14="http://schemas.microsoft.com/office/powerpoint/2010/main" val="164173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BDB9CD-2ACA-8825-64A2-1AE757616A61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21CBCF0-7A09-7A00-2C09-0EFA5E6D2AE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</a:t>
            </a:r>
          </a:p>
        </p:txBody>
      </p:sp>
    </p:spTree>
    <p:extLst>
      <p:ext uri="{BB962C8B-B14F-4D97-AF65-F5344CB8AC3E}">
        <p14:creationId xmlns:p14="http://schemas.microsoft.com/office/powerpoint/2010/main" val="13910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FEF10C-183B-B334-4714-B4A654DDA77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厳しい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A93C5C-4CA7-4E5B-EF77-6E2A53E1D69E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きび</a:t>
            </a:r>
          </a:p>
        </p:txBody>
      </p:sp>
    </p:spTree>
    <p:extLst>
      <p:ext uri="{BB962C8B-B14F-4D97-AF65-F5344CB8AC3E}">
        <p14:creationId xmlns:p14="http://schemas.microsoft.com/office/powerpoint/2010/main" val="6303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2099D7-E902-1856-A5D3-05AF148F0565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115B46D-689B-5178-4939-DC0B9EEE6EB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論</a:t>
            </a:r>
          </a:p>
        </p:txBody>
      </p:sp>
    </p:spTree>
    <p:extLst>
      <p:ext uri="{BB962C8B-B14F-4D97-AF65-F5344CB8AC3E}">
        <p14:creationId xmlns:p14="http://schemas.microsoft.com/office/powerpoint/2010/main" val="206966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DF5CD5-B0E7-AB78-AFB8-903F4F02ADB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段落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A353DF-9CF0-EC96-61BF-F98746684F4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らく</a:t>
            </a:r>
          </a:p>
        </p:txBody>
      </p:sp>
    </p:spTree>
    <p:extLst>
      <p:ext uri="{BB962C8B-B14F-4D97-AF65-F5344CB8AC3E}">
        <p14:creationId xmlns:p14="http://schemas.microsoft.com/office/powerpoint/2010/main" val="10246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201221-9F5D-B3A2-D2B0-6ABFC7EF34D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胃腸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D3C444-2D18-F598-9027-180CBE1203E5}"/>
              </a:ext>
            </a:extLst>
          </p:cNvPr>
          <p:cNvSpPr txBox="1"/>
          <p:nvPr/>
        </p:nvSpPr>
        <p:spPr>
          <a:xfrm>
            <a:off x="6872219" y="1901049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  ちょう</a:t>
            </a:r>
          </a:p>
        </p:txBody>
      </p:sp>
    </p:spTree>
    <p:extLst>
      <p:ext uri="{BB962C8B-B14F-4D97-AF65-F5344CB8AC3E}">
        <p14:creationId xmlns:p14="http://schemas.microsoft.com/office/powerpoint/2010/main" val="214656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01944-C4BB-5FAA-5415-727ABA2D63C6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EB5AB16B-40BA-28CF-812B-59BC8B7804BB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肺</a:t>
            </a:r>
          </a:p>
        </p:txBody>
      </p:sp>
    </p:spTree>
    <p:extLst>
      <p:ext uri="{BB962C8B-B14F-4D97-AF65-F5344CB8AC3E}">
        <p14:creationId xmlns:p14="http://schemas.microsoft.com/office/powerpoint/2010/main" val="229172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2D40AD-C592-0C8C-F3F1-F3F5B4240A44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D185CF62-F3B3-4F6A-CB5D-CD7EE6A9D762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脳</a:t>
            </a:r>
          </a:p>
        </p:txBody>
      </p:sp>
    </p:spTree>
    <p:extLst>
      <p:ext uri="{BB962C8B-B14F-4D97-AF65-F5344CB8AC3E}">
        <p14:creationId xmlns:p14="http://schemas.microsoft.com/office/powerpoint/2010/main" val="42174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9B4088-42F7-A124-E085-3413F4896CB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D602F1-F438-26CA-2F0F-3579EA74AA6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ぞう</a:t>
            </a:r>
          </a:p>
        </p:txBody>
      </p:sp>
    </p:spTree>
    <p:extLst>
      <p:ext uri="{BB962C8B-B14F-4D97-AF65-F5344CB8AC3E}">
        <p14:creationId xmlns:p14="http://schemas.microsoft.com/office/powerpoint/2010/main" val="31928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03B70C-5F5B-B267-8914-12BAF375284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幼虫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EAF6D2-BEE6-A837-B4CA-01FF3B9CE6CD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ちゅう</a:t>
            </a:r>
          </a:p>
        </p:txBody>
      </p:sp>
    </p:spTree>
    <p:extLst>
      <p:ext uri="{BB962C8B-B14F-4D97-AF65-F5344CB8AC3E}">
        <p14:creationId xmlns:p14="http://schemas.microsoft.com/office/powerpoint/2010/main" val="243194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CDC05B-390F-759C-E3EE-4ABE907AC89C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168FB279-9345-8661-AACA-63EB9D6AE3FE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舌</a:t>
            </a:r>
          </a:p>
        </p:txBody>
      </p:sp>
    </p:spTree>
    <p:extLst>
      <p:ext uri="{BB962C8B-B14F-4D97-AF65-F5344CB8AC3E}">
        <p14:creationId xmlns:p14="http://schemas.microsoft.com/office/powerpoint/2010/main" val="352760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C30E4F-FB30-C4FE-BD0C-B0D56BDC7D88}"/>
              </a:ext>
            </a:extLst>
          </p:cNvPr>
          <p:cNvSpPr txBox="1"/>
          <p:nvPr/>
        </p:nvSpPr>
        <p:spPr>
          <a:xfrm>
            <a:off x="7019192" y="206886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6B9D29-098A-39D1-63FE-25EC678500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</p:spTree>
    <p:extLst>
      <p:ext uri="{BB962C8B-B14F-4D97-AF65-F5344CB8AC3E}">
        <p14:creationId xmlns:p14="http://schemas.microsoft.com/office/powerpoint/2010/main" val="180584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DDB428-F34C-8B73-B2C3-4F9BD811EB6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後ほど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8CE02E-6A85-F16A-D081-D6E3E9EA1C93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</a:p>
        </p:txBody>
      </p:sp>
    </p:spTree>
    <p:extLst>
      <p:ext uri="{BB962C8B-B14F-4D97-AF65-F5344CB8AC3E}">
        <p14:creationId xmlns:p14="http://schemas.microsoft.com/office/powerpoint/2010/main" val="168122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F8CDDD-6E60-89B6-E099-681F937D832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門戸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116914-734A-38FE-4EBE-E785994F4BB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　 こ</a:t>
            </a:r>
          </a:p>
        </p:txBody>
      </p:sp>
    </p:spTree>
    <p:extLst>
      <p:ext uri="{BB962C8B-B14F-4D97-AF65-F5344CB8AC3E}">
        <p14:creationId xmlns:p14="http://schemas.microsoft.com/office/powerpoint/2010/main" val="267031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60D6C5-10FD-8B32-5EA6-E1E6A7CB48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CFC56B-9245-0B9A-0932-9378DA807D75}"/>
              </a:ext>
            </a:extLst>
          </p:cNvPr>
          <p:cNvSpPr txBox="1"/>
          <p:nvPr/>
        </p:nvSpPr>
        <p:spPr>
          <a:xfrm>
            <a:off x="67198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　 らい</a:t>
            </a:r>
          </a:p>
        </p:txBody>
      </p:sp>
    </p:spTree>
    <p:extLst>
      <p:ext uri="{BB962C8B-B14F-4D97-AF65-F5344CB8AC3E}">
        <p14:creationId xmlns:p14="http://schemas.microsoft.com/office/powerpoint/2010/main" val="172349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448E3-0A48-E2CF-1802-400E87CF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いざというときのために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51C20F-A96F-C930-5689-FB0A5A4A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F2F117-657D-B311-C4FC-ACAE08BE6C97}"/>
              </a:ext>
            </a:extLst>
          </p:cNvPr>
          <p:cNvSpPr txBox="1"/>
          <p:nvPr/>
        </p:nvSpPr>
        <p:spPr>
          <a:xfrm>
            <a:off x="7211023" y="225077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BF5DF9FB-493C-A7D7-7618-56D364FCBDF1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</a:t>
            </a:r>
          </a:p>
        </p:txBody>
      </p:sp>
    </p:spTree>
    <p:extLst>
      <p:ext uri="{BB962C8B-B14F-4D97-AF65-F5344CB8AC3E}">
        <p14:creationId xmlns:p14="http://schemas.microsoft.com/office/powerpoint/2010/main" val="404371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448E3-0A48-E2CF-1802-400E87CF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いざというときのために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51C20F-A96F-C930-5689-FB0A5A4A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7EDFD2-B978-68C6-903D-E3FBC6DCD3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危機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0D1CB1-6303-AD6E-EDB3-58686FEFCF98}"/>
              </a:ext>
            </a:extLst>
          </p:cNvPr>
          <p:cNvSpPr txBox="1"/>
          <p:nvPr/>
        </p:nvSpPr>
        <p:spPr>
          <a:xfrm>
            <a:off x="671981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 き</a:t>
            </a:r>
          </a:p>
        </p:txBody>
      </p:sp>
    </p:spTree>
    <p:extLst>
      <p:ext uri="{BB962C8B-B14F-4D97-AF65-F5344CB8AC3E}">
        <p14:creationId xmlns:p14="http://schemas.microsoft.com/office/powerpoint/2010/main" val="122136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448E3-0A48-E2CF-1802-400E87CF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いざというときのために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51C20F-A96F-C930-5689-FB0A5A4A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F3A03F-3630-C31C-B885-B769EC4DAEA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対策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D9C56A-FCC3-F303-B40F-FA64AB7EB860}"/>
              </a:ext>
            </a:extLst>
          </p:cNvPr>
          <p:cNvSpPr txBox="1"/>
          <p:nvPr/>
        </p:nvSpPr>
        <p:spPr>
          <a:xfrm>
            <a:off x="6719819" y="140468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さく</a:t>
            </a:r>
          </a:p>
        </p:txBody>
      </p:sp>
    </p:spTree>
    <p:extLst>
      <p:ext uri="{BB962C8B-B14F-4D97-AF65-F5344CB8AC3E}">
        <p14:creationId xmlns:p14="http://schemas.microsoft.com/office/powerpoint/2010/main" val="35238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40DE6E-B80B-FB27-7DCB-FBEB1D6E18D1}"/>
              </a:ext>
            </a:extLst>
          </p:cNvPr>
          <p:cNvSpPr txBox="1"/>
          <p:nvPr/>
        </p:nvSpPr>
        <p:spPr>
          <a:xfrm>
            <a:off x="7211023" y="225077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172858DC-A795-1353-8409-973B62151A9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</a:p>
        </p:txBody>
      </p:sp>
    </p:spTree>
    <p:extLst>
      <p:ext uri="{BB962C8B-B14F-4D97-AF65-F5344CB8AC3E}">
        <p14:creationId xmlns:p14="http://schemas.microsoft.com/office/powerpoint/2010/main" val="23476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A18474-A734-B596-8437-F17D037DBE9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割れる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BF1B44-C4C3-0AFC-95F3-1A3F41C0B384}"/>
              </a:ext>
            </a:extLst>
          </p:cNvPr>
          <p:cNvSpPr txBox="1"/>
          <p:nvPr/>
        </p:nvSpPr>
        <p:spPr>
          <a:xfrm>
            <a:off x="6752492" y="145580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</p:spTree>
    <p:extLst>
      <p:ext uri="{BB962C8B-B14F-4D97-AF65-F5344CB8AC3E}">
        <p14:creationId xmlns:p14="http://schemas.microsoft.com/office/powerpoint/2010/main" val="384726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FFCFF5-07B6-46FB-954C-6C732ED765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B85477-EF81-4DF3-8915-6CED5DA2EA1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　かく</a:t>
            </a:r>
          </a:p>
        </p:txBody>
      </p:sp>
    </p:spTree>
    <p:extLst>
      <p:ext uri="{BB962C8B-B14F-4D97-AF65-F5344CB8AC3E}">
        <p14:creationId xmlns:p14="http://schemas.microsoft.com/office/powerpoint/2010/main" val="180598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9EF597-9D1D-5436-B046-D2A387C27FDA}"/>
              </a:ext>
            </a:extLst>
          </p:cNvPr>
          <p:cNvSpPr txBox="1"/>
          <p:nvPr/>
        </p:nvSpPr>
        <p:spPr>
          <a:xfrm>
            <a:off x="701919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8389BC-A693-1FB4-980C-006CBBA9BD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洗う</a:t>
            </a:r>
          </a:p>
        </p:txBody>
      </p:sp>
    </p:spTree>
    <p:extLst>
      <p:ext uri="{BB962C8B-B14F-4D97-AF65-F5344CB8AC3E}">
        <p14:creationId xmlns:p14="http://schemas.microsoft.com/office/powerpoint/2010/main" val="23335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14C9C2-13AC-BFC1-7515-DE10C5ED3D18}"/>
              </a:ext>
            </a:extLst>
          </p:cNvPr>
          <p:cNvSpPr txBox="1"/>
          <p:nvPr/>
        </p:nvSpPr>
        <p:spPr>
          <a:xfrm>
            <a:off x="7211023" y="219362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つくえ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BBADD9A1-A9B1-93A7-7937-17EF47FFDE8E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机</a:t>
            </a:r>
          </a:p>
        </p:txBody>
      </p:sp>
    </p:spTree>
    <p:extLst>
      <p:ext uri="{BB962C8B-B14F-4D97-AF65-F5344CB8AC3E}">
        <p14:creationId xmlns:p14="http://schemas.microsoft.com/office/powerpoint/2010/main" val="403560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C3F12F-4B1E-C72F-85EE-4F824D90029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B2661-1EB7-A285-7EBB-69B46872434D}"/>
              </a:ext>
            </a:extLst>
          </p:cNvPr>
          <p:cNvSpPr txBox="1"/>
          <p:nvPr/>
        </p:nvSpPr>
        <p:spPr>
          <a:xfrm>
            <a:off x="6769927" y="5431881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F863C6-E910-0D1B-E26E-F4E59AD4A86B}"/>
              </a:ext>
            </a:extLst>
          </p:cNvPr>
          <p:cNvSpPr txBox="1"/>
          <p:nvPr/>
        </p:nvSpPr>
        <p:spPr>
          <a:xfrm>
            <a:off x="6752492" y="2879776"/>
            <a:ext cx="1015663" cy="2944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CFD77-D13B-751D-C65B-4B230B950D19}"/>
              </a:ext>
            </a:extLst>
          </p:cNvPr>
          <p:cNvSpPr txBox="1"/>
          <p:nvPr/>
        </p:nvSpPr>
        <p:spPr>
          <a:xfrm>
            <a:off x="6769927" y="110604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</p:spTree>
    <p:extLst>
      <p:ext uri="{BB962C8B-B14F-4D97-AF65-F5344CB8AC3E}">
        <p14:creationId xmlns:p14="http://schemas.microsoft.com/office/powerpoint/2010/main" val="24865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090C1A-4EAE-E64E-B7C2-B4BCD5A051E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DEC375-E03B-92D6-BA30-E06ECA0E830C}"/>
              </a:ext>
            </a:extLst>
          </p:cNvPr>
          <p:cNvSpPr txBox="1"/>
          <p:nvPr/>
        </p:nvSpPr>
        <p:spPr>
          <a:xfrm>
            <a:off x="677696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 　とう</a:t>
            </a:r>
          </a:p>
        </p:txBody>
      </p:sp>
    </p:spTree>
    <p:extLst>
      <p:ext uri="{BB962C8B-B14F-4D97-AF65-F5344CB8AC3E}">
        <p14:creationId xmlns:p14="http://schemas.microsoft.com/office/powerpoint/2010/main" val="393921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D6BD4E-DF60-7958-48E9-FCC12BD0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漢文に親しもう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94755F-1CCE-FF9E-F7B6-16720D47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ED0187-E850-8841-0F27-17ABE5DAECF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暖かい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63A2D9-0D8E-3743-1EB9-4E05E313C5FC}"/>
              </a:ext>
            </a:extLst>
          </p:cNvPr>
          <p:cNvSpPr txBox="1"/>
          <p:nvPr/>
        </p:nvSpPr>
        <p:spPr>
          <a:xfrm>
            <a:off x="6752492" y="747117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</a:p>
        </p:txBody>
      </p:sp>
    </p:spTree>
    <p:extLst>
      <p:ext uri="{BB962C8B-B14F-4D97-AF65-F5344CB8AC3E}">
        <p14:creationId xmlns:p14="http://schemas.microsoft.com/office/powerpoint/2010/main" val="277823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A45AEF-67AA-8FBF-9C98-0D79A8C9E8CF}"/>
              </a:ext>
            </a:extLst>
          </p:cNvPr>
          <p:cNvSpPr txBox="1"/>
          <p:nvPr/>
        </p:nvSpPr>
        <p:spPr>
          <a:xfrm>
            <a:off x="701919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FBDE65-BA46-E815-5B2C-CA64176E1D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若い</a:t>
            </a:r>
          </a:p>
        </p:txBody>
      </p:sp>
    </p:spTree>
    <p:extLst>
      <p:ext uri="{BB962C8B-B14F-4D97-AF65-F5344CB8AC3E}">
        <p14:creationId xmlns:p14="http://schemas.microsoft.com/office/powerpoint/2010/main" val="143558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041B02-AADC-F61F-D23B-7BD56FB9493F}"/>
              </a:ext>
            </a:extLst>
          </p:cNvPr>
          <p:cNvSpPr txBox="1"/>
          <p:nvPr/>
        </p:nvSpPr>
        <p:spPr>
          <a:xfrm>
            <a:off x="6109602" y="672574"/>
            <a:ext cx="2492990" cy="416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2A1802-67D8-F831-D5C7-2BD75E908BF8}"/>
              </a:ext>
            </a:extLst>
          </p:cNvPr>
          <p:cNvSpPr txBox="1"/>
          <p:nvPr/>
        </p:nvSpPr>
        <p:spPr>
          <a:xfrm>
            <a:off x="5482234" y="342900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C9D58A-546D-9141-C806-F47475C0FB54}"/>
              </a:ext>
            </a:extLst>
          </p:cNvPr>
          <p:cNvSpPr txBox="1"/>
          <p:nvPr/>
        </p:nvSpPr>
        <p:spPr>
          <a:xfrm>
            <a:off x="3322319" y="2861438"/>
            <a:ext cx="2492990" cy="39582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巻く</a:t>
            </a:r>
          </a:p>
        </p:txBody>
      </p:sp>
    </p:spTree>
    <p:extLst>
      <p:ext uri="{BB962C8B-B14F-4D97-AF65-F5344CB8AC3E}">
        <p14:creationId xmlns:p14="http://schemas.microsoft.com/office/powerpoint/2010/main" val="14632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AEDB6B-EEB9-26A1-C291-E5DA27D26C9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7AEA6A-61E4-BDCB-F186-BF5D43963074}"/>
              </a:ext>
            </a:extLst>
          </p:cNvPr>
          <p:cNvSpPr txBox="1"/>
          <p:nvPr/>
        </p:nvSpPr>
        <p:spPr>
          <a:xfrm>
            <a:off x="6752492" y="147101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859E15-4661-D0A1-ADA6-BAE4F88A8F4F}"/>
              </a:ext>
            </a:extLst>
          </p:cNvPr>
          <p:cNvSpPr txBox="1"/>
          <p:nvPr/>
        </p:nvSpPr>
        <p:spPr>
          <a:xfrm>
            <a:off x="6752491" y="4994568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わけ</a:t>
            </a:r>
          </a:p>
        </p:txBody>
      </p:sp>
    </p:spTree>
    <p:extLst>
      <p:ext uri="{BB962C8B-B14F-4D97-AF65-F5344CB8AC3E}">
        <p14:creationId xmlns:p14="http://schemas.microsoft.com/office/powerpoint/2010/main" val="61781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1FE8D4-73CF-91D4-B54F-468DA59F94A5}"/>
              </a:ext>
            </a:extLst>
          </p:cNvPr>
          <p:cNvSpPr txBox="1"/>
          <p:nvPr/>
        </p:nvSpPr>
        <p:spPr>
          <a:xfrm>
            <a:off x="7211023" y="3276700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DDE6DE4-1CD0-1A7C-84D4-0E44F9E0E34E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</a:t>
            </a:r>
          </a:p>
        </p:txBody>
      </p:sp>
    </p:spTree>
    <p:extLst>
      <p:ext uri="{BB962C8B-B14F-4D97-AF65-F5344CB8AC3E}">
        <p14:creationId xmlns:p14="http://schemas.microsoft.com/office/powerpoint/2010/main" val="28155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A49F3F-198F-2239-7ED8-02B1BAE80B8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片すみ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031118-A926-0DEF-C128-2432C933BCA3}"/>
              </a:ext>
            </a:extLst>
          </p:cNvPr>
          <p:cNvSpPr txBox="1"/>
          <p:nvPr/>
        </p:nvSpPr>
        <p:spPr>
          <a:xfrm>
            <a:off x="6752492" y="10709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</p:spTree>
    <p:extLst>
      <p:ext uri="{BB962C8B-B14F-4D97-AF65-F5344CB8AC3E}">
        <p14:creationId xmlns:p14="http://schemas.microsoft.com/office/powerpoint/2010/main" val="179372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D7903A-2E25-DA65-69FF-8044F97805DB}"/>
              </a:ext>
            </a:extLst>
          </p:cNvPr>
          <p:cNvSpPr txBox="1"/>
          <p:nvPr/>
        </p:nvSpPr>
        <p:spPr>
          <a:xfrm>
            <a:off x="6984571" y="263165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うら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CC97A4D-F825-1C31-30C8-1780D4F640EF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裏</a:t>
            </a:r>
          </a:p>
        </p:txBody>
      </p:sp>
    </p:spTree>
    <p:extLst>
      <p:ext uri="{BB962C8B-B14F-4D97-AF65-F5344CB8AC3E}">
        <p14:creationId xmlns:p14="http://schemas.microsoft.com/office/powerpoint/2010/main" val="69713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3BE9A0-6225-2293-B002-5A5AF29D57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処置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9D024-3992-36FA-CE75-380A9A8240D5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ち</a:t>
            </a:r>
          </a:p>
        </p:txBody>
      </p:sp>
    </p:spTree>
    <p:extLst>
      <p:ext uri="{BB962C8B-B14F-4D97-AF65-F5344CB8AC3E}">
        <p14:creationId xmlns:p14="http://schemas.microsoft.com/office/powerpoint/2010/main" val="402148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B5115F-4F31-54F8-632E-E22A21D43FC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雑誌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A4F697-7F72-CA83-96F4-0998913209DF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ざっ  し</a:t>
            </a:r>
          </a:p>
        </p:txBody>
      </p:sp>
    </p:spTree>
    <p:extLst>
      <p:ext uri="{BB962C8B-B14F-4D97-AF65-F5344CB8AC3E}">
        <p14:creationId xmlns:p14="http://schemas.microsoft.com/office/powerpoint/2010/main" val="403893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31DDD2-CF16-0C2B-6970-A6CA30C392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D3D096-5F07-5284-6272-3B4268971F83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　 し</a:t>
            </a:r>
          </a:p>
        </p:txBody>
      </p:sp>
    </p:spTree>
    <p:extLst>
      <p:ext uri="{BB962C8B-B14F-4D97-AF65-F5344CB8AC3E}">
        <p14:creationId xmlns:p14="http://schemas.microsoft.com/office/powerpoint/2010/main" val="164637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00DFE3-3615-E2E0-A218-10186FCB2FF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誠実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46E3AE-CBCC-3C3C-5F80-7C4FB636F820}"/>
              </a:ext>
            </a:extLst>
          </p:cNvPr>
          <p:cNvSpPr txBox="1"/>
          <p:nvPr/>
        </p:nvSpPr>
        <p:spPr>
          <a:xfrm>
            <a:off x="6776969" y="1517817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 じつ</a:t>
            </a:r>
          </a:p>
        </p:txBody>
      </p:sp>
    </p:spTree>
    <p:extLst>
      <p:ext uri="{BB962C8B-B14F-4D97-AF65-F5344CB8AC3E}">
        <p14:creationId xmlns:p14="http://schemas.microsoft.com/office/powerpoint/2010/main" val="22169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D8BFBC-B12B-6035-02B0-52F1AD1156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FB2A4A-EF58-88C3-81BD-2559643074AB}"/>
              </a:ext>
            </a:extLst>
          </p:cNvPr>
          <p:cNvSpPr txBox="1"/>
          <p:nvPr/>
        </p:nvSpPr>
        <p:spPr>
          <a:xfrm>
            <a:off x="6834119" y="11914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せい</a:t>
            </a:r>
          </a:p>
        </p:txBody>
      </p:sp>
    </p:spTree>
    <p:extLst>
      <p:ext uri="{BB962C8B-B14F-4D97-AF65-F5344CB8AC3E}">
        <p14:creationId xmlns:p14="http://schemas.microsoft.com/office/powerpoint/2010/main" val="211987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A56353-2877-F6AD-EB84-46B31BF09C6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滅亡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E8686B-DC49-D0D5-9341-05E840A9A1F6}"/>
              </a:ext>
            </a:extLst>
          </p:cNvPr>
          <p:cNvSpPr txBox="1"/>
          <p:nvPr/>
        </p:nvSpPr>
        <p:spPr>
          <a:xfrm>
            <a:off x="6959804" y="43257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F6AD7F-8775-C517-2E2E-EAC01C35DD04}"/>
              </a:ext>
            </a:extLst>
          </p:cNvPr>
          <p:cNvSpPr txBox="1"/>
          <p:nvPr/>
        </p:nvSpPr>
        <p:spPr>
          <a:xfrm>
            <a:off x="6959803" y="163966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めつ</a:t>
            </a:r>
          </a:p>
        </p:txBody>
      </p:sp>
    </p:spTree>
    <p:extLst>
      <p:ext uri="{BB962C8B-B14F-4D97-AF65-F5344CB8AC3E}">
        <p14:creationId xmlns:p14="http://schemas.microsoft.com/office/powerpoint/2010/main" val="248696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96AE5E-F9A7-45D6-EEC1-7409E8DBD8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負担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FBF15E-EE35-3DD4-7FA5-F2D14EFEC89C}"/>
              </a:ext>
            </a:extLst>
          </p:cNvPr>
          <p:cNvSpPr txBox="1"/>
          <p:nvPr/>
        </p:nvSpPr>
        <p:spPr>
          <a:xfrm>
            <a:off x="677696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 　たん</a:t>
            </a:r>
          </a:p>
        </p:txBody>
      </p:sp>
    </p:spTree>
    <p:extLst>
      <p:ext uri="{BB962C8B-B14F-4D97-AF65-F5344CB8AC3E}">
        <p14:creationId xmlns:p14="http://schemas.microsoft.com/office/powerpoint/2010/main" val="283625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6F1379-EC0A-F3DC-C3F3-A93A588927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6FF703-0D29-EA80-6CD7-69B03DC38063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　 ち</a:t>
            </a:r>
          </a:p>
        </p:txBody>
      </p:sp>
    </p:spTree>
    <p:extLst>
      <p:ext uri="{BB962C8B-B14F-4D97-AF65-F5344CB8AC3E}">
        <p14:creationId xmlns:p14="http://schemas.microsoft.com/office/powerpoint/2010/main" val="7274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70D646-EFA8-4B41-ACBB-2F000FFA7CB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激しい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F70548-F6EE-9243-452E-60C2C743351D}"/>
              </a:ext>
            </a:extLst>
          </p:cNvPr>
          <p:cNvSpPr txBox="1"/>
          <p:nvPr/>
        </p:nvSpPr>
        <p:spPr>
          <a:xfrm>
            <a:off x="6752492" y="10709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はげ</a:t>
            </a:r>
          </a:p>
        </p:txBody>
      </p:sp>
    </p:spTree>
    <p:extLst>
      <p:ext uri="{BB962C8B-B14F-4D97-AF65-F5344CB8AC3E}">
        <p14:creationId xmlns:p14="http://schemas.microsoft.com/office/powerpoint/2010/main" val="9905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CE3BBC-3D3C-81ED-89D4-20D4A8C746D9}"/>
              </a:ext>
            </a:extLst>
          </p:cNvPr>
          <p:cNvSpPr txBox="1"/>
          <p:nvPr/>
        </p:nvSpPr>
        <p:spPr>
          <a:xfrm>
            <a:off x="7019192" y="1191418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FE1E58-873A-A219-4C77-EBCBD36E806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疑う</a:t>
            </a:r>
          </a:p>
        </p:txBody>
      </p:sp>
    </p:spTree>
    <p:extLst>
      <p:ext uri="{BB962C8B-B14F-4D97-AF65-F5344CB8AC3E}">
        <p14:creationId xmlns:p14="http://schemas.microsoft.com/office/powerpoint/2010/main" val="190894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12E6ACCE-D28F-4579-81C9-E9B18D8441C5}"/>
</file>

<file path=customXml/itemProps2.xml><?xml version="1.0" encoding="utf-8"?>
<ds:datastoreItem xmlns:ds="http://schemas.openxmlformats.org/officeDocument/2006/customXml" ds:itemID="{9962BE97-0618-4989-96E4-E4D3ED1B73BE}"/>
</file>

<file path=customXml/itemProps3.xml><?xml version="1.0" encoding="utf-8"?>
<ds:datastoreItem xmlns:ds="http://schemas.openxmlformats.org/officeDocument/2006/customXml" ds:itemID="{0A1253CA-ACFC-4A37-A15F-782B74E393D3}"/>
</file>

<file path=docProps/app.xml><?xml version="1.0" encoding="utf-8"?>
<Properties xmlns="http://schemas.openxmlformats.org/officeDocument/2006/extended-properties" xmlns:vt="http://schemas.openxmlformats.org/officeDocument/2006/docPropsVTypes">
  <TotalTime>2294</TotalTime>
  <Words>1139</Words>
  <Application>Microsoft Office PowerPoint</Application>
  <PresentationFormat>ワイド画面</PresentationFormat>
  <Paragraphs>503</Paragraphs>
  <Slides>111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111</vt:i4>
      </vt:variant>
    </vt:vector>
  </HeadingPairs>
  <TitlesOfParts>
    <vt:vector size="11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たずね合って考えよう</vt:lpstr>
      <vt:lpstr>たずね合って考えよう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社会教育施設へ行こう</vt:lpstr>
      <vt:lpstr>社会教育施設へ行こう</vt:lpstr>
      <vt:lpstr>社会教育施設へ行こう</vt:lpstr>
      <vt:lpstr>社会教育施設へ行こう</vt:lpstr>
      <vt:lpstr>社会教育施設へ行こう</vt:lpstr>
      <vt:lpstr>意見を聞いて考えよう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いざというときのために</vt:lpstr>
      <vt:lpstr>いざというときのために</vt:lpstr>
      <vt:lpstr>いざというときのために</vt:lpstr>
      <vt:lpstr>文と文のつながり</vt:lpstr>
      <vt:lpstr>文と文のつながり</vt:lpstr>
      <vt:lpstr>文と文のつながり</vt:lpstr>
      <vt:lpstr>文と文のつながり</vt:lpstr>
      <vt:lpstr>文と文のつながり</vt:lpstr>
      <vt:lpstr>文と文のつながり</vt:lpstr>
      <vt:lpstr>漢文に親しもう</vt:lpstr>
      <vt:lpstr>風切るつばさ</vt:lpstr>
      <vt:lpstr>風切るつばさ</vt:lpstr>
      <vt:lpstr>風切るつばさ</vt:lpstr>
      <vt:lpstr>風切るつばさ</vt:lpstr>
      <vt:lpstr>風切るつばさ</vt:lpstr>
      <vt:lpstr>漢字を使おう　３</vt:lpstr>
      <vt:lpstr>漢字を使おう　３</vt:lpstr>
      <vt:lpstr>漢字を使おう　３</vt:lpstr>
      <vt:lpstr>漢字を使おう　３</vt:lpstr>
      <vt:lpstr>漢字を使おう　３</vt:lpstr>
      <vt:lpstr>漢字を使おう　３</vt:lpstr>
      <vt:lpstr>インターネットの投稿を読み比べよう</vt:lpstr>
      <vt:lpstr>インターネットの投稿を読み比べよう</vt:lpstr>
      <vt:lpstr>インターネットの投稿を読み比べよう</vt:lpstr>
      <vt:lpstr>インターネットの投稿を読み比べよう</vt:lpstr>
      <vt:lpstr>インターネットの投稿を読み比べよう</vt:lpstr>
      <vt:lpstr>心の動きを俳句で表そう</vt:lpstr>
      <vt:lpstr>話し合って考えを深めよう</vt:lpstr>
      <vt:lpstr>話し合って考えを深めよう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189</cp:revision>
  <dcterms:created xsi:type="dcterms:W3CDTF">2024-02-21T00:58:29Z</dcterms:created>
  <dcterms:modified xsi:type="dcterms:W3CDTF">2024-06-19T05:49:43Z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