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2"/>
  </p:notesMasterIdLst>
  <p:handoutMasterIdLst>
    <p:handoutMasterId r:id="rId93"/>
  </p:handoutMasterIdLst>
  <p:sldIdLst>
    <p:sldId id="1100" r:id="rId2"/>
    <p:sldId id="1101" r:id="rId3"/>
    <p:sldId id="1102" r:id="rId4"/>
    <p:sldId id="1103" r:id="rId5"/>
    <p:sldId id="1104" r:id="rId6"/>
    <p:sldId id="1105" r:id="rId7"/>
    <p:sldId id="1106" r:id="rId8"/>
    <p:sldId id="1107" r:id="rId9"/>
    <p:sldId id="1108" r:id="rId10"/>
    <p:sldId id="1109" r:id="rId11"/>
    <p:sldId id="1110" r:id="rId12"/>
    <p:sldId id="1111" r:id="rId13"/>
    <p:sldId id="1112" r:id="rId14"/>
    <p:sldId id="1113" r:id="rId15"/>
    <p:sldId id="1114" r:id="rId16"/>
    <p:sldId id="1115" r:id="rId17"/>
    <p:sldId id="1116" r:id="rId18"/>
    <p:sldId id="1117" r:id="rId19"/>
    <p:sldId id="1118" r:id="rId20"/>
    <p:sldId id="1119" r:id="rId21"/>
    <p:sldId id="1120" r:id="rId22"/>
    <p:sldId id="1121" r:id="rId23"/>
    <p:sldId id="1122" r:id="rId24"/>
    <p:sldId id="1123" r:id="rId25"/>
    <p:sldId id="1124" r:id="rId26"/>
    <p:sldId id="1125" r:id="rId27"/>
    <p:sldId id="1126" r:id="rId28"/>
    <p:sldId id="1127" r:id="rId29"/>
    <p:sldId id="1128" r:id="rId30"/>
    <p:sldId id="1129" r:id="rId31"/>
    <p:sldId id="1130" r:id="rId32"/>
    <p:sldId id="1131" r:id="rId33"/>
    <p:sldId id="1132" r:id="rId34"/>
    <p:sldId id="1133" r:id="rId35"/>
    <p:sldId id="1134" r:id="rId36"/>
    <p:sldId id="1135" r:id="rId37"/>
    <p:sldId id="1136" r:id="rId38"/>
    <p:sldId id="1137" r:id="rId39"/>
    <p:sldId id="1138" r:id="rId40"/>
    <p:sldId id="1139" r:id="rId41"/>
    <p:sldId id="1140" r:id="rId42"/>
    <p:sldId id="1141" r:id="rId43"/>
    <p:sldId id="1142" r:id="rId44"/>
    <p:sldId id="1143" r:id="rId45"/>
    <p:sldId id="1144" r:id="rId46"/>
    <p:sldId id="1145" r:id="rId47"/>
    <p:sldId id="1146" r:id="rId48"/>
    <p:sldId id="1147" r:id="rId49"/>
    <p:sldId id="1148" r:id="rId50"/>
    <p:sldId id="1149" r:id="rId51"/>
    <p:sldId id="1150" r:id="rId52"/>
    <p:sldId id="1151" r:id="rId53"/>
    <p:sldId id="1152" r:id="rId54"/>
    <p:sldId id="1153" r:id="rId55"/>
    <p:sldId id="1154" r:id="rId56"/>
    <p:sldId id="1155" r:id="rId57"/>
    <p:sldId id="1156" r:id="rId58"/>
    <p:sldId id="1157" r:id="rId59"/>
    <p:sldId id="1158" r:id="rId60"/>
    <p:sldId id="1159" r:id="rId61"/>
    <p:sldId id="1160" r:id="rId62"/>
    <p:sldId id="1161" r:id="rId63"/>
    <p:sldId id="1162" r:id="rId64"/>
    <p:sldId id="1163" r:id="rId65"/>
    <p:sldId id="1164" r:id="rId66"/>
    <p:sldId id="1165" r:id="rId67"/>
    <p:sldId id="1166" r:id="rId68"/>
    <p:sldId id="1167" r:id="rId69"/>
    <p:sldId id="1168" r:id="rId70"/>
    <p:sldId id="1169" r:id="rId71"/>
    <p:sldId id="1170" r:id="rId72"/>
    <p:sldId id="1171" r:id="rId73"/>
    <p:sldId id="1172" r:id="rId74"/>
    <p:sldId id="1173" r:id="rId75"/>
    <p:sldId id="1174" r:id="rId76"/>
    <p:sldId id="1175" r:id="rId77"/>
    <p:sldId id="1177" r:id="rId78"/>
    <p:sldId id="1178" r:id="rId79"/>
    <p:sldId id="1179" r:id="rId80"/>
    <p:sldId id="1191" r:id="rId81"/>
    <p:sldId id="1181" r:id="rId82"/>
    <p:sldId id="1182" r:id="rId83"/>
    <p:sldId id="1183" r:id="rId84"/>
    <p:sldId id="1184" r:id="rId85"/>
    <p:sldId id="1185" r:id="rId86"/>
    <p:sldId id="1186" r:id="rId87"/>
    <p:sldId id="1187" r:id="rId88"/>
    <p:sldId id="1192" r:id="rId89"/>
    <p:sldId id="1188" r:id="rId90"/>
    <p:sldId id="1189" r:id="rId9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C4"/>
    <a:srgbClr val="47BD63"/>
    <a:srgbClr val="32CD32"/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50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9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handoutMaster" Target="handoutMasters/handoutMaster1.xml"/><Relationship Id="rId98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17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A3C4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13" Type="http://schemas.openxmlformats.org/officeDocument/2006/relationships/slide" Target="slide51.xml"/><Relationship Id="rId18" Type="http://schemas.openxmlformats.org/officeDocument/2006/relationships/slide" Target="slide75.xml"/><Relationship Id="rId3" Type="http://schemas.openxmlformats.org/officeDocument/2006/relationships/slide" Target="slide10.xml"/><Relationship Id="rId21" Type="http://schemas.openxmlformats.org/officeDocument/2006/relationships/slide" Target="slide18.xml"/><Relationship Id="rId7" Type="http://schemas.openxmlformats.org/officeDocument/2006/relationships/slide" Target="slide19.xml"/><Relationship Id="rId12" Type="http://schemas.openxmlformats.org/officeDocument/2006/relationships/slide" Target="slide45.xml"/><Relationship Id="rId17" Type="http://schemas.openxmlformats.org/officeDocument/2006/relationships/slide" Target="slide68.xml"/><Relationship Id="rId2" Type="http://schemas.openxmlformats.org/officeDocument/2006/relationships/notesSlide" Target="../notesSlides/notesSlide1.xml"/><Relationship Id="rId16" Type="http://schemas.openxmlformats.org/officeDocument/2006/relationships/slide" Target="slide67.xml"/><Relationship Id="rId20" Type="http://schemas.openxmlformats.org/officeDocument/2006/relationships/slide" Target="slide8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11" Type="http://schemas.openxmlformats.org/officeDocument/2006/relationships/slide" Target="slide40.xml"/><Relationship Id="rId5" Type="http://schemas.openxmlformats.org/officeDocument/2006/relationships/slide" Target="slide2.xml"/><Relationship Id="rId15" Type="http://schemas.openxmlformats.org/officeDocument/2006/relationships/slide" Target="slide59.xml"/><Relationship Id="rId10" Type="http://schemas.openxmlformats.org/officeDocument/2006/relationships/slide" Target="slide32.xml"/><Relationship Id="rId19" Type="http://schemas.openxmlformats.org/officeDocument/2006/relationships/slide" Target="slide81.xml"/><Relationship Id="rId4" Type="http://schemas.openxmlformats.org/officeDocument/2006/relationships/image" Target="../media/image1.png"/><Relationship Id="rId9" Type="http://schemas.openxmlformats.org/officeDocument/2006/relationships/slide" Target="slide28.xml"/><Relationship Id="rId14" Type="http://schemas.openxmlformats.org/officeDocument/2006/relationships/slide" Target="slide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8D1A937-650E-497D-97F0-737D25BFD48D}"/>
              </a:ext>
            </a:extLst>
          </p:cNvPr>
          <p:cNvSpPr txBox="1"/>
          <p:nvPr/>
        </p:nvSpPr>
        <p:spPr>
          <a:xfrm>
            <a:off x="71442" y="3240659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和の文化を受け継ぐ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-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和菓子をさぐる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ç·´ãåãã»ç·´ãèå­ã®ã¤ã©ã¹ã">
            <a:extLst>
              <a:ext uri="{FF2B5EF4-FFF2-40B4-BE49-F238E27FC236}">
                <a16:creationId xmlns:a16="http://schemas.microsoft.com/office/drawing/2014/main" id="{92CDE969-D49F-449B-9552-2E43634BD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571" y="5446190"/>
            <a:ext cx="1402485" cy="1325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0DB3722-44CA-446E-9B49-DDDB0E49FD1F}"/>
              </a:ext>
            </a:extLst>
          </p:cNvPr>
          <p:cNvSpPr txBox="1"/>
          <p:nvPr/>
        </p:nvSpPr>
        <p:spPr>
          <a:xfrm>
            <a:off x="71442" y="2274814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漢字を使おう　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DB87285-0242-4E79-93C3-4EDB0EB05B34}"/>
              </a:ext>
            </a:extLst>
          </p:cNvPr>
          <p:cNvSpPr txBox="1"/>
          <p:nvPr/>
        </p:nvSpPr>
        <p:spPr>
          <a:xfrm>
            <a:off x="71442" y="2733924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どうやって文をつなげればいいの？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1CDDF88-7513-4F42-BD57-3BB0E1677264}"/>
              </a:ext>
            </a:extLst>
          </p:cNvPr>
          <p:cNvSpPr txBox="1"/>
          <p:nvPr/>
        </p:nvSpPr>
        <p:spPr>
          <a:xfrm>
            <a:off x="71442" y="4259040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熟語の構成と意味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5042F25-17A1-47D8-98FD-25D7F11F8612}"/>
              </a:ext>
            </a:extLst>
          </p:cNvPr>
          <p:cNvSpPr txBox="1"/>
          <p:nvPr/>
        </p:nvSpPr>
        <p:spPr>
          <a:xfrm>
            <a:off x="71442" y="4775300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提案します、一週間チャレンジ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F6F175-2C63-47CE-8BE3-57899B3A2E45}"/>
              </a:ext>
            </a:extLst>
          </p:cNvPr>
          <p:cNvSpPr txBox="1"/>
          <p:nvPr/>
        </p:nvSpPr>
        <p:spPr>
          <a:xfrm>
            <a:off x="71441" y="5282035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zh-TW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和語、漢語、外来語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C73DD7E-6754-4A0C-B118-986933414C03}"/>
              </a:ext>
            </a:extLst>
          </p:cNvPr>
          <p:cNvSpPr txBox="1"/>
          <p:nvPr/>
        </p:nvSpPr>
        <p:spPr>
          <a:xfrm>
            <a:off x="71442" y="5788770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大造じいさんとがん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C4C1BF2-F154-4B8B-AEF4-F8C1A05DC067}"/>
              </a:ext>
            </a:extLst>
          </p:cNvPr>
          <p:cNvSpPr txBox="1"/>
          <p:nvPr/>
        </p:nvSpPr>
        <p:spPr>
          <a:xfrm>
            <a:off x="71441" y="6293304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漢字を使おう　６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8E73B94-6B78-4DF6-904E-995114311D59}"/>
              </a:ext>
            </a:extLst>
          </p:cNvPr>
          <p:cNvSpPr txBox="1"/>
          <p:nvPr/>
        </p:nvSpPr>
        <p:spPr>
          <a:xfrm>
            <a:off x="6558884" y="2465744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漢字を使おう　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793B457-E02B-46C7-AFA0-9025DB1DF042}"/>
              </a:ext>
            </a:extLst>
          </p:cNvPr>
          <p:cNvSpPr txBox="1"/>
          <p:nvPr/>
        </p:nvSpPr>
        <p:spPr>
          <a:xfrm>
            <a:off x="6559628" y="2911077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いにしえの人がえがく世界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2AEDE7A-C656-4B88-85DE-C5D16A499625}"/>
              </a:ext>
            </a:extLst>
          </p:cNvPr>
          <p:cNvSpPr txBox="1"/>
          <p:nvPr/>
        </p:nvSpPr>
        <p:spPr>
          <a:xfrm>
            <a:off x="6558884" y="3322562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「弱いロボット」だからできること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BAC30BF-B057-4134-8007-E34DFBB8CC0E}"/>
              </a:ext>
            </a:extLst>
          </p:cNvPr>
          <p:cNvSpPr txBox="1"/>
          <p:nvPr/>
        </p:nvSpPr>
        <p:spPr>
          <a:xfrm>
            <a:off x="6558884" y="3772147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漢字を使おう　８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DF52D98-5ED7-4E6F-83DD-F53915D8ACFA}"/>
              </a:ext>
            </a:extLst>
          </p:cNvPr>
          <p:cNvSpPr txBox="1"/>
          <p:nvPr/>
        </p:nvSpPr>
        <p:spPr>
          <a:xfrm>
            <a:off x="6558884" y="4278882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資料を見て考えたことを話そう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D002D75-F495-4A26-B232-DCCC4A1A1CAF}"/>
              </a:ext>
            </a:extLst>
          </p:cNvPr>
          <p:cNvSpPr txBox="1"/>
          <p:nvPr/>
        </p:nvSpPr>
        <p:spPr>
          <a:xfrm>
            <a:off x="6558884" y="4785617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漢字を使おう　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1508B92-6E4D-41DF-B627-2038339C9E16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7CE7619-77C9-5477-A174-49D9643ECE18}"/>
              </a:ext>
            </a:extLst>
          </p:cNvPr>
          <p:cNvSpPr txBox="1"/>
          <p:nvPr/>
        </p:nvSpPr>
        <p:spPr>
          <a:xfrm>
            <a:off x="6558884" y="5316302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手塚治虫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20F331-31F9-DF0F-C5ED-7DA81365798A}"/>
              </a:ext>
            </a:extLst>
          </p:cNvPr>
          <p:cNvSpPr txBox="1"/>
          <p:nvPr/>
        </p:nvSpPr>
        <p:spPr>
          <a:xfrm>
            <a:off x="6558884" y="5868461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漢字を使おう　１０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C332EE-2125-55F9-5B9C-113D5B8D1975}"/>
              </a:ext>
            </a:extLst>
          </p:cNvPr>
          <p:cNvSpPr txBox="1"/>
          <p:nvPr/>
        </p:nvSpPr>
        <p:spPr>
          <a:xfrm>
            <a:off x="6559628" y="6375196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わたしの文章見本帳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C35AA5-35E3-ED5C-F537-70098592C282}"/>
              </a:ext>
            </a:extLst>
          </p:cNvPr>
          <p:cNvSpPr txBox="1"/>
          <p:nvPr/>
        </p:nvSpPr>
        <p:spPr>
          <a:xfrm>
            <a:off x="58256" y="3755241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和の文化を発信しよう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8739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C527F0-C20E-6DFD-B08F-1F924C1522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C80822-A71D-A8C1-7BA7-0E4806D0299E}"/>
              </a:ext>
            </a:extLst>
          </p:cNvPr>
          <p:cNvSpPr txBox="1"/>
          <p:nvPr/>
        </p:nvSpPr>
        <p:spPr>
          <a:xfrm>
            <a:off x="6872524" y="16982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とう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184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A57B71-8C44-90E3-74A3-C596EFA05807}"/>
              </a:ext>
            </a:extLst>
          </p:cNvPr>
          <p:cNvSpPr txBox="1"/>
          <p:nvPr/>
        </p:nvSpPr>
        <p:spPr>
          <a:xfrm>
            <a:off x="3695881" y="2281079"/>
            <a:ext cx="3262432" cy="29767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EE4FC0-DD9A-3796-DA66-59E43E6E9F0A}"/>
              </a:ext>
            </a:extLst>
          </p:cNvPr>
          <p:cNvSpPr txBox="1"/>
          <p:nvPr/>
        </p:nvSpPr>
        <p:spPr>
          <a:xfrm>
            <a:off x="6887764" y="26812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こな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404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4F164D-AB6B-C193-65EE-83FDFEE9AE9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輸入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96C9A7-1342-FDCE-33A5-8C8891996476}"/>
              </a:ext>
            </a:extLst>
          </p:cNvPr>
          <p:cNvSpPr txBox="1"/>
          <p:nvPr/>
        </p:nvSpPr>
        <p:spPr>
          <a:xfrm>
            <a:off x="6857284" y="1949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　にゅう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810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328AD1-DE7F-FF36-5D60-0356E5B86D1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技術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047FEE-FB78-098B-9A8B-6C117F832733}"/>
              </a:ext>
            </a:extLst>
          </p:cNvPr>
          <p:cNvSpPr txBox="1"/>
          <p:nvPr/>
        </p:nvSpPr>
        <p:spPr>
          <a:xfrm>
            <a:off x="6864904" y="21020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　じゅつ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15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2487A0-5376-5F33-3538-A06DABF15BB8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支える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40A416-1334-3174-A898-E0C4422AAAAC}"/>
              </a:ext>
            </a:extLst>
          </p:cNvPr>
          <p:cNvSpPr txBox="1"/>
          <p:nvPr/>
        </p:nvSpPr>
        <p:spPr>
          <a:xfrm>
            <a:off x="6851450" y="1431525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ささ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43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22BE4E-EE1A-CB4A-0286-F22DC298CF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3BCFE0-5202-35D5-AD1F-90952A42DD94}"/>
              </a:ext>
            </a:extLst>
          </p:cNvPr>
          <p:cNvSpPr txBox="1"/>
          <p:nvPr/>
        </p:nvSpPr>
        <p:spPr>
          <a:xfrm>
            <a:off x="6864904" y="210208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がた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86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5219BD-11A3-5235-6B02-B9EE99A61256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再発見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09D977-4868-4970-98D6-549A63A74473}"/>
              </a:ext>
            </a:extLst>
          </p:cNvPr>
          <p:cNvSpPr txBox="1"/>
          <p:nvPr/>
        </p:nvSpPr>
        <p:spPr>
          <a:xfrm>
            <a:off x="6851450" y="1431525"/>
            <a:ext cx="1015663" cy="49398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はっ けん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081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336612-392D-A73B-1168-AA7660D2418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限る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A62DDA-2D8D-69BB-FE57-27514D6286B7}"/>
              </a:ext>
            </a:extLst>
          </p:cNvPr>
          <p:cNvSpPr txBox="1"/>
          <p:nvPr/>
        </p:nvSpPr>
        <p:spPr>
          <a:xfrm>
            <a:off x="6910624" y="154582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かぎ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61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</a:t>
            </a:r>
            <a:r>
              <a:rPr lang="ja-JP" altLang="en-US" dirty="0"/>
              <a:t>文化を発信しよう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A454A4-D5D6-9851-1258-95305D06F39B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効果的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756C41-9704-EC54-9364-7FA879ABE854}"/>
              </a:ext>
            </a:extLst>
          </p:cNvPr>
          <p:cNvSpPr txBox="1"/>
          <p:nvPr/>
        </p:nvSpPr>
        <p:spPr>
          <a:xfrm>
            <a:off x="6851450" y="1431525"/>
            <a:ext cx="1015663" cy="49398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 か  てき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98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236D84-8D2D-A7A1-2F84-E4D32E0526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D40C5B-2B0A-0672-0095-9733B818DA93}"/>
              </a:ext>
            </a:extLst>
          </p:cNvPr>
          <p:cNvSpPr txBox="1"/>
          <p:nvPr/>
        </p:nvSpPr>
        <p:spPr>
          <a:xfrm>
            <a:off x="6864904" y="2102085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　　ご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39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60CDB8-DAC1-54ED-4FF7-A54579DA680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圧力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8F325C-6739-22EA-FB13-72DDE2F7A57D}"/>
              </a:ext>
            </a:extLst>
          </p:cNvPr>
          <p:cNvSpPr txBox="1"/>
          <p:nvPr/>
        </p:nvSpPr>
        <p:spPr>
          <a:xfrm>
            <a:off x="6864904" y="14924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　りょく</a:t>
            </a:r>
          </a:p>
        </p:txBody>
      </p:sp>
    </p:spTree>
    <p:extLst>
      <p:ext uri="{BB962C8B-B14F-4D97-AF65-F5344CB8AC3E}">
        <p14:creationId xmlns:p14="http://schemas.microsoft.com/office/powerpoint/2010/main" val="185022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DBCFEC-EF98-B7F2-ECD3-714A15FC64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夫妻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2EBCCE-5EAD-5650-4E52-E97479D345A7}"/>
              </a:ext>
            </a:extLst>
          </p:cNvPr>
          <p:cNvSpPr txBox="1"/>
          <p:nvPr/>
        </p:nvSpPr>
        <p:spPr>
          <a:xfrm>
            <a:off x="6864904" y="210208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さい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315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651E03-A4AB-C0B9-BDF1-6D951B61227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往復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8BCF7B-2D2A-4ACD-F56A-3BC3374ECB32}"/>
              </a:ext>
            </a:extLst>
          </p:cNvPr>
          <p:cNvSpPr txBox="1"/>
          <p:nvPr/>
        </p:nvSpPr>
        <p:spPr>
          <a:xfrm>
            <a:off x="6788704" y="15458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　ふく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93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AF6DAB-83AC-D599-6D22-9E48FB37325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耕具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BF40C1-0D13-202F-6E20-0E0DCD229707}"/>
              </a:ext>
            </a:extLst>
          </p:cNvPr>
          <p:cNvSpPr txBox="1"/>
          <p:nvPr/>
        </p:nvSpPr>
        <p:spPr>
          <a:xfrm>
            <a:off x="6788704" y="154582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 ぐ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36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8D80D2-843B-2BDC-EAEB-6B5735D8F34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受講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63027B-DCC5-70DF-34CE-AF9730443601}"/>
              </a:ext>
            </a:extLst>
          </p:cNvPr>
          <p:cNvSpPr txBox="1"/>
          <p:nvPr/>
        </p:nvSpPr>
        <p:spPr>
          <a:xfrm>
            <a:off x="6788704" y="163726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　こう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696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33F70B-8B7F-D591-7A20-9D809FE1E6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無罪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581087-75EB-D0BA-E551-09965C2FE7BE}"/>
              </a:ext>
            </a:extLst>
          </p:cNvPr>
          <p:cNvSpPr txBox="1"/>
          <p:nvPr/>
        </p:nvSpPr>
        <p:spPr>
          <a:xfrm>
            <a:off x="6773464" y="194206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　 ざい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751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A3FFBA-6FF3-67F2-9F15-79CED81A867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不燃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F9E3FC-D19B-9DBC-4F29-E20AAD48492B}"/>
              </a:ext>
            </a:extLst>
          </p:cNvPr>
          <p:cNvSpPr txBox="1"/>
          <p:nvPr/>
        </p:nvSpPr>
        <p:spPr>
          <a:xfrm>
            <a:off x="6773464" y="194206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ねん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4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A50CE2-81A2-C05C-3ED3-959C497DC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提案します、一週間チャレンジ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D3238D-DB0C-1DB0-9E29-E4C9F9C3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CD75FD-15B0-E3EC-050C-3E5075C2BDA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提案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582EA2-04B6-4AEB-CA20-602598476983}"/>
              </a:ext>
            </a:extLst>
          </p:cNvPr>
          <p:cNvSpPr txBox="1"/>
          <p:nvPr/>
        </p:nvSpPr>
        <p:spPr>
          <a:xfrm>
            <a:off x="6788704" y="15458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　あん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25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A50CE2-81A2-C05C-3ED3-959C497DC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提案します、一週間チャレンジ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D3238D-DB0C-1DB0-9E29-E4C9F9C3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D895FB-4496-A2A8-D840-EC656DB3F264}"/>
              </a:ext>
            </a:extLst>
          </p:cNvPr>
          <p:cNvSpPr txBox="1"/>
          <p:nvPr/>
        </p:nvSpPr>
        <p:spPr>
          <a:xfrm>
            <a:off x="3695881" y="2281079"/>
            <a:ext cx="3262432" cy="29767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3D0C87-6A8C-5A4C-7432-E516956405F6}"/>
              </a:ext>
            </a:extLst>
          </p:cNvPr>
          <p:cNvSpPr txBox="1"/>
          <p:nvPr/>
        </p:nvSpPr>
        <p:spPr>
          <a:xfrm>
            <a:off x="6803944" y="228107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700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C1AE2-29F4-489C-F3B7-ABF60425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和語、漢語、外来語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63C1E7-78FD-08FB-CA96-12AD98F3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BC14F8-9DA9-92BB-7E90-B3DBAFFB275D}"/>
              </a:ext>
            </a:extLst>
          </p:cNvPr>
          <p:cNvSpPr txBox="1"/>
          <p:nvPr/>
        </p:nvSpPr>
        <p:spPr>
          <a:xfrm>
            <a:off x="3695881" y="2281079"/>
            <a:ext cx="3262432" cy="29767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5C2965-DBFC-C453-5441-C2C59195500B}"/>
              </a:ext>
            </a:extLst>
          </p:cNvPr>
          <p:cNvSpPr txBox="1"/>
          <p:nvPr/>
        </p:nvSpPr>
        <p:spPr>
          <a:xfrm>
            <a:off x="6803944" y="228107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さくら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90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C1AE2-29F4-489C-F3B7-ABF60425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和語、漢語、外来語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63C1E7-78FD-08FB-CA96-12AD98F3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FB9B79-04EA-318C-BF63-ACB07F5B1047}"/>
              </a:ext>
            </a:extLst>
          </p:cNvPr>
          <p:cNvSpPr txBox="1"/>
          <p:nvPr/>
        </p:nvSpPr>
        <p:spPr>
          <a:xfrm>
            <a:off x="3695881" y="2281079"/>
            <a:ext cx="3262432" cy="29767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60910E-B780-0ED9-2846-CD229A5D06CB}"/>
              </a:ext>
            </a:extLst>
          </p:cNvPr>
          <p:cNvSpPr txBox="1"/>
          <p:nvPr/>
        </p:nvSpPr>
        <p:spPr>
          <a:xfrm>
            <a:off x="6750604" y="28144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33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4AD476-F13D-AEE8-81E3-96A8403EB35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622D26-CE83-C51D-E33C-ECEA4A789EE9}"/>
              </a:ext>
            </a:extLst>
          </p:cNvPr>
          <p:cNvSpPr txBox="1"/>
          <p:nvPr/>
        </p:nvSpPr>
        <p:spPr>
          <a:xfrm>
            <a:off x="6864904" y="14924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えい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7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C1AE2-29F4-489C-F3B7-ABF60425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和語、漢語、外来語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63C1E7-78FD-08FB-CA96-12AD98F3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872690-163B-BD17-FFE5-69302514AA6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貿易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FA9A2A-F7C5-08E4-B104-9CDD4BB78FB9}"/>
              </a:ext>
            </a:extLst>
          </p:cNvPr>
          <p:cNvSpPr txBox="1"/>
          <p:nvPr/>
        </p:nvSpPr>
        <p:spPr>
          <a:xfrm>
            <a:off x="6788704" y="15458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　えき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70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C1AE2-29F4-489C-F3B7-ABF60425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和語、漢語、外来語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63C1E7-78FD-08FB-CA96-12AD98F3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0BE2BC-470C-F759-6A58-E243F538B2A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規則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D86E7F-357A-79CA-812F-4B4E41F61673}"/>
              </a:ext>
            </a:extLst>
          </p:cNvPr>
          <p:cNvSpPr txBox="1"/>
          <p:nvPr/>
        </p:nvSpPr>
        <p:spPr>
          <a:xfrm>
            <a:off x="6773464" y="194206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そく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889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14D6C3-F3E7-6CB1-6CFC-15CBDD2846E0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率いる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CD0933-AA96-A107-6C5E-8B0F50F698AA}"/>
              </a:ext>
            </a:extLst>
          </p:cNvPr>
          <p:cNvSpPr txBox="1"/>
          <p:nvPr/>
        </p:nvSpPr>
        <p:spPr>
          <a:xfrm>
            <a:off x="6851450" y="1324845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6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7656AF-6D2D-13A8-7668-77D84CE217D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統領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58719E-6D28-FBE0-EA0B-ADC0968CF806}"/>
              </a:ext>
            </a:extLst>
          </p:cNvPr>
          <p:cNvSpPr txBox="1"/>
          <p:nvPr/>
        </p:nvSpPr>
        <p:spPr>
          <a:xfrm>
            <a:off x="6788704" y="14393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りょう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995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C221C0-BFAF-D159-AEB0-28CC1ED961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張る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03DDD6-AEDC-B44D-96A9-ACB7E889B64F}"/>
              </a:ext>
            </a:extLst>
          </p:cNvPr>
          <p:cNvSpPr txBox="1"/>
          <p:nvPr/>
        </p:nvSpPr>
        <p:spPr>
          <a:xfrm>
            <a:off x="6887764" y="195730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318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F59F86-11A6-5DEE-C5FB-70C3F6F6EE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指導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5BBE3D-CA07-10EF-4114-1BF589EBDFBF}"/>
              </a:ext>
            </a:extLst>
          </p:cNvPr>
          <p:cNvSpPr txBox="1"/>
          <p:nvPr/>
        </p:nvSpPr>
        <p:spPr>
          <a:xfrm>
            <a:off x="6773464" y="194206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どう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362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FC4961-2D22-7060-51B8-7A7BF934D3B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計略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263CE9-01D0-204F-FA07-5E3D8FE0A7F4}"/>
              </a:ext>
            </a:extLst>
          </p:cNvPr>
          <p:cNvSpPr txBox="1"/>
          <p:nvPr/>
        </p:nvSpPr>
        <p:spPr>
          <a:xfrm>
            <a:off x="6788704" y="14393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りゃく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094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48210D-10AB-C3FD-B3E3-FD6F144FE85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飼う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FE8FAC-3442-7E4C-6725-AAA81D0540BD}"/>
              </a:ext>
            </a:extLst>
          </p:cNvPr>
          <p:cNvSpPr txBox="1"/>
          <p:nvPr/>
        </p:nvSpPr>
        <p:spPr>
          <a:xfrm>
            <a:off x="6887764" y="195730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427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2A80B7-5140-879D-5055-0BD6D8E5D14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花弁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974EA0-2330-C454-D5CC-81E803AA8E4B}"/>
              </a:ext>
            </a:extLst>
          </p:cNvPr>
          <p:cNvSpPr txBox="1"/>
          <p:nvPr/>
        </p:nvSpPr>
        <p:spPr>
          <a:xfrm>
            <a:off x="6773464" y="194206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 べん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638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35CAC8-4506-A5A9-D40C-28D548F758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堂々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FF286A0-C5B9-8FCC-37AA-BAD9CB6EEBE8}"/>
              </a:ext>
            </a:extLst>
          </p:cNvPr>
          <p:cNvSpPr txBox="1"/>
          <p:nvPr/>
        </p:nvSpPr>
        <p:spPr>
          <a:xfrm>
            <a:off x="6788704" y="15458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どう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883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9F1149-CEFC-ACD4-2856-82C6CB03D9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価値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BE708F-4F42-108B-D267-D340070F657E}"/>
              </a:ext>
            </a:extLst>
          </p:cNvPr>
          <p:cNvSpPr txBox="1"/>
          <p:nvPr/>
        </p:nvSpPr>
        <p:spPr>
          <a:xfrm>
            <a:off x="6887764" y="227734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CD5C90-CF93-7902-C8FB-D4597EBE199D}"/>
              </a:ext>
            </a:extLst>
          </p:cNvPr>
          <p:cNvSpPr txBox="1"/>
          <p:nvPr/>
        </p:nvSpPr>
        <p:spPr>
          <a:xfrm>
            <a:off x="6953478" y="454590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</a:p>
        </p:txBody>
      </p:sp>
    </p:spTree>
    <p:extLst>
      <p:ext uri="{BB962C8B-B14F-4D97-AF65-F5344CB8AC3E}">
        <p14:creationId xmlns:p14="http://schemas.microsoft.com/office/powerpoint/2010/main" val="373024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891834-C75F-8362-DDFD-51C883BC59E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農婦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EF1830-7A30-B171-79A1-6BCFF6D9E50E}"/>
              </a:ext>
            </a:extLst>
          </p:cNvPr>
          <p:cNvSpPr txBox="1"/>
          <p:nvPr/>
        </p:nvSpPr>
        <p:spPr>
          <a:xfrm>
            <a:off x="6788704" y="154582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　 ふ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17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CDB9A0-536F-D5EC-5E5C-79E6D087A65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綿糸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776577-0151-5B1E-B80E-81D92A2F7812}"/>
              </a:ext>
            </a:extLst>
          </p:cNvPr>
          <p:cNvSpPr txBox="1"/>
          <p:nvPr/>
        </p:nvSpPr>
        <p:spPr>
          <a:xfrm>
            <a:off x="6788704" y="154582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　 し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870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96D721-8CB3-BE4F-1603-338C6BDF7A56}"/>
              </a:ext>
            </a:extLst>
          </p:cNvPr>
          <p:cNvSpPr txBox="1"/>
          <p:nvPr/>
        </p:nvSpPr>
        <p:spPr>
          <a:xfrm>
            <a:off x="4683662" y="747117"/>
            <a:ext cx="1969770" cy="61108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天下統一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51CAD-07B5-2817-D102-76CE7D5F09D7}"/>
              </a:ext>
            </a:extLst>
          </p:cNvPr>
          <p:cNvSpPr txBox="1"/>
          <p:nvPr/>
        </p:nvSpPr>
        <p:spPr>
          <a:xfrm>
            <a:off x="6509443" y="844785"/>
            <a:ext cx="923330" cy="594008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か  とう 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  <a:endParaRPr kumimoji="1" lang="en-US" altLang="ja-JP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248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6912D5-AC14-F841-C85B-748E9D1557B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留任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C92BAE-246A-2DF0-FFF7-CD8F815A4BF6}"/>
              </a:ext>
            </a:extLst>
          </p:cNvPr>
          <p:cNvSpPr txBox="1"/>
          <p:nvPr/>
        </p:nvSpPr>
        <p:spPr>
          <a:xfrm>
            <a:off x="6796324" y="131333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ゅう にん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583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FD03DA-DA13-471E-174C-4BBA8D188A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防犯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9B6F71-92C9-F028-A844-9F64469EF65E}"/>
              </a:ext>
            </a:extLst>
          </p:cNvPr>
          <p:cNvSpPr txBox="1"/>
          <p:nvPr/>
        </p:nvSpPr>
        <p:spPr>
          <a:xfrm>
            <a:off x="6788704" y="15458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はん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45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82C978-95D5-9DA7-CA1C-00FFB342E9F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D6044E-5E14-74B2-D21D-2076158C752A}"/>
              </a:ext>
            </a:extLst>
          </p:cNvPr>
          <p:cNvSpPr txBox="1"/>
          <p:nvPr/>
        </p:nvSpPr>
        <p:spPr>
          <a:xfrm>
            <a:off x="6849664" y="2566905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はかせ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E347B81-7027-38EB-BCE6-971FE7EC8986}"/>
              </a:ext>
            </a:extLst>
          </p:cNvPr>
          <p:cNvGrpSpPr/>
          <p:nvPr/>
        </p:nvGrpSpPr>
        <p:grpSpPr>
          <a:xfrm>
            <a:off x="211435" y="4856450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428A814E-4674-83C5-B643-34F0FEAFAF68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8120DF5-E7BB-BCF8-AC02-90998781055B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dirty="0"/>
                <a:t>特別な読み方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878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3A4E80-A1B4-84F3-F6F3-55CF2E83B92A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八重桜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57F620-E4FB-8352-8636-88FBBB03034B}"/>
              </a:ext>
            </a:extLst>
          </p:cNvPr>
          <p:cNvSpPr txBox="1"/>
          <p:nvPr/>
        </p:nvSpPr>
        <p:spPr>
          <a:xfrm>
            <a:off x="6851450" y="1789665"/>
            <a:ext cx="1015663" cy="49398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　 え ざくら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661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1DE414-FAE6-A949-4380-AA426605C7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液体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CD9CFF-4F53-01AF-BD06-B50F1ABD0E97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  たい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534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738B10-7C83-FF60-9233-0DB53462AB5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河原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26AAEE-5078-80C8-1831-A5E11B2F0363}"/>
              </a:ext>
            </a:extLst>
          </p:cNvPr>
          <p:cNvSpPr txBox="1"/>
          <p:nvPr/>
        </p:nvSpPr>
        <p:spPr>
          <a:xfrm>
            <a:off x="6918244" y="2466260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705244E-75E6-E520-7E76-5977658566A4}"/>
              </a:ext>
            </a:extLst>
          </p:cNvPr>
          <p:cNvGrpSpPr/>
          <p:nvPr/>
        </p:nvGrpSpPr>
        <p:grpSpPr>
          <a:xfrm>
            <a:off x="211435" y="4856450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DDE52713-F45A-AA50-AC55-EA2A214FB53A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4710E70-0C92-0F9F-D797-B80BEE314A6B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dirty="0"/>
                <a:t>特別な読み方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4418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1C7825-57E6-5CEF-9AD8-F572D5E0A96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B56CA6-8001-6D83-BAB2-B53B0C8AB9A6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  てい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249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7FDE0A-0FCD-DFE5-9E5A-C927E62BEA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制度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C22F329-C2D8-346B-ECBB-1B480C487217}"/>
              </a:ext>
            </a:extLst>
          </p:cNvPr>
          <p:cNvSpPr txBox="1"/>
          <p:nvPr/>
        </p:nvSpPr>
        <p:spPr>
          <a:xfrm>
            <a:off x="6864904" y="165250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ど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53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BF0840-D3D5-56D4-E506-48C90E5135A3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武士道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DCDF7E-AD46-7D32-BCA2-B09D06615112}"/>
              </a:ext>
            </a:extLst>
          </p:cNvPr>
          <p:cNvSpPr txBox="1"/>
          <p:nvPr/>
        </p:nvSpPr>
        <p:spPr>
          <a:xfrm>
            <a:off x="6805730" y="1530585"/>
            <a:ext cx="1015663" cy="49398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　  し　どう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055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32E82-F2DD-426E-CA69-1126765D1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いにしえの人のえがく世界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B3C347-F1B4-849A-8EB9-7B74164D0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33F056-92EE-EF19-330F-1DCFC565DB8D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似合う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959B58-B0A0-C668-42D1-762F24259893}"/>
              </a:ext>
            </a:extLst>
          </p:cNvPr>
          <p:cNvSpPr txBox="1"/>
          <p:nvPr/>
        </p:nvSpPr>
        <p:spPr>
          <a:xfrm>
            <a:off x="6851450" y="1789665"/>
            <a:ext cx="1015663" cy="25160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　 あ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390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59B151-1288-4053-2ACD-30C2860E10A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製品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18BC6C-5217-6F18-FE68-73717F3BD027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  ひん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26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525DE9-2078-4ADC-5CFB-88D35855C7D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能力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9143AB-D0E6-D428-3F16-EFAC02099899}"/>
              </a:ext>
            </a:extLst>
          </p:cNvPr>
          <p:cNvSpPr txBox="1"/>
          <p:nvPr/>
        </p:nvSpPr>
        <p:spPr>
          <a:xfrm>
            <a:off x="6803944" y="159154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りょく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17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D42236-6D71-40E1-0C88-55B4AE0248ED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証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5C6D5B-DF40-EFDD-1C19-A2897A3580D5}"/>
              </a:ext>
            </a:extLst>
          </p:cNvPr>
          <p:cNvSpPr txBox="1"/>
          <p:nvPr/>
        </p:nvSpPr>
        <p:spPr>
          <a:xfrm>
            <a:off x="6958232" y="4581668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459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4BFC33-F7E0-5635-EF91-C88A4556A48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豊か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1BFCAD-CD1B-6519-C3BE-5B7146B43BB5}"/>
              </a:ext>
            </a:extLst>
          </p:cNvPr>
          <p:cNvSpPr txBox="1"/>
          <p:nvPr/>
        </p:nvSpPr>
        <p:spPr>
          <a:xfrm>
            <a:off x="6796324" y="16906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ゆた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291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8F46F1-9C69-449B-65A9-833ACF1B9E7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囲む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2DD8C8-ADE1-A50C-3FC3-BE9C4B1C7073}"/>
              </a:ext>
            </a:extLst>
          </p:cNvPr>
          <p:cNvSpPr txBox="1"/>
          <p:nvPr/>
        </p:nvSpPr>
        <p:spPr>
          <a:xfrm>
            <a:off x="6765844" y="14543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A08942-576B-7B54-78B7-7CFC62C86BD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集団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29EB52-C556-F5E4-07DE-7DFB78A63CA4}"/>
              </a:ext>
            </a:extLst>
          </p:cNvPr>
          <p:cNvSpPr txBox="1"/>
          <p:nvPr/>
        </p:nvSpPr>
        <p:spPr>
          <a:xfrm>
            <a:off x="6842044" y="119141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だん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303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2E6F41-E7A0-E8B0-4ED0-43EC0828C14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経験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709B7D-72F8-2AE2-803B-B528F1E7B47B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  けん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370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215A4A-9D21-D68A-F5EA-EE7997AF6E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正夢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F9D1D-6D86-5E17-B6F7-0D78E22AE259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まさ  ゆめ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441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086B2F-125C-410C-5975-B1C3DA53D64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701765-80A4-1531-36EF-5246D4B58F92}"/>
              </a:ext>
            </a:extLst>
          </p:cNvPr>
          <p:cNvSpPr txBox="1"/>
          <p:nvPr/>
        </p:nvSpPr>
        <p:spPr>
          <a:xfrm>
            <a:off x="6864904" y="14924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まい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612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084243-15BD-EF7B-B865-5A62958FC154}"/>
              </a:ext>
            </a:extLst>
          </p:cNvPr>
          <p:cNvSpPr txBox="1"/>
          <p:nvPr/>
        </p:nvSpPr>
        <p:spPr>
          <a:xfrm>
            <a:off x="4683662" y="747117"/>
            <a:ext cx="1969770" cy="61108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幹線道路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AF752D-BB3C-21CF-E1EA-CBA07F920F69}"/>
              </a:ext>
            </a:extLst>
          </p:cNvPr>
          <p:cNvSpPr txBox="1"/>
          <p:nvPr/>
        </p:nvSpPr>
        <p:spPr>
          <a:xfrm>
            <a:off x="6509443" y="844785"/>
            <a:ext cx="923330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せん どう  ろ</a:t>
            </a:r>
            <a:endParaRPr kumimoji="1" lang="en-US" altLang="ja-JP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211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3F4FA3-2758-2F27-D1D2-EF3F0FF090CF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慣れる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1C88A0-2811-23CC-1889-170EB549C0B2}"/>
              </a:ext>
            </a:extLst>
          </p:cNvPr>
          <p:cNvSpPr txBox="1"/>
          <p:nvPr/>
        </p:nvSpPr>
        <p:spPr>
          <a:xfrm>
            <a:off x="6752492" y="1777508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678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A87C91-39F6-D063-08D4-137558AA613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検査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ED053C-1EED-17C6-808B-EE40180377DF}"/>
              </a:ext>
            </a:extLst>
          </p:cNvPr>
          <p:cNvSpPr txBox="1"/>
          <p:nvPr/>
        </p:nvSpPr>
        <p:spPr>
          <a:xfrm>
            <a:off x="6788704" y="154582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377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D00053-FAD5-0386-0D8F-D1A5FB1BA92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顔面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22F503-1300-A9EA-6B7D-92FE622D4978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めん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037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05BD1B-064D-9A74-3BE3-5616364DFF8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築く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B35E0F-1CD4-541E-B97A-05750E8B86FD}"/>
              </a:ext>
            </a:extLst>
          </p:cNvPr>
          <p:cNvSpPr txBox="1"/>
          <p:nvPr/>
        </p:nvSpPr>
        <p:spPr>
          <a:xfrm>
            <a:off x="6765844" y="14543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38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8E63D7-6107-144F-1031-A63696E9E4F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鉱脈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E74FDD-7318-1E73-FC66-9EF5B188CB56}"/>
              </a:ext>
            </a:extLst>
          </p:cNvPr>
          <p:cNvSpPr txBox="1"/>
          <p:nvPr/>
        </p:nvSpPr>
        <p:spPr>
          <a:xfrm>
            <a:off x="6803944" y="159154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みゃく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856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FADD69-5334-966D-77A7-48661817905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航空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2AB4E5-EB5E-AD11-8F36-16DFB1EB2BF8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くう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114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B60333-6A4C-9715-3727-EF8E4A63E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資料を見て考えたことを話そう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6495DC-B223-53C5-9DF6-D4DE8242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D0BDE8-830C-E23F-4C39-F6F9F2504E4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C2B648-16AB-69EA-FC00-8CDCC980829B}"/>
              </a:ext>
            </a:extLst>
          </p:cNvPr>
          <p:cNvSpPr txBox="1"/>
          <p:nvPr/>
        </p:nvSpPr>
        <p:spPr>
          <a:xfrm>
            <a:off x="6788704" y="1266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　ひ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356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93D0BA-0825-7FDA-278D-249439F5C32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実績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33A222-AACA-D848-9705-2AF4899E524D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せき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634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793AFD-E9C9-6ADA-6422-579D017D213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設定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F7F040-E02B-8D19-8663-9036B8B239C3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　てい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092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42D75F-DB8E-13A9-10FA-2DD2C68215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肥料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FDBA71-7C6C-12EA-E0A9-7A0B733CD602}"/>
              </a:ext>
            </a:extLst>
          </p:cNvPr>
          <p:cNvSpPr txBox="1"/>
          <p:nvPr/>
        </p:nvSpPr>
        <p:spPr>
          <a:xfrm>
            <a:off x="6872524" y="201064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りょう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311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04ED6D-874D-E03E-2669-6580A749BB0F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居住地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88AF68-073B-E658-031F-59E7CD65D52A}"/>
              </a:ext>
            </a:extLst>
          </p:cNvPr>
          <p:cNvSpPr txBox="1"/>
          <p:nvPr/>
        </p:nvSpPr>
        <p:spPr>
          <a:xfrm>
            <a:off x="6798110" y="1263885"/>
            <a:ext cx="1015663" cy="49398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 じゅう 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38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FE90B0-04EB-B58E-0B26-9B5D3141DD0C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手厚い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83364B-27A3-3C85-5B9E-2D2E2D9BFB5D}"/>
              </a:ext>
            </a:extLst>
          </p:cNvPr>
          <p:cNvSpPr txBox="1"/>
          <p:nvPr/>
        </p:nvSpPr>
        <p:spPr>
          <a:xfrm>
            <a:off x="6752492" y="1651590"/>
            <a:ext cx="1015663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　あつ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315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A3C41F-3B7B-732F-45CF-E137DEA0506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暴力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77C56A-1C41-2359-2BAD-81F55F17844A}"/>
              </a:ext>
            </a:extLst>
          </p:cNvPr>
          <p:cNvSpPr txBox="1"/>
          <p:nvPr/>
        </p:nvSpPr>
        <p:spPr>
          <a:xfrm>
            <a:off x="6803944" y="159154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りょく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181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6D9755-54D2-198E-F5BB-50D58FD05DA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許可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1EE19A-79A7-7C84-9446-9FE5BADFD7A3}"/>
              </a:ext>
            </a:extLst>
          </p:cNvPr>
          <p:cNvSpPr txBox="1"/>
          <p:nvPr/>
        </p:nvSpPr>
        <p:spPr>
          <a:xfrm>
            <a:off x="6781084" y="1792649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か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589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9C2A8D-4529-4F15-6B16-EBEAFAE07DB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感謝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93AAEC-3228-A348-250D-A2632E9B05C5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しゃ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490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58D98C-BDC6-04FA-CD07-FAE5190B3E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採集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BF010A-58F1-503C-C7E8-8352748012BD}"/>
              </a:ext>
            </a:extLst>
          </p:cNvPr>
          <p:cNvSpPr txBox="1"/>
          <p:nvPr/>
        </p:nvSpPr>
        <p:spPr>
          <a:xfrm>
            <a:off x="6803944" y="159154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しゅう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673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2AF2DA-45AB-622D-4F66-6C262B6D6B1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評判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D91CFE-2F1B-8E07-3A0C-ECC21E37D7CF}"/>
              </a:ext>
            </a:extLst>
          </p:cNvPr>
          <p:cNvSpPr txBox="1"/>
          <p:nvPr/>
        </p:nvSpPr>
        <p:spPr>
          <a:xfrm>
            <a:off x="6834424" y="119141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 ばん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3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37CFBF-DF4E-4396-BAC4-48B46E2B004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授業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0D29BC-AFEB-23CA-450A-616015D94B96}"/>
              </a:ext>
            </a:extLst>
          </p:cNvPr>
          <p:cNvSpPr txBox="1"/>
          <p:nvPr/>
        </p:nvSpPr>
        <p:spPr>
          <a:xfrm>
            <a:off x="6803944" y="159154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 ぎょう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541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352273-3EEE-6B8C-716C-F902F261DB9E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備える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A11A9C-AA05-19C2-ECCF-EEDFBA8E8DDA}"/>
              </a:ext>
            </a:extLst>
          </p:cNvPr>
          <p:cNvSpPr txBox="1"/>
          <p:nvPr/>
        </p:nvSpPr>
        <p:spPr>
          <a:xfrm>
            <a:off x="6760112" y="1384890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そな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27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5BB172-0EC7-3A9D-D61D-1D3A49994A3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宿舎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31DDD9-3058-109C-AD64-76551D864FC4}"/>
              </a:ext>
            </a:extLst>
          </p:cNvPr>
          <p:cNvSpPr txBox="1"/>
          <p:nvPr/>
        </p:nvSpPr>
        <p:spPr>
          <a:xfrm>
            <a:off x="6849664" y="127523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845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D590D6-E7B4-6A31-3D27-5A5A81E2BF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旧式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0B16A7-30C1-5D59-6509-88A2D1AE4E77}"/>
              </a:ext>
            </a:extLst>
          </p:cNvPr>
          <p:cNvSpPr txBox="1"/>
          <p:nvPr/>
        </p:nvSpPr>
        <p:spPr>
          <a:xfrm>
            <a:off x="6796324" y="131333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しき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780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3466AAC-6771-82DF-F51B-E60F683FDA6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演劇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90D3C84-3F65-AD27-A76E-750F7AC56E39}"/>
              </a:ext>
            </a:extLst>
          </p:cNvPr>
          <p:cNvSpPr txBox="1"/>
          <p:nvPr/>
        </p:nvSpPr>
        <p:spPr>
          <a:xfrm>
            <a:off x="6796324" y="16906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31ADDD-4698-ACE3-67C5-A5F8750FCD87}"/>
              </a:ext>
            </a:extLst>
          </p:cNvPr>
          <p:cNvSpPr txBox="1"/>
          <p:nvPr/>
        </p:nvSpPr>
        <p:spPr>
          <a:xfrm>
            <a:off x="6796323" y="427484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</a:t>
            </a:r>
          </a:p>
        </p:txBody>
      </p:sp>
    </p:spTree>
    <p:extLst>
      <p:ext uri="{BB962C8B-B14F-4D97-AF65-F5344CB8AC3E}">
        <p14:creationId xmlns:p14="http://schemas.microsoft.com/office/powerpoint/2010/main" val="132619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36C338-A193-598C-357D-E8538A450A88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A317FD-6311-AB2F-E4AE-622911BA3C0C}"/>
              </a:ext>
            </a:extLst>
          </p:cNvPr>
          <p:cNvSpPr txBox="1"/>
          <p:nvPr/>
        </p:nvSpPr>
        <p:spPr>
          <a:xfrm>
            <a:off x="6805730" y="1097280"/>
            <a:ext cx="1015663" cy="57607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ひ  ぜい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968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66C001-DB5B-36EA-6CAF-D8044E396E8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余り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D7E16D-6EFB-5ADE-8324-93869565FEA6}"/>
              </a:ext>
            </a:extLst>
          </p:cNvPr>
          <p:cNvSpPr txBox="1"/>
          <p:nvPr/>
        </p:nvSpPr>
        <p:spPr>
          <a:xfrm>
            <a:off x="6765844" y="14543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79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28B4A0-D3F4-0A66-DDDF-063CE46F9A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素質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F9E762-EED5-A608-9E49-31C497E1B4DA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　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しつ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95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3C0B3A-EF09-08B3-75C6-1DF0CF12A7B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財産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DEF7E6-470E-162A-9B76-D915A3B21FEB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　さん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692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AE3FE4-4409-942B-59E6-93FD77E994F3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貯水池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C4D559-B5A8-3A46-7F24-4FFD462D4833}"/>
              </a:ext>
            </a:extLst>
          </p:cNvPr>
          <p:cNvSpPr txBox="1"/>
          <p:nvPr/>
        </p:nvSpPr>
        <p:spPr>
          <a:xfrm>
            <a:off x="6958232" y="1191419"/>
            <a:ext cx="1015663" cy="57607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　すい　ち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579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DF261A-AA2F-F958-C0A6-7174A200D881}"/>
              </a:ext>
            </a:extLst>
          </p:cNvPr>
          <p:cNvSpPr txBox="1"/>
          <p:nvPr/>
        </p:nvSpPr>
        <p:spPr>
          <a:xfrm>
            <a:off x="3695881" y="2281079"/>
            <a:ext cx="3262432" cy="29767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BC1DEB-F4CC-7D1F-14E8-F6EAAF6A652D}"/>
              </a:ext>
            </a:extLst>
          </p:cNvPr>
          <p:cNvSpPr txBox="1"/>
          <p:nvPr/>
        </p:nvSpPr>
        <p:spPr>
          <a:xfrm>
            <a:off x="6632617" y="228107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やしろ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261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BE8AD0-ADF4-49A6-CBF7-2841F557103C}"/>
              </a:ext>
            </a:extLst>
          </p:cNvPr>
          <p:cNvSpPr txBox="1"/>
          <p:nvPr/>
        </p:nvSpPr>
        <p:spPr>
          <a:xfrm>
            <a:off x="3695881" y="2281079"/>
            <a:ext cx="3262432" cy="29767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B1D0A7-F017-14A2-3E79-7DE392EC42DA}"/>
              </a:ext>
            </a:extLst>
          </p:cNvPr>
          <p:cNvSpPr txBox="1"/>
          <p:nvPr/>
        </p:nvSpPr>
        <p:spPr>
          <a:xfrm>
            <a:off x="6750604" y="28144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ぬの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050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A750B9F-57C5-48DF-03A5-AE2D7A77D3C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組織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D59BBA-CAD0-F3DB-0A00-DB8744F6CFC2}"/>
              </a:ext>
            </a:extLst>
          </p:cNvPr>
          <p:cNvSpPr txBox="1"/>
          <p:nvPr/>
        </p:nvSpPr>
        <p:spPr>
          <a:xfrm>
            <a:off x="7019192" y="2044133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 　しき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917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994B11-D687-D994-6906-1E7C6512B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わたしの文章見本帳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D34993-E716-B175-85F3-4F432A5B8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9D4C4-01C7-5046-9AD2-153CE83DB7E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報告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F34D64D-538F-DD57-1E2F-6C28A1437168}"/>
              </a:ext>
            </a:extLst>
          </p:cNvPr>
          <p:cNvSpPr txBox="1"/>
          <p:nvPr/>
        </p:nvSpPr>
        <p:spPr>
          <a:xfrm>
            <a:off x="7019192" y="15721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こく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33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FC6BE4-D07B-FFD2-BDBC-6B15CCE19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どうやって文をつなげればいいの？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66E765-66FD-345A-DE9C-81CE0D8C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159829-F9A2-57E7-CF01-505A87A566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582F60-DF8B-4CD7-D8BA-C9FE88A6F5F9}"/>
              </a:ext>
            </a:extLst>
          </p:cNvPr>
          <p:cNvSpPr txBox="1"/>
          <p:nvPr/>
        </p:nvSpPr>
        <p:spPr>
          <a:xfrm>
            <a:off x="6834424" y="1336199"/>
            <a:ext cx="1200329" cy="47674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 せつ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370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994B11-D687-D994-6906-1E7C6512B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わたしの文章見本帳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D34993-E716-B175-85F3-4F432A5B8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5E4AAD-B7C3-6B19-F1BA-0C5380EB65C6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務める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FDD6C4-4924-1D3A-3887-300CB3D3180E}"/>
              </a:ext>
            </a:extLst>
          </p:cNvPr>
          <p:cNvSpPr txBox="1"/>
          <p:nvPr/>
        </p:nvSpPr>
        <p:spPr>
          <a:xfrm>
            <a:off x="6760112" y="1384890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つと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132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5ED36DDC-5B72-49EE-919B-F34DDDCEF896}"/>
</file>

<file path=customXml/itemProps2.xml><?xml version="1.0" encoding="utf-8"?>
<ds:datastoreItem xmlns:ds="http://schemas.openxmlformats.org/officeDocument/2006/customXml" ds:itemID="{2189D2E0-51A2-456A-92DB-1A5CEE733963}"/>
</file>

<file path=customXml/itemProps3.xml><?xml version="1.0" encoding="utf-8"?>
<ds:datastoreItem xmlns:ds="http://schemas.openxmlformats.org/officeDocument/2006/customXml" ds:itemID="{054FE174-1AD4-46DD-BD9F-4F805F96E3AA}"/>
</file>

<file path=docProps/app.xml><?xml version="1.0" encoding="utf-8"?>
<Properties xmlns="http://schemas.openxmlformats.org/officeDocument/2006/extended-properties" xmlns:vt="http://schemas.openxmlformats.org/officeDocument/2006/docPropsVTypes">
  <TotalTime>2167</TotalTime>
  <Words>944</Words>
  <Application>Microsoft Office PowerPoint</Application>
  <PresentationFormat>ワイド画面</PresentationFormat>
  <Paragraphs>383</Paragraphs>
  <Slides>90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90</vt:i4>
      </vt:variant>
    </vt:vector>
  </HeadingPairs>
  <TitlesOfParts>
    <vt:vector size="96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漢字を使おう　５</vt:lpstr>
      <vt:lpstr>漢字を使おう　５</vt:lpstr>
      <vt:lpstr>漢字を使おう　５</vt:lpstr>
      <vt:lpstr>漢字を使おう　５</vt:lpstr>
      <vt:lpstr>漢字を使おう　５</vt:lpstr>
      <vt:lpstr>漢字を使おう　５</vt:lpstr>
      <vt:lpstr>漢字を使おう　５</vt:lpstr>
      <vt:lpstr>どうやって文をつなげればいいの？</vt:lpstr>
      <vt:lpstr>和の文化を受けつぐ-和菓子をさぐる</vt:lpstr>
      <vt:lpstr>和の文化を受けつぐ-和菓子をさぐる</vt:lpstr>
      <vt:lpstr>和の文化を受けつぐ-和菓子をさぐる</vt:lpstr>
      <vt:lpstr>和の文化を受けつぐ-和菓子をさぐる</vt:lpstr>
      <vt:lpstr>和の文化を受けつぐ-和菓子をさぐる</vt:lpstr>
      <vt:lpstr>和の文化を受けつぐ-和菓子をさぐる</vt:lpstr>
      <vt:lpstr>和の文化を受けつぐ-和菓子をさぐる</vt:lpstr>
      <vt:lpstr>和の文化を受けつぐ-和菓子をさぐる</vt:lpstr>
      <vt:lpstr>和の文化を発信しよう</vt:lpstr>
      <vt:lpstr>熟語の構成と意味</vt:lpstr>
      <vt:lpstr>熟語の構成と意味</vt:lpstr>
      <vt:lpstr>熟語の構成と意味</vt:lpstr>
      <vt:lpstr>熟語の構成と意味</vt:lpstr>
      <vt:lpstr>熟語の構成と意味</vt:lpstr>
      <vt:lpstr>熟語の構成と意味</vt:lpstr>
      <vt:lpstr>熟語の構成と意味</vt:lpstr>
      <vt:lpstr>提案します、一週間チャレンジ</vt:lpstr>
      <vt:lpstr>提案します、一週間チャレンジ</vt:lpstr>
      <vt:lpstr>和語、漢語、外来語</vt:lpstr>
      <vt:lpstr>和語、漢語、外来語</vt:lpstr>
      <vt:lpstr>和語、漢語、外来語</vt:lpstr>
      <vt:lpstr>和語、漢語、外来語</vt:lpstr>
      <vt:lpstr>大造じいさんとがん</vt:lpstr>
      <vt:lpstr>大造じいさんとがん</vt:lpstr>
      <vt:lpstr>大造じいさんとがん</vt:lpstr>
      <vt:lpstr>大造じいさんとがん</vt:lpstr>
      <vt:lpstr>大造じいさんとがん</vt:lpstr>
      <vt:lpstr>大造じいさんとがん</vt:lpstr>
      <vt:lpstr>大造じいさんとがん</vt:lpstr>
      <vt:lpstr>大造じいさんとがん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７</vt:lpstr>
      <vt:lpstr>漢字を使おう　７</vt:lpstr>
      <vt:lpstr>漢字を使おう　７</vt:lpstr>
      <vt:lpstr>漢字を使おう　７</vt:lpstr>
      <vt:lpstr>漢字を使おう　７</vt:lpstr>
      <vt:lpstr>漢字を使おう　７</vt:lpstr>
      <vt:lpstr>いにしえの人のえがく世界</vt:lpstr>
      <vt:lpstr>「弱いロボット」だからできること</vt:lpstr>
      <vt:lpstr>「弱いロボット」だからできること</vt:lpstr>
      <vt:lpstr>「弱いロボット」だからできること</vt:lpstr>
      <vt:lpstr>「弱いロボット」だからできること</vt:lpstr>
      <vt:lpstr>「弱いロボット」だからできること</vt:lpstr>
      <vt:lpstr>「弱いロボット」だからできること</vt:lpstr>
      <vt:lpstr>「弱いロボット」だからできること</vt:lpstr>
      <vt:lpstr>漢字を使おう　8</vt:lpstr>
      <vt:lpstr>漢字を使おう　8</vt:lpstr>
      <vt:lpstr>漢字を使おう　8</vt:lpstr>
      <vt:lpstr>漢字を使おう　8</vt:lpstr>
      <vt:lpstr>漢字を使おう　8</vt:lpstr>
      <vt:lpstr>漢字を使おう　8</vt:lpstr>
      <vt:lpstr>漢字を使おう　8</vt:lpstr>
      <vt:lpstr>漢字を使おう　8</vt:lpstr>
      <vt:lpstr>資料を見て考えたことを話そう</vt:lpstr>
      <vt:lpstr>漢字を使おう　9</vt:lpstr>
      <vt:lpstr>漢字を使おう　9</vt:lpstr>
      <vt:lpstr>漢字を使おう　9</vt:lpstr>
      <vt:lpstr>漢字を使おう　9</vt:lpstr>
      <vt:lpstr>漢字を使おう　9</vt:lpstr>
      <vt:lpstr>漢字を使おう　9</vt:lpstr>
      <vt:lpstr>漢字を使おう　9</vt:lpstr>
      <vt:lpstr>手塚治虫</vt:lpstr>
      <vt:lpstr>手塚治虫</vt:lpstr>
      <vt:lpstr>手塚治虫</vt:lpstr>
      <vt:lpstr>手塚治虫</vt:lpstr>
      <vt:lpstr>手塚治虫</vt:lpstr>
      <vt:lpstr>手塚治虫</vt:lpstr>
      <vt:lpstr>漢字を使おう　10</vt:lpstr>
      <vt:lpstr>漢字を使おう　10</vt:lpstr>
      <vt:lpstr>漢字を使おう　10</vt:lpstr>
      <vt:lpstr>漢字を使おう　10</vt:lpstr>
      <vt:lpstr>漢字を使おう　10</vt:lpstr>
      <vt:lpstr>漢字を使おう　10</vt:lpstr>
      <vt:lpstr>漢字を使おう　10</vt:lpstr>
      <vt:lpstr>漢字を使おう　10</vt:lpstr>
      <vt:lpstr>わたしの文章見本帳</vt:lpstr>
      <vt:lpstr>わたしの文章見本帳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185</cp:revision>
  <dcterms:created xsi:type="dcterms:W3CDTF">2024-02-21T00:58:29Z</dcterms:created>
  <dcterms:modified xsi:type="dcterms:W3CDTF">2024-06-19T05:21:15Z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