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1"/>
  </p:notesMasterIdLst>
  <p:handoutMasterIdLst>
    <p:handoutMasterId r:id="rId112"/>
  </p:handoutMasterIdLst>
  <p:sldIdLst>
    <p:sldId id="677" r:id="rId2"/>
    <p:sldId id="678" r:id="rId3"/>
    <p:sldId id="679" r:id="rId4"/>
    <p:sldId id="680" r:id="rId5"/>
    <p:sldId id="681" r:id="rId6"/>
    <p:sldId id="682" r:id="rId7"/>
    <p:sldId id="683" r:id="rId8"/>
    <p:sldId id="684" r:id="rId9"/>
    <p:sldId id="685" r:id="rId10"/>
    <p:sldId id="686" r:id="rId11"/>
    <p:sldId id="687" r:id="rId12"/>
    <p:sldId id="688" r:id="rId13"/>
    <p:sldId id="689" r:id="rId14"/>
    <p:sldId id="690" r:id="rId15"/>
    <p:sldId id="691" r:id="rId16"/>
    <p:sldId id="692" r:id="rId17"/>
    <p:sldId id="693" r:id="rId18"/>
    <p:sldId id="694" r:id="rId19"/>
    <p:sldId id="695" r:id="rId20"/>
    <p:sldId id="696" r:id="rId21"/>
    <p:sldId id="697" r:id="rId22"/>
    <p:sldId id="698" r:id="rId23"/>
    <p:sldId id="699" r:id="rId24"/>
    <p:sldId id="700" r:id="rId25"/>
    <p:sldId id="701" r:id="rId26"/>
    <p:sldId id="702" r:id="rId27"/>
    <p:sldId id="703" r:id="rId28"/>
    <p:sldId id="704" r:id="rId29"/>
    <p:sldId id="705" r:id="rId30"/>
    <p:sldId id="706" r:id="rId31"/>
    <p:sldId id="707" r:id="rId32"/>
    <p:sldId id="708" r:id="rId33"/>
    <p:sldId id="709" r:id="rId34"/>
    <p:sldId id="710" r:id="rId35"/>
    <p:sldId id="711" r:id="rId36"/>
    <p:sldId id="712" r:id="rId37"/>
    <p:sldId id="713" r:id="rId38"/>
    <p:sldId id="785" r:id="rId39"/>
    <p:sldId id="714" r:id="rId40"/>
    <p:sldId id="715" r:id="rId41"/>
    <p:sldId id="716" r:id="rId42"/>
    <p:sldId id="717" r:id="rId43"/>
    <p:sldId id="718" r:id="rId44"/>
    <p:sldId id="719" r:id="rId45"/>
    <p:sldId id="720" r:id="rId46"/>
    <p:sldId id="721" r:id="rId47"/>
    <p:sldId id="722" r:id="rId48"/>
    <p:sldId id="723" r:id="rId49"/>
    <p:sldId id="724" r:id="rId50"/>
    <p:sldId id="725" r:id="rId51"/>
    <p:sldId id="726" r:id="rId52"/>
    <p:sldId id="727" r:id="rId53"/>
    <p:sldId id="728" r:id="rId54"/>
    <p:sldId id="729" r:id="rId55"/>
    <p:sldId id="730" r:id="rId56"/>
    <p:sldId id="731" r:id="rId57"/>
    <p:sldId id="732" r:id="rId58"/>
    <p:sldId id="733" r:id="rId59"/>
    <p:sldId id="734" r:id="rId60"/>
    <p:sldId id="735" r:id="rId61"/>
    <p:sldId id="736" r:id="rId62"/>
    <p:sldId id="737" r:id="rId63"/>
    <p:sldId id="738" r:id="rId64"/>
    <p:sldId id="739" r:id="rId65"/>
    <p:sldId id="740" r:id="rId66"/>
    <p:sldId id="741" r:id="rId67"/>
    <p:sldId id="742" r:id="rId68"/>
    <p:sldId id="743" r:id="rId69"/>
    <p:sldId id="744" r:id="rId70"/>
    <p:sldId id="745" r:id="rId71"/>
    <p:sldId id="746" r:id="rId72"/>
    <p:sldId id="747" r:id="rId73"/>
    <p:sldId id="748" r:id="rId74"/>
    <p:sldId id="749" r:id="rId75"/>
    <p:sldId id="750" r:id="rId76"/>
    <p:sldId id="751" r:id="rId77"/>
    <p:sldId id="752" r:id="rId78"/>
    <p:sldId id="753" r:id="rId79"/>
    <p:sldId id="754" r:id="rId80"/>
    <p:sldId id="755" r:id="rId81"/>
    <p:sldId id="756" r:id="rId82"/>
    <p:sldId id="757" r:id="rId83"/>
    <p:sldId id="758" r:id="rId84"/>
    <p:sldId id="759" r:id="rId85"/>
    <p:sldId id="760" r:id="rId86"/>
    <p:sldId id="761" r:id="rId87"/>
    <p:sldId id="762" r:id="rId88"/>
    <p:sldId id="763" r:id="rId89"/>
    <p:sldId id="764" r:id="rId90"/>
    <p:sldId id="765" r:id="rId91"/>
    <p:sldId id="766" r:id="rId92"/>
    <p:sldId id="767" r:id="rId93"/>
    <p:sldId id="768" r:id="rId94"/>
    <p:sldId id="769" r:id="rId95"/>
    <p:sldId id="770" r:id="rId96"/>
    <p:sldId id="771" r:id="rId97"/>
    <p:sldId id="772" r:id="rId98"/>
    <p:sldId id="773" r:id="rId99"/>
    <p:sldId id="774" r:id="rId100"/>
    <p:sldId id="775" r:id="rId101"/>
    <p:sldId id="776" r:id="rId102"/>
    <p:sldId id="777" r:id="rId103"/>
    <p:sldId id="778" r:id="rId104"/>
    <p:sldId id="779" r:id="rId105"/>
    <p:sldId id="780" r:id="rId106"/>
    <p:sldId id="781" r:id="rId107"/>
    <p:sldId id="782" r:id="rId108"/>
    <p:sldId id="783" r:id="rId109"/>
    <p:sldId id="784" r:id="rId1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C4"/>
    <a:srgbClr val="47BD63"/>
    <a:srgbClr val="32CD32"/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9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customXml" Target="../customXml/item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presProps" Target="presProps.xml"/><Relationship Id="rId118" Type="http://schemas.openxmlformats.org/officeDocument/2006/relationships/customXml" Target="../customXml/item2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viewProps" Target="viewProps.xml"/><Relationship Id="rId119" Type="http://schemas.openxmlformats.org/officeDocument/2006/relationships/customXml" Target="../customXml/item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A3C4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60.xml"/><Relationship Id="rId18" Type="http://schemas.openxmlformats.org/officeDocument/2006/relationships/slide" Target="slide87.xml"/><Relationship Id="rId3" Type="http://schemas.openxmlformats.org/officeDocument/2006/relationships/slide" Target="slide2.xml"/><Relationship Id="rId21" Type="http://schemas.openxmlformats.org/officeDocument/2006/relationships/slide" Target="slide75.xml"/><Relationship Id="rId7" Type="http://schemas.openxmlformats.org/officeDocument/2006/relationships/slide" Target="slide32.xml"/><Relationship Id="rId12" Type="http://schemas.openxmlformats.org/officeDocument/2006/relationships/slide" Target="slide55.xml"/><Relationship Id="rId17" Type="http://schemas.openxmlformats.org/officeDocument/2006/relationships/slide" Target="slide83.xml"/><Relationship Id="rId2" Type="http://schemas.openxmlformats.org/officeDocument/2006/relationships/notesSlide" Target="../notesSlides/notesSlide1.xml"/><Relationship Id="rId16" Type="http://schemas.openxmlformats.org/officeDocument/2006/relationships/slide" Target="slide82.xml"/><Relationship Id="rId20" Type="http://schemas.openxmlformats.org/officeDocument/2006/relationships/slide" Target="slide9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11" Type="http://schemas.openxmlformats.org/officeDocument/2006/relationships/slide" Target="slide50.xml"/><Relationship Id="rId5" Type="http://schemas.openxmlformats.org/officeDocument/2006/relationships/slide" Target="slide22.xml"/><Relationship Id="rId15" Type="http://schemas.openxmlformats.org/officeDocument/2006/relationships/slide" Target="slide70.xml"/><Relationship Id="rId23" Type="http://schemas.openxmlformats.org/officeDocument/2006/relationships/image" Target="../media/image2.png"/><Relationship Id="rId10" Type="http://schemas.openxmlformats.org/officeDocument/2006/relationships/slide" Target="slide48.xml"/><Relationship Id="rId19" Type="http://schemas.openxmlformats.org/officeDocument/2006/relationships/slide" Target="slide89.xml"/><Relationship Id="rId4" Type="http://schemas.openxmlformats.org/officeDocument/2006/relationships/slide" Target="slide13.xml"/><Relationship Id="rId9" Type="http://schemas.openxmlformats.org/officeDocument/2006/relationships/slide" Target="slide43.xml"/><Relationship Id="rId14" Type="http://schemas.openxmlformats.org/officeDocument/2006/relationships/slide" Target="slide65.xml"/><Relationship Id="rId2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DB3722-44CA-446E-9B49-DDDB0E49FD1F}"/>
              </a:ext>
            </a:extLst>
          </p:cNvPr>
          <p:cNvSpPr txBox="1"/>
          <p:nvPr/>
        </p:nvSpPr>
        <p:spPr>
          <a:xfrm>
            <a:off x="96756" y="223595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おにぎり石の伝説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B87285-0242-4E79-93C3-4EDB0EB05B34}"/>
              </a:ext>
            </a:extLst>
          </p:cNvPr>
          <p:cNvSpPr txBox="1"/>
          <p:nvPr/>
        </p:nvSpPr>
        <p:spPr>
          <a:xfrm>
            <a:off x="96756" y="275726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1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D1A937-650E-497D-97F0-737D25BFD48D}"/>
              </a:ext>
            </a:extLst>
          </p:cNvPr>
          <p:cNvSpPr txBox="1"/>
          <p:nvPr/>
        </p:nvSpPr>
        <p:spPr>
          <a:xfrm>
            <a:off x="96756" y="330545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CDDF88-7513-4F42-BD57-3BB0E1677264}"/>
              </a:ext>
            </a:extLst>
          </p:cNvPr>
          <p:cNvSpPr txBox="1"/>
          <p:nvPr/>
        </p:nvSpPr>
        <p:spPr>
          <a:xfrm>
            <a:off x="96011" y="382676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知りたいことを聞き出そう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5042F25-17A1-47D8-98FD-25D7F11F8612}"/>
              </a:ext>
            </a:extLst>
          </p:cNvPr>
          <p:cNvSpPr txBox="1"/>
          <p:nvPr/>
        </p:nvSpPr>
        <p:spPr>
          <a:xfrm>
            <a:off x="96012" y="437495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敬語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F6F175-2C63-47CE-8BE3-57899B3A2E45}"/>
              </a:ext>
            </a:extLst>
          </p:cNvPr>
          <p:cNvSpPr txBox="1"/>
          <p:nvPr/>
        </p:nvSpPr>
        <p:spPr>
          <a:xfrm>
            <a:off x="96012" y="4869368"/>
            <a:ext cx="44188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インターネットは冒険だ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C73DD7E-6754-4A0C-B118-986933414C03}"/>
              </a:ext>
            </a:extLst>
          </p:cNvPr>
          <p:cNvSpPr txBox="1"/>
          <p:nvPr/>
        </p:nvSpPr>
        <p:spPr>
          <a:xfrm>
            <a:off x="96012" y="5390671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2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6643CD5-C939-4B4F-A0A7-FBFFCF9A23AA}"/>
              </a:ext>
            </a:extLst>
          </p:cNvPr>
          <p:cNvSpPr txBox="1"/>
          <p:nvPr/>
        </p:nvSpPr>
        <p:spPr>
          <a:xfrm>
            <a:off x="114432" y="59314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地域の魅力を伝えよう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E60C325-9437-40C2-AE2A-5EB8F8A51201}"/>
              </a:ext>
            </a:extLst>
          </p:cNvPr>
          <p:cNvSpPr txBox="1"/>
          <p:nvPr/>
        </p:nvSpPr>
        <p:spPr>
          <a:xfrm>
            <a:off x="114432" y="6434101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漢字の成り立ち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CB2C4F8-4BBF-4926-88A9-769B150E00A6}"/>
              </a:ext>
            </a:extLst>
          </p:cNvPr>
          <p:cNvSpPr txBox="1"/>
          <p:nvPr/>
        </p:nvSpPr>
        <p:spPr>
          <a:xfrm>
            <a:off x="6205200" y="229559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いにしえの言葉に親しもう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5DA3F23-F5CC-4ED7-8CC8-DA1A375C1723}"/>
              </a:ext>
            </a:extLst>
          </p:cNvPr>
          <p:cNvSpPr txBox="1"/>
          <p:nvPr/>
        </p:nvSpPr>
        <p:spPr>
          <a:xfrm>
            <a:off x="6205200" y="2737923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世界で一番やかましい音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4415AE7-D030-4E77-9A5C-B30D75C7E573}"/>
              </a:ext>
            </a:extLst>
          </p:cNvPr>
          <p:cNvSpPr txBox="1"/>
          <p:nvPr/>
        </p:nvSpPr>
        <p:spPr>
          <a:xfrm>
            <a:off x="6205200" y="316574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3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672DE18-FA40-49F9-A294-945820A09467}"/>
              </a:ext>
            </a:extLst>
          </p:cNvPr>
          <p:cNvSpPr txBox="1"/>
          <p:nvPr/>
        </p:nvSpPr>
        <p:spPr>
          <a:xfrm>
            <a:off x="6205200" y="362258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思考に関わる言葉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97BD56-C22E-9673-F4F1-876542CB681C}"/>
              </a:ext>
            </a:extLst>
          </p:cNvPr>
          <p:cNvSpPr txBox="1"/>
          <p:nvPr/>
        </p:nvSpPr>
        <p:spPr>
          <a:xfrm>
            <a:off x="6205200" y="4546008"/>
            <a:ext cx="41240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未知へ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53237B0-AEE3-81D4-751E-C9AF51015405}"/>
              </a:ext>
            </a:extLst>
          </p:cNvPr>
          <p:cNvSpPr txBox="1"/>
          <p:nvPr/>
        </p:nvSpPr>
        <p:spPr>
          <a:xfrm>
            <a:off x="6205200" y="5014359"/>
            <a:ext cx="41240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心の動きを短歌で表そう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2A1F66-D311-A72A-2CAE-8DFB6788B521}"/>
              </a:ext>
            </a:extLst>
          </p:cNvPr>
          <p:cNvSpPr txBox="1"/>
          <p:nvPr/>
        </p:nvSpPr>
        <p:spPr>
          <a:xfrm>
            <a:off x="6205200" y="5502595"/>
            <a:ext cx="631109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問題を解決するために話し合おう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03DB3E-62C5-C583-08A2-AD25C4DC42F7}"/>
              </a:ext>
            </a:extLst>
          </p:cNvPr>
          <p:cNvSpPr txBox="1"/>
          <p:nvPr/>
        </p:nvSpPr>
        <p:spPr>
          <a:xfrm>
            <a:off x="6197395" y="5972436"/>
            <a:ext cx="41240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4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F8B412-437C-9FF7-2DC9-50DB7E3C3E14}"/>
              </a:ext>
            </a:extLst>
          </p:cNvPr>
          <p:cNvSpPr txBox="1"/>
          <p:nvPr/>
        </p:nvSpPr>
        <p:spPr>
          <a:xfrm>
            <a:off x="6205200" y="6425926"/>
            <a:ext cx="41240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注文の多い料理店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3292FE2-7818-4958-9FD4-71DD413EB1C6}"/>
              </a:ext>
            </a:extLst>
          </p:cNvPr>
          <p:cNvSpPr txBox="1"/>
          <p:nvPr/>
        </p:nvSpPr>
        <p:spPr>
          <a:xfrm>
            <a:off x="6205200" y="4063794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新聞記事を読み比べよう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B08F3F0C-D06F-A1B9-8020-2958AE52C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305" y="4989644"/>
            <a:ext cx="2400302" cy="190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新聞紙のイラスト">
            <a:extLst>
              <a:ext uri="{FF2B5EF4-FFF2-40B4-BE49-F238E27FC236}">
                <a16:creationId xmlns:a16="http://schemas.microsoft.com/office/drawing/2014/main" id="{0B9E77CF-4F73-038C-682A-3A2746F7A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50" y="3024100"/>
            <a:ext cx="2151050" cy="242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73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B3C100-86EB-DE24-B942-85726057921E}"/>
              </a:ext>
            </a:extLst>
          </p:cNvPr>
          <p:cNvSpPr txBox="1"/>
          <p:nvPr/>
        </p:nvSpPr>
        <p:spPr>
          <a:xfrm>
            <a:off x="4822231" y="1090017"/>
            <a:ext cx="1877437" cy="57679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久しぶり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118EFA-23B5-8EFE-C3E6-01AF3708DB08}"/>
              </a:ext>
            </a:extLst>
          </p:cNvPr>
          <p:cNvSpPr txBox="1"/>
          <p:nvPr/>
        </p:nvSpPr>
        <p:spPr>
          <a:xfrm>
            <a:off x="6447632" y="1038408"/>
            <a:ext cx="1107996" cy="19579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ひさ</a:t>
            </a:r>
          </a:p>
        </p:txBody>
      </p:sp>
    </p:spTree>
    <p:extLst>
      <p:ext uri="{BB962C8B-B14F-4D97-AF65-F5344CB8AC3E}">
        <p14:creationId xmlns:p14="http://schemas.microsoft.com/office/powerpoint/2010/main" val="425682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A959A2-5F12-B12B-3908-274812FE4264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西洋造り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D7945A-1524-B147-8655-E934A02C3561}"/>
              </a:ext>
            </a:extLst>
          </p:cNvPr>
          <p:cNvSpPr txBox="1"/>
          <p:nvPr/>
        </p:nvSpPr>
        <p:spPr>
          <a:xfrm>
            <a:off x="6649066" y="911038"/>
            <a:ext cx="861774" cy="43086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よう づく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94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95E867-6ED7-D06A-F1C6-603CF12FFA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8116B6-416C-FD6A-0720-A9A18EF91E56}"/>
              </a:ext>
            </a:extLst>
          </p:cNvPr>
          <p:cNvSpPr txBox="1"/>
          <p:nvPr/>
        </p:nvSpPr>
        <p:spPr>
          <a:xfrm>
            <a:off x="6668672" y="1971395"/>
            <a:ext cx="1200329" cy="10080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306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F851D3-2D46-11E3-D874-E7DCAB40805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7D22AF-5191-0E0F-BCA2-D3EF84B38F8F}"/>
              </a:ext>
            </a:extLst>
          </p:cNvPr>
          <p:cNvSpPr txBox="1"/>
          <p:nvPr/>
        </p:nvSpPr>
        <p:spPr>
          <a:xfrm>
            <a:off x="6889652" y="2512415"/>
            <a:ext cx="1200329" cy="28596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D79E0B8-1571-FFEF-DF1E-84A4A7E4E8DE}"/>
              </a:ext>
            </a:extLst>
          </p:cNvPr>
          <p:cNvGrpSpPr/>
          <p:nvPr/>
        </p:nvGrpSpPr>
        <p:grpSpPr>
          <a:xfrm>
            <a:off x="211435" y="4856450"/>
            <a:ext cx="461665" cy="1718628"/>
            <a:chOff x="1538585" y="2235200"/>
            <a:chExt cx="461665" cy="1718628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FB8540A0-6294-A253-3BCD-442ECE28089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A7B3EE4-DC63-5B1B-DE70-052C4270E8B5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/>
                <a:t>特別な読み方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850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5B7E85-458A-8987-EB04-AF78D2D5790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非常に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082069-02F5-9399-BEB5-75013677C2A7}"/>
              </a:ext>
            </a:extLst>
          </p:cNvPr>
          <p:cNvSpPr txBox="1"/>
          <p:nvPr/>
        </p:nvSpPr>
        <p:spPr>
          <a:xfrm>
            <a:off x="6428171" y="131750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 じょう</a:t>
            </a:r>
          </a:p>
        </p:txBody>
      </p:sp>
    </p:spTree>
    <p:extLst>
      <p:ext uri="{BB962C8B-B14F-4D97-AF65-F5344CB8AC3E}">
        <p14:creationId xmlns:p14="http://schemas.microsoft.com/office/powerpoint/2010/main" val="190377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900F85-7C60-1D3A-F286-2076D06AAE5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2A2833-6D36-DD4D-11C4-4E0706A45FD5}"/>
              </a:ext>
            </a:extLst>
          </p:cNvPr>
          <p:cNvSpPr txBox="1"/>
          <p:nvPr/>
        </p:nvSpPr>
        <p:spPr>
          <a:xfrm>
            <a:off x="6584852" y="181899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 ぼう</a:t>
            </a:r>
          </a:p>
        </p:txBody>
      </p:sp>
    </p:spTree>
    <p:extLst>
      <p:ext uri="{BB962C8B-B14F-4D97-AF65-F5344CB8AC3E}">
        <p14:creationId xmlns:p14="http://schemas.microsoft.com/office/powerpoint/2010/main" val="320597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C47AF2-4F56-429C-E361-F1780DA2F4E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気の毒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E032E4-D0FE-690E-36AD-7B87852B78C8}"/>
              </a:ext>
            </a:extLst>
          </p:cNvPr>
          <p:cNvSpPr txBox="1"/>
          <p:nvPr/>
        </p:nvSpPr>
        <p:spPr>
          <a:xfrm>
            <a:off x="6504371" y="1470360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 　　どく</a:t>
            </a:r>
          </a:p>
        </p:txBody>
      </p:sp>
    </p:spTree>
    <p:extLst>
      <p:ext uri="{BB962C8B-B14F-4D97-AF65-F5344CB8AC3E}">
        <p14:creationId xmlns:p14="http://schemas.microsoft.com/office/powerpoint/2010/main" val="29600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76D142-9739-CE8C-953D-15D3357A45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D54101-A68C-FF02-F2BC-8CAC7B762FEA}"/>
              </a:ext>
            </a:extLst>
          </p:cNvPr>
          <p:cNvSpPr txBox="1"/>
          <p:nvPr/>
        </p:nvSpPr>
        <p:spPr>
          <a:xfrm>
            <a:off x="65619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にん</a:t>
            </a:r>
          </a:p>
        </p:txBody>
      </p:sp>
    </p:spTree>
    <p:extLst>
      <p:ext uri="{BB962C8B-B14F-4D97-AF65-F5344CB8AC3E}">
        <p14:creationId xmlns:p14="http://schemas.microsoft.com/office/powerpoint/2010/main" val="236042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E893F7-6FD5-33E9-931A-3C406C687A5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破る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97E646-BDB7-5536-CC69-BF58E06817B0}"/>
              </a:ext>
            </a:extLst>
          </p:cNvPr>
          <p:cNvSpPr txBox="1"/>
          <p:nvPr/>
        </p:nvSpPr>
        <p:spPr>
          <a:xfrm>
            <a:off x="6767732" y="1476095"/>
            <a:ext cx="1200329" cy="195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480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21593F-FCAF-111A-57DC-7AC5AFF04141}"/>
              </a:ext>
            </a:extLst>
          </p:cNvPr>
          <p:cNvSpPr txBox="1"/>
          <p:nvPr/>
        </p:nvSpPr>
        <p:spPr>
          <a:xfrm>
            <a:off x="7246496" y="2262396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67DDD4E-A0A4-5DF8-DDDD-0291CB6BB8F4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571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3AAEBE-6B72-0B51-F261-FFFE3ABF2E68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B26E21-A9C7-0D5D-F874-F996A9000663}"/>
              </a:ext>
            </a:extLst>
          </p:cNvPr>
          <p:cNvSpPr txBox="1"/>
          <p:nvPr/>
        </p:nvSpPr>
        <p:spPr>
          <a:xfrm>
            <a:off x="6550006" y="5338258"/>
            <a:ext cx="861774" cy="66630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</p:spTree>
    <p:extLst>
      <p:ext uri="{BB962C8B-B14F-4D97-AF65-F5344CB8AC3E}">
        <p14:creationId xmlns:p14="http://schemas.microsoft.com/office/powerpoint/2010/main" val="277138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AC35CF-4F64-652B-F614-F0EDAC90DFC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90F78F-84C8-365B-1A3C-1BD239DD3B96}"/>
              </a:ext>
            </a:extLst>
          </p:cNvPr>
          <p:cNvSpPr txBox="1"/>
          <p:nvPr/>
        </p:nvSpPr>
        <p:spPr>
          <a:xfrm>
            <a:off x="6754738" y="1448592"/>
            <a:ext cx="1200329" cy="51522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じょう</a:t>
            </a:r>
          </a:p>
        </p:txBody>
      </p:sp>
    </p:spTree>
    <p:extLst>
      <p:ext uri="{BB962C8B-B14F-4D97-AF65-F5344CB8AC3E}">
        <p14:creationId xmlns:p14="http://schemas.microsoft.com/office/powerpoint/2010/main" val="361436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8AFFD2-633A-DBB9-3591-EA96C9EF66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4DF959-52B2-3AFE-D234-4FED1538E9DF}"/>
              </a:ext>
            </a:extLst>
          </p:cNvPr>
          <p:cNvSpPr txBox="1"/>
          <p:nvPr/>
        </p:nvSpPr>
        <p:spPr>
          <a:xfrm>
            <a:off x="6735688" y="1553369"/>
            <a:ext cx="1200329" cy="43902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ぞう</a:t>
            </a:r>
          </a:p>
        </p:txBody>
      </p:sp>
    </p:spTree>
    <p:extLst>
      <p:ext uri="{BB962C8B-B14F-4D97-AF65-F5344CB8AC3E}">
        <p14:creationId xmlns:p14="http://schemas.microsoft.com/office/powerpoint/2010/main" val="134108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449B42-DD98-42F0-8EE5-BFAA952D886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CE9D26-FFCC-D4C4-7BE0-ABB639CFC79C}"/>
              </a:ext>
            </a:extLst>
          </p:cNvPr>
          <p:cNvSpPr txBox="1"/>
          <p:nvPr/>
        </p:nvSpPr>
        <p:spPr>
          <a:xfrm>
            <a:off x="6607241" y="13881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</p:spTree>
    <p:extLst>
      <p:ext uri="{BB962C8B-B14F-4D97-AF65-F5344CB8AC3E}">
        <p14:creationId xmlns:p14="http://schemas.microsoft.com/office/powerpoint/2010/main" val="358689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E25D02-A33E-4988-F6B2-AFB9163867A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1D75DF-A593-5433-5660-17373CA4CD66}"/>
              </a:ext>
            </a:extLst>
          </p:cNvPr>
          <p:cNvSpPr txBox="1"/>
          <p:nvPr/>
        </p:nvSpPr>
        <p:spPr>
          <a:xfrm>
            <a:off x="6735688" y="1629569"/>
            <a:ext cx="1200329" cy="43902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　えき</a:t>
            </a:r>
          </a:p>
        </p:txBody>
      </p:sp>
    </p:spTree>
    <p:extLst>
      <p:ext uri="{BB962C8B-B14F-4D97-AF65-F5344CB8AC3E}">
        <p14:creationId xmlns:p14="http://schemas.microsoft.com/office/powerpoint/2010/main" val="409502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2E7AF9-A269-6F75-AAD8-7B637AB9CBB9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80DA9699-0C43-46FD-A95E-675B344594C4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551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A7C04D-6A3B-BC0C-FBBB-F22BD745CB5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境界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F01174-576E-F687-E7CD-41B5E34041B0}"/>
              </a:ext>
            </a:extLst>
          </p:cNvPr>
          <p:cNvSpPr txBox="1"/>
          <p:nvPr/>
        </p:nvSpPr>
        <p:spPr>
          <a:xfrm>
            <a:off x="6847742" y="128666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189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478B67-B890-E46B-67C5-5166FBEEBD1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5F0D7E-5F81-866D-ADCE-2A800F1776EE}"/>
              </a:ext>
            </a:extLst>
          </p:cNvPr>
          <p:cNvSpPr txBox="1"/>
          <p:nvPr/>
        </p:nvSpPr>
        <p:spPr>
          <a:xfrm>
            <a:off x="6847742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　ぎ</a:t>
            </a:r>
          </a:p>
        </p:txBody>
      </p:sp>
    </p:spTree>
    <p:extLst>
      <p:ext uri="{BB962C8B-B14F-4D97-AF65-F5344CB8AC3E}">
        <p14:creationId xmlns:p14="http://schemas.microsoft.com/office/powerpoint/2010/main" val="143703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F3750E-2730-41F9-1392-591347180EA6}"/>
              </a:ext>
            </a:extLst>
          </p:cNvPr>
          <p:cNvSpPr txBox="1"/>
          <p:nvPr/>
        </p:nvSpPr>
        <p:spPr>
          <a:xfrm>
            <a:off x="4822231" y="1090017"/>
            <a:ext cx="1877437" cy="57679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人工衛星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77A3B2-E6AE-9772-D529-63B0CFC7F134}"/>
              </a:ext>
            </a:extLst>
          </p:cNvPr>
          <p:cNvSpPr txBox="1"/>
          <p:nvPr/>
        </p:nvSpPr>
        <p:spPr>
          <a:xfrm>
            <a:off x="6699668" y="1238250"/>
            <a:ext cx="861774" cy="59626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こう えい せい</a:t>
            </a:r>
          </a:p>
        </p:txBody>
      </p:sp>
    </p:spTree>
    <p:extLst>
      <p:ext uri="{BB962C8B-B14F-4D97-AF65-F5344CB8AC3E}">
        <p14:creationId xmlns:p14="http://schemas.microsoft.com/office/powerpoint/2010/main" val="156003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AA9E80-E61B-4AA7-6BE6-A3B17A122A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AEB356-B651-17E1-9288-18A5E49FA02D}"/>
              </a:ext>
            </a:extLst>
          </p:cNvPr>
          <p:cNvSpPr txBox="1"/>
          <p:nvPr/>
        </p:nvSpPr>
        <p:spPr>
          <a:xfrm>
            <a:off x="6752492" y="1191418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きゅう</a:t>
            </a:r>
          </a:p>
        </p:txBody>
      </p:sp>
    </p:spTree>
    <p:extLst>
      <p:ext uri="{BB962C8B-B14F-4D97-AF65-F5344CB8AC3E}">
        <p14:creationId xmlns:p14="http://schemas.microsoft.com/office/powerpoint/2010/main" val="376487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7A4F71-2A9C-2371-C17C-42D6FB0FD867}"/>
              </a:ext>
            </a:extLst>
          </p:cNvPr>
          <p:cNvSpPr txBox="1"/>
          <p:nvPr/>
        </p:nvSpPr>
        <p:spPr>
          <a:xfrm>
            <a:off x="4590674" y="1248679"/>
            <a:ext cx="2215991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確かに</a:t>
            </a:r>
            <a:endParaRPr kumimoji="1" lang="ja-JP" altLang="en-US" sz="1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A2A7FB-1A25-BDAF-CD9D-6961435D91C3}"/>
              </a:ext>
            </a:extLst>
          </p:cNvPr>
          <p:cNvSpPr txBox="1"/>
          <p:nvPr/>
        </p:nvSpPr>
        <p:spPr>
          <a:xfrm>
            <a:off x="6578065" y="1453104"/>
            <a:ext cx="1015663" cy="15690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829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6DF4C3-8EC8-68F8-534C-08B9427A05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C1DF79-3F0E-6793-BAAD-97D0D3CEF5F8}"/>
              </a:ext>
            </a:extLst>
          </p:cNvPr>
          <p:cNvSpPr txBox="1"/>
          <p:nvPr/>
        </p:nvSpPr>
        <p:spPr>
          <a:xfrm>
            <a:off x="6847742" y="16900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</a:p>
        </p:txBody>
      </p:sp>
    </p:spTree>
    <p:extLst>
      <p:ext uri="{BB962C8B-B14F-4D97-AF65-F5344CB8AC3E}">
        <p14:creationId xmlns:p14="http://schemas.microsoft.com/office/powerpoint/2010/main" val="316136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684FF0-F3A2-2799-23B0-F23A5F402B6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停止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90864F-4734-E790-EBAF-5FF1F3E59DBE}"/>
              </a:ext>
            </a:extLst>
          </p:cNvPr>
          <p:cNvSpPr txBox="1"/>
          <p:nvPr/>
        </p:nvSpPr>
        <p:spPr>
          <a:xfrm>
            <a:off x="6847742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 　し</a:t>
            </a:r>
          </a:p>
        </p:txBody>
      </p:sp>
    </p:spTree>
    <p:extLst>
      <p:ext uri="{BB962C8B-B14F-4D97-AF65-F5344CB8AC3E}">
        <p14:creationId xmlns:p14="http://schemas.microsoft.com/office/powerpoint/2010/main" val="373636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7A2FB9-B61C-4976-D394-3C512861669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F3878C-DF56-7663-6B6D-C0A995C197D3}"/>
              </a:ext>
            </a:extLst>
          </p:cNvPr>
          <p:cNvSpPr txBox="1"/>
          <p:nvPr/>
        </p:nvSpPr>
        <p:spPr>
          <a:xfrm>
            <a:off x="6550091" y="10452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</p:spTree>
    <p:extLst>
      <p:ext uri="{BB962C8B-B14F-4D97-AF65-F5344CB8AC3E}">
        <p14:creationId xmlns:p14="http://schemas.microsoft.com/office/powerpoint/2010/main" val="360588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C5BAE9-5518-9A5B-9676-9D39F42E6A5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05AAF5-3EFB-9F0A-81A7-6BEA8845278D}"/>
              </a:ext>
            </a:extLst>
          </p:cNvPr>
          <p:cNvSpPr txBox="1"/>
          <p:nvPr/>
        </p:nvSpPr>
        <p:spPr>
          <a:xfrm>
            <a:off x="6847742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りょう</a:t>
            </a:r>
          </a:p>
        </p:txBody>
      </p:sp>
    </p:spTree>
    <p:extLst>
      <p:ext uri="{BB962C8B-B14F-4D97-AF65-F5344CB8AC3E}">
        <p14:creationId xmlns:p14="http://schemas.microsoft.com/office/powerpoint/2010/main" val="72892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414D99-B034-8EF2-98F8-09F59C3D3D2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B008CB-561B-C59E-0E07-604F79126459}"/>
              </a:ext>
            </a:extLst>
          </p:cNvPr>
          <p:cNvSpPr txBox="1"/>
          <p:nvPr/>
        </p:nvSpPr>
        <p:spPr>
          <a:xfrm>
            <a:off x="6847742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 ざい</a:t>
            </a:r>
          </a:p>
        </p:txBody>
      </p:sp>
    </p:spTree>
    <p:extLst>
      <p:ext uri="{BB962C8B-B14F-4D97-AF65-F5344CB8AC3E}">
        <p14:creationId xmlns:p14="http://schemas.microsoft.com/office/powerpoint/2010/main" val="257566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33FF95-74D1-1B4B-6E70-60962BB66F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FFC374-6F63-9A8D-6AD1-778B0398D643}"/>
              </a:ext>
            </a:extLst>
          </p:cNvPr>
          <p:cNvSpPr txBox="1"/>
          <p:nvPr/>
        </p:nvSpPr>
        <p:spPr>
          <a:xfrm>
            <a:off x="6752492" y="1266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　さ</a:t>
            </a:r>
          </a:p>
        </p:txBody>
      </p:sp>
    </p:spTree>
    <p:extLst>
      <p:ext uri="{BB962C8B-B14F-4D97-AF65-F5344CB8AC3E}">
        <p14:creationId xmlns:p14="http://schemas.microsoft.com/office/powerpoint/2010/main" val="139729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E749F9-2C0D-6BDE-17F2-9D4EB97E1B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45FDF1-27FA-04CA-56BC-8E508E011881}"/>
              </a:ext>
            </a:extLst>
          </p:cNvPr>
          <p:cNvSpPr txBox="1"/>
          <p:nvPr/>
        </p:nvSpPr>
        <p:spPr>
          <a:xfrm>
            <a:off x="6847742" y="1191418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ほう</a:t>
            </a:r>
          </a:p>
        </p:txBody>
      </p:sp>
    </p:spTree>
    <p:extLst>
      <p:ext uri="{BB962C8B-B14F-4D97-AF65-F5344CB8AC3E}">
        <p14:creationId xmlns:p14="http://schemas.microsoft.com/office/powerpoint/2010/main" val="35169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1FA20A-CF35-F797-C585-0F864ED072E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得る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64683F-E953-BAF5-749A-101B17719920}"/>
              </a:ext>
            </a:extLst>
          </p:cNvPr>
          <p:cNvSpPr txBox="1"/>
          <p:nvPr/>
        </p:nvSpPr>
        <p:spPr>
          <a:xfrm>
            <a:off x="6847742" y="19186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</a:p>
        </p:txBody>
      </p:sp>
    </p:spTree>
    <p:extLst>
      <p:ext uri="{BB962C8B-B14F-4D97-AF65-F5344CB8AC3E}">
        <p14:creationId xmlns:p14="http://schemas.microsoft.com/office/powerpoint/2010/main" val="98189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BA1A32-9719-23E6-FA38-FA7FE90358FE}"/>
              </a:ext>
            </a:extLst>
          </p:cNvPr>
          <p:cNvSpPr txBox="1"/>
          <p:nvPr/>
        </p:nvSpPr>
        <p:spPr>
          <a:xfrm>
            <a:off x="7238876" y="2132856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0EF67F0E-E0E7-0D36-822C-4BF4628FA3F3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際</a:t>
            </a:r>
          </a:p>
        </p:txBody>
      </p:sp>
    </p:spTree>
    <p:extLst>
      <p:ext uri="{BB962C8B-B14F-4D97-AF65-F5344CB8AC3E}">
        <p14:creationId xmlns:p14="http://schemas.microsoft.com/office/powerpoint/2010/main" val="110489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E28568-4362-9102-8DCD-E45F771DF18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3C716-6FBD-345D-9CAD-8EDF0331FCBC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もん</a:t>
            </a:r>
          </a:p>
        </p:txBody>
      </p:sp>
    </p:spTree>
    <p:extLst>
      <p:ext uri="{BB962C8B-B14F-4D97-AF65-F5344CB8AC3E}">
        <p14:creationId xmlns:p14="http://schemas.microsoft.com/office/powerpoint/2010/main" val="30202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02B26D-C9F1-F926-82DA-093E8F6FF1F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88A821-6D85-E860-2AE9-64F06CDD84C6}"/>
              </a:ext>
            </a:extLst>
          </p:cNvPr>
          <p:cNvSpPr txBox="1"/>
          <p:nvPr/>
        </p:nvSpPr>
        <p:spPr>
          <a:xfrm>
            <a:off x="6888088" y="1191419"/>
            <a:ext cx="1200329" cy="47838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しゅつ げん</a:t>
            </a:r>
          </a:p>
        </p:txBody>
      </p:sp>
    </p:spTree>
    <p:extLst>
      <p:ext uri="{BB962C8B-B14F-4D97-AF65-F5344CB8AC3E}">
        <p14:creationId xmlns:p14="http://schemas.microsoft.com/office/powerpoint/2010/main" val="257967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71D02B-AAD6-74B3-83EF-12CF2AF91B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D3BF71-0C98-5CC6-46FF-A19703D6FDB0}"/>
              </a:ext>
            </a:extLst>
          </p:cNvPr>
          <p:cNvSpPr txBox="1"/>
          <p:nvPr/>
        </p:nvSpPr>
        <p:spPr>
          <a:xfrm>
            <a:off x="6657242" y="1610519"/>
            <a:ext cx="1200329" cy="19518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うつ</a:t>
            </a:r>
          </a:p>
        </p:txBody>
      </p:sp>
    </p:spTree>
    <p:extLst>
      <p:ext uri="{BB962C8B-B14F-4D97-AF65-F5344CB8AC3E}">
        <p14:creationId xmlns:p14="http://schemas.microsoft.com/office/powerpoint/2010/main" val="129836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ADE28C-C0BB-43E9-656F-6AA2EE83619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C6CDCC-9A3F-AD91-50E2-EF26DF5E9AEB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ごう</a:t>
            </a:r>
          </a:p>
        </p:txBody>
      </p:sp>
    </p:spTree>
    <p:extLst>
      <p:ext uri="{BB962C8B-B14F-4D97-AF65-F5344CB8AC3E}">
        <p14:creationId xmlns:p14="http://schemas.microsoft.com/office/powerpoint/2010/main" val="180003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DC081E-858E-7421-19C9-DF8672BCD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0F2417-AA85-D7D7-2441-E2AC2DEF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BED0E2-A5FE-C183-B63D-FE6753D084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B1BC20-2AC2-0365-F94B-77C78F0EDC8D}"/>
              </a:ext>
            </a:extLst>
          </p:cNvPr>
          <p:cNvSpPr txBox="1"/>
          <p:nvPr/>
        </p:nvSpPr>
        <p:spPr>
          <a:xfrm>
            <a:off x="6771542" y="174660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　よう</a:t>
            </a:r>
          </a:p>
        </p:txBody>
      </p:sp>
    </p:spTree>
    <p:extLst>
      <p:ext uri="{BB962C8B-B14F-4D97-AF65-F5344CB8AC3E}">
        <p14:creationId xmlns:p14="http://schemas.microsoft.com/office/powerpoint/2010/main" val="149752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D4B70A-B047-10F9-23BF-72595F238D3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583E6C-FF09-382D-9EE2-41A69D42C151}"/>
              </a:ext>
            </a:extLst>
          </p:cNvPr>
          <p:cNvSpPr txBox="1"/>
          <p:nvPr/>
        </p:nvSpPr>
        <p:spPr>
          <a:xfrm>
            <a:off x="6882032" y="4168140"/>
            <a:ext cx="1200329" cy="20729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F9F6AA-A01A-2238-4F23-060F3AA68E09}"/>
              </a:ext>
            </a:extLst>
          </p:cNvPr>
          <p:cNvSpPr txBox="1"/>
          <p:nvPr/>
        </p:nvSpPr>
        <p:spPr>
          <a:xfrm>
            <a:off x="6882031" y="1955922"/>
            <a:ext cx="1200329" cy="10034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351448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788E17-C0B8-4E21-9F2B-E51DD93A73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3E5457-A871-8D3E-5C9B-0A0F9CA78C8E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ぞく</a:t>
            </a:r>
          </a:p>
        </p:txBody>
      </p:sp>
    </p:spTree>
    <p:extLst>
      <p:ext uri="{BB962C8B-B14F-4D97-AF65-F5344CB8AC3E}">
        <p14:creationId xmlns:p14="http://schemas.microsoft.com/office/powerpoint/2010/main" val="142792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CEB111-6EBF-8925-49C3-21A5EF87D1ED}"/>
              </a:ext>
            </a:extLst>
          </p:cNvPr>
          <p:cNvSpPr txBox="1"/>
          <p:nvPr/>
        </p:nvSpPr>
        <p:spPr>
          <a:xfrm>
            <a:off x="6354108" y="899517"/>
            <a:ext cx="1877437" cy="31390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A09455-FE2B-9577-C179-63894B0709E6}"/>
              </a:ext>
            </a:extLst>
          </p:cNvPr>
          <p:cNvSpPr txBox="1"/>
          <p:nvPr/>
        </p:nvSpPr>
        <p:spPr>
          <a:xfrm>
            <a:off x="8058766" y="1047750"/>
            <a:ext cx="861774" cy="29908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ちゅう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A240D0-77A3-523C-0E8B-32DA7437CBFB}"/>
              </a:ext>
            </a:extLst>
          </p:cNvPr>
          <p:cNvSpPr txBox="1"/>
          <p:nvPr/>
        </p:nvSpPr>
        <p:spPr>
          <a:xfrm>
            <a:off x="3537952" y="2471142"/>
            <a:ext cx="1877437" cy="463450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飛行士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2B76AB-27EB-A3B2-6DF0-77374914C6BE}"/>
              </a:ext>
            </a:extLst>
          </p:cNvPr>
          <p:cNvSpPr txBox="1"/>
          <p:nvPr/>
        </p:nvSpPr>
        <p:spPr>
          <a:xfrm>
            <a:off x="5234226" y="2850058"/>
            <a:ext cx="861774" cy="3876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こう　し</a:t>
            </a:r>
          </a:p>
        </p:txBody>
      </p:sp>
    </p:spTree>
    <p:extLst>
      <p:ext uri="{BB962C8B-B14F-4D97-AF65-F5344CB8AC3E}">
        <p14:creationId xmlns:p14="http://schemas.microsoft.com/office/powerpoint/2010/main" val="6344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41806D-3071-7C30-0755-8D70ACBBE94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87730-8E97-48DB-96F8-7F9ADCB6D3CE}"/>
              </a:ext>
            </a:extLst>
          </p:cNvPr>
          <p:cNvSpPr txBox="1"/>
          <p:nvPr/>
        </p:nvSpPr>
        <p:spPr>
          <a:xfrm>
            <a:off x="6550091" y="133097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</p:spTree>
    <p:extLst>
      <p:ext uri="{BB962C8B-B14F-4D97-AF65-F5344CB8AC3E}">
        <p14:creationId xmlns:p14="http://schemas.microsoft.com/office/powerpoint/2010/main" val="325461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CF74C1-D7D7-F918-E2E7-A96C1F9E940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災害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82AE9C-F1F1-0D2D-0D73-2D590488207B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　がい</a:t>
            </a:r>
          </a:p>
        </p:txBody>
      </p:sp>
    </p:spTree>
    <p:extLst>
      <p:ext uri="{BB962C8B-B14F-4D97-AF65-F5344CB8AC3E}">
        <p14:creationId xmlns:p14="http://schemas.microsoft.com/office/powerpoint/2010/main" val="267313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CF74C1-D7D7-F918-E2E7-A96C1F9E940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82AE9C-F1F1-0D2D-0D73-2D590488207B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　いん</a:t>
            </a:r>
          </a:p>
        </p:txBody>
      </p:sp>
    </p:spTree>
    <p:extLst>
      <p:ext uri="{BB962C8B-B14F-4D97-AF65-F5344CB8AC3E}">
        <p14:creationId xmlns:p14="http://schemas.microsoft.com/office/powerpoint/2010/main" val="241997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816904-7815-55A1-1399-B18B6076DD1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ADA140-6F80-04C4-B605-6CC9C4F214C2}"/>
              </a:ext>
            </a:extLst>
          </p:cNvPr>
          <p:cNvSpPr txBox="1"/>
          <p:nvPr/>
        </p:nvSpPr>
        <p:spPr>
          <a:xfrm>
            <a:off x="6885842" y="1191418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み</a:t>
            </a:r>
          </a:p>
        </p:txBody>
      </p:sp>
    </p:spTree>
    <p:extLst>
      <p:ext uri="{BB962C8B-B14F-4D97-AF65-F5344CB8AC3E}">
        <p14:creationId xmlns:p14="http://schemas.microsoft.com/office/powerpoint/2010/main" val="281689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7CD29C-E3E4-ADAF-6374-8013C40F4D9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0ECA4E-0648-D318-B642-4032ECFBE170}"/>
              </a:ext>
            </a:extLst>
          </p:cNvPr>
          <p:cNvSpPr txBox="1"/>
          <p:nvPr/>
        </p:nvSpPr>
        <p:spPr>
          <a:xfrm>
            <a:off x="6888088" y="165098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　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236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528096-676E-3855-B701-67127162D2C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76CE6F-0E80-74A2-FC41-ECFC5938E197}"/>
              </a:ext>
            </a:extLst>
          </p:cNvPr>
          <p:cNvSpPr txBox="1"/>
          <p:nvPr/>
        </p:nvSpPr>
        <p:spPr>
          <a:xfrm>
            <a:off x="6771542" y="1803755"/>
            <a:ext cx="1200329" cy="9851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A2BDC7-03B2-6E10-A178-E34D3A0314C0}"/>
              </a:ext>
            </a:extLst>
          </p:cNvPr>
          <p:cNvSpPr txBox="1"/>
          <p:nvPr/>
        </p:nvSpPr>
        <p:spPr>
          <a:xfrm>
            <a:off x="6771541" y="4331255"/>
            <a:ext cx="1200329" cy="18257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</a:p>
        </p:txBody>
      </p:sp>
    </p:spTree>
    <p:extLst>
      <p:ext uri="{BB962C8B-B14F-4D97-AF65-F5344CB8AC3E}">
        <p14:creationId xmlns:p14="http://schemas.microsoft.com/office/powerpoint/2010/main" val="252124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4B99CA-AACE-B5E3-778A-499641E2C4D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危険性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D6B66-A7D4-0363-2421-112D451D99DF}"/>
              </a:ext>
            </a:extLst>
          </p:cNvPr>
          <p:cNvSpPr txBox="1"/>
          <p:nvPr/>
        </p:nvSpPr>
        <p:spPr>
          <a:xfrm>
            <a:off x="6511991" y="1492761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けん せい</a:t>
            </a:r>
          </a:p>
        </p:txBody>
      </p:sp>
    </p:spTree>
    <p:extLst>
      <p:ext uri="{BB962C8B-B14F-4D97-AF65-F5344CB8AC3E}">
        <p14:creationId xmlns:p14="http://schemas.microsoft.com/office/powerpoint/2010/main" val="176556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96288D-B3DC-F1AF-12C9-8A0132040A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A239B-4DB0-57D1-8FC6-B6A83B23E2F6}"/>
              </a:ext>
            </a:extLst>
          </p:cNvPr>
          <p:cNvSpPr txBox="1"/>
          <p:nvPr/>
        </p:nvSpPr>
        <p:spPr>
          <a:xfrm>
            <a:off x="6771542" y="1191419"/>
            <a:ext cx="1200329" cy="54352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　せつ</a:t>
            </a:r>
          </a:p>
        </p:txBody>
      </p:sp>
    </p:spTree>
    <p:extLst>
      <p:ext uri="{BB962C8B-B14F-4D97-AF65-F5344CB8AC3E}">
        <p14:creationId xmlns:p14="http://schemas.microsoft.com/office/powerpoint/2010/main" val="268877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358B5F-AA23-1528-38F1-DAB98ADD28C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8C3925-6F95-EB04-AD92-5B6F058DA035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</a:p>
        </p:txBody>
      </p:sp>
    </p:spTree>
    <p:extLst>
      <p:ext uri="{BB962C8B-B14F-4D97-AF65-F5344CB8AC3E}">
        <p14:creationId xmlns:p14="http://schemas.microsoft.com/office/powerpoint/2010/main" val="170324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080FD2-A855-4A7C-22B8-E2890E4BEE3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A6BB9F-409D-58EF-F0F4-F0807F85C628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 し</a:t>
            </a:r>
          </a:p>
        </p:txBody>
      </p:sp>
    </p:spTree>
    <p:extLst>
      <p:ext uri="{BB962C8B-B14F-4D97-AF65-F5344CB8AC3E}">
        <p14:creationId xmlns:p14="http://schemas.microsoft.com/office/powerpoint/2010/main" val="213363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F3B7C9-4C60-AEC1-BF45-9379B7C2C7E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2DA896-CF90-721C-A16D-BCCAFE49CCA0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ざつ　だん</a:t>
            </a:r>
          </a:p>
        </p:txBody>
      </p:sp>
    </p:spTree>
    <p:extLst>
      <p:ext uri="{BB962C8B-B14F-4D97-AF65-F5344CB8AC3E}">
        <p14:creationId xmlns:p14="http://schemas.microsoft.com/office/powerpoint/2010/main" val="395438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1173A2-EFC7-AC86-9EC3-18AE4A0A82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酸味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9C3737-9958-2105-007E-A406FAF55028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 み</a:t>
            </a:r>
          </a:p>
        </p:txBody>
      </p:sp>
    </p:spTree>
    <p:extLst>
      <p:ext uri="{BB962C8B-B14F-4D97-AF65-F5344CB8AC3E}">
        <p14:creationId xmlns:p14="http://schemas.microsoft.com/office/powerpoint/2010/main" val="11667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1E340B-C173-9E52-AEBF-4B6E69976E9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DBEFBC-06BB-8348-E705-F857D60197D1}"/>
              </a:ext>
            </a:extLst>
          </p:cNvPr>
          <p:cNvSpPr txBox="1"/>
          <p:nvPr/>
        </p:nvSpPr>
        <p:spPr>
          <a:xfrm>
            <a:off x="6771542" y="159420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 しょう</a:t>
            </a:r>
          </a:p>
        </p:txBody>
      </p:sp>
    </p:spTree>
    <p:extLst>
      <p:ext uri="{BB962C8B-B14F-4D97-AF65-F5344CB8AC3E}">
        <p14:creationId xmlns:p14="http://schemas.microsoft.com/office/powerpoint/2010/main" val="210443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4A970-E1AC-10E4-9F08-8ECE8D5EE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地域の魅力を伝えよう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59C5D7-3099-4741-21DA-8F30E03B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4F838B-8C25-3106-B23B-BAE58D4E4E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F9A87B-25C7-5906-74D0-46AD652347A7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せい</a:t>
            </a:r>
          </a:p>
        </p:txBody>
      </p:sp>
    </p:spTree>
    <p:extLst>
      <p:ext uri="{BB962C8B-B14F-4D97-AF65-F5344CB8AC3E}">
        <p14:creationId xmlns:p14="http://schemas.microsoft.com/office/powerpoint/2010/main" val="55221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4A970-E1AC-10E4-9F08-8ECE8D5EE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地域の魅力を伝えよう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59C5D7-3099-4741-21DA-8F30E03B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82B749-5FD6-B495-E32C-785C54748B4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E5D204-1196-CFFF-AE43-9FA1943CEDCF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　しき</a:t>
            </a:r>
          </a:p>
        </p:txBody>
      </p:sp>
    </p:spTree>
    <p:extLst>
      <p:ext uri="{BB962C8B-B14F-4D97-AF65-F5344CB8AC3E}">
        <p14:creationId xmlns:p14="http://schemas.microsoft.com/office/powerpoint/2010/main" val="74109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E1E671-4031-0A83-F141-90216A97F4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D724A2-3643-685A-1110-B4E4185647A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D6FA99B-CD37-FCE1-C80D-4B4A4A596854}"/>
              </a:ext>
            </a:extLst>
          </p:cNvPr>
          <p:cNvSpPr txBox="1"/>
          <p:nvPr/>
        </p:nvSpPr>
        <p:spPr>
          <a:xfrm>
            <a:off x="6607240" y="50199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</p:spTree>
    <p:extLst>
      <p:ext uri="{BB962C8B-B14F-4D97-AF65-F5344CB8AC3E}">
        <p14:creationId xmlns:p14="http://schemas.microsoft.com/office/powerpoint/2010/main" val="417099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986153-48BD-7F8E-FFE0-53057DF2C35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5F1C7D-BE4F-186D-1579-3C4A45BB7093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けつ</a:t>
            </a:r>
          </a:p>
        </p:txBody>
      </p:sp>
    </p:spTree>
    <p:extLst>
      <p:ext uri="{BB962C8B-B14F-4D97-AF65-F5344CB8AC3E}">
        <p14:creationId xmlns:p14="http://schemas.microsoft.com/office/powerpoint/2010/main" val="33954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68E8AE-3256-1DC7-C31A-939EDAF899C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0C3259-6432-37BE-8CE4-A7AE7337B52C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 ひ</a:t>
            </a:r>
          </a:p>
        </p:txBody>
      </p:sp>
    </p:spTree>
    <p:extLst>
      <p:ext uri="{BB962C8B-B14F-4D97-AF65-F5344CB8AC3E}">
        <p14:creationId xmlns:p14="http://schemas.microsoft.com/office/powerpoint/2010/main" val="131087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7DB682-66DB-878F-7538-24EB4E38BC3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B9E512-371A-1F3A-6BBD-3C9ABC0313EB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 が</a:t>
            </a:r>
          </a:p>
        </p:txBody>
      </p:sp>
    </p:spTree>
    <p:extLst>
      <p:ext uri="{BB962C8B-B14F-4D97-AF65-F5344CB8AC3E}">
        <p14:creationId xmlns:p14="http://schemas.microsoft.com/office/powerpoint/2010/main" val="146447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BBB37B-716C-4DB8-C150-CCA3C85068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2ABC52-FE48-FFBA-03B3-26CDA0917496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しん</a:t>
            </a:r>
          </a:p>
        </p:txBody>
      </p:sp>
    </p:spTree>
    <p:extLst>
      <p:ext uri="{BB962C8B-B14F-4D97-AF65-F5344CB8AC3E}">
        <p14:creationId xmlns:p14="http://schemas.microsoft.com/office/powerpoint/2010/main" val="3250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72508-782A-525D-90B1-9002FB8971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CF6278-7963-D4C6-1337-4F1262817B18}"/>
              </a:ext>
            </a:extLst>
          </p:cNvPr>
          <p:cNvSpPr txBox="1"/>
          <p:nvPr/>
        </p:nvSpPr>
        <p:spPr>
          <a:xfrm>
            <a:off x="6638192" y="13846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ぱん</a:t>
            </a:r>
          </a:p>
        </p:txBody>
      </p:sp>
    </p:spTree>
    <p:extLst>
      <p:ext uri="{BB962C8B-B14F-4D97-AF65-F5344CB8AC3E}">
        <p14:creationId xmlns:p14="http://schemas.microsoft.com/office/powerpoint/2010/main" val="121534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F35019-1504-7D8C-71DE-153B20D596D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勢い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B11819-4CD4-234F-B126-562B45322648}"/>
              </a:ext>
            </a:extLst>
          </p:cNvPr>
          <p:cNvSpPr txBox="1"/>
          <p:nvPr/>
        </p:nvSpPr>
        <p:spPr>
          <a:xfrm>
            <a:off x="6733442" y="1191418"/>
            <a:ext cx="1200329" cy="29015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いきお</a:t>
            </a:r>
          </a:p>
        </p:txBody>
      </p:sp>
    </p:spTree>
    <p:extLst>
      <p:ext uri="{BB962C8B-B14F-4D97-AF65-F5344CB8AC3E}">
        <p14:creationId xmlns:p14="http://schemas.microsoft.com/office/powerpoint/2010/main" val="394655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6C36CA-944B-3E3E-E8A8-BCCB7A27D435}"/>
              </a:ext>
            </a:extLst>
          </p:cNvPr>
          <p:cNvSpPr txBox="1"/>
          <p:nvPr/>
        </p:nvSpPr>
        <p:spPr>
          <a:xfrm>
            <a:off x="6354108" y="899517"/>
            <a:ext cx="1877437" cy="31390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織り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28C067-554A-7389-5E75-AF3E5077628C}"/>
              </a:ext>
            </a:extLst>
          </p:cNvPr>
          <p:cNvSpPr txBox="1"/>
          <p:nvPr/>
        </p:nvSpPr>
        <p:spPr>
          <a:xfrm>
            <a:off x="8058766" y="1230900"/>
            <a:ext cx="861774" cy="75645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B65E38-2CFB-E5D9-AEEB-9798AAFF20E8}"/>
              </a:ext>
            </a:extLst>
          </p:cNvPr>
          <p:cNvSpPr txBox="1"/>
          <p:nvPr/>
        </p:nvSpPr>
        <p:spPr>
          <a:xfrm>
            <a:off x="3537952" y="2471142"/>
            <a:ext cx="1877437" cy="463450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交ぜる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0632F1-B309-7A1F-9591-428993DD188A}"/>
              </a:ext>
            </a:extLst>
          </p:cNvPr>
          <p:cNvSpPr txBox="1"/>
          <p:nvPr/>
        </p:nvSpPr>
        <p:spPr>
          <a:xfrm>
            <a:off x="5234226" y="2850058"/>
            <a:ext cx="861774" cy="3876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</p:spTree>
    <p:extLst>
      <p:ext uri="{BB962C8B-B14F-4D97-AF65-F5344CB8AC3E}">
        <p14:creationId xmlns:p14="http://schemas.microsoft.com/office/powerpoint/2010/main" val="175680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8E7A7D-33C9-0FC3-2DC7-FFE907B50E3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A8D46B-5A29-2F17-3B0F-81247AA9C0BD}"/>
              </a:ext>
            </a:extLst>
          </p:cNvPr>
          <p:cNvSpPr txBox="1"/>
          <p:nvPr/>
        </p:nvSpPr>
        <p:spPr>
          <a:xfrm>
            <a:off x="6511991" y="1492761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こう ぶん</a:t>
            </a:r>
          </a:p>
        </p:txBody>
      </p:sp>
    </p:spTree>
    <p:extLst>
      <p:ext uri="{BB962C8B-B14F-4D97-AF65-F5344CB8AC3E}">
        <p14:creationId xmlns:p14="http://schemas.microsoft.com/office/powerpoint/2010/main" val="325400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E895FB-BD85-4F80-549C-7FDB3CF481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F7B54B-7A4B-D70C-075F-E8A4EF214F44}"/>
              </a:ext>
            </a:extLst>
          </p:cNvPr>
          <p:cNvSpPr txBox="1"/>
          <p:nvPr/>
        </p:nvSpPr>
        <p:spPr>
          <a:xfrm>
            <a:off x="66000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えん</a:t>
            </a:r>
          </a:p>
        </p:txBody>
      </p:sp>
    </p:spTree>
    <p:extLst>
      <p:ext uri="{BB962C8B-B14F-4D97-AF65-F5344CB8AC3E}">
        <p14:creationId xmlns:p14="http://schemas.microsoft.com/office/powerpoint/2010/main" val="355208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AA7691-A440-A34C-AFCE-E40CFB7A44F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7BFF23-6161-3CA4-48FA-53ABE03221B9}"/>
              </a:ext>
            </a:extLst>
          </p:cNvPr>
          <p:cNvSpPr txBox="1"/>
          <p:nvPr/>
        </p:nvSpPr>
        <p:spPr>
          <a:xfrm>
            <a:off x="6619142" y="2051405"/>
            <a:ext cx="1200329" cy="43684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　し</a:t>
            </a:r>
          </a:p>
        </p:txBody>
      </p:sp>
    </p:spTree>
    <p:extLst>
      <p:ext uri="{BB962C8B-B14F-4D97-AF65-F5344CB8AC3E}">
        <p14:creationId xmlns:p14="http://schemas.microsoft.com/office/powerpoint/2010/main" val="129128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41CEAD-31B4-FF84-6CBE-A4B421FADC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6AAAFC-18F2-94C1-D3C6-654D6EA5B398}"/>
              </a:ext>
            </a:extLst>
          </p:cNvPr>
          <p:cNvSpPr txBox="1"/>
          <p:nvPr/>
        </p:nvSpPr>
        <p:spPr>
          <a:xfrm>
            <a:off x="6830938" y="1632796"/>
            <a:ext cx="1200329" cy="47838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すう</a:t>
            </a:r>
          </a:p>
        </p:txBody>
      </p:sp>
    </p:spTree>
    <p:extLst>
      <p:ext uri="{BB962C8B-B14F-4D97-AF65-F5344CB8AC3E}">
        <p14:creationId xmlns:p14="http://schemas.microsoft.com/office/powerpoint/2010/main" val="68244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C3D3FC-C1C3-E1E2-6514-B5F3103D6EC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2A1C74-70C5-1012-D7EB-48167FE00283}"/>
              </a:ext>
            </a:extLst>
          </p:cNvPr>
          <p:cNvSpPr txBox="1"/>
          <p:nvPr/>
        </p:nvSpPr>
        <p:spPr>
          <a:xfrm>
            <a:off x="6657242" y="174660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　 し</a:t>
            </a:r>
          </a:p>
        </p:txBody>
      </p:sp>
    </p:spTree>
    <p:extLst>
      <p:ext uri="{BB962C8B-B14F-4D97-AF65-F5344CB8AC3E}">
        <p14:creationId xmlns:p14="http://schemas.microsoft.com/office/powerpoint/2010/main" val="176591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FB348C-F79E-1C8C-45A2-425C1A0A676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5E590E-E8BB-B708-C9D5-8CEEF66B35CC}"/>
              </a:ext>
            </a:extLst>
          </p:cNvPr>
          <p:cNvSpPr txBox="1"/>
          <p:nvPr/>
        </p:nvSpPr>
        <p:spPr>
          <a:xfrm>
            <a:off x="6600092" y="1191418"/>
            <a:ext cx="1200329" cy="26729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</p:spTree>
    <p:extLst>
      <p:ext uri="{BB962C8B-B14F-4D97-AF65-F5344CB8AC3E}">
        <p14:creationId xmlns:p14="http://schemas.microsoft.com/office/powerpoint/2010/main" val="332615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0D9BFC-0806-35C5-6A01-EFDFF3C8E6A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34A9C1-F6EB-47FD-0960-8C784FB06F30}"/>
              </a:ext>
            </a:extLst>
          </p:cNvPr>
          <p:cNvSpPr txBox="1"/>
          <p:nvPr/>
        </p:nvSpPr>
        <p:spPr>
          <a:xfrm>
            <a:off x="66381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せい</a:t>
            </a:r>
          </a:p>
        </p:txBody>
      </p:sp>
    </p:spTree>
    <p:extLst>
      <p:ext uri="{BB962C8B-B14F-4D97-AF65-F5344CB8AC3E}">
        <p14:creationId xmlns:p14="http://schemas.microsoft.com/office/powerpoint/2010/main" val="268206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4DC918-D2C3-D733-931F-E5446AFF12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4BCA8A-0183-D0C0-836E-5BB2307B0BFE}"/>
              </a:ext>
            </a:extLst>
          </p:cNvPr>
          <p:cNvSpPr txBox="1"/>
          <p:nvPr/>
        </p:nvSpPr>
        <p:spPr>
          <a:xfrm>
            <a:off x="6600092" y="133131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　ば</a:t>
            </a:r>
          </a:p>
        </p:txBody>
      </p:sp>
    </p:spTree>
    <p:extLst>
      <p:ext uri="{BB962C8B-B14F-4D97-AF65-F5344CB8AC3E}">
        <p14:creationId xmlns:p14="http://schemas.microsoft.com/office/powerpoint/2010/main" val="308038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4B3D81-368F-BDD2-A63B-77A4818BA3B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任せる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BA6755-E70E-CED0-8218-EEBAD49B2620}"/>
              </a:ext>
            </a:extLst>
          </p:cNvPr>
          <p:cNvSpPr txBox="1"/>
          <p:nvPr/>
        </p:nvSpPr>
        <p:spPr>
          <a:xfrm>
            <a:off x="6473891" y="101270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まか</a:t>
            </a:r>
          </a:p>
        </p:txBody>
      </p:sp>
    </p:spTree>
    <p:extLst>
      <p:ext uri="{BB962C8B-B14F-4D97-AF65-F5344CB8AC3E}">
        <p14:creationId xmlns:p14="http://schemas.microsoft.com/office/powerpoint/2010/main" val="163320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B0C9E4-1A77-EC91-07E4-70A079A7D97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736877-F226-917B-8CEA-FE49A0317202}"/>
              </a:ext>
            </a:extLst>
          </p:cNvPr>
          <p:cNvSpPr txBox="1"/>
          <p:nvPr/>
        </p:nvSpPr>
        <p:spPr>
          <a:xfrm>
            <a:off x="66000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　ぞう</a:t>
            </a:r>
          </a:p>
        </p:txBody>
      </p:sp>
    </p:spTree>
    <p:extLst>
      <p:ext uri="{BB962C8B-B14F-4D97-AF65-F5344CB8AC3E}">
        <p14:creationId xmlns:p14="http://schemas.microsoft.com/office/powerpoint/2010/main" val="352902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5752F6-E4F7-5BA9-35ED-5B52700FE6D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招待状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0B7A4F-1775-2425-27E0-3FB30FA45E5E}"/>
              </a:ext>
            </a:extLst>
          </p:cNvPr>
          <p:cNvSpPr txBox="1"/>
          <p:nvPr/>
        </p:nvSpPr>
        <p:spPr>
          <a:xfrm>
            <a:off x="6590870" y="1062504"/>
            <a:ext cx="923330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たい じょう</a:t>
            </a:r>
          </a:p>
        </p:txBody>
      </p:sp>
    </p:spTree>
    <p:extLst>
      <p:ext uri="{BB962C8B-B14F-4D97-AF65-F5344CB8AC3E}">
        <p14:creationId xmlns:p14="http://schemas.microsoft.com/office/powerpoint/2010/main" val="11366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55635F-5F49-B72C-B615-C70A05BCF149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思いの外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AEC262-6447-CEE8-5F42-E3F4FD228A71}"/>
              </a:ext>
            </a:extLst>
          </p:cNvPr>
          <p:cNvSpPr txBox="1"/>
          <p:nvPr/>
        </p:nvSpPr>
        <p:spPr>
          <a:xfrm>
            <a:off x="6534766" y="888000"/>
            <a:ext cx="861774" cy="15656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D37485-8FF4-ABE5-A775-4EBF8ABE9C68}"/>
              </a:ext>
            </a:extLst>
          </p:cNvPr>
          <p:cNvSpPr txBox="1"/>
          <p:nvPr/>
        </p:nvSpPr>
        <p:spPr>
          <a:xfrm>
            <a:off x="6534766" y="5071380"/>
            <a:ext cx="861774" cy="15656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ほか</a:t>
            </a:r>
          </a:p>
        </p:txBody>
      </p:sp>
    </p:spTree>
    <p:extLst>
      <p:ext uri="{BB962C8B-B14F-4D97-AF65-F5344CB8AC3E}">
        <p14:creationId xmlns:p14="http://schemas.microsoft.com/office/powerpoint/2010/main" val="313233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082178-84AC-4B26-1210-807AC8B99EE2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息を殺す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CC5AE7-87C6-7708-CB19-090FE8CFE232}"/>
              </a:ext>
            </a:extLst>
          </p:cNvPr>
          <p:cNvSpPr txBox="1"/>
          <p:nvPr/>
        </p:nvSpPr>
        <p:spPr>
          <a:xfrm>
            <a:off x="6534766" y="888000"/>
            <a:ext cx="861774" cy="15656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3D30C1-8978-32BA-B4E5-579C80A389B6}"/>
              </a:ext>
            </a:extLst>
          </p:cNvPr>
          <p:cNvSpPr txBox="1"/>
          <p:nvPr/>
        </p:nvSpPr>
        <p:spPr>
          <a:xfrm>
            <a:off x="6534766" y="3756838"/>
            <a:ext cx="861774" cy="15656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</a:p>
        </p:txBody>
      </p:sp>
    </p:spTree>
    <p:extLst>
      <p:ext uri="{BB962C8B-B14F-4D97-AF65-F5344CB8AC3E}">
        <p14:creationId xmlns:p14="http://schemas.microsoft.com/office/powerpoint/2010/main" val="63066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F5E829-9573-4606-3FE0-646B232EDA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態度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D3CF94-5AE2-4AD1-D0C3-BBFA7207B766}"/>
              </a:ext>
            </a:extLst>
          </p:cNvPr>
          <p:cNvSpPr txBox="1"/>
          <p:nvPr/>
        </p:nvSpPr>
        <p:spPr>
          <a:xfrm>
            <a:off x="66000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2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44FC5B-6F81-BE90-5902-5A4130F6803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73AE68-E5FD-5077-74D6-F6BB73F1B54C}"/>
              </a:ext>
            </a:extLst>
          </p:cNvPr>
          <p:cNvSpPr txBox="1"/>
          <p:nvPr/>
        </p:nvSpPr>
        <p:spPr>
          <a:xfrm>
            <a:off x="6735688" y="1191418"/>
            <a:ext cx="1200329" cy="47838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　じ</a:t>
            </a:r>
          </a:p>
        </p:txBody>
      </p:sp>
    </p:spTree>
    <p:extLst>
      <p:ext uri="{BB962C8B-B14F-4D97-AF65-F5344CB8AC3E}">
        <p14:creationId xmlns:p14="http://schemas.microsoft.com/office/powerpoint/2010/main" val="91867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E4EAF2-044D-CCEC-2A13-487012021427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仮定する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5FA944-6560-E6F0-76BC-85F9FA2337A5}"/>
              </a:ext>
            </a:extLst>
          </p:cNvPr>
          <p:cNvSpPr txBox="1"/>
          <p:nvPr/>
        </p:nvSpPr>
        <p:spPr>
          <a:xfrm>
            <a:off x="6534766" y="1162498"/>
            <a:ext cx="861774" cy="25943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てい</a:t>
            </a:r>
          </a:p>
        </p:txBody>
      </p:sp>
    </p:spTree>
    <p:extLst>
      <p:ext uri="{BB962C8B-B14F-4D97-AF65-F5344CB8AC3E}">
        <p14:creationId xmlns:p14="http://schemas.microsoft.com/office/powerpoint/2010/main" val="88203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CDD5B3-9AB8-DC0A-FA03-414067CBB0C6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断定する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600EF1-601A-4115-E5E6-A3479A4685BC}"/>
              </a:ext>
            </a:extLst>
          </p:cNvPr>
          <p:cNvSpPr txBox="1"/>
          <p:nvPr/>
        </p:nvSpPr>
        <p:spPr>
          <a:xfrm>
            <a:off x="6595726" y="979618"/>
            <a:ext cx="861774" cy="32799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 </a:t>
            </a:r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</a:p>
        </p:txBody>
      </p:sp>
    </p:spTree>
    <p:extLst>
      <p:ext uri="{BB962C8B-B14F-4D97-AF65-F5344CB8AC3E}">
        <p14:creationId xmlns:p14="http://schemas.microsoft.com/office/powerpoint/2010/main" val="240377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C01181-A9AC-5E19-1C23-08B9835CC1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判断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50C54C-BD72-723C-79E5-3F6FAE78DA2B}"/>
              </a:ext>
            </a:extLst>
          </p:cNvPr>
          <p:cNvSpPr txBox="1"/>
          <p:nvPr/>
        </p:nvSpPr>
        <p:spPr>
          <a:xfrm>
            <a:off x="66000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だん</a:t>
            </a:r>
          </a:p>
        </p:txBody>
      </p:sp>
    </p:spTree>
    <p:extLst>
      <p:ext uri="{BB962C8B-B14F-4D97-AF65-F5344CB8AC3E}">
        <p14:creationId xmlns:p14="http://schemas.microsoft.com/office/powerpoint/2010/main" val="40220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2DDA9D-4B18-DAE6-5388-68F85DD8AA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9989A1-7434-DC81-88A7-A61885E54A4E}"/>
              </a:ext>
            </a:extLst>
          </p:cNvPr>
          <p:cNvSpPr txBox="1"/>
          <p:nvPr/>
        </p:nvSpPr>
        <p:spPr>
          <a:xfrm>
            <a:off x="6584852" y="181899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　  そく</a:t>
            </a:r>
          </a:p>
        </p:txBody>
      </p:sp>
    </p:spTree>
    <p:extLst>
      <p:ext uri="{BB962C8B-B14F-4D97-AF65-F5344CB8AC3E}">
        <p14:creationId xmlns:p14="http://schemas.microsoft.com/office/powerpoint/2010/main" val="86787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128BCD-1A2E-C3B1-660E-6B4F808594C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DB8BED-6883-1759-90E3-4E5BD99985E1}"/>
              </a:ext>
            </a:extLst>
          </p:cNvPr>
          <p:cNvSpPr txBox="1"/>
          <p:nvPr/>
        </p:nvSpPr>
        <p:spPr>
          <a:xfrm>
            <a:off x="6584852" y="1252378"/>
            <a:ext cx="1200329" cy="27176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B7053C-C6E5-7A98-C535-550E43E68CDB}"/>
              </a:ext>
            </a:extLst>
          </p:cNvPr>
          <p:cNvSpPr txBox="1"/>
          <p:nvPr/>
        </p:nvSpPr>
        <p:spPr>
          <a:xfrm>
            <a:off x="6584851" y="4224178"/>
            <a:ext cx="1200329" cy="1785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6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204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A297B0-9047-7A7A-0928-1BFA05A957B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常に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3A19B0-5058-BAD6-8CBF-240524B9EC3A}"/>
              </a:ext>
            </a:extLst>
          </p:cNvPr>
          <p:cNvSpPr txBox="1"/>
          <p:nvPr/>
        </p:nvSpPr>
        <p:spPr>
          <a:xfrm>
            <a:off x="6638192" y="1511459"/>
            <a:ext cx="1200329" cy="21004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つね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723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AF5F64-0DA5-1CF4-83AF-5DAF4DED129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30FD7A-845F-B8D2-51BE-FDE103F5D41F}"/>
              </a:ext>
            </a:extLst>
          </p:cNvPr>
          <p:cNvSpPr txBox="1"/>
          <p:nvPr/>
        </p:nvSpPr>
        <p:spPr>
          <a:xfrm>
            <a:off x="66000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きん</a:t>
            </a:r>
          </a:p>
        </p:txBody>
      </p:sp>
    </p:spTree>
    <p:extLst>
      <p:ext uri="{BB962C8B-B14F-4D97-AF65-F5344CB8AC3E}">
        <p14:creationId xmlns:p14="http://schemas.microsoft.com/office/powerpoint/2010/main" val="307417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4280CC-B572-B993-1425-456760FD373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14BD77-CDC3-FDA7-7321-9F7398E9CC79}"/>
              </a:ext>
            </a:extLst>
          </p:cNvPr>
          <p:cNvSpPr txBox="1"/>
          <p:nvPr/>
        </p:nvSpPr>
        <p:spPr>
          <a:xfrm>
            <a:off x="6584852" y="181899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 けん</a:t>
            </a:r>
          </a:p>
        </p:txBody>
      </p:sp>
    </p:spTree>
    <p:extLst>
      <p:ext uri="{BB962C8B-B14F-4D97-AF65-F5344CB8AC3E}">
        <p14:creationId xmlns:p14="http://schemas.microsoft.com/office/powerpoint/2010/main" val="23139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CE1FB8-B7BF-B86C-61A4-976265DC3E9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7CBE70-605E-41BB-CDB7-2495DB448CDE}"/>
              </a:ext>
            </a:extLst>
          </p:cNvPr>
          <p:cNvSpPr txBox="1"/>
          <p:nvPr/>
        </p:nvSpPr>
        <p:spPr>
          <a:xfrm>
            <a:off x="6554372" y="21466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 こ</a:t>
            </a:r>
          </a:p>
        </p:txBody>
      </p:sp>
    </p:spTree>
    <p:extLst>
      <p:ext uri="{BB962C8B-B14F-4D97-AF65-F5344CB8AC3E}">
        <p14:creationId xmlns:p14="http://schemas.microsoft.com/office/powerpoint/2010/main" val="27461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D18E52-A609-8153-6C61-E356FBD1C01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E0C15D-5DE5-2A4E-9B78-E4E9F0CDB8CF}"/>
              </a:ext>
            </a:extLst>
          </p:cNvPr>
          <p:cNvSpPr txBox="1"/>
          <p:nvPr/>
        </p:nvSpPr>
        <p:spPr>
          <a:xfrm>
            <a:off x="65619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じ</a:t>
            </a:r>
          </a:p>
        </p:txBody>
      </p:sp>
    </p:spTree>
    <p:extLst>
      <p:ext uri="{BB962C8B-B14F-4D97-AF65-F5344CB8AC3E}">
        <p14:creationId xmlns:p14="http://schemas.microsoft.com/office/powerpoint/2010/main" val="303437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521639-A20D-E2C6-3B10-70C15F7126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C3E1E7-55BD-FFD4-F428-6E8FF7D5EDFB}"/>
              </a:ext>
            </a:extLst>
          </p:cNvPr>
          <p:cNvSpPr txBox="1"/>
          <p:nvPr/>
        </p:nvSpPr>
        <p:spPr>
          <a:xfrm>
            <a:off x="6811888" y="1839119"/>
            <a:ext cx="1200329" cy="35710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ぜっ　く</a:t>
            </a:r>
          </a:p>
        </p:txBody>
      </p:sp>
    </p:spTree>
    <p:extLst>
      <p:ext uri="{BB962C8B-B14F-4D97-AF65-F5344CB8AC3E}">
        <p14:creationId xmlns:p14="http://schemas.microsoft.com/office/powerpoint/2010/main" val="292269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EC41AA-B0A5-6588-FCA6-445900DCC7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編集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2A2ADE-91AE-354B-B923-E3A7C520F9F6}"/>
              </a:ext>
            </a:extLst>
          </p:cNvPr>
          <p:cNvSpPr txBox="1"/>
          <p:nvPr/>
        </p:nvSpPr>
        <p:spPr>
          <a:xfrm>
            <a:off x="6645812" y="1572460"/>
            <a:ext cx="1200329" cy="52855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 しゅう</a:t>
            </a:r>
          </a:p>
        </p:txBody>
      </p:sp>
    </p:spTree>
    <p:extLst>
      <p:ext uri="{BB962C8B-B14F-4D97-AF65-F5344CB8AC3E}">
        <p14:creationId xmlns:p14="http://schemas.microsoft.com/office/powerpoint/2010/main" val="204130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55A555-2888-17B5-B364-3D5A03C67B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EF08EB-2F0C-1B05-92A4-E6FF8D9BFF9C}"/>
              </a:ext>
            </a:extLst>
          </p:cNvPr>
          <p:cNvSpPr txBox="1"/>
          <p:nvPr/>
        </p:nvSpPr>
        <p:spPr>
          <a:xfrm>
            <a:off x="6493412" y="1191418"/>
            <a:ext cx="1200329" cy="5450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かん</a:t>
            </a:r>
          </a:p>
        </p:txBody>
      </p:sp>
    </p:spTree>
    <p:extLst>
      <p:ext uri="{BB962C8B-B14F-4D97-AF65-F5344CB8AC3E}">
        <p14:creationId xmlns:p14="http://schemas.microsoft.com/office/powerpoint/2010/main" val="259306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08F6A7-0BB6-97DB-F0C5-07D1649D7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未知へ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E6A961-859E-BF9B-AC6E-5B31F4106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B7518B-6B15-C3BA-D10D-17FD577EAC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31A82A-47FC-1187-A1D4-1C6B77951103}"/>
              </a:ext>
            </a:extLst>
          </p:cNvPr>
          <p:cNvSpPr txBox="1"/>
          <p:nvPr/>
        </p:nvSpPr>
        <p:spPr>
          <a:xfrm>
            <a:off x="6607712" y="1508761"/>
            <a:ext cx="1200329" cy="48615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 しょう</a:t>
            </a:r>
          </a:p>
        </p:txBody>
      </p:sp>
    </p:spTree>
    <p:extLst>
      <p:ext uri="{BB962C8B-B14F-4D97-AF65-F5344CB8AC3E}">
        <p14:creationId xmlns:p14="http://schemas.microsoft.com/office/powerpoint/2010/main" val="40895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E146D-0144-C26C-5FBB-F407A913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心の動きを短歌で表そう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3931AE-FAFC-E0EA-9242-401483F1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279CF1-8E7F-6248-3D47-8511E00BD2F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062DDA-F11F-B594-DA38-94CCCB6D6B44}"/>
              </a:ext>
            </a:extLst>
          </p:cNvPr>
          <p:cNvSpPr txBox="1"/>
          <p:nvPr/>
        </p:nvSpPr>
        <p:spPr>
          <a:xfrm>
            <a:off x="6584852" y="181899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</p:spTree>
    <p:extLst>
      <p:ext uri="{BB962C8B-B14F-4D97-AF65-F5344CB8AC3E}">
        <p14:creationId xmlns:p14="http://schemas.microsoft.com/office/powerpoint/2010/main" val="13604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E146D-0144-C26C-5FBB-F407A913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心の動きを短歌で表そう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3931AE-FAFC-E0EA-9242-401483F1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CBFF9B-85E3-600E-36F6-B1D6557FEB5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65804D-2F0F-DA47-AFAE-E58B9C9BC25B}"/>
              </a:ext>
            </a:extLst>
          </p:cNvPr>
          <p:cNvSpPr txBox="1"/>
          <p:nvPr/>
        </p:nvSpPr>
        <p:spPr>
          <a:xfrm>
            <a:off x="6493412" y="1191418"/>
            <a:ext cx="1200329" cy="5450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せい</a:t>
            </a:r>
          </a:p>
        </p:txBody>
      </p:sp>
    </p:spTree>
    <p:extLst>
      <p:ext uri="{BB962C8B-B14F-4D97-AF65-F5344CB8AC3E}">
        <p14:creationId xmlns:p14="http://schemas.microsoft.com/office/powerpoint/2010/main" val="417502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E146D-0144-C26C-5FBB-F407A913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心の動きを短歌で表そう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3931AE-FAFC-E0EA-9242-401483F1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AA2056-4B6B-CA27-8931-1F848BB9808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適切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9894D2-C1C7-DCF9-B22C-6A2B6AA9FF44}"/>
              </a:ext>
            </a:extLst>
          </p:cNvPr>
          <p:cNvSpPr txBox="1"/>
          <p:nvPr/>
        </p:nvSpPr>
        <p:spPr>
          <a:xfrm>
            <a:off x="66000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　せつ</a:t>
            </a:r>
          </a:p>
        </p:txBody>
      </p:sp>
    </p:spTree>
    <p:extLst>
      <p:ext uri="{BB962C8B-B14F-4D97-AF65-F5344CB8AC3E}">
        <p14:creationId xmlns:p14="http://schemas.microsoft.com/office/powerpoint/2010/main" val="199967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E146D-0144-C26C-5FBB-F407A913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心の動きを短歌で表そう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3931AE-FAFC-E0EA-9242-401483F1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95B976-6312-0686-CF83-019E390CA1D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C93920-5C75-7530-D6D0-D925CB0B7A32}"/>
              </a:ext>
            </a:extLst>
          </p:cNvPr>
          <p:cNvSpPr txBox="1"/>
          <p:nvPr/>
        </p:nvSpPr>
        <p:spPr>
          <a:xfrm>
            <a:off x="6493412" y="1191418"/>
            <a:ext cx="1200329" cy="5450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じょ</a:t>
            </a:r>
          </a:p>
        </p:txBody>
      </p:sp>
    </p:spTree>
    <p:extLst>
      <p:ext uri="{BB962C8B-B14F-4D97-AF65-F5344CB8AC3E}">
        <p14:creationId xmlns:p14="http://schemas.microsoft.com/office/powerpoint/2010/main" val="62576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7DAD3-CE37-E626-135A-FE7E45AF1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問題を解決するために話し合おう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F0A0F2-A946-BD71-48F5-15A002433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35A1B1-A0B6-97CF-0AC3-E1F75E254E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解決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D64E30-AAE8-C8E1-11D4-EE97B5778C78}"/>
              </a:ext>
            </a:extLst>
          </p:cNvPr>
          <p:cNvSpPr txBox="1"/>
          <p:nvPr/>
        </p:nvSpPr>
        <p:spPr>
          <a:xfrm>
            <a:off x="66000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</p:spTree>
    <p:extLst>
      <p:ext uri="{BB962C8B-B14F-4D97-AF65-F5344CB8AC3E}">
        <p14:creationId xmlns:p14="http://schemas.microsoft.com/office/powerpoint/2010/main" val="55162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7DAD3-CE37-E626-135A-FE7E45AF1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問題を解決するために話し合おう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F0A0F2-A946-BD71-48F5-15A002433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3FD1E0-D037-9074-6A49-147214AAE7D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64D319-5E50-AD67-252D-C02D66DBCC96}"/>
              </a:ext>
            </a:extLst>
          </p:cNvPr>
          <p:cNvSpPr txBox="1"/>
          <p:nvPr/>
        </p:nvSpPr>
        <p:spPr>
          <a:xfrm>
            <a:off x="6668672" y="1971395"/>
            <a:ext cx="1200329" cy="10080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</a:t>
            </a:r>
          </a:p>
        </p:txBody>
      </p:sp>
    </p:spTree>
    <p:extLst>
      <p:ext uri="{BB962C8B-B14F-4D97-AF65-F5344CB8AC3E}">
        <p14:creationId xmlns:p14="http://schemas.microsoft.com/office/powerpoint/2010/main" val="197313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C0FF45-AE74-F5A1-6424-4CD7DDF83EC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資格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29C5F6-FB07-D2BE-FD6C-DF76E6807502}"/>
              </a:ext>
            </a:extLst>
          </p:cNvPr>
          <p:cNvSpPr txBox="1"/>
          <p:nvPr/>
        </p:nvSpPr>
        <p:spPr>
          <a:xfrm>
            <a:off x="6584852" y="181899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 かく</a:t>
            </a:r>
          </a:p>
        </p:txBody>
      </p:sp>
    </p:spTree>
    <p:extLst>
      <p:ext uri="{BB962C8B-B14F-4D97-AF65-F5344CB8AC3E}">
        <p14:creationId xmlns:p14="http://schemas.microsoft.com/office/powerpoint/2010/main" val="159405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1ABFB2-84C0-2F45-9DE7-D021C8424D17}"/>
              </a:ext>
            </a:extLst>
          </p:cNvPr>
          <p:cNvSpPr txBox="1"/>
          <p:nvPr/>
        </p:nvSpPr>
        <p:spPr>
          <a:xfrm>
            <a:off x="7276976" y="2180951"/>
            <a:ext cx="1661993" cy="2572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14AFE97-695E-291D-F79B-585969CCD35E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</a:t>
            </a:r>
          </a:p>
        </p:txBody>
      </p:sp>
    </p:spTree>
    <p:extLst>
      <p:ext uri="{BB962C8B-B14F-4D97-AF65-F5344CB8AC3E}">
        <p14:creationId xmlns:p14="http://schemas.microsoft.com/office/powerpoint/2010/main" val="50196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9BFC4F-574B-045B-7FE2-E95577A7CA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B6FE8E-BA27-B99B-5C49-311FE05209C3}"/>
              </a:ext>
            </a:extLst>
          </p:cNvPr>
          <p:cNvSpPr txBox="1"/>
          <p:nvPr/>
        </p:nvSpPr>
        <p:spPr>
          <a:xfrm>
            <a:off x="66000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がく</a:t>
            </a:r>
          </a:p>
        </p:txBody>
      </p:sp>
    </p:spTree>
    <p:extLst>
      <p:ext uri="{BB962C8B-B14F-4D97-AF65-F5344CB8AC3E}">
        <p14:creationId xmlns:p14="http://schemas.microsoft.com/office/powerpoint/2010/main" val="101426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B38B68-3582-41A3-30DA-B72D889D57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貸す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E564ED-9969-3B07-5332-FE6064D4A350}"/>
              </a:ext>
            </a:extLst>
          </p:cNvPr>
          <p:cNvSpPr txBox="1"/>
          <p:nvPr/>
        </p:nvSpPr>
        <p:spPr>
          <a:xfrm>
            <a:off x="6668672" y="1971395"/>
            <a:ext cx="1200329" cy="10080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741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7AAA3C-98BD-B33F-32E4-9DAC377F9EA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9B9D0E-BBE0-9E82-7B31-A46CBCA293AF}"/>
              </a:ext>
            </a:extLst>
          </p:cNvPr>
          <p:cNvSpPr txBox="1"/>
          <p:nvPr/>
        </p:nvSpPr>
        <p:spPr>
          <a:xfrm>
            <a:off x="6473891" y="101270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</a:p>
        </p:txBody>
      </p:sp>
    </p:spTree>
    <p:extLst>
      <p:ext uri="{BB962C8B-B14F-4D97-AF65-F5344CB8AC3E}">
        <p14:creationId xmlns:p14="http://schemas.microsoft.com/office/powerpoint/2010/main" val="47649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903740-671D-5880-8974-3994E1901A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4A6B02-FC5B-15B8-077D-51E938CEC402}"/>
              </a:ext>
            </a:extLst>
          </p:cNvPr>
          <p:cNvSpPr txBox="1"/>
          <p:nvPr/>
        </p:nvSpPr>
        <p:spPr>
          <a:xfrm>
            <a:off x="659247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</a:p>
        </p:txBody>
      </p:sp>
    </p:spTree>
    <p:extLst>
      <p:ext uri="{BB962C8B-B14F-4D97-AF65-F5344CB8AC3E}">
        <p14:creationId xmlns:p14="http://schemas.microsoft.com/office/powerpoint/2010/main" val="325356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309B90-0F5D-1D55-5D9B-98FD0EC91A10}"/>
              </a:ext>
            </a:extLst>
          </p:cNvPr>
          <p:cNvSpPr txBox="1"/>
          <p:nvPr/>
        </p:nvSpPr>
        <p:spPr>
          <a:xfrm>
            <a:off x="7238876" y="2132856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9E2446ED-560D-5AAF-82D7-FC8A135FEED9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9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B78C2C-1A38-4547-12A5-D7A17E59E00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D1514F-BC94-83D7-85F8-64750C17A82D}"/>
              </a:ext>
            </a:extLst>
          </p:cNvPr>
          <p:cNvSpPr txBox="1"/>
          <p:nvPr/>
        </p:nvSpPr>
        <p:spPr>
          <a:xfrm>
            <a:off x="65619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 ぞ</a:t>
            </a:r>
          </a:p>
        </p:txBody>
      </p:sp>
    </p:spTree>
    <p:extLst>
      <p:ext uri="{BB962C8B-B14F-4D97-AF65-F5344CB8AC3E}">
        <p14:creationId xmlns:p14="http://schemas.microsoft.com/office/powerpoint/2010/main" val="243703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34E2EE-8BC1-725C-B2E0-E88776132A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A1F46C-5DF3-E5D6-138E-CDB29C6FC9AC}"/>
              </a:ext>
            </a:extLst>
          </p:cNvPr>
          <p:cNvSpPr txBox="1"/>
          <p:nvPr/>
        </p:nvSpPr>
        <p:spPr>
          <a:xfrm>
            <a:off x="6779707" y="2313176"/>
            <a:ext cx="1200329" cy="27845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2635E4B-590B-F9CE-63ED-067809E6C190}"/>
              </a:ext>
            </a:extLst>
          </p:cNvPr>
          <p:cNvGrpSpPr/>
          <p:nvPr/>
        </p:nvGrpSpPr>
        <p:grpSpPr>
          <a:xfrm>
            <a:off x="211435" y="4856450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843E5555-0244-54BB-3B7D-27A368FBCCB5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EC6E5A7-BCC5-82CC-1313-21217F7FD2B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/>
                <a:t>特別な読み方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6767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B85823-F25A-796E-13E3-A9995BD67B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述語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766C11-1B54-2C32-49FF-3565EDB0CF87}"/>
              </a:ext>
            </a:extLst>
          </p:cNvPr>
          <p:cNvSpPr txBox="1"/>
          <p:nvPr/>
        </p:nvSpPr>
        <p:spPr>
          <a:xfrm>
            <a:off x="6645812" y="13465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じゅつ　ご</a:t>
            </a:r>
          </a:p>
        </p:txBody>
      </p:sp>
    </p:spTree>
    <p:extLst>
      <p:ext uri="{BB962C8B-B14F-4D97-AF65-F5344CB8AC3E}">
        <p14:creationId xmlns:p14="http://schemas.microsoft.com/office/powerpoint/2010/main" val="398245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E0C541-974A-6A4C-AF19-3A63847E91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91322B-28BE-045B-FFA8-E5BBB4483080}"/>
              </a:ext>
            </a:extLst>
          </p:cNvPr>
          <p:cNvSpPr txBox="1"/>
          <p:nvPr/>
        </p:nvSpPr>
        <p:spPr>
          <a:xfrm>
            <a:off x="6729632" y="4135475"/>
            <a:ext cx="1200329" cy="1899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E70739B-0899-230D-8C77-79E9A144FFEA}"/>
              </a:ext>
            </a:extLst>
          </p:cNvPr>
          <p:cNvSpPr txBox="1"/>
          <p:nvPr/>
        </p:nvSpPr>
        <p:spPr>
          <a:xfrm>
            <a:off x="6668671" y="1521815"/>
            <a:ext cx="1200329" cy="17907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</a:p>
        </p:txBody>
      </p:sp>
    </p:spTree>
    <p:extLst>
      <p:ext uri="{BB962C8B-B14F-4D97-AF65-F5344CB8AC3E}">
        <p14:creationId xmlns:p14="http://schemas.microsoft.com/office/powerpoint/2010/main" val="239269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900F8B-0B93-175E-7295-EADF10A13E4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5DAD47-B94E-19E6-02A5-24ADBE1A27D6}"/>
              </a:ext>
            </a:extLst>
          </p:cNvPr>
          <p:cNvSpPr txBox="1"/>
          <p:nvPr/>
        </p:nvSpPr>
        <p:spPr>
          <a:xfrm>
            <a:off x="656199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　がい</a:t>
            </a:r>
          </a:p>
        </p:txBody>
      </p:sp>
    </p:spTree>
    <p:extLst>
      <p:ext uri="{BB962C8B-B14F-4D97-AF65-F5344CB8AC3E}">
        <p14:creationId xmlns:p14="http://schemas.microsoft.com/office/powerpoint/2010/main" val="155257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BF32CBB5-1890-421E-AFC8-AA27CA84DEBB}"/>
</file>

<file path=customXml/itemProps2.xml><?xml version="1.0" encoding="utf-8"?>
<ds:datastoreItem xmlns:ds="http://schemas.openxmlformats.org/officeDocument/2006/customXml" ds:itemID="{6D8B6565-EA6E-4DFB-BBA4-583C37935B1E}"/>
</file>

<file path=customXml/itemProps3.xml><?xml version="1.0" encoding="utf-8"?>
<ds:datastoreItem xmlns:ds="http://schemas.openxmlformats.org/officeDocument/2006/customXml" ds:itemID="{62F5D59E-B406-4BBE-B447-BA40E51ECF09}"/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1001</Words>
  <Application>Microsoft Office PowerPoint</Application>
  <PresentationFormat>ワイド画面</PresentationFormat>
  <Paragraphs>469</Paragraphs>
  <Slides>109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109</vt:i4>
      </vt:variant>
    </vt:vector>
  </HeadingPairs>
  <TitlesOfParts>
    <vt:vector size="115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図書館へ行こう</vt:lpstr>
      <vt:lpstr>図書館へ行こう</vt:lpstr>
      <vt:lpstr>図書館へ行こう</vt:lpstr>
      <vt:lpstr>図書館へ行こう</vt:lpstr>
      <vt:lpstr>図書館へ行こう</vt:lpstr>
      <vt:lpstr>知りたいことを聞き出そう</vt:lpstr>
      <vt:lpstr>知りたいことを聞き出そう</vt:lpstr>
      <vt:lpstr>知りたいことを聞き出そう</vt:lpstr>
      <vt:lpstr>知りたいことを聞き出そう</vt:lpstr>
      <vt:lpstr>知りたいことを聞き出そう</vt:lpstr>
      <vt:lpstr>敬語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漢字を使おう　2</vt:lpstr>
      <vt:lpstr>漢字を使おう　2</vt:lpstr>
      <vt:lpstr>漢字を使おう　2</vt:lpstr>
      <vt:lpstr>漢字を使おう　2</vt:lpstr>
      <vt:lpstr>漢字を使おう　2</vt:lpstr>
      <vt:lpstr>地域の魅力を伝えよう</vt:lpstr>
      <vt:lpstr>地域の魅力を伝えよう</vt:lpstr>
      <vt:lpstr>漢字の成り立ち</vt:lpstr>
      <vt:lpstr>漢字の成り立ち</vt:lpstr>
      <vt:lpstr>漢字の成り立ち</vt:lpstr>
      <vt:lpstr>漢字の成り立ち</vt:lpstr>
      <vt:lpstr>漢字の成り立ち</vt:lpstr>
      <vt:lpstr>いにしえの言葉に親しもう</vt:lpstr>
      <vt:lpstr>いにしえの言葉に親しもう</vt:lpstr>
      <vt:lpstr>いにしえの言葉に親しもう</vt:lpstr>
      <vt:lpstr>いにしえの言葉に親しもう</vt:lpstr>
      <vt:lpstr>いにしえの言葉に親しもう</vt:lpstr>
      <vt:lpstr>世界で一番やかましい音</vt:lpstr>
      <vt:lpstr>世界で一番やかましい音</vt:lpstr>
      <vt:lpstr>世界で一番やかましい音</vt:lpstr>
      <vt:lpstr>世界で一番やかましい音</vt:lpstr>
      <vt:lpstr>世界で一番やかましい音</vt:lpstr>
      <vt:lpstr>漢字を使おう　3</vt:lpstr>
      <vt:lpstr>漢字を使おう　3</vt:lpstr>
      <vt:lpstr>漢字を使おう　3</vt:lpstr>
      <vt:lpstr>漢字を使おう　3</vt:lpstr>
      <vt:lpstr>漢字を使おう　3</vt:lpstr>
      <vt:lpstr>思考に関わる言葉</vt:lpstr>
      <vt:lpstr>思考に関わる言葉</vt:lpstr>
      <vt:lpstr>思考に関わる言葉</vt:lpstr>
      <vt:lpstr>思考に関わる言葉</vt:lpstr>
      <vt:lpstr>思考に関わる言葉</vt:lpstr>
      <vt:lpstr>新聞記事を読み比べよう</vt:lpstr>
      <vt:lpstr>新聞記事を読み比べよう</vt:lpstr>
      <vt:lpstr>新聞記事を読み比べよう</vt:lpstr>
      <vt:lpstr>新聞記事を読み比べよう</vt:lpstr>
      <vt:lpstr>新聞記事を読み比べよう</vt:lpstr>
      <vt:lpstr>新聞記事を読み比べよう</vt:lpstr>
      <vt:lpstr>新聞記事を読み比べよう</vt:lpstr>
      <vt:lpstr>未知へ</vt:lpstr>
      <vt:lpstr>心の動きを短歌で表そう</vt:lpstr>
      <vt:lpstr>心の動きを短歌で表そう</vt:lpstr>
      <vt:lpstr>心の動きを短歌で表そう</vt:lpstr>
      <vt:lpstr>心の動きを短歌で表そう</vt:lpstr>
      <vt:lpstr>問題を解決するために話し合おう</vt:lpstr>
      <vt:lpstr>問題を解決するために話し合おう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179</cp:revision>
  <dcterms:created xsi:type="dcterms:W3CDTF">2024-02-21T00:58:29Z</dcterms:created>
  <dcterms:modified xsi:type="dcterms:W3CDTF">2024-06-19T04:40:47Z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