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15"/>
  </p:notesMasterIdLst>
  <p:handoutMasterIdLst>
    <p:handoutMasterId r:id="rId116"/>
  </p:handoutMasterIdLst>
  <p:sldIdLst>
    <p:sldId id="676" r:id="rId2"/>
    <p:sldId id="677" r:id="rId3"/>
    <p:sldId id="678" r:id="rId4"/>
    <p:sldId id="679" r:id="rId5"/>
    <p:sldId id="680" r:id="rId6"/>
    <p:sldId id="681" r:id="rId7"/>
    <p:sldId id="682" r:id="rId8"/>
    <p:sldId id="683" r:id="rId9"/>
    <p:sldId id="684" r:id="rId10"/>
    <p:sldId id="685" r:id="rId11"/>
    <p:sldId id="686" r:id="rId12"/>
    <p:sldId id="687" r:id="rId13"/>
    <p:sldId id="688" r:id="rId14"/>
    <p:sldId id="689" r:id="rId15"/>
    <p:sldId id="690" r:id="rId16"/>
    <p:sldId id="691" r:id="rId17"/>
    <p:sldId id="692" r:id="rId18"/>
    <p:sldId id="693" r:id="rId19"/>
    <p:sldId id="694" r:id="rId20"/>
    <p:sldId id="695" r:id="rId21"/>
    <p:sldId id="696" r:id="rId22"/>
    <p:sldId id="697" r:id="rId23"/>
    <p:sldId id="698" r:id="rId24"/>
    <p:sldId id="699" r:id="rId25"/>
    <p:sldId id="700" r:id="rId26"/>
    <p:sldId id="701" r:id="rId27"/>
    <p:sldId id="702" r:id="rId28"/>
    <p:sldId id="703" r:id="rId29"/>
    <p:sldId id="704" r:id="rId30"/>
    <p:sldId id="705" r:id="rId31"/>
    <p:sldId id="706" r:id="rId32"/>
    <p:sldId id="707" r:id="rId33"/>
    <p:sldId id="708" r:id="rId34"/>
    <p:sldId id="709" r:id="rId35"/>
    <p:sldId id="710" r:id="rId36"/>
    <p:sldId id="711" r:id="rId37"/>
    <p:sldId id="712" r:id="rId38"/>
    <p:sldId id="713" r:id="rId39"/>
    <p:sldId id="714" r:id="rId40"/>
    <p:sldId id="715" r:id="rId41"/>
    <p:sldId id="716" r:id="rId42"/>
    <p:sldId id="717" r:id="rId43"/>
    <p:sldId id="718" r:id="rId44"/>
    <p:sldId id="719" r:id="rId45"/>
    <p:sldId id="720" r:id="rId46"/>
    <p:sldId id="721" r:id="rId47"/>
    <p:sldId id="722" r:id="rId48"/>
    <p:sldId id="723" r:id="rId49"/>
    <p:sldId id="724" r:id="rId50"/>
    <p:sldId id="725" r:id="rId51"/>
    <p:sldId id="726" r:id="rId52"/>
    <p:sldId id="727" r:id="rId53"/>
    <p:sldId id="728" r:id="rId54"/>
    <p:sldId id="729" r:id="rId55"/>
    <p:sldId id="730" r:id="rId56"/>
    <p:sldId id="731" r:id="rId57"/>
    <p:sldId id="732" r:id="rId58"/>
    <p:sldId id="733" r:id="rId59"/>
    <p:sldId id="734" r:id="rId60"/>
    <p:sldId id="735" r:id="rId61"/>
    <p:sldId id="736" r:id="rId62"/>
    <p:sldId id="737" r:id="rId63"/>
    <p:sldId id="738" r:id="rId64"/>
    <p:sldId id="739" r:id="rId65"/>
    <p:sldId id="741" r:id="rId66"/>
    <p:sldId id="742" r:id="rId67"/>
    <p:sldId id="740" r:id="rId68"/>
    <p:sldId id="743" r:id="rId69"/>
    <p:sldId id="744" r:id="rId70"/>
    <p:sldId id="745" r:id="rId71"/>
    <p:sldId id="746" r:id="rId72"/>
    <p:sldId id="747" r:id="rId73"/>
    <p:sldId id="748" r:id="rId74"/>
    <p:sldId id="749" r:id="rId75"/>
    <p:sldId id="750" r:id="rId76"/>
    <p:sldId id="751" r:id="rId77"/>
    <p:sldId id="752" r:id="rId78"/>
    <p:sldId id="753" r:id="rId79"/>
    <p:sldId id="754" r:id="rId80"/>
    <p:sldId id="755" r:id="rId81"/>
    <p:sldId id="756" r:id="rId82"/>
    <p:sldId id="757" r:id="rId83"/>
    <p:sldId id="758" r:id="rId84"/>
    <p:sldId id="759" r:id="rId85"/>
    <p:sldId id="760" r:id="rId86"/>
    <p:sldId id="761" r:id="rId87"/>
    <p:sldId id="762" r:id="rId88"/>
    <p:sldId id="763" r:id="rId89"/>
    <p:sldId id="764" r:id="rId90"/>
    <p:sldId id="765" r:id="rId91"/>
    <p:sldId id="766" r:id="rId92"/>
    <p:sldId id="767" r:id="rId93"/>
    <p:sldId id="768" r:id="rId94"/>
    <p:sldId id="769" r:id="rId95"/>
    <p:sldId id="770" r:id="rId96"/>
    <p:sldId id="771" r:id="rId97"/>
    <p:sldId id="772" r:id="rId98"/>
    <p:sldId id="773" r:id="rId99"/>
    <p:sldId id="774" r:id="rId100"/>
    <p:sldId id="775" r:id="rId101"/>
    <p:sldId id="776" r:id="rId102"/>
    <p:sldId id="777" r:id="rId103"/>
    <p:sldId id="778" r:id="rId104"/>
    <p:sldId id="779" r:id="rId105"/>
    <p:sldId id="780" r:id="rId106"/>
    <p:sldId id="781" r:id="rId107"/>
    <p:sldId id="782" r:id="rId108"/>
    <p:sldId id="783" r:id="rId109"/>
    <p:sldId id="784" r:id="rId110"/>
    <p:sldId id="785" r:id="rId111"/>
    <p:sldId id="786" r:id="rId112"/>
    <p:sldId id="787" r:id="rId113"/>
    <p:sldId id="788" r:id="rId1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D63"/>
    <a:srgbClr val="32CD32"/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customXml" Target="../customXml/item3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customXml" Target="../customXml/item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47BD63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54.xml"/><Relationship Id="rId18" Type="http://schemas.openxmlformats.org/officeDocument/2006/relationships/image" Target="../media/image2.png"/><Relationship Id="rId3" Type="http://schemas.openxmlformats.org/officeDocument/2006/relationships/slide" Target="slide19.xml"/><Relationship Id="rId21" Type="http://schemas.openxmlformats.org/officeDocument/2006/relationships/slide" Target="slide89.xml"/><Relationship Id="rId7" Type="http://schemas.openxmlformats.org/officeDocument/2006/relationships/slide" Target="slide12.xml"/><Relationship Id="rId12" Type="http://schemas.openxmlformats.org/officeDocument/2006/relationships/slide" Target="slide52.xml"/><Relationship Id="rId17" Type="http://schemas.openxmlformats.org/officeDocument/2006/relationships/slide" Target="slide74.xml"/><Relationship Id="rId2" Type="http://schemas.openxmlformats.org/officeDocument/2006/relationships/slide" Target="slide82.xml"/><Relationship Id="rId16" Type="http://schemas.openxmlformats.org/officeDocument/2006/relationships/slide" Target="slide73.xml"/><Relationship Id="rId20" Type="http://schemas.openxmlformats.org/officeDocument/2006/relationships/slide" Target="slide7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slide" Target="slide50.xml"/><Relationship Id="rId5" Type="http://schemas.openxmlformats.org/officeDocument/2006/relationships/slide" Target="slide2.xml"/><Relationship Id="rId15" Type="http://schemas.openxmlformats.org/officeDocument/2006/relationships/slide" Target="slide64.xml"/><Relationship Id="rId23" Type="http://schemas.openxmlformats.org/officeDocument/2006/relationships/slide" Target="slide67.xml"/><Relationship Id="rId10" Type="http://schemas.openxmlformats.org/officeDocument/2006/relationships/slide" Target="slide41.xml"/><Relationship Id="rId19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slide" Target="slide30.xml"/><Relationship Id="rId14" Type="http://schemas.openxmlformats.org/officeDocument/2006/relationships/slide" Target="slide57.xml"/><Relationship Id="rId22" Type="http://schemas.openxmlformats.org/officeDocument/2006/relationships/slide" Target="slide9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A9D49CC-F1B5-9CA9-03D1-2FB8377F109E}"/>
              </a:ext>
            </a:extLst>
          </p:cNvPr>
          <p:cNvSpPr txBox="1"/>
          <p:nvPr/>
        </p:nvSpPr>
        <p:spPr>
          <a:xfrm>
            <a:off x="6289415" y="552152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同じ読み方の漢字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E600D26-2724-405A-99D6-E333638024D4}"/>
              </a:ext>
            </a:extLst>
          </p:cNvPr>
          <p:cNvSpPr txBox="1"/>
          <p:nvPr/>
        </p:nvSpPr>
        <p:spPr>
          <a:xfrm>
            <a:off x="93082" y="430138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じゅく語の意味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«ã´ã«å¥ã£ãæ ã®ã¤ã©ã¹ã">
            <a:extLst>
              <a:ext uri="{FF2B5EF4-FFF2-40B4-BE49-F238E27FC236}">
                <a16:creationId xmlns:a16="http://schemas.microsoft.com/office/drawing/2014/main" id="{A6A2E32F-F6AE-4788-A5C4-3E10C200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77" y="4437224"/>
            <a:ext cx="1325880" cy="110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7CAAD26-626F-43DB-860A-0786D788F3AB}"/>
              </a:ext>
            </a:extLst>
          </p:cNvPr>
          <p:cNvSpPr txBox="1"/>
          <p:nvPr/>
        </p:nvSpPr>
        <p:spPr>
          <a:xfrm>
            <a:off x="93082" y="2351201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くらしの中の和と洋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5A1B236-430A-4170-9B02-4A1B528D8489}"/>
              </a:ext>
            </a:extLst>
          </p:cNvPr>
          <p:cNvSpPr txBox="1"/>
          <p:nvPr/>
        </p:nvSpPr>
        <p:spPr>
          <a:xfrm>
            <a:off x="93082" y="2846506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「和と洋新聞」を作ろう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277E56D-6118-46C6-BBCF-16B43E641C07}"/>
              </a:ext>
            </a:extLst>
          </p:cNvPr>
          <p:cNvSpPr txBox="1"/>
          <p:nvPr/>
        </p:nvSpPr>
        <p:spPr>
          <a:xfrm>
            <a:off x="93082" y="3341811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つなぐ言葉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0115B1A-8AF9-41A2-B655-7B6E2FE2AE78}"/>
              </a:ext>
            </a:extLst>
          </p:cNvPr>
          <p:cNvSpPr txBox="1"/>
          <p:nvPr/>
        </p:nvSpPr>
        <p:spPr>
          <a:xfrm>
            <a:off x="93082" y="3846370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聞いてほしいな、こんな出来事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5BD36A2-CF69-4262-A12D-48F2F05D7BE8}"/>
              </a:ext>
            </a:extLst>
          </p:cNvPr>
          <p:cNvSpPr txBox="1"/>
          <p:nvPr/>
        </p:nvSpPr>
        <p:spPr>
          <a:xfrm>
            <a:off x="93082" y="478144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ごんぎつね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6CED37A-A136-4564-80AC-A160EA46AA22}"/>
              </a:ext>
            </a:extLst>
          </p:cNvPr>
          <p:cNvSpPr txBox="1"/>
          <p:nvPr/>
        </p:nvSpPr>
        <p:spPr>
          <a:xfrm>
            <a:off x="93082" y="5256270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漢字を使おう　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8EF7C4C-6084-4C27-8BA6-6876DBDD787C}"/>
              </a:ext>
            </a:extLst>
          </p:cNvPr>
          <p:cNvSpPr txBox="1"/>
          <p:nvPr/>
        </p:nvSpPr>
        <p:spPr>
          <a:xfrm>
            <a:off x="93082" y="570877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人物のせいかくと行動を表す言葉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A485198-C793-4B4A-BC8F-C71AC21407FA}"/>
              </a:ext>
            </a:extLst>
          </p:cNvPr>
          <p:cNvSpPr txBox="1"/>
          <p:nvPr/>
        </p:nvSpPr>
        <p:spPr>
          <a:xfrm>
            <a:off x="93082" y="6170440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言葉の意味と使い方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BDE04C04-AFF9-4FD0-B7A0-02A7D403D77E}"/>
              </a:ext>
            </a:extLst>
          </p:cNvPr>
          <p:cNvSpPr txBox="1"/>
          <p:nvPr/>
        </p:nvSpPr>
        <p:spPr>
          <a:xfrm>
            <a:off x="6289415" y="231555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百人一首に親しもう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ADA1D10-5277-44D6-BFA7-FA6CBDF24A92}"/>
              </a:ext>
            </a:extLst>
          </p:cNvPr>
          <p:cNvSpPr txBox="1"/>
          <p:nvPr/>
        </p:nvSpPr>
        <p:spPr>
          <a:xfrm>
            <a:off x="6289415" y="2795739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漢字を使おう　８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10786637-C20E-4407-990B-E72626693021}"/>
              </a:ext>
            </a:extLst>
          </p:cNvPr>
          <p:cNvSpPr txBox="1"/>
          <p:nvPr/>
        </p:nvSpPr>
        <p:spPr>
          <a:xfrm>
            <a:off x="6289415" y="329983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数え方を生み出そう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57AB2089-26D1-4E85-A551-E58FEDB9B1CF}"/>
              </a:ext>
            </a:extLst>
          </p:cNvPr>
          <p:cNvSpPr txBox="1"/>
          <p:nvPr/>
        </p:nvSpPr>
        <p:spPr>
          <a:xfrm>
            <a:off x="6289415" y="4134168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調べたことをほうこくしよう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D99DA0E5-84F1-4E00-AC70-DA18DF6D7D45}"/>
              </a:ext>
            </a:extLst>
          </p:cNvPr>
          <p:cNvSpPr txBox="1"/>
          <p:nvPr/>
        </p:nvSpPr>
        <p:spPr>
          <a:xfrm>
            <a:off x="6289415" y="4591253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漢字を使おう　１０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" name="Picture 2" descr="百人一首のイラスト">
            <a:extLst>
              <a:ext uri="{FF2B5EF4-FFF2-40B4-BE49-F238E27FC236}">
                <a16:creationId xmlns:a16="http://schemas.microsoft.com/office/drawing/2014/main" id="{58BBB7F7-B510-49EB-AE8B-47E607F00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565" y="1517674"/>
            <a:ext cx="1417084" cy="141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日本地図のイラスト（都道府県ごとに区切り）">
            <a:extLst>
              <a:ext uri="{FF2B5EF4-FFF2-40B4-BE49-F238E27FC236}">
                <a16:creationId xmlns:a16="http://schemas.microsoft.com/office/drawing/2014/main" id="{75EC7D67-8EE7-4ED5-A10D-9015B694B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457" y="4753952"/>
            <a:ext cx="1815461" cy="181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B8320B-75CC-DC60-A14F-D7EB0C582CE4}"/>
              </a:ext>
            </a:extLst>
          </p:cNvPr>
          <p:cNvSpPr txBox="1"/>
          <p:nvPr/>
        </p:nvSpPr>
        <p:spPr>
          <a:xfrm>
            <a:off x="6289415" y="5043758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都道府県の漢字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194EAE-54B5-8D68-5D4B-25CEB6073AA0}"/>
              </a:ext>
            </a:extLst>
          </p:cNvPr>
          <p:cNvSpPr txBox="1"/>
          <p:nvPr/>
        </p:nvSpPr>
        <p:spPr>
          <a:xfrm>
            <a:off x="6289415" y="5923505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世界一美しいぼくの村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000E74-C012-B1B1-358A-ACD9150C5A7A}"/>
              </a:ext>
            </a:extLst>
          </p:cNvPr>
          <p:cNvSpPr txBox="1"/>
          <p:nvPr/>
        </p:nvSpPr>
        <p:spPr>
          <a:xfrm>
            <a:off x="6289415" y="6401272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漢字を使おう　１１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hlinkClick r:id="rId23" action="ppaction://hlinksldjump"/>
            <a:extLst>
              <a:ext uri="{FF2B5EF4-FFF2-40B4-BE49-F238E27FC236}">
                <a16:creationId xmlns:a16="http://schemas.microsoft.com/office/drawing/2014/main" id="{3BAB291E-6CC6-0CCA-830F-9591BE3B02C6}"/>
              </a:ext>
            </a:extLst>
          </p:cNvPr>
          <p:cNvSpPr txBox="1"/>
          <p:nvPr/>
        </p:nvSpPr>
        <p:spPr>
          <a:xfrm>
            <a:off x="6289415" y="3722713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漢字を使おう　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088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B07E0-F918-9384-26A7-6DFF1303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「和と洋新聞」を作ろう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BCD23-B35D-D933-83E0-96C5B6F8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E422C1-89FD-D631-9083-32298893658F}"/>
              </a:ext>
            </a:extLst>
          </p:cNvPr>
          <p:cNvSpPr txBox="1"/>
          <p:nvPr/>
        </p:nvSpPr>
        <p:spPr>
          <a:xfrm>
            <a:off x="6152493" y="714236"/>
            <a:ext cx="1877437" cy="31290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無形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8DF696-45EE-8CE8-68EA-8B905EB8DE6E}"/>
              </a:ext>
            </a:extLst>
          </p:cNvPr>
          <p:cNvSpPr txBox="1"/>
          <p:nvPr/>
        </p:nvSpPr>
        <p:spPr>
          <a:xfrm>
            <a:off x="5177734" y="1388866"/>
            <a:ext cx="861774" cy="546913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 か   い　さん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9F46FB-2F9E-84EE-0CA4-FC5CC0BF4A15}"/>
              </a:ext>
            </a:extLst>
          </p:cNvPr>
          <p:cNvSpPr txBox="1"/>
          <p:nvPr/>
        </p:nvSpPr>
        <p:spPr>
          <a:xfrm>
            <a:off x="7787254" y="1079639"/>
            <a:ext cx="861774" cy="23493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  けい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9A5307-580B-1F92-BDC4-F9D2B3808BA0}"/>
              </a:ext>
            </a:extLst>
          </p:cNvPr>
          <p:cNvSpPr txBox="1"/>
          <p:nvPr/>
        </p:nvSpPr>
        <p:spPr>
          <a:xfrm>
            <a:off x="3539636" y="117348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文化遺産</a:t>
            </a:r>
          </a:p>
        </p:txBody>
      </p:sp>
    </p:spTree>
    <p:extLst>
      <p:ext uri="{BB962C8B-B14F-4D97-AF65-F5344CB8AC3E}">
        <p14:creationId xmlns:p14="http://schemas.microsoft.com/office/powerpoint/2010/main" val="175948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BE1ED3-F074-BDE5-F74F-BB23C53FFB87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47CC39-BA03-28B1-0372-76822FA93C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918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DDD9BC-E00D-D450-0406-438B98122F4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埼玉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A8756B-CCD7-90F6-4A5F-5677FA132ED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588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4074B9-813F-2324-CC5F-8569896E9D6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DC2299-3A9B-4BE0-7187-D43E8B4674E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4D164A-FAD1-4398-4347-3B7B1E660EEF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032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311A8C-A989-D780-4FDB-833405E1A7F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神奈川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42149F-290A-2BAB-71BC-16D822DC8AE2}"/>
              </a:ext>
            </a:extLst>
          </p:cNvPr>
          <p:cNvSpPr txBox="1"/>
          <p:nvPr/>
        </p:nvSpPr>
        <p:spPr>
          <a:xfrm>
            <a:off x="6752492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かながわ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53CEF4D-E01B-EB80-E782-C61F743A802D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E5D3AA87-96A9-3E7A-0279-5DE7A54638E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F1C85F8-DC2E-FD91-D668-38C9636935C5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89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725850-EB73-41AD-0BFD-F5B65A3472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滋賀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BD19B3-B0BE-3E7A-CD21-79BC88E9B902}"/>
              </a:ext>
            </a:extLst>
          </p:cNvPr>
          <p:cNvSpPr txBox="1"/>
          <p:nvPr/>
        </p:nvSpPr>
        <p:spPr>
          <a:xfrm>
            <a:off x="6840914" y="2746990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7512D60-7A5C-EC7B-1A54-B647A644CF14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65348858-117A-313C-29E8-869074E83D9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A68F813-36B8-35A0-04DA-40A8B9758912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308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86ECD4-79C1-5513-F3F2-62657608E87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BE4ECD-21F6-B4E7-DC51-457BF61A838B}"/>
              </a:ext>
            </a:extLst>
          </p:cNvPr>
          <p:cNvSpPr txBox="1"/>
          <p:nvPr/>
        </p:nvSpPr>
        <p:spPr>
          <a:xfrm>
            <a:off x="6906957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おおさか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8358E01-22CA-2797-4F5B-AA79B4636FE1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2A44786B-FCCA-9293-F6E6-EEADB24886F0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1A2628E-12B7-98BA-C8E4-EC6B974B48B3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07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C0E050-3E2D-1467-D988-D9DDCA70501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奈良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8F0463-215E-D039-670F-1A419754D48D}"/>
              </a:ext>
            </a:extLst>
          </p:cNvPr>
          <p:cNvSpPr txBox="1"/>
          <p:nvPr/>
        </p:nvSpPr>
        <p:spPr>
          <a:xfrm>
            <a:off x="6867808" y="2733543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1E81794-915D-7993-5E58-99D7E66AEA01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DE89F5F6-000B-7717-6AA9-652A87E0DA1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0390A00-7521-4753-1D9B-B9ED8122508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4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1AD276-6804-FD14-4609-A67A11E277C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3BC809-5B02-BB20-4451-9F2FE8A064EE}"/>
              </a:ext>
            </a:extLst>
          </p:cNvPr>
          <p:cNvSpPr txBox="1"/>
          <p:nvPr/>
        </p:nvSpPr>
        <p:spPr>
          <a:xfrm>
            <a:off x="6853169" y="1772816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とっとり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B95A3D6-4061-5DF6-7DF9-46D53FB2F0EA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23441A6-CDCA-50DC-35C3-A33F698DC7AD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28AD959-7C27-981E-3A5D-A1B07089C022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289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79D338-F472-E032-AE8F-7D34AC4CCC6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AC6E11-DB6F-6BDA-0D8F-004062EFE857}"/>
              </a:ext>
            </a:extLst>
          </p:cNvPr>
          <p:cNvSpPr txBox="1"/>
          <p:nvPr/>
        </p:nvSpPr>
        <p:spPr>
          <a:xfrm>
            <a:off x="6827774" y="227199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ひめ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A779C4B-E663-CE1E-F745-3299DB2A56DE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5D2CC877-03C9-FE2C-1A72-5E00A6666D6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4B25041-71EE-E3DE-EFD9-CC05C815CE3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473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775A59-CD97-752D-B0CD-3C37634AAD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2E63AC-E9A0-B7E5-664E-C08BBFB559A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C284DB-43F5-1C2E-F39E-6FABC3F3F452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073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B07E0-F918-9384-26A7-6DFF1303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「和と洋新聞」を作ろう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BCD23-B35D-D933-83E0-96C5B6F8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62F233-2DCD-A6CF-B733-F6C996ED2E54}"/>
              </a:ext>
            </a:extLst>
          </p:cNvPr>
          <p:cNvSpPr txBox="1"/>
          <p:nvPr/>
        </p:nvSpPr>
        <p:spPr>
          <a:xfrm>
            <a:off x="6152493" y="714236"/>
            <a:ext cx="1877437" cy="31290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農林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BA53A5-EADE-38E5-8FD9-BD1B81DF9AC6}"/>
              </a:ext>
            </a:extLst>
          </p:cNvPr>
          <p:cNvSpPr txBox="1"/>
          <p:nvPr/>
        </p:nvSpPr>
        <p:spPr>
          <a:xfrm>
            <a:off x="5174582" y="2278741"/>
            <a:ext cx="861774" cy="475488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さん しょう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217D08-625A-AD49-83B4-1ABE2379DB69}"/>
              </a:ext>
            </a:extLst>
          </p:cNvPr>
          <p:cNvSpPr txBox="1"/>
          <p:nvPr/>
        </p:nvSpPr>
        <p:spPr>
          <a:xfrm>
            <a:off x="7712028" y="876657"/>
            <a:ext cx="861774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 りん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874651-7F2D-0AD3-200E-52A754853262}"/>
              </a:ext>
            </a:extLst>
          </p:cNvPr>
          <p:cNvSpPr txBox="1"/>
          <p:nvPr/>
        </p:nvSpPr>
        <p:spPr>
          <a:xfrm>
            <a:off x="3495289" y="2192402"/>
            <a:ext cx="1877437" cy="45034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水産省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92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37BB60-90A6-6D94-AF90-20AD00B008D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D687BF-AF93-BF00-CFCD-D224041C729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さき</a:t>
            </a:r>
          </a:p>
        </p:txBody>
      </p:sp>
    </p:spTree>
    <p:extLst>
      <p:ext uri="{BB962C8B-B14F-4D97-AF65-F5344CB8AC3E}">
        <p14:creationId xmlns:p14="http://schemas.microsoft.com/office/powerpoint/2010/main" val="153838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B7DF1D-7912-5D24-8D21-6D8A62DB8C5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BB7E15-B6EE-E369-046C-602E2FDED7D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もと</a:t>
            </a:r>
          </a:p>
        </p:txBody>
      </p:sp>
    </p:spTree>
    <p:extLst>
      <p:ext uri="{BB962C8B-B14F-4D97-AF65-F5344CB8AC3E}">
        <p14:creationId xmlns:p14="http://schemas.microsoft.com/office/powerpoint/2010/main" val="402835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D6A72F-E43F-1F3D-5DC1-EFAD78DDA55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C7DA7F-B2B2-2922-803B-FD816D4EC9E0}"/>
              </a:ext>
            </a:extLst>
          </p:cNvPr>
          <p:cNvSpPr txBox="1"/>
          <p:nvPr/>
        </p:nvSpPr>
        <p:spPr>
          <a:xfrm>
            <a:off x="6906957" y="2131883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B401080-299A-19F9-C2C4-822E3B1E21C8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54B9D0CF-0E33-60CA-FD6E-6610623EBE9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DAD67C0-1DAF-4A46-D692-4F6169C8600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1D01CD0-44ED-B58A-1D58-6D9FDDF10935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08A15A4B-7804-4E4A-86AD-27296E2CCF27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0155ED5B-EAB2-6F4D-D64F-A151D4327E57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7F87EB4-4272-5635-3F2E-7A8418647B6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鹿児島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AD876B-C18E-64D9-027F-759B98079B5A}"/>
              </a:ext>
            </a:extLst>
          </p:cNvPr>
          <p:cNvSpPr txBox="1"/>
          <p:nvPr/>
        </p:nvSpPr>
        <p:spPr>
          <a:xfrm>
            <a:off x="6752492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かごしま</a:t>
            </a:r>
          </a:p>
        </p:txBody>
      </p:sp>
    </p:spTree>
    <p:extLst>
      <p:ext uri="{BB962C8B-B14F-4D97-AF65-F5344CB8AC3E}">
        <p14:creationId xmlns:p14="http://schemas.microsoft.com/office/powerpoint/2010/main" val="6514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5BEA11-4E78-B93B-F154-E74D15AEDE3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照明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F7A2E2-A1A0-B3B3-529F-2F7B9EB8DDB4}"/>
              </a:ext>
            </a:extLst>
          </p:cNvPr>
          <p:cNvSpPr txBox="1"/>
          <p:nvPr/>
        </p:nvSpPr>
        <p:spPr>
          <a:xfrm>
            <a:off x="6754109" y="101753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めい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677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E55AB0-E443-F8AD-6424-0B4ECC2470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DEF5D4-119E-3333-5997-88CFB36EF9C0}"/>
              </a:ext>
            </a:extLst>
          </p:cNvPr>
          <p:cNvSpPr txBox="1"/>
          <p:nvPr/>
        </p:nvSpPr>
        <p:spPr>
          <a:xfrm>
            <a:off x="6853169" y="108611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じつ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242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42B700-460E-8103-4505-C9A84942EB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試合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895189-39E7-83B4-1428-3761948F27FC}"/>
              </a:ext>
            </a:extLst>
          </p:cNvPr>
          <p:cNvSpPr txBox="1"/>
          <p:nvPr/>
        </p:nvSpPr>
        <p:spPr>
          <a:xfrm>
            <a:off x="6807449" y="19928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 　あい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57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8AB989-05A7-53FE-B4EC-964F755C7EE8}"/>
              </a:ext>
            </a:extLst>
          </p:cNvPr>
          <p:cNvSpPr txBox="1"/>
          <p:nvPr/>
        </p:nvSpPr>
        <p:spPr>
          <a:xfrm>
            <a:off x="6879442" y="231394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8E1EE0E-77FE-006D-D175-46DB08019330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</a:t>
            </a:r>
          </a:p>
        </p:txBody>
      </p:sp>
    </p:spTree>
    <p:extLst>
      <p:ext uri="{BB962C8B-B14F-4D97-AF65-F5344CB8AC3E}">
        <p14:creationId xmlns:p14="http://schemas.microsoft.com/office/powerpoint/2010/main" val="238308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D2DD-4CEA-04F9-8E48-8EFEC2A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つなぐ言葉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C2575C-DC97-F09C-9AE6-AAABFFED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0F52A6-A942-E936-1396-055CA25DD82D}"/>
              </a:ext>
            </a:extLst>
          </p:cNvPr>
          <p:cNvSpPr txBox="1"/>
          <p:nvPr/>
        </p:nvSpPr>
        <p:spPr>
          <a:xfrm>
            <a:off x="687944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しか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D5D3A4CF-B0A6-B029-63A3-048714B88036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</a:t>
            </a:r>
          </a:p>
        </p:txBody>
      </p:sp>
    </p:spTree>
    <p:extLst>
      <p:ext uri="{BB962C8B-B14F-4D97-AF65-F5344CB8AC3E}">
        <p14:creationId xmlns:p14="http://schemas.microsoft.com/office/powerpoint/2010/main" val="269266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B0919-0756-4C70-40F4-D20E386C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聞いてほしいな、こんな出来事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605208-B723-D932-7B41-E2D5A91C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F72D42-DED8-49B2-E2EB-EDFF04C021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残る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C1FE50-2697-B4E8-441F-BB9E543DAC30}"/>
              </a:ext>
            </a:extLst>
          </p:cNvPr>
          <p:cNvSpPr txBox="1"/>
          <p:nvPr/>
        </p:nvSpPr>
        <p:spPr>
          <a:xfrm>
            <a:off x="6731249" y="155093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680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B0919-0756-4C70-40F4-D20E386C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聞いてほしいな、こんな出来事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605208-B723-D932-7B41-E2D5A91C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F1F084-D84B-0881-EEDA-AFE7D8ECCA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299FED-FF37-BB87-AA17-013B5A978FF5}"/>
              </a:ext>
            </a:extLst>
          </p:cNvPr>
          <p:cNvSpPr txBox="1"/>
          <p:nvPr/>
        </p:nvSpPr>
        <p:spPr>
          <a:xfrm>
            <a:off x="6731249" y="192431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　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202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8363B8-D953-20C7-E804-A9D00D4EB49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E2B30C-553B-F1F7-7610-2EC28AD1A6C5}"/>
              </a:ext>
            </a:extLst>
          </p:cNvPr>
          <p:cNvSpPr txBox="1"/>
          <p:nvPr/>
        </p:nvSpPr>
        <p:spPr>
          <a:xfrm>
            <a:off x="6769349" y="147473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れい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507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B9C01A-094B-0DF3-5314-3E631BCACC4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衣食住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C05526-8E47-D6EE-33F0-1E544E76BB99}"/>
              </a:ext>
            </a:extLst>
          </p:cNvPr>
          <p:cNvSpPr txBox="1"/>
          <p:nvPr/>
        </p:nvSpPr>
        <p:spPr>
          <a:xfrm>
            <a:off x="6646217" y="2820412"/>
            <a:ext cx="923330" cy="19558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6353A3-769F-59F4-7315-53818BD7A081}"/>
              </a:ext>
            </a:extLst>
          </p:cNvPr>
          <p:cNvSpPr txBox="1"/>
          <p:nvPr/>
        </p:nvSpPr>
        <p:spPr>
          <a:xfrm>
            <a:off x="6646217" y="1520534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E4AC35-869E-04AF-8561-8ECE2BB92F85}"/>
              </a:ext>
            </a:extLst>
          </p:cNvPr>
          <p:cNvSpPr txBox="1"/>
          <p:nvPr/>
        </p:nvSpPr>
        <p:spPr>
          <a:xfrm>
            <a:off x="6646217" y="4807069"/>
            <a:ext cx="923330" cy="19558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6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904B97-BFE1-2C07-F936-6FB61698E34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414253-E48B-A38D-AEC7-7CC77048AB55}"/>
              </a:ext>
            </a:extLst>
          </p:cNvPr>
          <p:cNvSpPr txBox="1"/>
          <p:nvPr/>
        </p:nvSpPr>
        <p:spPr>
          <a:xfrm>
            <a:off x="6731249" y="171095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てい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114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06D2D8-598D-D8F9-1E35-D571470AA21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D09755-ACD4-46E0-283D-ACCE65040425}"/>
              </a:ext>
            </a:extLst>
          </p:cNvPr>
          <p:cNvSpPr txBox="1"/>
          <p:nvPr/>
        </p:nvSpPr>
        <p:spPr>
          <a:xfrm>
            <a:off x="6784589" y="205385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 せつ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857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A43234-9F37-AC85-4C02-C4A8717B90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BBFE12-92D3-C831-FDDA-502C409D2254}"/>
              </a:ext>
            </a:extLst>
          </p:cNvPr>
          <p:cNvSpPr txBox="1"/>
          <p:nvPr/>
        </p:nvSpPr>
        <p:spPr>
          <a:xfrm>
            <a:off x="6792209" y="178715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　 まん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02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4D188B-7DD1-4660-A41C-B81093853A1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未知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88295C-59A9-69C3-3032-2AE857A610A7}"/>
              </a:ext>
            </a:extLst>
          </p:cNvPr>
          <p:cNvSpPr txBox="1"/>
          <p:nvPr/>
        </p:nvSpPr>
        <p:spPr>
          <a:xfrm>
            <a:off x="6776969" y="1997839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　　ち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2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389B96-111E-5986-EEF0-6078B16CD8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24E3C5-F020-CC45-A588-4E8DA1F3ABE2}"/>
              </a:ext>
            </a:extLst>
          </p:cNvPr>
          <p:cNvSpPr txBox="1"/>
          <p:nvPr/>
        </p:nvSpPr>
        <p:spPr>
          <a:xfrm>
            <a:off x="6716009" y="19166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　　ぼ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086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A38670-580D-2660-B2FF-07978EDB2F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老木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B11698-FDB3-EE81-EC83-F064961B0A87}"/>
              </a:ext>
            </a:extLst>
          </p:cNvPr>
          <p:cNvSpPr txBox="1"/>
          <p:nvPr/>
        </p:nvSpPr>
        <p:spPr>
          <a:xfrm>
            <a:off x="6677909" y="143663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ぼく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247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0434C3-FE2E-FD3C-C2E4-ABB5D2814DB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良好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D020D2-9CC3-6241-8C93-11D341F5563D}"/>
              </a:ext>
            </a:extLst>
          </p:cNvPr>
          <p:cNvSpPr txBox="1"/>
          <p:nvPr/>
        </p:nvSpPr>
        <p:spPr>
          <a:xfrm>
            <a:off x="6754109" y="101753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ょう こう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719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96DC8C-AF92-77EA-39D3-110AB3F5874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2661DD-8CD8-298A-E1E4-C3F663839314}"/>
              </a:ext>
            </a:extLst>
          </p:cNvPr>
          <p:cNvSpPr txBox="1"/>
          <p:nvPr/>
        </p:nvSpPr>
        <p:spPr>
          <a:xfrm>
            <a:off x="6754109" y="101753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 りく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965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A3084A-AF4D-A1AA-6C01-13F84678BE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3EC764-B59F-3645-0C30-3402986CD465}"/>
              </a:ext>
            </a:extLst>
          </p:cNvPr>
          <p:cNvSpPr txBox="1"/>
          <p:nvPr/>
        </p:nvSpPr>
        <p:spPr>
          <a:xfrm>
            <a:off x="6693149" y="151283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ごん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277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9F4CB-E78D-2B8F-E5D2-8A6074E3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じゅく語の意味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5CEC5C-47EA-4764-74B1-D5A98E5E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A7D54D-99A9-EFF8-4AE1-6C97B5221B0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898C84-49B1-2518-72BB-C50F4D4028E2}"/>
              </a:ext>
            </a:extLst>
          </p:cNvPr>
          <p:cNvSpPr txBox="1"/>
          <p:nvPr/>
        </p:nvSpPr>
        <p:spPr>
          <a:xfrm>
            <a:off x="6693149" y="137567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67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540EE9-15EA-1425-C530-EFA9BDA7634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8F1208-5D88-2B1F-5ED9-FB9E081EB366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べい</a:t>
            </a:r>
          </a:p>
        </p:txBody>
      </p:sp>
    </p:spTree>
    <p:extLst>
      <p:ext uri="{BB962C8B-B14F-4D97-AF65-F5344CB8AC3E}">
        <p14:creationId xmlns:p14="http://schemas.microsoft.com/office/powerpoint/2010/main" val="112513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AF5DF3-D7D5-95BA-9CCD-94AC744CFF6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19860D-257E-7351-2832-21EE3DAE1C13}"/>
              </a:ext>
            </a:extLst>
          </p:cNvPr>
          <p:cNvSpPr txBox="1"/>
          <p:nvPr/>
        </p:nvSpPr>
        <p:spPr>
          <a:xfrm>
            <a:off x="6685529" y="40247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44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C88F09-8688-992D-1DBC-608D80B53F35}"/>
              </a:ext>
            </a:extLst>
          </p:cNvPr>
          <p:cNvSpPr txBox="1"/>
          <p:nvPr/>
        </p:nvSpPr>
        <p:spPr>
          <a:xfrm>
            <a:off x="5894728" y="747117"/>
            <a:ext cx="1877437" cy="460452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辺りの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282323-6237-D886-393A-C436AB2B4DA0}"/>
              </a:ext>
            </a:extLst>
          </p:cNvPr>
          <p:cNvSpPr txBox="1"/>
          <p:nvPr/>
        </p:nvSpPr>
        <p:spPr>
          <a:xfrm>
            <a:off x="5350856" y="5181600"/>
            <a:ext cx="861774" cy="132551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04C18B-DEAB-0237-E4F7-0662A8BC5F24}"/>
              </a:ext>
            </a:extLst>
          </p:cNvPr>
          <p:cNvSpPr txBox="1"/>
          <p:nvPr/>
        </p:nvSpPr>
        <p:spPr>
          <a:xfrm>
            <a:off x="7454263" y="909538"/>
            <a:ext cx="861774" cy="122084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4B0F83-23AF-004B-CC6E-3096ACD4AB50}"/>
              </a:ext>
            </a:extLst>
          </p:cNvPr>
          <p:cNvSpPr txBox="1"/>
          <p:nvPr/>
        </p:nvSpPr>
        <p:spPr>
          <a:xfrm>
            <a:off x="3744611" y="4973702"/>
            <a:ext cx="1877437" cy="160997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</a:p>
        </p:txBody>
      </p:sp>
    </p:spTree>
    <p:extLst>
      <p:ext uri="{BB962C8B-B14F-4D97-AF65-F5344CB8AC3E}">
        <p14:creationId xmlns:p14="http://schemas.microsoft.com/office/powerpoint/2010/main" val="254523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46CA52-73A9-D0B5-8E4C-559B4568DF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EDBD85-68D3-BA46-EE1A-279D3004A0A6}"/>
              </a:ext>
            </a:extLst>
          </p:cNvPr>
          <p:cNvSpPr txBox="1"/>
          <p:nvPr/>
        </p:nvSpPr>
        <p:spPr>
          <a:xfrm>
            <a:off x="6685529" y="193955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　 たね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82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C02D72-F727-34C5-C12B-CBDD8135BA15}"/>
              </a:ext>
            </a:extLst>
          </p:cNvPr>
          <p:cNvSpPr txBox="1"/>
          <p:nvPr/>
        </p:nvSpPr>
        <p:spPr>
          <a:xfrm>
            <a:off x="6161601" y="613588"/>
            <a:ext cx="1292662" cy="563082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ひゃくしょう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42293A-D0DE-B151-96D7-6F86C9A451E3}"/>
              </a:ext>
            </a:extLst>
          </p:cNvPr>
          <p:cNvSpPr txBox="1"/>
          <p:nvPr/>
        </p:nvSpPr>
        <p:spPr>
          <a:xfrm>
            <a:off x="5599513" y="5478780"/>
            <a:ext cx="861774" cy="132551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900057-7E5D-E9C9-D9DE-8D193B7E5D1E}"/>
              </a:ext>
            </a:extLst>
          </p:cNvPr>
          <p:cNvSpPr txBox="1"/>
          <p:nvPr/>
        </p:nvSpPr>
        <p:spPr>
          <a:xfrm>
            <a:off x="4003120" y="5110862"/>
            <a:ext cx="1877437" cy="160997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647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316EB0-A0F5-064C-B092-DDB7D83B02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井戸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0A9D6B-E7F1-2735-5E10-E04D2DA72584}"/>
              </a:ext>
            </a:extLst>
          </p:cNvPr>
          <p:cNvSpPr txBox="1"/>
          <p:nvPr/>
        </p:nvSpPr>
        <p:spPr>
          <a:xfrm>
            <a:off x="6685529" y="174143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032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08762A-D0C4-3245-00D1-3948F078109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松たけ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CA56C7-6A5E-7C03-CF37-D4E2AA24E40F}"/>
              </a:ext>
            </a:extLst>
          </p:cNvPr>
          <p:cNvSpPr txBox="1"/>
          <p:nvPr/>
        </p:nvSpPr>
        <p:spPr>
          <a:xfrm>
            <a:off x="6447221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</a:p>
        </p:txBody>
      </p:sp>
    </p:spTree>
    <p:extLst>
      <p:ext uri="{BB962C8B-B14F-4D97-AF65-F5344CB8AC3E}">
        <p14:creationId xmlns:p14="http://schemas.microsoft.com/office/powerpoint/2010/main" val="369575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A8B2EC-E7AA-BC9E-AEA5-9291027010C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ECDB04-BEAB-A262-E5EC-D54775A7ABC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</a:p>
        </p:txBody>
      </p:sp>
    </p:spTree>
    <p:extLst>
      <p:ext uri="{BB962C8B-B14F-4D97-AF65-F5344CB8AC3E}">
        <p14:creationId xmlns:p14="http://schemas.microsoft.com/office/powerpoint/2010/main" val="295272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53670D-376F-1326-7BA3-9977F4777B6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不思議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8BE455-9276-B6B8-6B30-459D32964EE1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A6C1D7-FCB4-61D4-BCC2-18B99B920828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7A7000-CD51-1950-8D2A-C310AEE29549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4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8FD35C-FB5D-F348-9C29-6E2CFAC8F9B2}"/>
              </a:ext>
            </a:extLst>
          </p:cNvPr>
          <p:cNvSpPr txBox="1"/>
          <p:nvPr/>
        </p:nvSpPr>
        <p:spPr>
          <a:xfrm>
            <a:off x="6435034" y="2394706"/>
            <a:ext cx="861774" cy="126289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9D4A68-3AA2-9480-32EE-AFB55A7C4B4A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お念ぶつ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6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E1050E-B15A-7634-E6AB-CB2555A85D65}"/>
              </a:ext>
            </a:extLst>
          </p:cNvPr>
          <p:cNvSpPr txBox="1"/>
          <p:nvPr/>
        </p:nvSpPr>
        <p:spPr>
          <a:xfrm>
            <a:off x="675752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なわ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54B239BA-66F2-F2DB-3E38-77CA53088B98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472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8060AB-8498-0E1A-0549-849582430EF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8F4A83-1B27-8209-BE71-0D9AB245EA7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置く</a:t>
            </a:r>
          </a:p>
        </p:txBody>
      </p:sp>
    </p:spTree>
    <p:extLst>
      <p:ext uri="{BB962C8B-B14F-4D97-AF65-F5344CB8AC3E}">
        <p14:creationId xmlns:p14="http://schemas.microsoft.com/office/powerpoint/2010/main" val="107690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0FEA0-DECC-2D62-1E0E-48D9AA1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ごんぎつね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DE2BD0-FAAA-AFE5-0CAF-4F2E647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45C3CA1-FB1D-9CCA-B03A-4724F6BB0D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C95E2B-FA42-3249-77A6-FB4E5B3964F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292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AF98F4-BF30-B98C-31B4-1F7C9A74FAA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D8D72F-4FB3-465F-2220-469FEB574071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　ひつ</a:t>
            </a:r>
          </a:p>
        </p:txBody>
      </p:sp>
    </p:spTree>
    <p:extLst>
      <p:ext uri="{BB962C8B-B14F-4D97-AF65-F5344CB8AC3E}">
        <p14:creationId xmlns:p14="http://schemas.microsoft.com/office/powerpoint/2010/main" val="271751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37FCB5-C0D7-41EA-4CCD-3C53E4C322C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年賀状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37921F-6C42-631F-ADAC-E6CB87410588}"/>
              </a:ext>
            </a:extLst>
          </p:cNvPr>
          <p:cNvSpPr txBox="1"/>
          <p:nvPr/>
        </p:nvSpPr>
        <p:spPr>
          <a:xfrm>
            <a:off x="6600054" y="461080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D2A14F-D0EF-1CBB-BC87-3866E6B34E1B}"/>
              </a:ext>
            </a:extLst>
          </p:cNvPr>
          <p:cNvSpPr txBox="1"/>
          <p:nvPr/>
        </p:nvSpPr>
        <p:spPr>
          <a:xfrm>
            <a:off x="6600054" y="108690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B9F7DB-3D05-352F-6D4D-28927AE77A40}"/>
              </a:ext>
            </a:extLst>
          </p:cNvPr>
          <p:cNvSpPr txBox="1"/>
          <p:nvPr/>
        </p:nvSpPr>
        <p:spPr>
          <a:xfrm>
            <a:off x="6600054" y="3429001"/>
            <a:ext cx="1015663" cy="8001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</p:spTree>
    <p:extLst>
      <p:ext uri="{BB962C8B-B14F-4D97-AF65-F5344CB8AC3E}">
        <p14:creationId xmlns:p14="http://schemas.microsoft.com/office/powerpoint/2010/main" val="177269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A3F0FE-658F-14B7-E467-5522FF8BC9CE}"/>
              </a:ext>
            </a:extLst>
          </p:cNvPr>
          <p:cNvSpPr txBox="1"/>
          <p:nvPr/>
        </p:nvSpPr>
        <p:spPr>
          <a:xfrm>
            <a:off x="6582933" y="1023106"/>
            <a:ext cx="861774" cy="6017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あん よう  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9183BA-C25F-F34C-F32A-107B7CDF651B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答案用紙</a:t>
            </a:r>
          </a:p>
        </p:txBody>
      </p:sp>
    </p:spTree>
    <p:extLst>
      <p:ext uri="{BB962C8B-B14F-4D97-AF65-F5344CB8AC3E}">
        <p14:creationId xmlns:p14="http://schemas.microsoft.com/office/powerpoint/2010/main" val="69833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F7173C-5A96-F0FD-212B-38BEAAF993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BC5FD7-9D25-B69C-0ADF-A322B2F3164C}"/>
              </a:ext>
            </a:extLst>
          </p:cNvPr>
          <p:cNvSpPr txBox="1"/>
          <p:nvPr/>
        </p:nvSpPr>
        <p:spPr>
          <a:xfrm>
            <a:off x="6718520" y="10962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</a:p>
        </p:txBody>
      </p:sp>
    </p:spTree>
    <p:extLst>
      <p:ext uri="{BB962C8B-B14F-4D97-AF65-F5344CB8AC3E}">
        <p14:creationId xmlns:p14="http://schemas.microsoft.com/office/powerpoint/2010/main" val="39240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311991-1216-EAB9-17A0-40EA72E9F70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27EB98-FED1-D191-8817-AB9252A1AD32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たび</a:t>
            </a:r>
          </a:p>
        </p:txBody>
      </p:sp>
    </p:spTree>
    <p:extLst>
      <p:ext uri="{BB962C8B-B14F-4D97-AF65-F5344CB8AC3E}">
        <p14:creationId xmlns:p14="http://schemas.microsoft.com/office/powerpoint/2010/main" val="360992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BC398C-D863-81B4-6DDF-DAF6BC2AF9A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9AAA1B-195D-28ED-2999-97E2A7795327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ごん</a:t>
            </a:r>
          </a:p>
        </p:txBody>
      </p:sp>
    </p:spTree>
    <p:extLst>
      <p:ext uri="{BB962C8B-B14F-4D97-AF65-F5344CB8AC3E}">
        <p14:creationId xmlns:p14="http://schemas.microsoft.com/office/powerpoint/2010/main" val="65194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CDB672-C8FC-D6CE-847B-CCB1915733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708FE1-B1B5-82E0-839C-23F00B6A5977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てん</a:t>
            </a:r>
          </a:p>
        </p:txBody>
      </p:sp>
    </p:spTree>
    <p:extLst>
      <p:ext uri="{BB962C8B-B14F-4D97-AF65-F5344CB8AC3E}">
        <p14:creationId xmlns:p14="http://schemas.microsoft.com/office/powerpoint/2010/main" val="197164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8E8906-61F6-C945-4F0F-4772D5F31AB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羽子板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9969F3-6A4A-A546-6B65-8D95F2491A03}"/>
              </a:ext>
            </a:extLst>
          </p:cNvPr>
          <p:cNvSpPr txBox="1"/>
          <p:nvPr/>
        </p:nvSpPr>
        <p:spPr>
          <a:xfrm>
            <a:off x="6600054" y="5022284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FC3DFC-FF5E-1054-9965-5178563489A6}"/>
              </a:ext>
            </a:extLst>
          </p:cNvPr>
          <p:cNvSpPr txBox="1"/>
          <p:nvPr/>
        </p:nvSpPr>
        <p:spPr>
          <a:xfrm>
            <a:off x="6600054" y="152886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1426B3-BE85-20DC-C575-001A35ECE195}"/>
              </a:ext>
            </a:extLst>
          </p:cNvPr>
          <p:cNvSpPr txBox="1"/>
          <p:nvPr/>
        </p:nvSpPr>
        <p:spPr>
          <a:xfrm>
            <a:off x="6600054" y="3429001"/>
            <a:ext cx="1015663" cy="8001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</p:spTree>
    <p:extLst>
      <p:ext uri="{BB962C8B-B14F-4D97-AF65-F5344CB8AC3E}">
        <p14:creationId xmlns:p14="http://schemas.microsoft.com/office/powerpoint/2010/main" val="408808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50894-7865-0F07-ABC8-B1473176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01FBA69-2FA7-2327-2A8D-C1BF14FC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5741B2-135D-2310-E5B5-EFBDF998ED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景色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B728EB-F410-DD47-1583-89570CBC4F77}"/>
              </a:ext>
            </a:extLst>
          </p:cNvPr>
          <p:cNvSpPr txBox="1"/>
          <p:nvPr/>
        </p:nvSpPr>
        <p:spPr>
          <a:xfrm>
            <a:off x="6764240" y="197254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しき</a:t>
            </a:r>
          </a:p>
        </p:txBody>
      </p:sp>
    </p:spTree>
    <p:extLst>
      <p:ext uri="{BB962C8B-B14F-4D97-AF65-F5344CB8AC3E}">
        <p14:creationId xmlns:p14="http://schemas.microsoft.com/office/powerpoint/2010/main" val="277344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CC5489-AC82-34D8-965F-BBABEB78A481}"/>
              </a:ext>
            </a:extLst>
          </p:cNvPr>
          <p:cNvSpPr txBox="1"/>
          <p:nvPr/>
        </p:nvSpPr>
        <p:spPr>
          <a:xfrm>
            <a:off x="6673702" y="3024652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33D72518-C0AF-2F31-6659-F69093DAA822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差</a:t>
            </a:r>
          </a:p>
        </p:txBody>
      </p:sp>
    </p:spTree>
    <p:extLst>
      <p:ext uri="{BB962C8B-B14F-4D97-AF65-F5344CB8AC3E}">
        <p14:creationId xmlns:p14="http://schemas.microsoft.com/office/powerpoint/2010/main" val="60286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1F9F3-007C-05B9-8DFD-7D778060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人物のせいかくと行動を表す言葉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AE1761-2916-0297-4470-A2CED271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84478C-7EAF-5309-64CE-3B595420FE7D}"/>
              </a:ext>
            </a:extLst>
          </p:cNvPr>
          <p:cNvSpPr txBox="1"/>
          <p:nvPr/>
        </p:nvSpPr>
        <p:spPr>
          <a:xfrm>
            <a:off x="6529593" y="3779520"/>
            <a:ext cx="861774" cy="120955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6C8B06-6AA5-10CF-A1D7-6D404CC6713B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もの静か</a:t>
            </a:r>
            <a:endParaRPr lang="en-US" altLang="ja-JP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600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1F9F3-007C-05B9-8DFD-7D778060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人物のせいかくと行動を表す言葉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AE1761-2916-0297-4470-A2CED271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66F193-64E9-3341-ADC6-39773ABEB41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26E5B8-EBA8-72F2-8147-4E07DB457821}"/>
              </a:ext>
            </a:extLst>
          </p:cNvPr>
          <p:cNvSpPr txBox="1"/>
          <p:nvPr/>
        </p:nvSpPr>
        <p:spPr>
          <a:xfrm>
            <a:off x="6779480" y="15763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</a:p>
        </p:txBody>
      </p:sp>
    </p:spTree>
    <p:extLst>
      <p:ext uri="{BB962C8B-B14F-4D97-AF65-F5344CB8AC3E}">
        <p14:creationId xmlns:p14="http://schemas.microsoft.com/office/powerpoint/2010/main" val="91021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8FF49E-2CE9-607D-3E20-6233258B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言葉の意味と使い方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AA3115-CE28-9410-E29D-10C3D47EB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A84448-61EB-88EB-56D3-509294DE7E53}"/>
              </a:ext>
            </a:extLst>
          </p:cNvPr>
          <p:cNvSpPr txBox="1"/>
          <p:nvPr/>
        </p:nvSpPr>
        <p:spPr>
          <a:xfrm>
            <a:off x="6658462" y="231394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まご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4C13D88A-21B9-68C4-9CFB-C841479F426E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19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8FF49E-2CE9-607D-3E20-6233258B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言葉の意味と使い方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AA3115-CE28-9410-E29D-10C3D47EB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2AACF1-8EC7-B6B7-DFCC-8CCCEED3BF2F}"/>
              </a:ext>
            </a:extLst>
          </p:cNvPr>
          <p:cNvSpPr txBox="1"/>
          <p:nvPr/>
        </p:nvSpPr>
        <p:spPr>
          <a:xfrm>
            <a:off x="667370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うめ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C930DEC9-378F-7E32-4D01-6E8164A967D3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梅</a:t>
            </a:r>
          </a:p>
        </p:txBody>
      </p:sp>
    </p:spTree>
    <p:extLst>
      <p:ext uri="{BB962C8B-B14F-4D97-AF65-F5344CB8AC3E}">
        <p14:creationId xmlns:p14="http://schemas.microsoft.com/office/powerpoint/2010/main" val="90003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7BC68-6BD1-C657-59D3-FE0AE8B3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百人一首に親しもう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A780CE-3C65-8803-2462-9BB632C0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F8B62C-B2F6-53F2-4EB6-F0DFCD5CC8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季節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992E1C-C59C-CA6E-6C52-CD4B780FD51F}"/>
              </a:ext>
            </a:extLst>
          </p:cNvPr>
          <p:cNvSpPr txBox="1"/>
          <p:nvPr/>
        </p:nvSpPr>
        <p:spPr>
          <a:xfrm>
            <a:off x="6764240" y="197254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せつ</a:t>
            </a:r>
          </a:p>
        </p:txBody>
      </p:sp>
    </p:spTree>
    <p:extLst>
      <p:ext uri="{BB962C8B-B14F-4D97-AF65-F5344CB8AC3E}">
        <p14:creationId xmlns:p14="http://schemas.microsoft.com/office/powerpoint/2010/main" val="117014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7BC68-6BD1-C657-59D3-FE0AE8B3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百人一首に親しもう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A780CE-3C65-8803-2462-9BB632C0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3E0496-22C2-FFA2-08FA-73591CD928E7}"/>
              </a:ext>
            </a:extLst>
          </p:cNvPr>
          <p:cNvSpPr txBox="1"/>
          <p:nvPr/>
        </p:nvSpPr>
        <p:spPr>
          <a:xfrm>
            <a:off x="667370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ふだ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2679A8F3-19ED-3E9D-D61B-7E9FE8BC4CAC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札</a:t>
            </a:r>
          </a:p>
        </p:txBody>
      </p:sp>
    </p:spTree>
    <p:extLst>
      <p:ext uri="{BB962C8B-B14F-4D97-AF65-F5344CB8AC3E}">
        <p14:creationId xmlns:p14="http://schemas.microsoft.com/office/powerpoint/2010/main" val="209440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7BC68-6BD1-C657-59D3-FE0AE8B3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百人一首に親しもう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A780CE-3C65-8803-2462-9BB632C0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D05D84-933E-27D2-CC12-B78A41999CE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1629CC-CD4A-222C-BF94-193AD11736A6}"/>
              </a:ext>
            </a:extLst>
          </p:cNvPr>
          <p:cNvSpPr txBox="1"/>
          <p:nvPr/>
        </p:nvSpPr>
        <p:spPr>
          <a:xfrm>
            <a:off x="6710900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</p:spTree>
    <p:extLst>
      <p:ext uri="{BB962C8B-B14F-4D97-AF65-F5344CB8AC3E}">
        <p14:creationId xmlns:p14="http://schemas.microsoft.com/office/powerpoint/2010/main" val="194567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A08B5D-865C-185D-8F7A-74248C6ABC7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岡山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FA40B7-189F-CA3E-DE0C-32C8F14AE57D}"/>
              </a:ext>
            </a:extLst>
          </p:cNvPr>
          <p:cNvSpPr txBox="1"/>
          <p:nvPr/>
        </p:nvSpPr>
        <p:spPr>
          <a:xfrm>
            <a:off x="6741380" y="159154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　やま</a:t>
            </a:r>
          </a:p>
        </p:txBody>
      </p:sp>
    </p:spTree>
    <p:extLst>
      <p:ext uri="{BB962C8B-B14F-4D97-AF65-F5344CB8AC3E}">
        <p14:creationId xmlns:p14="http://schemas.microsoft.com/office/powerpoint/2010/main" val="245004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94EF4F-22BA-C881-6386-C4EE354BF85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雪合戦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4AFFC2-5576-FF32-9296-BD78AFD7A862}"/>
              </a:ext>
            </a:extLst>
          </p:cNvPr>
          <p:cNvSpPr txBox="1"/>
          <p:nvPr/>
        </p:nvSpPr>
        <p:spPr>
          <a:xfrm>
            <a:off x="6600054" y="5022284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1B3305-233B-39CB-4B61-6CD5FCD2CFA7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785BA4-9EE4-101C-F5B2-5E91A48FA4CE}"/>
              </a:ext>
            </a:extLst>
          </p:cNvPr>
          <p:cNvSpPr txBox="1"/>
          <p:nvPr/>
        </p:nvSpPr>
        <p:spPr>
          <a:xfrm>
            <a:off x="6600053" y="3193029"/>
            <a:ext cx="1015663" cy="182925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</p:spTree>
    <p:extLst>
      <p:ext uri="{BB962C8B-B14F-4D97-AF65-F5344CB8AC3E}">
        <p14:creationId xmlns:p14="http://schemas.microsoft.com/office/powerpoint/2010/main" val="361199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492E3D-7E18-0162-2990-D13BE6C41848}"/>
              </a:ext>
            </a:extLst>
          </p:cNvPr>
          <p:cNvSpPr txBox="1"/>
          <p:nvPr/>
        </p:nvSpPr>
        <p:spPr>
          <a:xfrm>
            <a:off x="6552453" y="1145026"/>
            <a:ext cx="861774" cy="6017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  </a:t>
            </a:r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ふ  けん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6D86AF-6DB5-5DB3-6920-73465C8C9619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291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619702-F8BB-9072-AAFE-BC2A93F61B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1F247C-F71C-FEE7-ECA1-CDC556B2E13B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せつ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289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40E364-2376-EE3B-6A82-FD2CFA396297}"/>
              </a:ext>
            </a:extLst>
          </p:cNvPr>
          <p:cNvSpPr txBox="1"/>
          <p:nvPr/>
        </p:nvSpPr>
        <p:spPr>
          <a:xfrm>
            <a:off x="667370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C97AC7E0-2826-2744-62C7-26D6C00E3613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18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FBEA80-7B94-2365-44F3-79EAB6F85779}"/>
              </a:ext>
            </a:extLst>
          </p:cNvPr>
          <p:cNvSpPr txBox="1"/>
          <p:nvPr/>
        </p:nvSpPr>
        <p:spPr>
          <a:xfrm>
            <a:off x="6650842" y="1723299"/>
            <a:ext cx="1661993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5F25256E-6713-7BE6-BB78-D3DE481EC78A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兆</a:t>
            </a:r>
          </a:p>
        </p:txBody>
      </p:sp>
    </p:spTree>
    <p:extLst>
      <p:ext uri="{BB962C8B-B14F-4D97-AF65-F5344CB8AC3E}">
        <p14:creationId xmlns:p14="http://schemas.microsoft.com/office/powerpoint/2010/main" val="98949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AD7046-3173-4095-5E5A-B232E9AD2AB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A5995A-D3F0-BD27-E349-7A9917E6A226}"/>
              </a:ext>
            </a:extLst>
          </p:cNvPr>
          <p:cNvSpPr txBox="1"/>
          <p:nvPr/>
        </p:nvSpPr>
        <p:spPr>
          <a:xfrm>
            <a:off x="6596600" y="17363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　せい</a:t>
            </a:r>
          </a:p>
        </p:txBody>
      </p:sp>
    </p:spTree>
    <p:extLst>
      <p:ext uri="{BB962C8B-B14F-4D97-AF65-F5344CB8AC3E}">
        <p14:creationId xmlns:p14="http://schemas.microsoft.com/office/powerpoint/2010/main" val="114302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7A1F8A-10DE-5960-DF57-FED657D07CE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省令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1703CB-C92E-64CF-E5AF-F5155AA6710C}"/>
              </a:ext>
            </a:extLst>
          </p:cNvPr>
          <p:cNvSpPr txBox="1"/>
          <p:nvPr/>
        </p:nvSpPr>
        <p:spPr>
          <a:xfrm>
            <a:off x="6726140" y="10733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れい</a:t>
            </a:r>
          </a:p>
        </p:txBody>
      </p:sp>
    </p:spTree>
    <p:extLst>
      <p:ext uri="{BB962C8B-B14F-4D97-AF65-F5344CB8AC3E}">
        <p14:creationId xmlns:p14="http://schemas.microsoft.com/office/powerpoint/2010/main" val="18990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数え方を生み出そう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70FB63-14B7-CA96-9691-DAE584920A1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132871-BC3C-459C-7025-AA065658C2CB}"/>
              </a:ext>
            </a:extLst>
          </p:cNvPr>
          <p:cNvSpPr txBox="1"/>
          <p:nvPr/>
        </p:nvSpPr>
        <p:spPr>
          <a:xfrm>
            <a:off x="6611840" y="152296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215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数え方を生み出そう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79EB91-2A2B-8CEA-7117-4211D78E11F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929B30-7994-11C8-0918-F6568C6AFE4A}"/>
              </a:ext>
            </a:extLst>
          </p:cNvPr>
          <p:cNvSpPr txBox="1"/>
          <p:nvPr/>
        </p:nvSpPr>
        <p:spPr>
          <a:xfrm>
            <a:off x="6741380" y="156106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　 もの</a:t>
            </a:r>
          </a:p>
        </p:txBody>
      </p:sp>
    </p:spTree>
    <p:extLst>
      <p:ext uri="{BB962C8B-B14F-4D97-AF65-F5344CB8AC3E}">
        <p14:creationId xmlns:p14="http://schemas.microsoft.com/office/powerpoint/2010/main" val="126736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E0C91-8F76-4EF7-62F8-597147D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数え方を生み出そう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640469-0C90-1003-357E-D3C9B111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A79AA3-B57D-7D86-2DD7-F56965C0E49E}"/>
              </a:ext>
            </a:extLst>
          </p:cNvPr>
          <p:cNvSpPr txBox="1"/>
          <p:nvPr/>
        </p:nvSpPr>
        <p:spPr>
          <a:xfrm>
            <a:off x="6468037" y="1226820"/>
            <a:ext cx="923330" cy="155448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147B46-D83E-CD47-68DD-9F33D4AE87C8}"/>
              </a:ext>
            </a:extLst>
          </p:cNvPr>
          <p:cNvSpPr txBox="1"/>
          <p:nvPr/>
        </p:nvSpPr>
        <p:spPr>
          <a:xfrm>
            <a:off x="4073512" y="815340"/>
            <a:ext cx="2616101" cy="62255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5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新たに</a:t>
            </a:r>
            <a:endParaRPr lang="en-US" altLang="ja-JP" sz="15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99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F55061-6474-D854-27EF-77B4275D50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希望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DB8431-00B4-58FE-FF69-0BF1518C2CCA}"/>
              </a:ext>
            </a:extLst>
          </p:cNvPr>
          <p:cNvSpPr txBox="1"/>
          <p:nvPr/>
        </p:nvSpPr>
        <p:spPr>
          <a:xfrm>
            <a:off x="6596600" y="17363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　ぼう</a:t>
            </a:r>
          </a:p>
        </p:txBody>
      </p:sp>
    </p:spTree>
    <p:extLst>
      <p:ext uri="{BB962C8B-B14F-4D97-AF65-F5344CB8AC3E}">
        <p14:creationId xmlns:p14="http://schemas.microsoft.com/office/powerpoint/2010/main" val="271451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63D049-3C38-97C5-0668-959C46669047}"/>
              </a:ext>
            </a:extLst>
          </p:cNvPr>
          <p:cNvSpPr txBox="1"/>
          <p:nvPr/>
        </p:nvSpPr>
        <p:spPr>
          <a:xfrm>
            <a:off x="6673702" y="240909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なし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007B7C37-CFB2-083B-0373-4C05453B3921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梨</a:t>
            </a:r>
          </a:p>
        </p:txBody>
      </p:sp>
    </p:spTree>
    <p:extLst>
      <p:ext uri="{BB962C8B-B14F-4D97-AF65-F5344CB8AC3E}">
        <p14:creationId xmlns:p14="http://schemas.microsoft.com/office/powerpoint/2010/main" val="12028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609E33-0A03-5629-DC5C-4F94CCFE3E2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B0EB29-9927-F87A-FD67-9553A759FAFD}"/>
              </a:ext>
            </a:extLst>
          </p:cNvPr>
          <p:cNvSpPr txBox="1"/>
          <p:nvPr/>
        </p:nvSpPr>
        <p:spPr>
          <a:xfrm>
            <a:off x="6741380" y="156106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やく</a:t>
            </a:r>
          </a:p>
        </p:txBody>
      </p:sp>
    </p:spTree>
    <p:extLst>
      <p:ext uri="{BB962C8B-B14F-4D97-AF65-F5344CB8AC3E}">
        <p14:creationId xmlns:p14="http://schemas.microsoft.com/office/powerpoint/2010/main" val="371009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BF129-DA04-5A00-9E68-318E835F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くらしの中の和と洋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ED2AAC-3F86-CC61-1062-262AF88B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3EFDB7-6F8E-60D2-9B6B-DF4ACC3CD7E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かん単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1C5994-BDE1-767A-DC54-9F19364A808B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</p:spTree>
    <p:extLst>
      <p:ext uri="{BB962C8B-B14F-4D97-AF65-F5344CB8AC3E}">
        <p14:creationId xmlns:p14="http://schemas.microsoft.com/office/powerpoint/2010/main" val="119514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911D91-6D84-DEF6-EFEA-A10653E2F4B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376AE4-E3B0-E43A-CE01-EC1908790CEB}"/>
              </a:ext>
            </a:extLst>
          </p:cNvPr>
          <p:cNvSpPr txBox="1"/>
          <p:nvPr/>
        </p:nvSpPr>
        <p:spPr>
          <a:xfrm>
            <a:off x="6726140" y="140866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 げい</a:t>
            </a:r>
          </a:p>
        </p:txBody>
      </p:sp>
    </p:spTree>
    <p:extLst>
      <p:ext uri="{BB962C8B-B14F-4D97-AF65-F5344CB8AC3E}">
        <p14:creationId xmlns:p14="http://schemas.microsoft.com/office/powerpoint/2010/main" val="155997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E2D12B-9444-B98E-30A1-D88CEC04D96C}"/>
              </a:ext>
            </a:extLst>
          </p:cNvPr>
          <p:cNvSpPr txBox="1"/>
          <p:nvPr/>
        </p:nvSpPr>
        <p:spPr>
          <a:xfrm>
            <a:off x="6445177" y="891540"/>
            <a:ext cx="923330" cy="23393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いばら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27D267-30FA-A425-C88A-D5734A50A5E5}"/>
              </a:ext>
            </a:extLst>
          </p:cNvPr>
          <p:cNvSpPr txBox="1"/>
          <p:nvPr/>
        </p:nvSpPr>
        <p:spPr>
          <a:xfrm>
            <a:off x="4073512" y="815340"/>
            <a:ext cx="2616101" cy="62255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5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茨の道</a:t>
            </a:r>
            <a:endParaRPr lang="en-US" altLang="ja-JP" sz="15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776F402-4EDD-C4C8-8980-25EA8F6A7C13}"/>
              </a:ext>
            </a:extLst>
          </p:cNvPr>
          <p:cNvSpPr txBox="1"/>
          <p:nvPr/>
        </p:nvSpPr>
        <p:spPr>
          <a:xfrm>
            <a:off x="6567395" y="5193030"/>
            <a:ext cx="923330" cy="13906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776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BC0B9-CF41-56CD-6F0B-DDB2BCF8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87A69-799C-8B2F-CF5E-36AF2F00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AF8CA2-32C0-2F2C-9551-256444D461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欠場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A234AF-263D-8DFA-0624-EE50151D08A5}"/>
              </a:ext>
            </a:extLst>
          </p:cNvPr>
          <p:cNvSpPr txBox="1"/>
          <p:nvPr/>
        </p:nvSpPr>
        <p:spPr>
          <a:xfrm>
            <a:off x="6695660" y="1705845"/>
            <a:ext cx="1200329" cy="54493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 じょう</a:t>
            </a:r>
          </a:p>
        </p:txBody>
      </p:sp>
    </p:spTree>
    <p:extLst>
      <p:ext uri="{BB962C8B-B14F-4D97-AF65-F5344CB8AC3E}">
        <p14:creationId xmlns:p14="http://schemas.microsoft.com/office/powerpoint/2010/main" val="371616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83E45D-D283-028B-8AD1-A8E3C5B3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調べたことをほうこくしよう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D0EA2E-3A87-0985-F68A-B7379E17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01D829-1922-F24B-38DC-4A9DB129297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仲間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45C4BD-DBB7-355F-1239-6F873B5F7B69}"/>
              </a:ext>
            </a:extLst>
          </p:cNvPr>
          <p:cNvSpPr txBox="1"/>
          <p:nvPr/>
        </p:nvSpPr>
        <p:spPr>
          <a:xfrm>
            <a:off x="6726140" y="140866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　　ま</a:t>
            </a:r>
          </a:p>
        </p:txBody>
      </p:sp>
    </p:spTree>
    <p:extLst>
      <p:ext uri="{BB962C8B-B14F-4D97-AF65-F5344CB8AC3E}">
        <p14:creationId xmlns:p14="http://schemas.microsoft.com/office/powerpoint/2010/main" val="183784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D5F42C-9466-9C06-FBED-4BC24C7F888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C1E52C-4078-0874-0368-C17F4C69682E}"/>
              </a:ext>
            </a:extLst>
          </p:cNvPr>
          <p:cNvSpPr txBox="1"/>
          <p:nvPr/>
        </p:nvSpPr>
        <p:spPr>
          <a:xfrm>
            <a:off x="6726140" y="1667745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　とく</a:t>
            </a:r>
          </a:p>
        </p:txBody>
      </p:sp>
    </p:spTree>
    <p:extLst>
      <p:ext uri="{BB962C8B-B14F-4D97-AF65-F5344CB8AC3E}">
        <p14:creationId xmlns:p14="http://schemas.microsoft.com/office/powerpoint/2010/main" val="224091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0F2E95-4F41-EDDE-657B-5A5B90CC44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5E1D68-3E21-7F57-4D33-71ABF9F834D2}"/>
              </a:ext>
            </a:extLst>
          </p:cNvPr>
          <p:cNvSpPr txBox="1"/>
          <p:nvPr/>
        </p:nvSpPr>
        <p:spPr>
          <a:xfrm>
            <a:off x="6604220" y="1570550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けい</a:t>
            </a:r>
          </a:p>
        </p:txBody>
      </p:sp>
    </p:spTree>
    <p:extLst>
      <p:ext uri="{BB962C8B-B14F-4D97-AF65-F5344CB8AC3E}">
        <p14:creationId xmlns:p14="http://schemas.microsoft.com/office/powerpoint/2010/main" val="286441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1F2FD2-4ABF-EC9C-D612-ADA670E5D94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望遠鏡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44CD0A-E622-4A10-D68F-FD100B8B4B40}"/>
              </a:ext>
            </a:extLst>
          </p:cNvPr>
          <p:cNvSpPr txBox="1"/>
          <p:nvPr/>
        </p:nvSpPr>
        <p:spPr>
          <a:xfrm>
            <a:off x="6600052" y="474796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40BBE3-2005-7E33-B227-B9C4BDFD3358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06FFA47-675C-6C60-21DA-DCB3CCE8BCF8}"/>
              </a:ext>
            </a:extLst>
          </p:cNvPr>
          <p:cNvSpPr txBox="1"/>
          <p:nvPr/>
        </p:nvSpPr>
        <p:spPr>
          <a:xfrm>
            <a:off x="6600053" y="3193029"/>
            <a:ext cx="1015663" cy="182925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</a:p>
        </p:txBody>
      </p:sp>
    </p:spTree>
    <p:extLst>
      <p:ext uri="{BB962C8B-B14F-4D97-AF65-F5344CB8AC3E}">
        <p14:creationId xmlns:p14="http://schemas.microsoft.com/office/powerpoint/2010/main" val="352751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545AED-6E45-A6E2-34BD-6CF8B1DB43A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92ED41-275A-90C3-5D4E-01402F1FACBA}"/>
              </a:ext>
            </a:extLst>
          </p:cNvPr>
          <p:cNvSpPr txBox="1"/>
          <p:nvPr/>
        </p:nvSpPr>
        <p:spPr>
          <a:xfrm>
            <a:off x="6611840" y="1327643"/>
            <a:ext cx="1200329" cy="53941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 にく</a:t>
            </a:r>
          </a:p>
        </p:txBody>
      </p:sp>
    </p:spTree>
    <p:extLst>
      <p:ext uri="{BB962C8B-B14F-4D97-AF65-F5344CB8AC3E}">
        <p14:creationId xmlns:p14="http://schemas.microsoft.com/office/powerpoint/2010/main" val="26388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都道府県の漢字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9ED0BD-CC6C-4A5E-1766-7984229104D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牧場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C46D88-D496-D52C-7104-AE962AC3AE52}"/>
              </a:ext>
            </a:extLst>
          </p:cNvPr>
          <p:cNvSpPr txBox="1"/>
          <p:nvPr/>
        </p:nvSpPr>
        <p:spPr>
          <a:xfrm>
            <a:off x="6604220" y="1570550"/>
            <a:ext cx="1200329" cy="49083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 じょう</a:t>
            </a:r>
          </a:p>
        </p:txBody>
      </p:sp>
    </p:spTree>
    <p:extLst>
      <p:ext uri="{BB962C8B-B14F-4D97-AF65-F5344CB8AC3E}">
        <p14:creationId xmlns:p14="http://schemas.microsoft.com/office/powerpoint/2010/main" val="307959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都道府県の漢字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E8E4F0-8FC8-7D4A-9522-D03736C690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寺社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E5926A-CF9F-1BAD-7A0F-B588D182B690}"/>
              </a:ext>
            </a:extLst>
          </p:cNvPr>
          <p:cNvSpPr txBox="1"/>
          <p:nvPr/>
        </p:nvSpPr>
        <p:spPr>
          <a:xfrm>
            <a:off x="6627080" y="1807703"/>
            <a:ext cx="1200329" cy="44340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　しゃ</a:t>
            </a:r>
          </a:p>
        </p:txBody>
      </p:sp>
    </p:spTree>
    <p:extLst>
      <p:ext uri="{BB962C8B-B14F-4D97-AF65-F5344CB8AC3E}">
        <p14:creationId xmlns:p14="http://schemas.microsoft.com/office/powerpoint/2010/main" val="325131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B07E0-F918-9384-26A7-6DFF1303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「和と洋新聞」を作ろう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BCD23-B35D-D933-83E0-96C5B6F8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7BA11C-705E-EA7E-7986-1D713488F94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栄養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F8E7EF-DD2C-65E0-F07A-E379EDFD07E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495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都道府県の漢字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8DD4D5-1FF6-3CA7-9C6B-C3DE1C3DEAD4}"/>
              </a:ext>
            </a:extLst>
          </p:cNvPr>
          <p:cNvSpPr txBox="1"/>
          <p:nvPr/>
        </p:nvSpPr>
        <p:spPr>
          <a:xfrm>
            <a:off x="6476253" y="1068826"/>
            <a:ext cx="861774" cy="6017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かい  かく  </a:t>
            </a:r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7A0BD4-E069-1647-3408-F6E8200993D8}"/>
              </a:ext>
            </a:extLst>
          </p:cNvPr>
          <p:cNvSpPr txBox="1"/>
          <p:nvPr/>
        </p:nvSpPr>
        <p:spPr>
          <a:xfrm>
            <a:off x="4812176" y="815340"/>
            <a:ext cx="1877437" cy="568452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世界各地</a:t>
            </a:r>
          </a:p>
        </p:txBody>
      </p:sp>
    </p:spTree>
    <p:extLst>
      <p:ext uri="{BB962C8B-B14F-4D97-AF65-F5344CB8AC3E}">
        <p14:creationId xmlns:p14="http://schemas.microsoft.com/office/powerpoint/2010/main" val="31716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3DF98-B2DE-F039-92AF-FB5913AF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都道府県の漢字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1D952B-0462-291E-35DA-EF7376E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590860-7FE4-747F-1412-AD904F986034}"/>
              </a:ext>
            </a:extLst>
          </p:cNvPr>
          <p:cNvSpPr txBox="1"/>
          <p:nvPr/>
        </p:nvSpPr>
        <p:spPr>
          <a:xfrm>
            <a:off x="5919179" y="936238"/>
            <a:ext cx="1877437" cy="460452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住所と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2E62AC-D67B-7582-09B4-EE7E1056D738}"/>
              </a:ext>
            </a:extLst>
          </p:cNvPr>
          <p:cNvSpPr txBox="1"/>
          <p:nvPr/>
        </p:nvSpPr>
        <p:spPr>
          <a:xfrm>
            <a:off x="5107016" y="4175760"/>
            <a:ext cx="861774" cy="23393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めい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572D35-F124-2F01-DCB5-3695CF00C056}"/>
              </a:ext>
            </a:extLst>
          </p:cNvPr>
          <p:cNvSpPr txBox="1"/>
          <p:nvPr/>
        </p:nvSpPr>
        <p:spPr>
          <a:xfrm>
            <a:off x="7524950" y="839720"/>
            <a:ext cx="800219" cy="291361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2C075E3-5DDF-83A1-D0EB-F6B7C5E18BAA}"/>
              </a:ext>
            </a:extLst>
          </p:cNvPr>
          <p:cNvSpPr txBox="1"/>
          <p:nvPr/>
        </p:nvSpPr>
        <p:spPr>
          <a:xfrm>
            <a:off x="3456667" y="3845942"/>
            <a:ext cx="1877437" cy="360641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氏名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044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EA7EB3-C8ED-C010-702B-DDFF35EE2A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A5139B-8516-4EAE-0BAB-82457F5CBDF7}"/>
              </a:ext>
            </a:extLst>
          </p:cNvPr>
          <p:cNvSpPr txBox="1"/>
          <p:nvPr/>
        </p:nvSpPr>
        <p:spPr>
          <a:xfrm>
            <a:off x="6627080" y="1807703"/>
            <a:ext cx="1200329" cy="44340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ろう</a:t>
            </a:r>
          </a:p>
        </p:txBody>
      </p:sp>
    </p:spTree>
    <p:extLst>
      <p:ext uri="{BB962C8B-B14F-4D97-AF65-F5344CB8AC3E}">
        <p14:creationId xmlns:p14="http://schemas.microsoft.com/office/powerpoint/2010/main" val="273062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63C269-4AD5-5703-4547-ECC8537FB5F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南極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4C36EB-1197-A937-2668-A81C671FA944}"/>
              </a:ext>
            </a:extLst>
          </p:cNvPr>
          <p:cNvSpPr txBox="1"/>
          <p:nvPr/>
        </p:nvSpPr>
        <p:spPr>
          <a:xfrm>
            <a:off x="6627080" y="1566791"/>
            <a:ext cx="1200329" cy="49158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 きょく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135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0B78B3-2D2A-27E5-7642-4A4F52083D2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5108D5-7E69-F3B1-9103-59DC405FF620}"/>
              </a:ext>
            </a:extLst>
          </p:cNvPr>
          <p:cNvSpPr txBox="1"/>
          <p:nvPr/>
        </p:nvSpPr>
        <p:spPr>
          <a:xfrm>
            <a:off x="6627080" y="1807703"/>
            <a:ext cx="1200329" cy="44340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や</a:t>
            </a:r>
          </a:p>
        </p:txBody>
      </p:sp>
    </p:spTree>
    <p:extLst>
      <p:ext uri="{BB962C8B-B14F-4D97-AF65-F5344CB8AC3E}">
        <p14:creationId xmlns:p14="http://schemas.microsoft.com/office/powerpoint/2010/main" val="134206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B24382-6613-B0B9-BE5F-6AEF087AF2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副大臣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1F311D-D8BA-2C49-853A-EF76E4CC180F}"/>
              </a:ext>
            </a:extLst>
          </p:cNvPr>
          <p:cNvSpPr txBox="1"/>
          <p:nvPr/>
        </p:nvSpPr>
        <p:spPr>
          <a:xfrm>
            <a:off x="6600050" y="4999650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A97D41-303C-5184-C68E-4E711C6D1E1C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0408F8-08EC-7713-D60E-7585912E208C}"/>
              </a:ext>
            </a:extLst>
          </p:cNvPr>
          <p:cNvSpPr txBox="1"/>
          <p:nvPr/>
        </p:nvSpPr>
        <p:spPr>
          <a:xfrm>
            <a:off x="6600051" y="3170395"/>
            <a:ext cx="1015663" cy="182925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</p:spTree>
    <p:extLst>
      <p:ext uri="{BB962C8B-B14F-4D97-AF65-F5344CB8AC3E}">
        <p14:creationId xmlns:p14="http://schemas.microsoft.com/office/powerpoint/2010/main" val="138525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5EE37A-DBDF-3BEB-7332-957F95AB832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放課後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1AA481-E9DA-D6AE-8635-4D040644607B}"/>
              </a:ext>
            </a:extLst>
          </p:cNvPr>
          <p:cNvSpPr txBox="1"/>
          <p:nvPr/>
        </p:nvSpPr>
        <p:spPr>
          <a:xfrm>
            <a:off x="6600049" y="5315577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867690-E20C-D805-AA6E-6BEF21FB07F5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FB16A25-4DEE-BCB8-DE83-764A6CF1D46D}"/>
              </a:ext>
            </a:extLst>
          </p:cNvPr>
          <p:cNvSpPr txBox="1"/>
          <p:nvPr/>
        </p:nvSpPr>
        <p:spPr>
          <a:xfrm>
            <a:off x="6600050" y="3280761"/>
            <a:ext cx="1015663" cy="10282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416507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01CF27-A1A4-FE06-746C-3608546B83F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CCE52B-DA8A-2EB8-A15B-785CA03F4068}"/>
              </a:ext>
            </a:extLst>
          </p:cNvPr>
          <p:cNvSpPr txBox="1"/>
          <p:nvPr/>
        </p:nvSpPr>
        <p:spPr>
          <a:xfrm>
            <a:off x="6672800" y="2409683"/>
            <a:ext cx="1200329" cy="26804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きのう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0D23443-BFEE-CB5A-4253-BCD95DE4DA51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34BDD047-831F-0A32-EDEE-598EB3DAF2D1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043DAC0-10E2-C0E7-09EA-83C2760A92C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368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01EB7-4945-6ED5-0B3C-20C17981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53F559-3C02-82B8-3ACB-E77076E3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CDBB585-2F76-AC7F-4817-5E26901E9E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75AE14-6836-FB76-2298-FD7BC6B43AEF}"/>
              </a:ext>
            </a:extLst>
          </p:cNvPr>
          <p:cNvSpPr txBox="1"/>
          <p:nvPr/>
        </p:nvSpPr>
        <p:spPr>
          <a:xfrm>
            <a:off x="6672800" y="1960103"/>
            <a:ext cx="1200329" cy="45016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499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72015C-A882-F032-C2A3-B244B2434A9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果物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ED93DB-9A51-5F5C-0AC4-0D4724F2FE79}"/>
              </a:ext>
            </a:extLst>
          </p:cNvPr>
          <p:cNvSpPr txBox="1"/>
          <p:nvPr/>
        </p:nvSpPr>
        <p:spPr>
          <a:xfrm>
            <a:off x="6672800" y="2088761"/>
            <a:ext cx="1200329" cy="35778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くだもの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5FB0D5-BDFE-B90D-509F-858DD5C2C75A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99E7F4E-4240-66B9-ABDB-B2DAEAE3FB7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E807602-B8C5-1921-3263-899A8796C6ED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651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B07E0-F918-9384-26A7-6DFF1303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「和と洋新聞」を作ろう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36BCD23-B35D-D933-83E0-96C5B6F8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A54AC7-2C99-D119-1EA4-F42D2DACFB32}"/>
              </a:ext>
            </a:extLst>
          </p:cNvPr>
          <p:cNvSpPr txBox="1"/>
          <p:nvPr/>
        </p:nvSpPr>
        <p:spPr>
          <a:xfrm>
            <a:off x="6879442" y="231394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3BCC25B-9A6C-F757-CE8B-9573AA65E30B}"/>
              </a:ext>
            </a:extLst>
          </p:cNvPr>
          <p:cNvSpPr txBox="1"/>
          <p:nvPr/>
        </p:nvSpPr>
        <p:spPr>
          <a:xfrm>
            <a:off x="3791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18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81CD9F-9E9E-123C-3214-12680980CB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香り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56C57C-BA60-BB30-E68D-CA4C8F96A8D5}"/>
              </a:ext>
            </a:extLst>
          </p:cNvPr>
          <p:cNvSpPr txBox="1"/>
          <p:nvPr/>
        </p:nvSpPr>
        <p:spPr>
          <a:xfrm>
            <a:off x="6627080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かお</a:t>
            </a:r>
          </a:p>
        </p:txBody>
      </p:sp>
    </p:spTree>
    <p:extLst>
      <p:ext uri="{BB962C8B-B14F-4D97-AF65-F5344CB8AC3E}">
        <p14:creationId xmlns:p14="http://schemas.microsoft.com/office/powerpoint/2010/main" val="179749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0474C9-56A4-9AD5-4411-7E0D5B534A0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民族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761792-B242-5382-4CEF-1613070DD5FD}"/>
              </a:ext>
            </a:extLst>
          </p:cNvPr>
          <p:cNvSpPr txBox="1"/>
          <p:nvPr/>
        </p:nvSpPr>
        <p:spPr>
          <a:xfrm>
            <a:off x="6649940" y="1647683"/>
            <a:ext cx="1200329" cy="45016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ぞく</a:t>
            </a:r>
          </a:p>
        </p:txBody>
      </p:sp>
    </p:spTree>
    <p:extLst>
      <p:ext uri="{BB962C8B-B14F-4D97-AF65-F5344CB8AC3E}">
        <p14:creationId xmlns:p14="http://schemas.microsoft.com/office/powerpoint/2010/main" val="9712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CBE59D-3272-FE22-1F71-6133C1FB37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勇気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37C47D-BE72-0ABC-DBBA-34A801A1F49B}"/>
              </a:ext>
            </a:extLst>
          </p:cNvPr>
          <p:cNvSpPr txBox="1"/>
          <p:nvPr/>
        </p:nvSpPr>
        <p:spPr>
          <a:xfrm>
            <a:off x="6695660" y="1609583"/>
            <a:ext cx="1200329" cy="45016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348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2130B-0D80-56CD-2B49-4A29AA15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世界一美しいぼくの村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C68A165-AE78-CB43-64D1-66E78D79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DE14AE-063B-91B9-7023-073A845550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信じる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BAAF4F2-5D43-DBC9-3092-42650C687368}"/>
              </a:ext>
            </a:extLst>
          </p:cNvPr>
          <p:cNvSpPr txBox="1"/>
          <p:nvPr/>
        </p:nvSpPr>
        <p:spPr>
          <a:xfrm>
            <a:off x="6600053" y="115000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</p:spTree>
    <p:extLst>
      <p:ext uri="{BB962C8B-B14F-4D97-AF65-F5344CB8AC3E}">
        <p14:creationId xmlns:p14="http://schemas.microsoft.com/office/powerpoint/2010/main" val="79935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D716CF-F54F-0279-CC7C-345938A2C5C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D664E6-F707-82FF-2A62-13CE54B60086}"/>
              </a:ext>
            </a:extLst>
          </p:cNvPr>
          <p:cNvSpPr txBox="1"/>
          <p:nvPr/>
        </p:nvSpPr>
        <p:spPr>
          <a:xfrm>
            <a:off x="6756620" y="2497779"/>
            <a:ext cx="1200329" cy="262286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8FD6957-1B81-401D-8F22-AAFCC1CB769F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9CAEBA9-BABF-A84E-034A-317386A75A4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0E4E46C-2BEF-588E-A0F7-8BBA79C730BE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995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1EAF6A-E036-749F-3A2C-7C3D4D7C4D6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2121F5-2CF7-4994-EF57-4295BC1A8FDC}"/>
              </a:ext>
            </a:extLst>
          </p:cNvPr>
          <p:cNvSpPr txBox="1"/>
          <p:nvPr/>
        </p:nvSpPr>
        <p:spPr>
          <a:xfrm>
            <a:off x="6695660" y="1609583"/>
            <a:ext cx="1200329" cy="45016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　がた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724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F4CAAF-2D5F-D178-DF2B-D7DC59C763A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6AD1B5-D42E-6417-9D9D-9EAED044E15F}"/>
              </a:ext>
            </a:extLst>
          </p:cNvPr>
          <p:cNvSpPr txBox="1"/>
          <p:nvPr/>
        </p:nvSpPr>
        <p:spPr>
          <a:xfrm>
            <a:off x="6749000" y="2386823"/>
            <a:ext cx="1200329" cy="288621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とやま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0EDB4BE-CB97-5E65-D273-728C53786916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6228FAD-E8C9-490C-5052-E8030E68CE5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C2AF016-D6C1-CB8C-6EF9-CDB482B14BA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340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94DEDF-2849-DC3B-D8DF-0E941B5AC1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岐阜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B420CE-F440-3655-2A61-FE70220F060B}"/>
              </a:ext>
            </a:extLst>
          </p:cNvPr>
          <p:cNvSpPr txBox="1"/>
          <p:nvPr/>
        </p:nvSpPr>
        <p:spPr>
          <a:xfrm>
            <a:off x="7019192" y="2822236"/>
            <a:ext cx="1200329" cy="28682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ぎふ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3F00B9B-43F9-D4B9-29A4-3B209A9A78F0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7DF78B47-9E02-587A-865E-FADD02EDA73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9876974-0A67-F1A1-3D01-4E1DE1FFF1C6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030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920D2F-D828-F9EE-9B8D-41F58B13E3B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茨城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E05FF7-5914-EA96-3CA7-24C177A2FEBE}"/>
              </a:ext>
            </a:extLst>
          </p:cNvPr>
          <p:cNvSpPr txBox="1"/>
          <p:nvPr/>
        </p:nvSpPr>
        <p:spPr>
          <a:xfrm>
            <a:off x="7019192" y="2003612"/>
            <a:ext cx="1200329" cy="366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いばらき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C135E63-1F92-C1E6-F59A-5C79D4E239FA}"/>
              </a:ext>
            </a:extLst>
          </p:cNvPr>
          <p:cNvGrpSpPr/>
          <p:nvPr/>
        </p:nvGrpSpPr>
        <p:grpSpPr>
          <a:xfrm>
            <a:off x="173335" y="4256375"/>
            <a:ext cx="461665" cy="1718628"/>
            <a:chOff x="1538585" y="2235200"/>
            <a:chExt cx="461665" cy="1718628"/>
          </a:xfrm>
        </p:grpSpPr>
        <p:sp>
          <p:nvSpPr>
            <p:cNvPr id="8" name="ひし形 7">
              <a:extLst>
                <a:ext uri="{FF2B5EF4-FFF2-40B4-BE49-F238E27FC236}">
                  <a16:creationId xmlns:a16="http://schemas.microsoft.com/office/drawing/2014/main" id="{6DEE9D26-908F-8BCC-213F-B6D8BBBA24E0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F9DE67DF-A48A-EA26-3A91-28D9266A5DFD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特別な読み方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158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BA74A-6322-23EF-5809-77BDF716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49DFE-748E-321E-10C0-9368F72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8CAEEF-72C1-B4B9-53DC-750E5D18ED89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とち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EEE0D8-B0EB-FF2D-C818-22EBEDB024A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栃木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435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104B9737-EB23-4549-A998-B177EC9E9737}"/>
</file>

<file path=customXml/itemProps2.xml><?xml version="1.0" encoding="utf-8"?>
<ds:datastoreItem xmlns:ds="http://schemas.openxmlformats.org/officeDocument/2006/customXml" ds:itemID="{11107011-1F7E-4A58-A2B3-2FA7037249D9}"/>
</file>

<file path=customXml/itemProps3.xml><?xml version="1.0" encoding="utf-8"?>
<ds:datastoreItem xmlns:ds="http://schemas.openxmlformats.org/officeDocument/2006/customXml" ds:itemID="{3636D399-C4E3-4572-B50A-C443A6EEE8CD}"/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1066</Words>
  <Application>Microsoft Office PowerPoint</Application>
  <PresentationFormat>ワイド画面</PresentationFormat>
  <Paragraphs>513</Paragraphs>
  <Slides>113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113</vt:i4>
      </vt:variant>
    </vt:vector>
  </HeadingPairs>
  <TitlesOfParts>
    <vt:vector size="119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くらしの中の和と洋</vt:lpstr>
      <vt:lpstr>くらしの中の和と洋</vt:lpstr>
      <vt:lpstr>くらしの中の和と洋</vt:lpstr>
      <vt:lpstr>くらしの中の和と洋</vt:lpstr>
      <vt:lpstr>くらしの中の和と洋</vt:lpstr>
      <vt:lpstr>くらしの中の和と洋</vt:lpstr>
      <vt:lpstr>「和と洋新聞」を作ろう</vt:lpstr>
      <vt:lpstr>「和と洋新聞」を作ろう</vt:lpstr>
      <vt:lpstr>「和と洋新聞」を作ろう</vt:lpstr>
      <vt:lpstr>「和と洋新聞」を作ろう</vt:lpstr>
      <vt:lpstr>つなぐ言葉</vt:lpstr>
      <vt:lpstr>つなぐ言葉</vt:lpstr>
      <vt:lpstr>つなぐ言葉</vt:lpstr>
      <vt:lpstr>つなぐ言葉</vt:lpstr>
      <vt:lpstr>つなぐ言葉</vt:lpstr>
      <vt:lpstr>聞いてほしいな、こんな出来事</vt:lpstr>
      <vt:lpstr>聞いてほしいな、こんな出来事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じゅく語の意味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ごんぎつね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人物のせいかくと行動を表す言葉</vt:lpstr>
      <vt:lpstr>人物のせいかくと行動を表す言葉</vt:lpstr>
      <vt:lpstr>言葉の意味と使い方</vt:lpstr>
      <vt:lpstr>言葉の意味と使い方</vt:lpstr>
      <vt:lpstr>百人一首に親しもう</vt:lpstr>
      <vt:lpstr>百人一首に親しもう</vt:lpstr>
      <vt:lpstr>百人一首に親しもう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数え方を生み出そう</vt:lpstr>
      <vt:lpstr>数え方を生み出そう</vt:lpstr>
      <vt:lpstr>数え方を生み出そう</vt:lpstr>
      <vt:lpstr>漢字を使おう　9</vt:lpstr>
      <vt:lpstr>漢字を使おう　9</vt:lpstr>
      <vt:lpstr>漢字を使おう　9</vt:lpstr>
      <vt:lpstr>漢字を使おう　9</vt:lpstr>
      <vt:lpstr>漢字を使おう　9</vt:lpstr>
      <vt:lpstr>漢字を使おう　9</vt:lpstr>
      <vt:lpstr>調べたことをほうこくしよう</vt:lpstr>
      <vt:lpstr>漢字を使おう　10</vt:lpstr>
      <vt:lpstr>漢字を使おう　10</vt:lpstr>
      <vt:lpstr>漢字を使おう　10</vt:lpstr>
      <vt:lpstr>漢字を使おう　10</vt:lpstr>
      <vt:lpstr>都道府県の漢字</vt:lpstr>
      <vt:lpstr>都道府県の漢字</vt:lpstr>
      <vt:lpstr>都道府県の漢字</vt:lpstr>
      <vt:lpstr>都道府県の漢字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世界一美しいぼくの村</vt:lpstr>
      <vt:lpstr>世界一美しいぼくの村</vt:lpstr>
      <vt:lpstr>世界一美しいぼくの村</vt:lpstr>
      <vt:lpstr>世界一美しいぼくの村</vt:lpstr>
      <vt:lpstr>世界一美しいぼくの村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  <vt:lpstr>漢字を使おう　１１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171</cp:revision>
  <dcterms:created xsi:type="dcterms:W3CDTF">2024-02-21T00:58:29Z</dcterms:created>
  <dcterms:modified xsi:type="dcterms:W3CDTF">2024-06-17T06:28:35Z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