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1"/>
  </p:notesMasterIdLst>
  <p:handoutMasterIdLst>
    <p:handoutMasterId r:id="rId132"/>
  </p:handoutMasterIdLst>
  <p:sldIdLst>
    <p:sldId id="674" r:id="rId2"/>
    <p:sldId id="675" r:id="rId3"/>
    <p:sldId id="676" r:id="rId4"/>
    <p:sldId id="677" r:id="rId5"/>
    <p:sldId id="678" r:id="rId6"/>
    <p:sldId id="679" r:id="rId7"/>
    <p:sldId id="686" r:id="rId8"/>
    <p:sldId id="680" r:id="rId9"/>
    <p:sldId id="681" r:id="rId10"/>
    <p:sldId id="682" r:id="rId11"/>
    <p:sldId id="683" r:id="rId12"/>
    <p:sldId id="684" r:id="rId13"/>
    <p:sldId id="685" r:id="rId14"/>
    <p:sldId id="687" r:id="rId15"/>
    <p:sldId id="688" r:id="rId16"/>
    <p:sldId id="689" r:id="rId17"/>
    <p:sldId id="690" r:id="rId18"/>
    <p:sldId id="691" r:id="rId19"/>
    <p:sldId id="692" r:id="rId20"/>
    <p:sldId id="693" r:id="rId21"/>
    <p:sldId id="694" r:id="rId22"/>
    <p:sldId id="695" r:id="rId23"/>
    <p:sldId id="696" r:id="rId24"/>
    <p:sldId id="697" r:id="rId25"/>
    <p:sldId id="698" r:id="rId26"/>
    <p:sldId id="699" r:id="rId27"/>
    <p:sldId id="700" r:id="rId28"/>
    <p:sldId id="701" r:id="rId29"/>
    <p:sldId id="702" r:id="rId30"/>
    <p:sldId id="703" r:id="rId31"/>
    <p:sldId id="704" r:id="rId32"/>
    <p:sldId id="705" r:id="rId33"/>
    <p:sldId id="706" r:id="rId34"/>
    <p:sldId id="707" r:id="rId35"/>
    <p:sldId id="708" r:id="rId36"/>
    <p:sldId id="709" r:id="rId37"/>
    <p:sldId id="710" r:id="rId38"/>
    <p:sldId id="711" r:id="rId39"/>
    <p:sldId id="712" r:id="rId40"/>
    <p:sldId id="713" r:id="rId41"/>
    <p:sldId id="714" r:id="rId42"/>
    <p:sldId id="715" r:id="rId43"/>
    <p:sldId id="716" r:id="rId44"/>
    <p:sldId id="717" r:id="rId45"/>
    <p:sldId id="718" r:id="rId46"/>
    <p:sldId id="719" r:id="rId47"/>
    <p:sldId id="720" r:id="rId48"/>
    <p:sldId id="721" r:id="rId49"/>
    <p:sldId id="722" r:id="rId50"/>
    <p:sldId id="723" r:id="rId51"/>
    <p:sldId id="724" r:id="rId52"/>
    <p:sldId id="725" r:id="rId53"/>
    <p:sldId id="726" r:id="rId54"/>
    <p:sldId id="727" r:id="rId55"/>
    <p:sldId id="728" r:id="rId56"/>
    <p:sldId id="729" r:id="rId57"/>
    <p:sldId id="730" r:id="rId58"/>
    <p:sldId id="731" r:id="rId59"/>
    <p:sldId id="732" r:id="rId60"/>
    <p:sldId id="733" r:id="rId61"/>
    <p:sldId id="734" r:id="rId62"/>
    <p:sldId id="735" r:id="rId63"/>
    <p:sldId id="736" r:id="rId64"/>
    <p:sldId id="737" r:id="rId65"/>
    <p:sldId id="738" r:id="rId66"/>
    <p:sldId id="739" r:id="rId67"/>
    <p:sldId id="740" r:id="rId68"/>
    <p:sldId id="741" r:id="rId69"/>
    <p:sldId id="742" r:id="rId70"/>
    <p:sldId id="743" r:id="rId71"/>
    <p:sldId id="744" r:id="rId72"/>
    <p:sldId id="745" r:id="rId73"/>
    <p:sldId id="746" r:id="rId74"/>
    <p:sldId id="747" r:id="rId75"/>
    <p:sldId id="748" r:id="rId76"/>
    <p:sldId id="749" r:id="rId77"/>
    <p:sldId id="750" r:id="rId78"/>
    <p:sldId id="751" r:id="rId79"/>
    <p:sldId id="752" r:id="rId80"/>
    <p:sldId id="753" r:id="rId81"/>
    <p:sldId id="754" r:id="rId82"/>
    <p:sldId id="755" r:id="rId83"/>
    <p:sldId id="756" r:id="rId84"/>
    <p:sldId id="757" r:id="rId85"/>
    <p:sldId id="758" r:id="rId86"/>
    <p:sldId id="759" r:id="rId87"/>
    <p:sldId id="760" r:id="rId88"/>
    <p:sldId id="761" r:id="rId89"/>
    <p:sldId id="762" r:id="rId90"/>
    <p:sldId id="763" r:id="rId91"/>
    <p:sldId id="764" r:id="rId92"/>
    <p:sldId id="765" r:id="rId93"/>
    <p:sldId id="766" r:id="rId94"/>
    <p:sldId id="767" r:id="rId95"/>
    <p:sldId id="768" r:id="rId96"/>
    <p:sldId id="769" r:id="rId97"/>
    <p:sldId id="770" r:id="rId98"/>
    <p:sldId id="771" r:id="rId99"/>
    <p:sldId id="772" r:id="rId100"/>
    <p:sldId id="773" r:id="rId101"/>
    <p:sldId id="774" r:id="rId102"/>
    <p:sldId id="775" r:id="rId103"/>
    <p:sldId id="776" r:id="rId104"/>
    <p:sldId id="777" r:id="rId105"/>
    <p:sldId id="778" r:id="rId106"/>
    <p:sldId id="779" r:id="rId107"/>
    <p:sldId id="780" r:id="rId108"/>
    <p:sldId id="781" r:id="rId109"/>
    <p:sldId id="782" r:id="rId110"/>
    <p:sldId id="783" r:id="rId111"/>
    <p:sldId id="784" r:id="rId112"/>
    <p:sldId id="785" r:id="rId113"/>
    <p:sldId id="786" r:id="rId114"/>
    <p:sldId id="787" r:id="rId115"/>
    <p:sldId id="788" r:id="rId116"/>
    <p:sldId id="789" r:id="rId117"/>
    <p:sldId id="790" r:id="rId118"/>
    <p:sldId id="791" r:id="rId119"/>
    <p:sldId id="792" r:id="rId120"/>
    <p:sldId id="793" r:id="rId121"/>
    <p:sldId id="794" r:id="rId122"/>
    <p:sldId id="795" r:id="rId123"/>
    <p:sldId id="796" r:id="rId124"/>
    <p:sldId id="797" r:id="rId125"/>
    <p:sldId id="798" r:id="rId126"/>
    <p:sldId id="799" r:id="rId127"/>
    <p:sldId id="800" r:id="rId128"/>
    <p:sldId id="801" r:id="rId129"/>
    <p:sldId id="802" r:id="rId13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customXml" Target="../customXml/item2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viewProps" Target="viewProps.xml"/><Relationship Id="rId139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47BD63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3.xml"/><Relationship Id="rId18" Type="http://schemas.openxmlformats.org/officeDocument/2006/relationships/image" Target="../media/image1.png"/><Relationship Id="rId3" Type="http://schemas.openxmlformats.org/officeDocument/2006/relationships/slide" Target="slide14.xml"/><Relationship Id="rId21" Type="http://schemas.openxmlformats.org/officeDocument/2006/relationships/slide" Target="slide96.xml"/><Relationship Id="rId7" Type="http://schemas.openxmlformats.org/officeDocument/2006/relationships/slide" Target="slide35.xml"/><Relationship Id="rId12" Type="http://schemas.openxmlformats.org/officeDocument/2006/relationships/slide" Target="slide74.xml"/><Relationship Id="rId17" Type="http://schemas.openxmlformats.org/officeDocument/2006/relationships/slide" Target="slide92.xml"/><Relationship Id="rId2" Type="http://schemas.openxmlformats.org/officeDocument/2006/relationships/slide" Target="slide2.xml"/><Relationship Id="rId16" Type="http://schemas.openxmlformats.org/officeDocument/2006/relationships/slide" Target="slide89.xml"/><Relationship Id="rId20" Type="http://schemas.openxmlformats.org/officeDocument/2006/relationships/slide" Target="slide9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11" Type="http://schemas.openxmlformats.org/officeDocument/2006/relationships/slide" Target="slide70.xml"/><Relationship Id="rId24" Type="http://schemas.openxmlformats.org/officeDocument/2006/relationships/slide" Target="slide121.xml"/><Relationship Id="rId5" Type="http://schemas.openxmlformats.org/officeDocument/2006/relationships/slide" Target="slide23.xml"/><Relationship Id="rId15" Type="http://schemas.openxmlformats.org/officeDocument/2006/relationships/slide" Target="slide50.xml"/><Relationship Id="rId23" Type="http://schemas.openxmlformats.org/officeDocument/2006/relationships/slide" Target="slide111.xml"/><Relationship Id="rId10" Type="http://schemas.openxmlformats.org/officeDocument/2006/relationships/slide" Target="slide64.xml"/><Relationship Id="rId19" Type="http://schemas.openxmlformats.org/officeDocument/2006/relationships/image" Target="../media/image2.png"/><Relationship Id="rId4" Type="http://schemas.openxmlformats.org/officeDocument/2006/relationships/slide" Target="slide21.xml"/><Relationship Id="rId9" Type="http://schemas.openxmlformats.org/officeDocument/2006/relationships/slide" Target="slide52.xml"/><Relationship Id="rId14" Type="http://schemas.openxmlformats.org/officeDocument/2006/relationships/slide" Target="slide84.xml"/><Relationship Id="rId22" Type="http://schemas.openxmlformats.org/officeDocument/2006/relationships/slide" Target="slide10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7700" y="2582714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こわれた千の楽器</a:t>
            </a:r>
            <a:endParaRPr kumimoji="1"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47700" y="2894651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1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9B960B-27C6-4B32-A349-4B72E020E55C}"/>
              </a:ext>
            </a:extLst>
          </p:cNvPr>
          <p:cNvSpPr txBox="1"/>
          <p:nvPr/>
        </p:nvSpPr>
        <p:spPr>
          <a:xfrm>
            <a:off x="647700" y="3206588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図書館へ行こう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8343B0-ABD2-46D1-8DAE-8915858B256B}"/>
              </a:ext>
            </a:extLst>
          </p:cNvPr>
          <p:cNvSpPr txBox="1"/>
          <p:nvPr/>
        </p:nvSpPr>
        <p:spPr>
          <a:xfrm>
            <a:off x="647700" y="3518525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話を聞いて質問しよう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E87BEC7-AB80-4D87-B40B-6A7F20779A34}"/>
              </a:ext>
            </a:extLst>
          </p:cNvPr>
          <p:cNvSpPr txBox="1"/>
          <p:nvPr/>
        </p:nvSpPr>
        <p:spPr>
          <a:xfrm>
            <a:off x="647700" y="3895045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漢字辞典の使い方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3CB22B1-6FD8-4F05-88E9-FDCF6DF45325}"/>
              </a:ext>
            </a:extLst>
          </p:cNvPr>
          <p:cNvSpPr txBox="1"/>
          <p:nvPr/>
        </p:nvSpPr>
        <p:spPr>
          <a:xfrm>
            <a:off x="647700" y="4206982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ヤドカリとイソギンチャク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BA8F64A-5092-4AA1-B231-31F9781554A9}"/>
              </a:ext>
            </a:extLst>
          </p:cNvPr>
          <p:cNvSpPr txBox="1"/>
          <p:nvPr/>
        </p:nvSpPr>
        <p:spPr>
          <a:xfrm>
            <a:off x="647700" y="4518919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2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A284C57-C15A-407B-BD5C-11614D62729A}"/>
              </a:ext>
            </a:extLst>
          </p:cNvPr>
          <p:cNvSpPr txBox="1"/>
          <p:nvPr/>
        </p:nvSpPr>
        <p:spPr>
          <a:xfrm>
            <a:off x="647700" y="5142793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走れ</a:t>
            </a:r>
            <a:endParaRPr kumimoji="1"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7101F0E-9933-458F-B6F9-EC586CFD0F47}"/>
              </a:ext>
            </a:extLst>
          </p:cNvPr>
          <p:cNvSpPr txBox="1"/>
          <p:nvPr/>
        </p:nvSpPr>
        <p:spPr>
          <a:xfrm>
            <a:off x="647700" y="5513777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3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E58D510-2058-4212-B5B4-C5519CD6DF3B}"/>
              </a:ext>
            </a:extLst>
          </p:cNvPr>
          <p:cNvSpPr txBox="1"/>
          <p:nvPr/>
        </p:nvSpPr>
        <p:spPr>
          <a:xfrm>
            <a:off x="647700" y="5854840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人物の気持ちと行動を表す言葉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A49F16D-7CB5-44A4-8E00-29D9EBD753A4}"/>
              </a:ext>
            </a:extLst>
          </p:cNvPr>
          <p:cNvSpPr txBox="1"/>
          <p:nvPr/>
        </p:nvSpPr>
        <p:spPr>
          <a:xfrm>
            <a:off x="6726998" y="271398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4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8981D8-638D-435D-9878-B4665A81968A}"/>
              </a:ext>
            </a:extLst>
          </p:cNvPr>
          <p:cNvSpPr txBox="1"/>
          <p:nvPr/>
        </p:nvSpPr>
        <p:spPr>
          <a:xfrm>
            <a:off x="6726998" y="3087218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ローマ字の書き方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B1B1B2B-CE4F-4765-A98B-5DBBA114968D}"/>
              </a:ext>
            </a:extLst>
          </p:cNvPr>
          <p:cNvSpPr txBox="1"/>
          <p:nvPr/>
        </p:nvSpPr>
        <p:spPr>
          <a:xfrm>
            <a:off x="6726998" y="3523311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広告を読みくらべよう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D383F16-E4DB-4476-AB38-750054B9CE6C}"/>
              </a:ext>
            </a:extLst>
          </p:cNvPr>
          <p:cNvSpPr txBox="1"/>
          <p:nvPr/>
        </p:nvSpPr>
        <p:spPr>
          <a:xfrm>
            <a:off x="647700" y="4830856"/>
            <a:ext cx="60792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わたしのクラスの「生き物図かん」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E173DEA-F7FC-42D8-B4E9-FE0D63FAEB31}"/>
              </a:ext>
            </a:extLst>
          </p:cNvPr>
          <p:cNvSpPr txBox="1"/>
          <p:nvPr/>
        </p:nvSpPr>
        <p:spPr>
          <a:xfrm>
            <a:off x="6726998" y="3939805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お願いやお礼の手紙を書こう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37EA15A-1196-49E0-9455-03DA91B14734}"/>
              </a:ext>
            </a:extLst>
          </p:cNvPr>
          <p:cNvSpPr txBox="1"/>
          <p:nvPr/>
        </p:nvSpPr>
        <p:spPr>
          <a:xfrm>
            <a:off x="6726998" y="432107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ことわざ・故事成語を使おう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ヤドカリのイラスト">
            <a:extLst>
              <a:ext uri="{FF2B5EF4-FFF2-40B4-BE49-F238E27FC236}">
                <a16:creationId xmlns:a16="http://schemas.microsoft.com/office/drawing/2014/main" id="{B115C204-ADD9-413C-8568-17471C775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803" y="2504105"/>
            <a:ext cx="1322400" cy="141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イソギンチャクのイラスト">
            <a:extLst>
              <a:ext uri="{FF2B5EF4-FFF2-40B4-BE49-F238E27FC236}">
                <a16:creationId xmlns:a16="http://schemas.microsoft.com/office/drawing/2014/main" id="{9CEE62F0-9FD8-452C-9ED7-1E76A9616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435" y="1352264"/>
            <a:ext cx="1485741" cy="148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0F7F37-44F2-CBDC-0A6B-82DEFE6B8F59}"/>
              </a:ext>
            </a:extLst>
          </p:cNvPr>
          <p:cNvSpPr txBox="1"/>
          <p:nvPr/>
        </p:nvSpPr>
        <p:spPr>
          <a:xfrm>
            <a:off x="6726998" y="462165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クラスで話し合って決めよう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EC94CB-0F69-6F32-285F-2AAFAFAC3CD7}"/>
              </a:ext>
            </a:extLst>
          </p:cNvPr>
          <p:cNvSpPr txBox="1"/>
          <p:nvPr/>
        </p:nvSpPr>
        <p:spPr>
          <a:xfrm>
            <a:off x="6726998" y="492223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5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548D20-941C-B965-E99A-CFDB1C4585BD}"/>
              </a:ext>
            </a:extLst>
          </p:cNvPr>
          <p:cNvSpPr txBox="1"/>
          <p:nvPr/>
        </p:nvSpPr>
        <p:spPr>
          <a:xfrm>
            <a:off x="6726998" y="522281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文の組み立てと修飾語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C23E35-F8BD-BD97-5F69-C5BD39FB3B8F}"/>
              </a:ext>
            </a:extLst>
          </p:cNvPr>
          <p:cNvSpPr txBox="1"/>
          <p:nvPr/>
        </p:nvSpPr>
        <p:spPr>
          <a:xfrm>
            <a:off x="6726998" y="5578589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一つの花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781F2-EE97-84E6-AE9E-1B1B38D93D28}"/>
              </a:ext>
            </a:extLst>
          </p:cNvPr>
          <p:cNvSpPr txBox="1"/>
          <p:nvPr/>
        </p:nvSpPr>
        <p:spPr>
          <a:xfrm>
            <a:off x="6726998" y="5953365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6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8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5A0B5-74FA-182A-69FE-2A71ADBFCE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E81F33-071F-CA0F-CE79-AE054C7C66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48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30FF33-7BA6-993F-1CDE-A3F2417D745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　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4A92C-6A94-801A-7DB3-B55CEF9432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音色</a:t>
            </a:r>
          </a:p>
        </p:txBody>
      </p:sp>
    </p:spTree>
    <p:extLst>
      <p:ext uri="{BB962C8B-B14F-4D97-AF65-F5344CB8AC3E}">
        <p14:creationId xmlns:p14="http://schemas.microsoft.com/office/powerpoint/2010/main" val="29472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49EF87-6C07-2F34-0F1E-EF2728846ECB}"/>
              </a:ext>
            </a:extLst>
          </p:cNvPr>
          <p:cNvSpPr txBox="1"/>
          <p:nvPr/>
        </p:nvSpPr>
        <p:spPr>
          <a:xfrm>
            <a:off x="7019192" y="193771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FC27A7-1CD4-2CCB-8F92-12E7EB0E7C5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富む</a:t>
            </a:r>
          </a:p>
        </p:txBody>
      </p:sp>
    </p:spTree>
    <p:extLst>
      <p:ext uri="{BB962C8B-B14F-4D97-AF65-F5344CB8AC3E}">
        <p14:creationId xmlns:p14="http://schemas.microsoft.com/office/powerpoint/2010/main" val="67018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70D90-A059-556C-B696-652588A84AAA}"/>
              </a:ext>
            </a:extLst>
          </p:cNvPr>
          <p:cNvSpPr txBox="1"/>
          <p:nvPr/>
        </p:nvSpPr>
        <p:spPr>
          <a:xfrm>
            <a:off x="6864416" y="18805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　　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CC4D92-0A56-D675-911B-E836199D59C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徒歩</a:t>
            </a:r>
          </a:p>
        </p:txBody>
      </p:sp>
    </p:spTree>
    <p:extLst>
      <p:ext uri="{BB962C8B-B14F-4D97-AF65-F5344CB8AC3E}">
        <p14:creationId xmlns:p14="http://schemas.microsoft.com/office/powerpoint/2010/main" val="375809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244BB-D2E6-A5C1-DB6F-F0DE9D3B810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なみ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241A9-6F17-6B14-DD74-0B7BB594A50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白波</a:t>
            </a:r>
          </a:p>
        </p:txBody>
      </p:sp>
    </p:spTree>
    <p:extLst>
      <p:ext uri="{BB962C8B-B14F-4D97-AF65-F5344CB8AC3E}">
        <p14:creationId xmlns:p14="http://schemas.microsoft.com/office/powerpoint/2010/main" val="20094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10BF1B-ED90-A7A5-F3B0-2E97264BFF17}"/>
              </a:ext>
            </a:extLst>
          </p:cNvPr>
          <p:cNvSpPr txBox="1"/>
          <p:nvPr/>
        </p:nvSpPr>
        <p:spPr>
          <a:xfrm>
            <a:off x="6807266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よく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D75E94-7573-0087-AD5C-27AD2AD8DA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入浴</a:t>
            </a:r>
          </a:p>
        </p:txBody>
      </p:sp>
    </p:spTree>
    <p:extLst>
      <p:ext uri="{BB962C8B-B14F-4D97-AF65-F5344CB8AC3E}">
        <p14:creationId xmlns:p14="http://schemas.microsoft.com/office/powerpoint/2010/main" val="99715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87A1F2-D239-6116-7191-9E827847B026}"/>
              </a:ext>
            </a:extLst>
          </p:cNvPr>
          <p:cNvSpPr txBox="1"/>
          <p:nvPr/>
        </p:nvSpPr>
        <p:spPr>
          <a:xfrm>
            <a:off x="3751930" y="2250565"/>
            <a:ext cx="1877437" cy="543160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01F1A0-2F34-12B1-60F3-A1047D7D27E4}"/>
              </a:ext>
            </a:extLst>
          </p:cNvPr>
          <p:cNvSpPr txBox="1"/>
          <p:nvPr/>
        </p:nvSpPr>
        <p:spPr>
          <a:xfrm>
            <a:off x="8193846" y="732234"/>
            <a:ext cx="923330" cy="337336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とう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DCB874-426D-786F-0ED3-96D0846E53A8}"/>
              </a:ext>
            </a:extLst>
          </p:cNvPr>
          <p:cNvSpPr txBox="1"/>
          <p:nvPr/>
        </p:nvSpPr>
        <p:spPr>
          <a:xfrm>
            <a:off x="6434553" y="732234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A034BF-558C-A3D8-FBE4-64D5BE070CD2}"/>
              </a:ext>
            </a:extLst>
          </p:cNvPr>
          <p:cNvSpPr txBox="1"/>
          <p:nvPr/>
        </p:nvSpPr>
        <p:spPr>
          <a:xfrm>
            <a:off x="5418890" y="2495116"/>
            <a:ext cx="1015663" cy="117843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219965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07AA12-9BB7-5385-43BD-57D7957E905B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  きょ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6C8AD4-CD4B-C568-7B70-598834F090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選挙</a:t>
            </a:r>
          </a:p>
        </p:txBody>
      </p:sp>
    </p:spTree>
    <p:extLst>
      <p:ext uri="{BB962C8B-B14F-4D97-AF65-F5344CB8AC3E}">
        <p14:creationId xmlns:p14="http://schemas.microsoft.com/office/powerpoint/2010/main" val="179955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907BC8-B589-E476-BBB1-C45713791C95}"/>
              </a:ext>
            </a:extLst>
          </p:cNvPr>
          <p:cNvSpPr txBox="1"/>
          <p:nvPr/>
        </p:nvSpPr>
        <p:spPr>
          <a:xfrm>
            <a:off x="6750116" y="1687354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E0D88C-AABA-12CC-0E56-034F9F9D782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投票</a:t>
            </a:r>
          </a:p>
        </p:txBody>
      </p:sp>
    </p:spTree>
    <p:extLst>
      <p:ext uri="{BB962C8B-B14F-4D97-AF65-F5344CB8AC3E}">
        <p14:creationId xmlns:p14="http://schemas.microsoft.com/office/powerpoint/2010/main" val="426324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3CD143-A4E2-9C75-C5E4-35E9FB15C9AE}"/>
              </a:ext>
            </a:extLst>
          </p:cNvPr>
          <p:cNvSpPr txBox="1"/>
          <p:nvPr/>
        </p:nvSpPr>
        <p:spPr>
          <a:xfrm>
            <a:off x="6750116" y="1687354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 ぎょう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59C363-2DE7-F9B3-4F28-CFF01F26622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</a:t>
            </a:r>
          </a:p>
        </p:txBody>
      </p:sp>
    </p:spTree>
    <p:extLst>
      <p:ext uri="{BB962C8B-B14F-4D97-AF65-F5344CB8AC3E}">
        <p14:creationId xmlns:p14="http://schemas.microsoft.com/office/powerpoint/2010/main" val="94429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644B38-ABC4-C509-ACAD-1C356A41EFD4}"/>
              </a:ext>
            </a:extLst>
          </p:cNvPr>
          <p:cNvSpPr txBox="1"/>
          <p:nvPr/>
        </p:nvSpPr>
        <p:spPr>
          <a:xfrm>
            <a:off x="6447656" y="1408753"/>
            <a:ext cx="1015663" cy="528606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 もつ  せん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14904-732C-7ED6-77A5-BD1DCC1B534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貨物船</a:t>
            </a:r>
          </a:p>
        </p:txBody>
      </p:sp>
    </p:spTree>
    <p:extLst>
      <p:ext uri="{BB962C8B-B14F-4D97-AF65-F5344CB8AC3E}">
        <p14:creationId xmlns:p14="http://schemas.microsoft.com/office/powerpoint/2010/main" val="22060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7DCD6B-D0FE-8115-7F03-15494D3A457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FA3F6A-3E54-C701-6513-C2909CC5AE1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</a:p>
        </p:txBody>
      </p:sp>
    </p:spTree>
    <p:extLst>
      <p:ext uri="{BB962C8B-B14F-4D97-AF65-F5344CB8AC3E}">
        <p14:creationId xmlns:p14="http://schemas.microsoft.com/office/powerpoint/2010/main" val="41161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449A18-757F-EBF3-92CF-6D7697D99D73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C11A980-36B7-4ABA-3F61-C28C38124C31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</a:t>
            </a:r>
          </a:p>
        </p:txBody>
      </p:sp>
    </p:spTree>
    <p:extLst>
      <p:ext uri="{BB962C8B-B14F-4D97-AF65-F5344CB8AC3E}">
        <p14:creationId xmlns:p14="http://schemas.microsoft.com/office/powerpoint/2010/main" val="30258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CFAAD9-6A04-A7FF-AE2D-1A2C49B1629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EC395F-6360-013F-2354-80A972EE620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080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C8BAC3-6937-B485-F6FE-94ADEA067D8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570D86-7B96-1C78-7A7B-94B2BED6B0C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37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693512-0203-CB42-2AF1-E78D0B97F2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202867-7CD6-9227-8B53-DDA443312821}"/>
              </a:ext>
            </a:extLst>
          </p:cNvPr>
          <p:cNvSpPr txBox="1"/>
          <p:nvPr/>
        </p:nvSpPr>
        <p:spPr>
          <a:xfrm>
            <a:off x="6697588" y="416558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</p:spTree>
    <p:extLst>
      <p:ext uri="{BB962C8B-B14F-4D97-AF65-F5344CB8AC3E}">
        <p14:creationId xmlns:p14="http://schemas.microsoft.com/office/powerpoint/2010/main" val="342940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164BF7-B9A2-99FD-F152-94155B1F3A6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頭きん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2F2CB4-51E5-9DE6-F9DF-6C7666554F45}"/>
              </a:ext>
            </a:extLst>
          </p:cNvPr>
          <p:cNvSpPr txBox="1"/>
          <p:nvPr/>
        </p:nvSpPr>
        <p:spPr>
          <a:xfrm>
            <a:off x="6431981" y="13641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</p:spTree>
    <p:extLst>
      <p:ext uri="{BB962C8B-B14F-4D97-AF65-F5344CB8AC3E}">
        <p14:creationId xmlns:p14="http://schemas.microsoft.com/office/powerpoint/2010/main" val="91187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3EA345-CD81-AD4F-DF50-9B57FC8BEF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2CDA72-9EB8-2920-2E51-2A7B5354442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たい</a:t>
            </a:r>
          </a:p>
        </p:txBody>
      </p:sp>
    </p:spTree>
    <p:extLst>
      <p:ext uri="{BB962C8B-B14F-4D97-AF65-F5344CB8AC3E}">
        <p14:creationId xmlns:p14="http://schemas.microsoft.com/office/powerpoint/2010/main" val="41906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2E2497-6C24-B96E-5136-8E52E5A2E59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E490BE-AE77-9973-7963-E7412A8165FE}"/>
              </a:ext>
            </a:extLst>
          </p:cNvPr>
          <p:cNvSpPr txBox="1"/>
          <p:nvPr/>
        </p:nvSpPr>
        <p:spPr>
          <a:xfrm>
            <a:off x="6386261" y="1439983"/>
            <a:ext cx="1200329" cy="5570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  　  がお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517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49A76B-3F9C-5557-D68F-3A5440C6C4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F2E5B4-7079-788C-BA9A-96FCCEE284D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  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7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66E088-A79A-CF4D-18B0-724E515F20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566F36-6799-ECD6-C779-8E281E70799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たい</a:t>
            </a:r>
          </a:p>
        </p:txBody>
      </p:sp>
    </p:spTree>
    <p:extLst>
      <p:ext uri="{BB962C8B-B14F-4D97-AF65-F5344CB8AC3E}">
        <p14:creationId xmlns:p14="http://schemas.microsoft.com/office/powerpoint/2010/main" val="31604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E5E0FB-4D86-E90D-88A5-12E3195BDD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5F353-B34B-B2E6-AC55-A085CEBB13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りん</a:t>
            </a:r>
          </a:p>
        </p:txBody>
      </p:sp>
    </p:spTree>
    <p:extLst>
      <p:ext uri="{BB962C8B-B14F-4D97-AF65-F5344CB8AC3E}">
        <p14:creationId xmlns:p14="http://schemas.microsoft.com/office/powerpoint/2010/main" val="39720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6639AB-43C3-71D7-80FA-8AE4381BBD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2A4C59-E506-DFFD-977F-30F919C04D97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か</a:t>
            </a:r>
          </a:p>
        </p:txBody>
      </p:sp>
    </p:spTree>
    <p:extLst>
      <p:ext uri="{BB962C8B-B14F-4D97-AF65-F5344CB8AC3E}">
        <p14:creationId xmlns:p14="http://schemas.microsoft.com/office/powerpoint/2010/main" val="282934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A60220-ABF9-692E-3CDE-41632677D7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A0AB82-055A-05DB-2CE0-7B87FE54E44F}"/>
              </a:ext>
            </a:extLst>
          </p:cNvPr>
          <p:cNvSpPr txBox="1"/>
          <p:nvPr/>
        </p:nvSpPr>
        <p:spPr>
          <a:xfrm>
            <a:off x="6716009" y="103277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けい</a:t>
            </a:r>
          </a:p>
        </p:txBody>
      </p:sp>
    </p:spTree>
    <p:extLst>
      <p:ext uri="{BB962C8B-B14F-4D97-AF65-F5344CB8AC3E}">
        <p14:creationId xmlns:p14="http://schemas.microsoft.com/office/powerpoint/2010/main" val="2796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1D0CE-6213-553C-09C7-64905865FB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346140-4CA7-1004-4D6C-4E9EE6F0E7CA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</a:t>
            </a:r>
          </a:p>
        </p:txBody>
      </p:sp>
    </p:spTree>
    <p:extLst>
      <p:ext uri="{BB962C8B-B14F-4D97-AF65-F5344CB8AC3E}">
        <p14:creationId xmlns:p14="http://schemas.microsoft.com/office/powerpoint/2010/main" val="399852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5061E2-8AD4-96EE-433B-AC9B10226F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8A884-0091-49E6-DE94-667CCBEEF07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はん</a:t>
            </a:r>
          </a:p>
        </p:txBody>
      </p:sp>
    </p:spTree>
    <p:extLst>
      <p:ext uri="{BB962C8B-B14F-4D97-AF65-F5344CB8AC3E}">
        <p14:creationId xmlns:p14="http://schemas.microsoft.com/office/powerpoint/2010/main" val="36373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639682-26C2-D0D2-234F-F66BC2A5CD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1EDE5C-7539-7319-AD17-5157204C770F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</p:spTree>
    <p:extLst>
      <p:ext uri="{BB962C8B-B14F-4D97-AF65-F5344CB8AC3E}">
        <p14:creationId xmlns:p14="http://schemas.microsoft.com/office/powerpoint/2010/main" val="380349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812FD-AC33-5A9D-E38A-8C2A915FC90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DE06AE-7AAB-D902-7AD2-2D452599C336}"/>
              </a:ext>
            </a:extLst>
          </p:cNvPr>
          <p:cNvSpPr txBox="1"/>
          <p:nvPr/>
        </p:nvSpPr>
        <p:spPr>
          <a:xfrm>
            <a:off x="6815069" y="20309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52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495EC3-4C84-4B99-9CB3-4D2C0FB093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4E3AE8-34F6-832D-C337-4C878E9DCEE0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</a:p>
        </p:txBody>
      </p:sp>
    </p:spTree>
    <p:extLst>
      <p:ext uri="{BB962C8B-B14F-4D97-AF65-F5344CB8AC3E}">
        <p14:creationId xmlns:p14="http://schemas.microsoft.com/office/powerpoint/2010/main" val="318645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828A5-EBCB-2FE4-1A45-E1114D1EA669}"/>
              </a:ext>
            </a:extLst>
          </p:cNvPr>
          <p:cNvSpPr txBox="1"/>
          <p:nvPr/>
        </p:nvSpPr>
        <p:spPr>
          <a:xfrm>
            <a:off x="7412842" y="2593687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C251370-BEAF-4212-2496-FC9723E1B00E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C9EBC-3B22-A33B-4494-D25809AF09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E2F019-0E8A-B35F-3E2D-EF9775A34837}"/>
              </a:ext>
            </a:extLst>
          </p:cNvPr>
          <p:cNvSpPr txBox="1"/>
          <p:nvPr/>
        </p:nvSpPr>
        <p:spPr>
          <a:xfrm>
            <a:off x="6731249" y="204623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</p:spTree>
    <p:extLst>
      <p:ext uri="{BB962C8B-B14F-4D97-AF65-F5344CB8AC3E}">
        <p14:creationId xmlns:p14="http://schemas.microsoft.com/office/powerpoint/2010/main" val="388287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7A1C0E-AAF7-CC45-4629-19835BEFDA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AF4BF-EBB9-CFBC-6286-BD12365CB3C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けん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103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9638B5-4AA5-BC8D-E58F-F6FE08FE3C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0DF8B4-888E-5DD4-5F9E-7DBFEE8A931D}"/>
              </a:ext>
            </a:extLst>
          </p:cNvPr>
          <p:cNvSpPr txBox="1"/>
          <p:nvPr/>
        </p:nvSpPr>
        <p:spPr>
          <a:xfrm>
            <a:off x="6898889" y="19547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</a:t>
            </a:r>
            <a:r>
              <a:rPr lang="en-US" altLang="ja-JP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99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F575DC-AE84-020C-771B-6A3D36CA68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2CE3F7-4593-9141-625C-F81BB44C8F3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</p:spTree>
    <p:extLst>
      <p:ext uri="{BB962C8B-B14F-4D97-AF65-F5344CB8AC3E}">
        <p14:creationId xmlns:p14="http://schemas.microsoft.com/office/powerpoint/2010/main" val="295011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8E346A-43A0-036E-44F1-E20D8AB0C3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AE233E-B5CF-6F5A-F8EE-5B80DA03AE03}"/>
              </a:ext>
            </a:extLst>
          </p:cNvPr>
          <p:cNvSpPr txBox="1"/>
          <p:nvPr/>
        </p:nvSpPr>
        <p:spPr>
          <a:xfrm>
            <a:off x="6492941" y="14748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9079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0C8430-2913-3370-A3A0-52BE6150060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91561B-32DE-99CB-F1D6-8BD8CAAFED2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40289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9FA209-FBC7-436D-1151-935B50C2AC4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64DD5F-D7EA-CA38-10DF-AA1DD198108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</p:spTree>
    <p:extLst>
      <p:ext uri="{BB962C8B-B14F-4D97-AF65-F5344CB8AC3E}">
        <p14:creationId xmlns:p14="http://schemas.microsoft.com/office/powerpoint/2010/main" val="193315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BB02FC-FCC6-EF86-0EF5-CB40ABEAB6B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BEC984-9FE1-DB48-097A-CAE61D166B0A}"/>
              </a:ext>
            </a:extLst>
          </p:cNvPr>
          <p:cNvSpPr txBox="1"/>
          <p:nvPr/>
        </p:nvSpPr>
        <p:spPr>
          <a:xfrm>
            <a:off x="68150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ろく</a:t>
            </a:r>
          </a:p>
        </p:txBody>
      </p:sp>
    </p:spTree>
    <p:extLst>
      <p:ext uri="{BB962C8B-B14F-4D97-AF65-F5344CB8AC3E}">
        <p14:creationId xmlns:p14="http://schemas.microsoft.com/office/powerpoint/2010/main" val="30328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CC05A5-A162-183D-D227-65D3E704C2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7C34A-B5EB-40B9-D117-155C2B3FA867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りつ</a:t>
            </a:r>
          </a:p>
        </p:txBody>
      </p:sp>
    </p:spTree>
    <p:extLst>
      <p:ext uri="{BB962C8B-B14F-4D97-AF65-F5344CB8AC3E}">
        <p14:creationId xmlns:p14="http://schemas.microsoft.com/office/powerpoint/2010/main" val="98935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8BF06C-C8F1-8E70-3E27-642C68004F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9684FA-8F08-89E5-B0F5-00492DC676EC}"/>
              </a:ext>
            </a:extLst>
          </p:cNvPr>
          <p:cNvSpPr txBox="1"/>
          <p:nvPr/>
        </p:nvSpPr>
        <p:spPr>
          <a:xfrm>
            <a:off x="6757919" y="191717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　りょく</a:t>
            </a:r>
          </a:p>
        </p:txBody>
      </p:sp>
    </p:spTree>
    <p:extLst>
      <p:ext uri="{BB962C8B-B14F-4D97-AF65-F5344CB8AC3E}">
        <p14:creationId xmlns:p14="http://schemas.microsoft.com/office/powerpoint/2010/main" val="41651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71C8F1-A43B-D2F3-B070-B3932F5571B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48E4B4-EDA5-8ADD-5E3F-CB1894C5D78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8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11C2A6-F935-602B-E28B-604B5F82EC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B043BF-6AF4-FF0C-DDC1-7864A318AE03}"/>
              </a:ext>
            </a:extLst>
          </p:cNvPr>
          <p:cNvSpPr txBox="1"/>
          <p:nvPr/>
        </p:nvSpPr>
        <p:spPr>
          <a:xfrm>
            <a:off x="7019192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ぜん</a:t>
            </a:r>
          </a:p>
        </p:txBody>
      </p:sp>
    </p:spTree>
    <p:extLst>
      <p:ext uri="{BB962C8B-B14F-4D97-AF65-F5344CB8AC3E}">
        <p14:creationId xmlns:p14="http://schemas.microsoft.com/office/powerpoint/2010/main" val="113737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6B564-73AD-FFD6-0D9B-71486AEC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E8E0A2-6873-DDE4-8DD1-023D666B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09E5E-A79B-2839-466B-8361DFD1AE6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8C7086-7C6C-02D7-95BD-0B007D33BF82}"/>
              </a:ext>
            </a:extLst>
          </p:cNvPr>
          <p:cNvSpPr txBox="1"/>
          <p:nvPr/>
        </p:nvSpPr>
        <p:spPr>
          <a:xfrm>
            <a:off x="6588191" y="899319"/>
            <a:ext cx="1200329" cy="60170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るい ほう</a:t>
            </a:r>
          </a:p>
        </p:txBody>
      </p:sp>
    </p:spTree>
    <p:extLst>
      <p:ext uri="{BB962C8B-B14F-4D97-AF65-F5344CB8AC3E}">
        <p14:creationId xmlns:p14="http://schemas.microsoft.com/office/powerpoint/2010/main" val="16474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6B564-73AD-FFD6-0D9B-71486AEC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E8E0A2-6873-DDE4-8DD1-023D666B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8E4670-A2F1-A332-0531-D576C43C86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847048-D82F-0B3E-CA6F-6D6396D2D469}"/>
              </a:ext>
            </a:extLst>
          </p:cNvPr>
          <p:cNvSpPr txBox="1"/>
          <p:nvPr/>
        </p:nvSpPr>
        <p:spPr>
          <a:xfrm>
            <a:off x="6757919" y="18785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りょう</a:t>
            </a:r>
          </a:p>
        </p:txBody>
      </p:sp>
    </p:spTree>
    <p:extLst>
      <p:ext uri="{BB962C8B-B14F-4D97-AF65-F5344CB8AC3E}">
        <p14:creationId xmlns:p14="http://schemas.microsoft.com/office/powerpoint/2010/main" val="127723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0A955F-86EE-A8D0-E000-96CEA31DB8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1A2781-F5C4-C10F-80D7-948B28FD8FB0}"/>
              </a:ext>
            </a:extLst>
          </p:cNvPr>
          <p:cNvSpPr txBox="1"/>
          <p:nvPr/>
        </p:nvSpPr>
        <p:spPr>
          <a:xfrm>
            <a:off x="679601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</a:p>
        </p:txBody>
      </p:sp>
    </p:spTree>
    <p:extLst>
      <p:ext uri="{BB962C8B-B14F-4D97-AF65-F5344CB8AC3E}">
        <p14:creationId xmlns:p14="http://schemas.microsoft.com/office/powerpoint/2010/main" val="346879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B1FBFC-A8C5-A416-3B72-86B68D86471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1766FB-3D0E-BACA-8340-C0F8EBE63DBC}"/>
              </a:ext>
            </a:extLst>
          </p:cNvPr>
          <p:cNvSpPr txBox="1"/>
          <p:nvPr/>
        </p:nvSpPr>
        <p:spPr>
          <a:xfrm>
            <a:off x="6815069" y="14023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 か</a:t>
            </a:r>
          </a:p>
        </p:txBody>
      </p:sp>
    </p:spTree>
    <p:extLst>
      <p:ext uri="{BB962C8B-B14F-4D97-AF65-F5344CB8AC3E}">
        <p14:creationId xmlns:p14="http://schemas.microsoft.com/office/powerpoint/2010/main" val="38174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81A0AD-E394-6D23-9E6E-C10865D81FC0}"/>
              </a:ext>
            </a:extLst>
          </p:cNvPr>
          <p:cNvSpPr txBox="1"/>
          <p:nvPr/>
        </p:nvSpPr>
        <p:spPr>
          <a:xfrm>
            <a:off x="7515712" y="3131596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47EFB5D-174B-9003-865C-822B6E97B2DE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</a:t>
            </a:r>
          </a:p>
        </p:txBody>
      </p:sp>
    </p:spTree>
    <p:extLst>
      <p:ext uri="{BB962C8B-B14F-4D97-AF65-F5344CB8AC3E}">
        <p14:creationId xmlns:p14="http://schemas.microsoft.com/office/powerpoint/2010/main" val="18594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EB3014-7145-7AA3-D228-09DEBCD3C58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3DDEC-D788-F154-F294-E881B4F3571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8EDF90-F7A9-EC1B-EFB8-41DBC5F1C7D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96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F1CF11-D45C-9D50-2AD6-2A427077EBC4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BCBA0C-05FC-1D8E-E72C-1746E1354902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642638-1B5A-BD28-ECAE-C195F332CDD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384A62-299D-C1CB-E1C9-D43684F96656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478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32B159-4641-AA0F-2B34-C193A75E3F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F8D74B-3D49-BFA8-BAEB-1B1CAAA6B4B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めい</a:t>
            </a:r>
          </a:p>
        </p:txBody>
      </p:sp>
    </p:spTree>
    <p:extLst>
      <p:ext uri="{BB962C8B-B14F-4D97-AF65-F5344CB8AC3E}">
        <p14:creationId xmlns:p14="http://schemas.microsoft.com/office/powerpoint/2010/main" val="59749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7FDF16-839B-9096-9F9A-B9DEDB02972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CC217E-AEBE-DEBA-DD4C-EED2FDADF31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つら</a:t>
            </a:r>
          </a:p>
        </p:txBody>
      </p:sp>
    </p:spTree>
    <p:extLst>
      <p:ext uri="{BB962C8B-B14F-4D97-AF65-F5344CB8AC3E}">
        <p14:creationId xmlns:p14="http://schemas.microsoft.com/office/powerpoint/2010/main" val="173281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5621D2-48A4-7D83-353C-611FB1FF9AD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87091A-B9D6-FE9D-597F-2E403B840F4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</a:p>
        </p:txBody>
      </p:sp>
    </p:spTree>
    <p:extLst>
      <p:ext uri="{BB962C8B-B14F-4D97-AF65-F5344CB8AC3E}">
        <p14:creationId xmlns:p14="http://schemas.microsoft.com/office/powerpoint/2010/main" val="31867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A0164F-E1E5-3798-8638-85F8354DBE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7730C6-4AAC-64CD-DF24-690D6C50D2A8}"/>
              </a:ext>
            </a:extLst>
          </p:cNvPr>
          <p:cNvSpPr txBox="1"/>
          <p:nvPr/>
        </p:nvSpPr>
        <p:spPr>
          <a:xfrm>
            <a:off x="6815069" y="975658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</p:spTree>
    <p:extLst>
      <p:ext uri="{BB962C8B-B14F-4D97-AF65-F5344CB8AC3E}">
        <p14:creationId xmlns:p14="http://schemas.microsoft.com/office/powerpoint/2010/main" val="34223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97E497-D88C-C339-03C1-EF1B0E9BB92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訓読み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651511-B814-BEF9-515B-2B3336746D47}"/>
              </a:ext>
            </a:extLst>
          </p:cNvPr>
          <p:cNvSpPr txBox="1"/>
          <p:nvPr/>
        </p:nvSpPr>
        <p:spPr>
          <a:xfrm>
            <a:off x="6607241" y="1246257"/>
            <a:ext cx="1200329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 よ</a:t>
            </a:r>
          </a:p>
        </p:txBody>
      </p:sp>
    </p:spTree>
    <p:extLst>
      <p:ext uri="{BB962C8B-B14F-4D97-AF65-F5344CB8AC3E}">
        <p14:creationId xmlns:p14="http://schemas.microsoft.com/office/powerpoint/2010/main" val="3323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AA05D8-5FAE-A94B-4A03-4459055E13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種類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566F3-68C2-EE2D-C2F7-4DDDCDF3106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  るい</a:t>
            </a:r>
          </a:p>
        </p:txBody>
      </p:sp>
    </p:spTree>
    <p:extLst>
      <p:ext uri="{BB962C8B-B14F-4D97-AF65-F5344CB8AC3E}">
        <p14:creationId xmlns:p14="http://schemas.microsoft.com/office/powerpoint/2010/main" val="65956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1BC283-6741-62BC-7769-E791E03012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71435-90B1-E25A-7235-8C9D2C809E6B}"/>
              </a:ext>
            </a:extLst>
          </p:cNvPr>
          <p:cNvSpPr txBox="1"/>
          <p:nvPr/>
        </p:nvSpPr>
        <p:spPr>
          <a:xfrm>
            <a:off x="6796019" y="1536174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　り</a:t>
            </a:r>
          </a:p>
        </p:txBody>
      </p:sp>
    </p:spTree>
    <p:extLst>
      <p:ext uri="{BB962C8B-B14F-4D97-AF65-F5344CB8AC3E}">
        <p14:creationId xmlns:p14="http://schemas.microsoft.com/office/powerpoint/2010/main" val="32474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C341A5-97D5-0814-6899-D5B80138E42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1F01A5-D330-8807-2D00-4D97332827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治す</a:t>
            </a:r>
          </a:p>
        </p:txBody>
      </p:sp>
    </p:spTree>
    <p:extLst>
      <p:ext uri="{BB962C8B-B14F-4D97-AF65-F5344CB8AC3E}">
        <p14:creationId xmlns:p14="http://schemas.microsoft.com/office/powerpoint/2010/main" val="320029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CD3183-7146-AA28-DF2E-2846B08261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22B444-9235-1455-4714-89D3771BB25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69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6035BA-97CC-E067-9576-5326A0E1B3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0D0F6-ECBD-6B52-7BEE-4C8A37E67E2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9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F23057-29A6-DF23-2338-314C0F4BC1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CFD154-8908-DF52-3B9E-8523E60E9EC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7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C2D935-F6FA-00A2-9217-263E0DD09F2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3A101-D94C-4AFA-DDCF-19342D354D9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E42E30-0307-1B7F-57DE-434CF6EC9252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1C431C-B550-181C-62FD-5EA6C38C898A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312418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DF0FF6-977A-8701-37F9-5940AF62CA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14D9AE-E6CB-19AE-F83C-03EB142BC9F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2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535426-C72D-BF3E-02CB-42C3F2248470}"/>
              </a:ext>
            </a:extLst>
          </p:cNvPr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7F2B1EC-A7FE-EE8E-F1C0-066AA690A09B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23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26953-609A-FBDB-3A5F-598AB8141D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46A6F4-4739-FFBB-A4D0-C8AEAFF3ABAA}"/>
              </a:ext>
            </a:extLst>
          </p:cNvPr>
          <p:cNvSpPr txBox="1"/>
          <p:nvPr/>
        </p:nvSpPr>
        <p:spPr>
          <a:xfrm>
            <a:off x="7019192" y="17261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　し</a:t>
            </a:r>
          </a:p>
        </p:txBody>
      </p:sp>
    </p:spTree>
    <p:extLst>
      <p:ext uri="{BB962C8B-B14F-4D97-AF65-F5344CB8AC3E}">
        <p14:creationId xmlns:p14="http://schemas.microsoft.com/office/powerpoint/2010/main" val="371002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0EFAD9-69A7-E87A-5F3A-BA9F76D00A8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DBF07-7D6B-8C39-B42B-C9C0EEAA4D1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</a:p>
        </p:txBody>
      </p:sp>
    </p:spTree>
    <p:extLst>
      <p:ext uri="{BB962C8B-B14F-4D97-AF65-F5344CB8AC3E}">
        <p14:creationId xmlns:p14="http://schemas.microsoft.com/office/powerpoint/2010/main" val="387353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2D9C87-0B9E-B890-A4D7-B27C03A1473D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B245DA-9D3E-7FE2-D1C6-A6453BCF673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機会</a:t>
            </a:r>
          </a:p>
        </p:txBody>
      </p:sp>
    </p:spTree>
    <p:extLst>
      <p:ext uri="{BB962C8B-B14F-4D97-AF65-F5344CB8AC3E}">
        <p14:creationId xmlns:p14="http://schemas.microsoft.com/office/powerpoint/2010/main" val="69794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E280CA-0627-16A3-33C4-094A11B8E372}"/>
              </a:ext>
            </a:extLst>
          </p:cNvPr>
          <p:cNvSpPr txBox="1"/>
          <p:nvPr/>
        </p:nvSpPr>
        <p:spPr>
          <a:xfrm>
            <a:off x="7285683" y="2208266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1CEA40EB-CDEB-0F8D-6657-8CFA02BE31BA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量</a:t>
            </a:r>
          </a:p>
        </p:txBody>
      </p:sp>
    </p:spTree>
    <p:extLst>
      <p:ext uri="{BB962C8B-B14F-4D97-AF65-F5344CB8AC3E}">
        <p14:creationId xmlns:p14="http://schemas.microsoft.com/office/powerpoint/2010/main" val="58409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170B14-43DF-8153-FFAE-6707342FDB18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ねっ  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DA557F-2DB2-D462-68E1-0C8ACA464C6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熱湯</a:t>
            </a:r>
          </a:p>
        </p:txBody>
      </p:sp>
    </p:spTree>
    <p:extLst>
      <p:ext uri="{BB962C8B-B14F-4D97-AF65-F5344CB8AC3E}">
        <p14:creationId xmlns:p14="http://schemas.microsoft.com/office/powerpoint/2010/main" val="336689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A69B66-6901-FDA1-FC2C-92721FE638A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DB9ED-6C4A-7EF0-A6DD-FA6C01D08A5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</a:p>
        </p:txBody>
      </p:sp>
    </p:spTree>
    <p:extLst>
      <p:ext uri="{BB962C8B-B14F-4D97-AF65-F5344CB8AC3E}">
        <p14:creationId xmlns:p14="http://schemas.microsoft.com/office/powerpoint/2010/main" val="395305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7E3F28-8940-1F35-AFC8-06F02E22332B}"/>
              </a:ext>
            </a:extLst>
          </p:cNvPr>
          <p:cNvSpPr txBox="1"/>
          <p:nvPr/>
        </p:nvSpPr>
        <p:spPr>
          <a:xfrm>
            <a:off x="6807266" y="245206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4E6C56-7ECE-494B-B938-0B1256536E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DB6E52B-EFCB-E12B-E14F-6681CFE11A43}"/>
              </a:ext>
            </a:extLst>
          </p:cNvPr>
          <p:cNvGrpSpPr/>
          <p:nvPr/>
        </p:nvGrpSpPr>
        <p:grpSpPr>
          <a:xfrm>
            <a:off x="173335" y="4256375"/>
            <a:ext cx="461665" cy="2180292"/>
            <a:chOff x="1538585" y="2235200"/>
            <a:chExt cx="461665" cy="2180292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63CB291C-7BFB-219A-E7AD-58047B6D631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701F75D-9594-9C82-C291-036AC1EB92F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93899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とくべつな読み方</a:t>
              </a:r>
              <a:endParaRPr kumimoji="1" lang="en-US" altLang="ja-JP" dirty="0"/>
            </a:p>
          </p:txBody>
        </p:sp>
      </p:grpSp>
    </p:spTree>
    <p:extLst>
      <p:ext uri="{BB962C8B-B14F-4D97-AF65-F5344CB8AC3E}">
        <p14:creationId xmlns:p14="http://schemas.microsoft.com/office/powerpoint/2010/main" val="1921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599DBC-9857-3A1F-F81B-73D85EDE26C4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　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4DE2B4-8B6A-BB4C-6888-3897DF9437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漁船</a:t>
            </a:r>
          </a:p>
        </p:txBody>
      </p:sp>
    </p:spTree>
    <p:extLst>
      <p:ext uri="{BB962C8B-B14F-4D97-AF65-F5344CB8AC3E}">
        <p14:creationId xmlns:p14="http://schemas.microsoft.com/office/powerpoint/2010/main" val="36406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48BEAC-EF9F-7D0E-8DC8-082CFF95B59F}"/>
              </a:ext>
            </a:extLst>
          </p:cNvPr>
          <p:cNvSpPr txBox="1"/>
          <p:nvPr/>
        </p:nvSpPr>
        <p:spPr>
          <a:xfrm>
            <a:off x="6750116" y="861417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 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8B5F40-0B52-C50B-6EC9-52003E02D1B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明朝</a:t>
            </a:r>
          </a:p>
        </p:txBody>
      </p:sp>
    </p:spTree>
    <p:extLst>
      <p:ext uri="{BB962C8B-B14F-4D97-AF65-F5344CB8AC3E}">
        <p14:creationId xmlns:p14="http://schemas.microsoft.com/office/powerpoint/2010/main" val="27826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C86D6B-8B14-72F2-623B-A77C635872F9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9606F-D25C-E8BB-6376-2286E5A44D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害虫</a:t>
            </a:r>
          </a:p>
        </p:txBody>
      </p:sp>
    </p:spTree>
    <p:extLst>
      <p:ext uri="{BB962C8B-B14F-4D97-AF65-F5344CB8AC3E}">
        <p14:creationId xmlns:p14="http://schemas.microsoft.com/office/powerpoint/2010/main" val="16298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6F01B1-7A37-B464-D353-6CE372BEB2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63C4BB-B761-8430-9864-9C34372758AB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59087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83A68-1014-FE2C-A746-5E72780D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わたしのクラスの「生き物図かん」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F650E1-B7F2-2126-DC1F-266B2033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8D5257-DC63-0277-C382-08242D56F5CB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D64325-8948-53F4-C2EA-965F957244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材料</a:t>
            </a:r>
          </a:p>
        </p:txBody>
      </p:sp>
    </p:spTree>
    <p:extLst>
      <p:ext uri="{BB962C8B-B14F-4D97-AF65-F5344CB8AC3E}">
        <p14:creationId xmlns:p14="http://schemas.microsoft.com/office/powerpoint/2010/main" val="33292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83A68-1014-FE2C-A746-5E72780D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わたしのクラスの「生き物図かん」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F650E1-B7F2-2126-DC1F-266B2033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694E9-9620-46FF-3864-86EF61B84653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E7958B-62C2-C2C8-3599-FF7AD865F33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</a:p>
        </p:txBody>
      </p:sp>
    </p:spTree>
    <p:extLst>
      <p:ext uri="{BB962C8B-B14F-4D97-AF65-F5344CB8AC3E}">
        <p14:creationId xmlns:p14="http://schemas.microsoft.com/office/powerpoint/2010/main" val="391487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B7FCE-1801-B29C-16BA-12F619C09D2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96AE59-0EB1-5CD8-6B6B-C494E0E03B0E}"/>
              </a:ext>
            </a:extLst>
          </p:cNvPr>
          <p:cNvSpPr txBox="1"/>
          <p:nvPr/>
        </p:nvSpPr>
        <p:spPr>
          <a:xfrm>
            <a:off x="6480028" y="1418090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4504099-71E0-7033-5E13-6D3BB76ED6BC}"/>
              </a:ext>
            </a:extLst>
          </p:cNvPr>
          <p:cNvGrpSpPr/>
          <p:nvPr/>
        </p:nvGrpSpPr>
        <p:grpSpPr>
          <a:xfrm>
            <a:off x="173335" y="4256375"/>
            <a:ext cx="461665" cy="2180292"/>
            <a:chOff x="1538585" y="2235200"/>
            <a:chExt cx="461665" cy="2180292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64FB924E-4F25-D62E-ED3B-9E1446F1460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5D7E132-BDFC-883D-F611-DB7AC35CBAF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93899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とくべつな読み方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140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99C78F-C67C-D289-9765-95B55749AB85}"/>
              </a:ext>
            </a:extLst>
          </p:cNvPr>
          <p:cNvSpPr txBox="1"/>
          <p:nvPr/>
        </p:nvSpPr>
        <p:spPr>
          <a:xfrm>
            <a:off x="4943872" y="836712"/>
            <a:ext cx="1661993" cy="573490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9600" kern="1000" spc="-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短きょり走</a:t>
            </a:r>
            <a:endParaRPr kumimoji="1" lang="ja-JP" altLang="en-US" sz="9600" kern="1000" spc="-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B9007-0258-9948-7813-4E36B444CFB0}"/>
              </a:ext>
            </a:extLst>
          </p:cNvPr>
          <p:cNvSpPr txBox="1"/>
          <p:nvPr/>
        </p:nvSpPr>
        <p:spPr>
          <a:xfrm>
            <a:off x="6329158" y="836712"/>
            <a:ext cx="861774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EED44C-B118-C0FC-57E4-98810417E88C}"/>
              </a:ext>
            </a:extLst>
          </p:cNvPr>
          <p:cNvSpPr txBox="1"/>
          <p:nvPr/>
        </p:nvSpPr>
        <p:spPr>
          <a:xfrm>
            <a:off x="6329158" y="5354433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578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84A64-0759-0246-B20D-AD413CAED5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A311FE-CBA2-040F-54B0-07001943941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07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1FC81-8303-DA66-B3FE-A8AE507AF0F5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21CAF5C-B5E4-C48D-6371-AD44F3B256AC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996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F6BF74-D8B2-A65A-1527-D3D5A941E4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BC8280-3843-1864-9D6E-D4EBB2FA72E6}"/>
              </a:ext>
            </a:extLst>
          </p:cNvPr>
          <p:cNvSpPr txBox="1"/>
          <p:nvPr/>
        </p:nvSpPr>
        <p:spPr>
          <a:xfrm>
            <a:off x="6854890" y="160043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83FC9C-A38F-62F8-3324-D843BD85B985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7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FC61F-EEB2-4723-2A45-4146BC1A2CC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1A994-78EA-6E89-F5AB-CE57AF11DE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600BDC-E50F-DED3-9375-0D76E6990F6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特せい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86CA34-6C86-1155-1CB3-84C3CC5B8895}"/>
              </a:ext>
            </a:extLst>
          </p:cNvPr>
          <p:cNvSpPr txBox="1"/>
          <p:nvPr/>
        </p:nvSpPr>
        <p:spPr>
          <a:xfrm>
            <a:off x="6416741" y="10748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</a:p>
        </p:txBody>
      </p:sp>
    </p:spTree>
    <p:extLst>
      <p:ext uri="{BB962C8B-B14F-4D97-AF65-F5344CB8AC3E}">
        <p14:creationId xmlns:p14="http://schemas.microsoft.com/office/powerpoint/2010/main" val="37071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B746DF-82BD-4413-4F9D-CE16E887E86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BD58E3-17E3-120E-479D-42E860DCB3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焼き</a:t>
            </a:r>
          </a:p>
        </p:txBody>
      </p:sp>
    </p:spTree>
    <p:extLst>
      <p:ext uri="{BB962C8B-B14F-4D97-AF65-F5344CB8AC3E}">
        <p14:creationId xmlns:p14="http://schemas.microsoft.com/office/powerpoint/2010/main" val="370767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C31C19-F69C-A27B-1F21-99B6FA33078A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C44961-5269-0CA6-DAE4-76DDD82EB4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2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31FD30-407C-789E-9CFE-6DE7B4BF4C6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競技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2224EC-65F8-6E2D-086F-40F4EC3C97D2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ぎ</a:t>
            </a:r>
          </a:p>
        </p:txBody>
      </p:sp>
    </p:spTree>
    <p:extLst>
      <p:ext uri="{BB962C8B-B14F-4D97-AF65-F5344CB8AC3E}">
        <p14:creationId xmlns:p14="http://schemas.microsoft.com/office/powerpoint/2010/main" val="23706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6B8749-04D9-F151-032C-6E7D24BBCDB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4E5304-A380-1696-E3D4-FDE8DF7A8C5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</p:spTree>
    <p:extLst>
      <p:ext uri="{BB962C8B-B14F-4D97-AF65-F5344CB8AC3E}">
        <p14:creationId xmlns:p14="http://schemas.microsoft.com/office/powerpoint/2010/main" val="349562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25CC0A-7A2D-F84C-E421-2E71E89868C4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626B341-0283-1E29-6AD6-866F6F79256F}"/>
              </a:ext>
            </a:extLst>
          </p:cNvPr>
          <p:cNvSpPr txBox="1"/>
          <p:nvPr/>
        </p:nvSpPr>
        <p:spPr>
          <a:xfrm>
            <a:off x="4464784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04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EA9C43-DFCF-2D09-A5B7-94411C6AEA5E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142BAC-8CC7-E2AA-04E2-6B915C7047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最も</a:t>
            </a:r>
          </a:p>
        </p:txBody>
      </p:sp>
    </p:spTree>
    <p:extLst>
      <p:ext uri="{BB962C8B-B14F-4D97-AF65-F5344CB8AC3E}">
        <p14:creationId xmlns:p14="http://schemas.microsoft.com/office/powerpoint/2010/main" val="133694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6512F2-8F62-ACDB-2EAA-4C8CA60F0E4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D9CD65-997E-2E7D-8C19-BE81B5BCDAE0}"/>
              </a:ext>
            </a:extLst>
          </p:cNvPr>
          <p:cNvSpPr txBox="1"/>
          <p:nvPr/>
        </p:nvSpPr>
        <p:spPr>
          <a:xfrm>
            <a:off x="7019192" y="14404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ねん</a:t>
            </a:r>
          </a:p>
        </p:txBody>
      </p:sp>
    </p:spTree>
    <p:extLst>
      <p:ext uri="{BB962C8B-B14F-4D97-AF65-F5344CB8AC3E}">
        <p14:creationId xmlns:p14="http://schemas.microsoft.com/office/powerpoint/2010/main" val="28100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E6A8C-922E-B061-7479-0A75C5B2A6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6D09B3-CABA-1F00-93CB-C75513358F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こう</a:t>
            </a:r>
          </a:p>
        </p:txBody>
      </p:sp>
    </p:spTree>
    <p:extLst>
      <p:ext uri="{BB962C8B-B14F-4D97-AF65-F5344CB8AC3E}">
        <p14:creationId xmlns:p14="http://schemas.microsoft.com/office/powerpoint/2010/main" val="22031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98F4B9-E73B-F319-23D4-D79CBC7579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A1A896-064B-17A3-CF45-E97F4DA822FC}"/>
              </a:ext>
            </a:extLst>
          </p:cNvPr>
          <p:cNvSpPr txBox="1"/>
          <p:nvPr/>
        </p:nvSpPr>
        <p:spPr>
          <a:xfrm>
            <a:off x="679601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たつ</a:t>
            </a:r>
          </a:p>
        </p:txBody>
      </p:sp>
    </p:spTree>
    <p:extLst>
      <p:ext uri="{BB962C8B-B14F-4D97-AF65-F5344CB8AC3E}">
        <p14:creationId xmlns:p14="http://schemas.microsoft.com/office/powerpoint/2010/main" val="36950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DD8D7-9F59-DB3E-F1DB-666D1E3759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4C1CFF-5EB6-C04B-8008-D8248E845EEF}"/>
              </a:ext>
            </a:extLst>
          </p:cNvPr>
          <p:cNvSpPr txBox="1"/>
          <p:nvPr/>
        </p:nvSpPr>
        <p:spPr>
          <a:xfrm>
            <a:off x="6700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なん</a:t>
            </a:r>
          </a:p>
        </p:txBody>
      </p:sp>
    </p:spTree>
    <p:extLst>
      <p:ext uri="{BB962C8B-B14F-4D97-AF65-F5344CB8AC3E}">
        <p14:creationId xmlns:p14="http://schemas.microsoft.com/office/powerpoint/2010/main" val="117863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23CD44-A0F2-D87C-5400-7EC78D18A1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833541-A5FB-7B29-57B5-54C797BB0C9B}"/>
              </a:ext>
            </a:extLst>
          </p:cNvPr>
          <p:cNvSpPr txBox="1"/>
          <p:nvPr/>
        </p:nvSpPr>
        <p:spPr>
          <a:xfrm>
            <a:off x="6776969" y="16309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 どう</a:t>
            </a:r>
          </a:p>
        </p:txBody>
      </p:sp>
    </p:spTree>
    <p:extLst>
      <p:ext uri="{BB962C8B-B14F-4D97-AF65-F5344CB8AC3E}">
        <p14:creationId xmlns:p14="http://schemas.microsoft.com/office/powerpoint/2010/main" val="172890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CC5141-7E3D-7F0B-7AF0-94995B649D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946FDE-9EBB-4B0F-BC0B-7F29DBFAD9BE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</p:spTree>
    <p:extLst>
      <p:ext uri="{BB962C8B-B14F-4D97-AF65-F5344CB8AC3E}">
        <p14:creationId xmlns:p14="http://schemas.microsoft.com/office/powerpoint/2010/main" val="34873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3683B5-DC9A-819F-E79D-43C3A4A61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3AE03E-5626-4B41-CC98-3ED8A2CF2FC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れい</a:t>
            </a:r>
          </a:p>
        </p:txBody>
      </p:sp>
    </p:spTree>
    <p:extLst>
      <p:ext uri="{BB962C8B-B14F-4D97-AF65-F5344CB8AC3E}">
        <p14:creationId xmlns:p14="http://schemas.microsoft.com/office/powerpoint/2010/main" val="407919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63DDC-5EC7-D02B-CA00-76F293AA0B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5DF6D1-A072-5E4C-C408-2656B58645F3}"/>
              </a:ext>
            </a:extLst>
          </p:cNvPr>
          <p:cNvSpPr txBox="1"/>
          <p:nvPr/>
        </p:nvSpPr>
        <p:spPr>
          <a:xfrm>
            <a:off x="68150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が</a:t>
            </a:r>
          </a:p>
        </p:txBody>
      </p:sp>
    </p:spTree>
    <p:extLst>
      <p:ext uri="{BB962C8B-B14F-4D97-AF65-F5344CB8AC3E}">
        <p14:creationId xmlns:p14="http://schemas.microsoft.com/office/powerpoint/2010/main" val="142835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9335D4-FE6D-6379-8123-956C93F040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7D1654-829F-A119-A753-9A2CCCCDD37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こう</a:t>
            </a:r>
          </a:p>
        </p:txBody>
      </p:sp>
    </p:spTree>
    <p:extLst>
      <p:ext uri="{BB962C8B-B14F-4D97-AF65-F5344CB8AC3E}">
        <p14:creationId xmlns:p14="http://schemas.microsoft.com/office/powerpoint/2010/main" val="52538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C2AF28-64A8-B944-ACF7-FD33E9BBB9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059ECC-5EC8-6F50-A5A8-729F9AFAC8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しっ  ぱい</a:t>
            </a:r>
          </a:p>
        </p:txBody>
      </p:sp>
    </p:spTree>
    <p:extLst>
      <p:ext uri="{BB962C8B-B14F-4D97-AF65-F5344CB8AC3E}">
        <p14:creationId xmlns:p14="http://schemas.microsoft.com/office/powerpoint/2010/main" val="42903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1EDE95-FF8C-C637-3207-722C98B55F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50242C-2429-4A58-EC2D-8595E2A6628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  ぼう</a:t>
            </a:r>
          </a:p>
        </p:txBody>
      </p:sp>
    </p:spTree>
    <p:extLst>
      <p:ext uri="{BB962C8B-B14F-4D97-AF65-F5344CB8AC3E}">
        <p14:creationId xmlns:p14="http://schemas.microsoft.com/office/powerpoint/2010/main" val="55866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4F9FF3-E8E2-C43F-0097-6D3F60DAE9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5B37D-7121-8E70-508E-CECB9BD42C49}"/>
              </a:ext>
            </a:extLst>
          </p:cNvPr>
          <p:cNvSpPr txBox="1"/>
          <p:nvPr/>
        </p:nvSpPr>
        <p:spPr>
          <a:xfrm>
            <a:off x="6834119" y="1074509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かん</a:t>
            </a:r>
          </a:p>
        </p:txBody>
      </p:sp>
    </p:spTree>
    <p:extLst>
      <p:ext uri="{BB962C8B-B14F-4D97-AF65-F5344CB8AC3E}">
        <p14:creationId xmlns:p14="http://schemas.microsoft.com/office/powerpoint/2010/main" val="186362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0AFBF7-3CC6-4C68-BF17-DEEC06175F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C50598-B3C6-0D51-B102-A9D8A4EB16D8}"/>
              </a:ext>
            </a:extLst>
          </p:cNvPr>
          <p:cNvSpPr txBox="1"/>
          <p:nvPr/>
        </p:nvSpPr>
        <p:spPr>
          <a:xfrm>
            <a:off x="6643619" y="17071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 ご</a:t>
            </a:r>
          </a:p>
        </p:txBody>
      </p:sp>
    </p:spTree>
    <p:extLst>
      <p:ext uri="{BB962C8B-B14F-4D97-AF65-F5344CB8AC3E}">
        <p14:creationId xmlns:p14="http://schemas.microsoft.com/office/powerpoint/2010/main" val="173665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7CC2F5-B0D5-F833-B211-29434B9673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1752A3-66A5-D3C4-E797-D4DD2C0468A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まつ</a:t>
            </a:r>
          </a:p>
        </p:txBody>
      </p:sp>
    </p:spTree>
    <p:extLst>
      <p:ext uri="{BB962C8B-B14F-4D97-AF65-F5344CB8AC3E}">
        <p14:creationId xmlns:p14="http://schemas.microsoft.com/office/powerpoint/2010/main" val="81297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0A617D-C34B-2E25-3BDE-A83D8A5F037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BF93DD-8AD0-AB5B-BC86-E49FC74C485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</p:spTree>
    <p:extLst>
      <p:ext uri="{BB962C8B-B14F-4D97-AF65-F5344CB8AC3E}">
        <p14:creationId xmlns:p14="http://schemas.microsoft.com/office/powerpoint/2010/main" val="643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1583A-834F-89F0-A2AD-284EC5DE9DFA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分が悪い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3FE24E-8A18-5189-F1E2-91B110E4049F}"/>
              </a:ext>
            </a:extLst>
          </p:cNvPr>
          <p:cNvSpPr txBox="1"/>
          <p:nvPr/>
        </p:nvSpPr>
        <p:spPr>
          <a:xfrm>
            <a:off x="6264533" y="1259952"/>
            <a:ext cx="1015663" cy="43380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　 わる　　</a:t>
            </a:r>
          </a:p>
        </p:txBody>
      </p:sp>
    </p:spTree>
    <p:extLst>
      <p:ext uri="{BB962C8B-B14F-4D97-AF65-F5344CB8AC3E}">
        <p14:creationId xmlns:p14="http://schemas.microsoft.com/office/powerpoint/2010/main" val="161934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BFB38-0E8D-1BE1-22CD-9AEF9F1D103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悪天候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40891A-4C47-E20B-15BE-ADFB243419E4}"/>
              </a:ext>
            </a:extLst>
          </p:cNvPr>
          <p:cNvSpPr txBox="1"/>
          <p:nvPr/>
        </p:nvSpPr>
        <p:spPr>
          <a:xfrm>
            <a:off x="6531041" y="787787"/>
            <a:ext cx="1200329" cy="60170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 てん こう</a:t>
            </a:r>
          </a:p>
        </p:txBody>
      </p:sp>
    </p:spTree>
    <p:extLst>
      <p:ext uri="{BB962C8B-B14F-4D97-AF65-F5344CB8AC3E}">
        <p14:creationId xmlns:p14="http://schemas.microsoft.com/office/powerpoint/2010/main" val="377933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258817-EC11-4986-F59E-54EE70C2C79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3B7F84-2A95-B988-8F71-A610FD4EE57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</p:spTree>
    <p:extLst>
      <p:ext uri="{BB962C8B-B14F-4D97-AF65-F5344CB8AC3E}">
        <p14:creationId xmlns:p14="http://schemas.microsoft.com/office/powerpoint/2010/main" val="24741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00DC77-D0C2-03EC-BABC-EF50316EF1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FDF376-E519-017E-803D-2CA8B52972B3}"/>
              </a:ext>
            </a:extLst>
          </p:cNvPr>
          <p:cNvSpPr txBox="1"/>
          <p:nvPr/>
        </p:nvSpPr>
        <p:spPr>
          <a:xfrm>
            <a:off x="7019192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 ぐるま</a:t>
            </a:r>
          </a:p>
        </p:txBody>
      </p:sp>
    </p:spTree>
    <p:extLst>
      <p:ext uri="{BB962C8B-B14F-4D97-AF65-F5344CB8AC3E}">
        <p14:creationId xmlns:p14="http://schemas.microsoft.com/office/powerpoint/2010/main" val="1178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835897-C2E0-8D9B-8B85-391B899816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10FF03-5692-C98A-EF03-BB62E9B6CA47}"/>
              </a:ext>
            </a:extLst>
          </p:cNvPr>
          <p:cNvSpPr txBox="1"/>
          <p:nvPr/>
        </p:nvSpPr>
        <p:spPr>
          <a:xfrm>
            <a:off x="6853169" y="193574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11491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ADB97E-B533-CFDA-ACDF-45719CCFA9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色紙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EA9C1A-3896-E1F6-365D-CB76AAFC5468}"/>
              </a:ext>
            </a:extLst>
          </p:cNvPr>
          <p:cNvSpPr txBox="1"/>
          <p:nvPr/>
        </p:nvSpPr>
        <p:spPr>
          <a:xfrm>
            <a:off x="7019192" y="16499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  し</a:t>
            </a:r>
          </a:p>
        </p:txBody>
      </p:sp>
    </p:spTree>
    <p:extLst>
      <p:ext uri="{BB962C8B-B14F-4D97-AF65-F5344CB8AC3E}">
        <p14:creationId xmlns:p14="http://schemas.microsoft.com/office/powerpoint/2010/main" val="84309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D8DB5-16BF-F111-20AF-869727AC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ローマ字の書き方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E556EE-3E75-E557-788E-255C9FAC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A4DE7D-B75D-2FB7-43C6-3901AF0C53C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二通り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1F86E3-5480-6D3C-6858-FF6B1B25DE1A}"/>
              </a:ext>
            </a:extLst>
          </p:cNvPr>
          <p:cNvSpPr txBox="1"/>
          <p:nvPr/>
        </p:nvSpPr>
        <p:spPr>
          <a:xfrm>
            <a:off x="6531041" y="89931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 とお</a:t>
            </a:r>
          </a:p>
        </p:txBody>
      </p:sp>
    </p:spTree>
    <p:extLst>
      <p:ext uri="{BB962C8B-B14F-4D97-AF65-F5344CB8AC3E}">
        <p14:creationId xmlns:p14="http://schemas.microsoft.com/office/powerpoint/2010/main" val="6296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929346-343C-6098-C0E5-2C8C9CA19A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DDF89-E64B-FDC9-F269-AF7BF26873EF}"/>
              </a:ext>
            </a:extLst>
          </p:cNvPr>
          <p:cNvSpPr txBox="1"/>
          <p:nvPr/>
        </p:nvSpPr>
        <p:spPr>
          <a:xfrm>
            <a:off x="7019192" y="1901049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こく</a:t>
            </a:r>
          </a:p>
        </p:txBody>
      </p:sp>
    </p:spTree>
    <p:extLst>
      <p:ext uri="{BB962C8B-B14F-4D97-AF65-F5344CB8AC3E}">
        <p14:creationId xmlns:p14="http://schemas.microsoft.com/office/powerpoint/2010/main" val="52340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FBF67B-047C-5BBB-DAE5-EF8F0771E54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E44160-562D-44E9-D7C9-92744AC873B2}"/>
              </a:ext>
            </a:extLst>
          </p:cNvPr>
          <p:cNvSpPr txBox="1"/>
          <p:nvPr/>
        </p:nvSpPr>
        <p:spPr>
          <a:xfrm>
            <a:off x="7019192" y="14404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てき</a:t>
            </a:r>
          </a:p>
        </p:txBody>
      </p:sp>
    </p:spTree>
    <p:extLst>
      <p:ext uri="{BB962C8B-B14F-4D97-AF65-F5344CB8AC3E}">
        <p14:creationId xmlns:p14="http://schemas.microsoft.com/office/powerpoint/2010/main" val="319791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ABE3C4-1169-1FF9-187E-6A20D5770A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F99992-086A-ADD1-2351-1A8E5E0A589B}"/>
              </a:ext>
            </a:extLst>
          </p:cNvPr>
          <p:cNvSpPr txBox="1"/>
          <p:nvPr/>
        </p:nvSpPr>
        <p:spPr>
          <a:xfrm>
            <a:off x="7019192" y="1649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 よう</a:t>
            </a:r>
          </a:p>
        </p:txBody>
      </p:sp>
    </p:spTree>
    <p:extLst>
      <p:ext uri="{BB962C8B-B14F-4D97-AF65-F5344CB8AC3E}">
        <p14:creationId xmlns:p14="http://schemas.microsoft.com/office/powerpoint/2010/main" val="5172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336D98-6AF2-0C18-DF99-276503896C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F95BB2-9927-E419-EEE7-CD0C38929129}"/>
              </a:ext>
            </a:extLst>
          </p:cNvPr>
          <p:cNvSpPr txBox="1"/>
          <p:nvPr/>
        </p:nvSpPr>
        <p:spPr>
          <a:xfrm>
            <a:off x="7019192" y="13261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さつ</a:t>
            </a:r>
          </a:p>
        </p:txBody>
      </p:sp>
    </p:spTree>
    <p:extLst>
      <p:ext uri="{BB962C8B-B14F-4D97-AF65-F5344CB8AC3E}">
        <p14:creationId xmlns:p14="http://schemas.microsoft.com/office/powerpoint/2010/main" val="136394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47EAA4-A286-5C11-200B-853441679C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033741-A23C-56A4-DF05-B7057B261B8D}"/>
              </a:ext>
            </a:extLst>
          </p:cNvPr>
          <p:cNvSpPr txBox="1"/>
          <p:nvPr/>
        </p:nvSpPr>
        <p:spPr>
          <a:xfrm>
            <a:off x="7019192" y="16499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</a:p>
        </p:txBody>
      </p:sp>
    </p:spTree>
    <p:extLst>
      <p:ext uri="{BB962C8B-B14F-4D97-AF65-F5344CB8AC3E}">
        <p14:creationId xmlns:p14="http://schemas.microsoft.com/office/powerpoint/2010/main" val="350103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4E5E8E-0F2E-0B38-20C2-50CEB609BC9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0213D5-7E0F-9E9C-8587-8390FA52B113}"/>
              </a:ext>
            </a:extLst>
          </p:cNvPr>
          <p:cNvSpPr txBox="1"/>
          <p:nvPr/>
        </p:nvSpPr>
        <p:spPr>
          <a:xfrm>
            <a:off x="6550091" y="2986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ねが</a:t>
            </a:r>
          </a:p>
        </p:txBody>
      </p:sp>
    </p:spTree>
    <p:extLst>
      <p:ext uri="{BB962C8B-B14F-4D97-AF65-F5344CB8AC3E}">
        <p14:creationId xmlns:p14="http://schemas.microsoft.com/office/powerpoint/2010/main" val="385704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3C22C1-EA90-E315-D7A3-097D4690EEF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例えば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8594C8-F20B-5172-C5BC-4EE7FA30DDC4}"/>
              </a:ext>
            </a:extLst>
          </p:cNvPr>
          <p:cNvSpPr txBox="1"/>
          <p:nvPr/>
        </p:nvSpPr>
        <p:spPr>
          <a:xfrm>
            <a:off x="6569141" y="10642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たと</a:t>
            </a:r>
          </a:p>
        </p:txBody>
      </p:sp>
    </p:spTree>
    <p:extLst>
      <p:ext uri="{BB962C8B-B14F-4D97-AF65-F5344CB8AC3E}">
        <p14:creationId xmlns:p14="http://schemas.microsoft.com/office/powerpoint/2010/main" val="263577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7AA700-4A8A-91E1-0633-13EDB448FD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B41578-14D2-F175-5A3D-C103BA4F37BE}"/>
              </a:ext>
            </a:extLst>
          </p:cNvPr>
          <p:cNvSpPr txBox="1"/>
          <p:nvPr/>
        </p:nvSpPr>
        <p:spPr>
          <a:xfrm>
            <a:off x="7019192" y="17071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ふ</a:t>
            </a:r>
          </a:p>
        </p:txBody>
      </p:sp>
    </p:spTree>
    <p:extLst>
      <p:ext uri="{BB962C8B-B14F-4D97-AF65-F5344CB8AC3E}">
        <p14:creationId xmlns:p14="http://schemas.microsoft.com/office/powerpoint/2010/main" val="66545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DF123-B8F6-8739-EF9E-6874F772812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BAB418-85BA-D4E7-DEE3-D933E5AA9857}"/>
              </a:ext>
            </a:extLst>
          </p:cNvPr>
          <p:cNvSpPr txBox="1"/>
          <p:nvPr/>
        </p:nvSpPr>
        <p:spPr>
          <a:xfrm>
            <a:off x="6866792" y="764024"/>
            <a:ext cx="1292662" cy="60939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りょく</a:t>
            </a:r>
          </a:p>
        </p:txBody>
      </p:sp>
    </p:spTree>
    <p:extLst>
      <p:ext uri="{BB962C8B-B14F-4D97-AF65-F5344CB8AC3E}">
        <p14:creationId xmlns:p14="http://schemas.microsoft.com/office/powerpoint/2010/main" val="185869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2BB640-6B32-E51F-66A1-94DEE1521B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1098C5-D21C-4D97-1329-061617E54A71}"/>
              </a:ext>
            </a:extLst>
          </p:cNvPr>
          <p:cNvSpPr txBox="1"/>
          <p:nvPr/>
        </p:nvSpPr>
        <p:spPr>
          <a:xfrm>
            <a:off x="6492941" y="133746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</p:spTree>
    <p:extLst>
      <p:ext uri="{BB962C8B-B14F-4D97-AF65-F5344CB8AC3E}">
        <p14:creationId xmlns:p14="http://schemas.microsoft.com/office/powerpoint/2010/main" val="482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2AAF92-E2B6-2C7C-E7C6-CD701FEE3C24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漁夫の利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6273E5-CB62-ED33-8FB7-4F0CF3568369}"/>
              </a:ext>
            </a:extLst>
          </p:cNvPr>
          <p:cNvSpPr txBox="1"/>
          <p:nvPr/>
        </p:nvSpPr>
        <p:spPr>
          <a:xfrm>
            <a:off x="6125588" y="995904"/>
            <a:ext cx="1015663" cy="14914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6851E0-FBFA-8BC5-888B-7FE0DC11D646}"/>
              </a:ext>
            </a:extLst>
          </p:cNvPr>
          <p:cNvSpPr txBox="1"/>
          <p:nvPr/>
        </p:nvSpPr>
        <p:spPr>
          <a:xfrm>
            <a:off x="6125588" y="2720762"/>
            <a:ext cx="1015663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ADE38A-E6D1-9DE3-56AF-0CD6A49E903B}"/>
              </a:ext>
            </a:extLst>
          </p:cNvPr>
          <p:cNvSpPr txBox="1"/>
          <p:nvPr/>
        </p:nvSpPr>
        <p:spPr>
          <a:xfrm>
            <a:off x="6125588" y="5541129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49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07340F-223B-D292-42CB-531E297869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718840-D4B4-0127-A027-A6ACB431EAB4}"/>
              </a:ext>
            </a:extLst>
          </p:cNvPr>
          <p:cNvSpPr txBox="1"/>
          <p:nvPr/>
        </p:nvSpPr>
        <p:spPr>
          <a:xfrm>
            <a:off x="6416741" y="10898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</a:p>
        </p:txBody>
      </p:sp>
    </p:spTree>
    <p:extLst>
      <p:ext uri="{BB962C8B-B14F-4D97-AF65-F5344CB8AC3E}">
        <p14:creationId xmlns:p14="http://schemas.microsoft.com/office/powerpoint/2010/main" val="100078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44AF1B-736F-6E18-7B3B-7BB08B4A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クラスで話し合って決めよう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CE4E40-8A5E-D4FC-FA23-ECB3738D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86301C-BA7C-B842-EB60-AEF0982DF7E8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ひょう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9231E9-7786-E5DB-545A-4283793523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</a:p>
        </p:txBody>
      </p:sp>
    </p:spTree>
    <p:extLst>
      <p:ext uri="{BB962C8B-B14F-4D97-AF65-F5344CB8AC3E}">
        <p14:creationId xmlns:p14="http://schemas.microsoft.com/office/powerpoint/2010/main" val="121441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60963-5CCB-3A34-C3F2-D9EA5E194AC2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BDB08B-CFEA-738A-D949-DAF1EB720EC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群衆</a:t>
            </a:r>
          </a:p>
        </p:txBody>
      </p:sp>
    </p:spTree>
    <p:extLst>
      <p:ext uri="{BB962C8B-B14F-4D97-AF65-F5344CB8AC3E}">
        <p14:creationId xmlns:p14="http://schemas.microsoft.com/office/powerpoint/2010/main" val="141485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449786-9E49-BDD9-8398-12805C6372C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F3775F-5DA8-864B-15BF-BF444005744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郡部</a:t>
            </a:r>
          </a:p>
        </p:txBody>
      </p:sp>
    </p:spTree>
    <p:extLst>
      <p:ext uri="{BB962C8B-B14F-4D97-AF65-F5344CB8AC3E}">
        <p14:creationId xmlns:p14="http://schemas.microsoft.com/office/powerpoint/2010/main" val="79524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E5575E-C042-1F57-A52F-42BEF7F84C4E}"/>
              </a:ext>
            </a:extLst>
          </p:cNvPr>
          <p:cNvSpPr txBox="1"/>
          <p:nvPr/>
        </p:nvSpPr>
        <p:spPr>
          <a:xfrm>
            <a:off x="3812173" y="5122936"/>
            <a:ext cx="1877437" cy="17945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8154B4-0ACF-7CC0-A845-DA687189A2F3}"/>
              </a:ext>
            </a:extLst>
          </p:cNvPr>
          <p:cNvSpPr txBox="1"/>
          <p:nvPr/>
        </p:nvSpPr>
        <p:spPr>
          <a:xfrm>
            <a:off x="5326557" y="4966368"/>
            <a:ext cx="1107996" cy="23187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455F1D-C3DE-D3A1-1579-35D324305908}"/>
              </a:ext>
            </a:extLst>
          </p:cNvPr>
          <p:cNvSpPr txBox="1"/>
          <p:nvPr/>
        </p:nvSpPr>
        <p:spPr>
          <a:xfrm>
            <a:off x="6434553" y="732234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けいさつ</a:t>
            </a:r>
          </a:p>
        </p:txBody>
      </p:sp>
    </p:spTree>
    <p:extLst>
      <p:ext uri="{BB962C8B-B14F-4D97-AF65-F5344CB8AC3E}">
        <p14:creationId xmlns:p14="http://schemas.microsoft.com/office/powerpoint/2010/main" val="163357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B549C5-273D-C3F9-D6BE-B3F591F3E7E2}"/>
              </a:ext>
            </a:extLst>
          </p:cNvPr>
          <p:cNvSpPr txBox="1"/>
          <p:nvPr/>
        </p:nvSpPr>
        <p:spPr>
          <a:xfrm>
            <a:off x="6752492" y="1132217"/>
            <a:ext cx="1015663" cy="493981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 がっ  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E1F954-3475-6E9D-3D67-DD96BB2ABD4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管楽器</a:t>
            </a:r>
          </a:p>
        </p:txBody>
      </p:sp>
    </p:spTree>
    <p:extLst>
      <p:ext uri="{BB962C8B-B14F-4D97-AF65-F5344CB8AC3E}">
        <p14:creationId xmlns:p14="http://schemas.microsoft.com/office/powerpoint/2010/main" val="18403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81B0D91-7617-4AC2-A62C-4A514F715D07}"/>
</file>

<file path=customXml/itemProps2.xml><?xml version="1.0" encoding="utf-8"?>
<ds:datastoreItem xmlns:ds="http://schemas.openxmlformats.org/officeDocument/2006/customXml" ds:itemID="{6620FDBF-554D-4C42-BC43-52AE3F7ED3B9}"/>
</file>

<file path=customXml/itemProps3.xml><?xml version="1.0" encoding="utf-8"?>
<ds:datastoreItem xmlns:ds="http://schemas.openxmlformats.org/officeDocument/2006/customXml" ds:itemID="{4203800B-D8D6-4937-91BD-7DC64DE90B90}"/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1152</Words>
  <Application>Microsoft Office PowerPoint</Application>
  <PresentationFormat>ワイド画面</PresentationFormat>
  <Paragraphs>551</Paragraphs>
  <Slides>129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129</vt:i4>
      </vt:variant>
    </vt:vector>
  </HeadingPairs>
  <TitlesOfParts>
    <vt:vector size="135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図書館へ行こう</vt:lpstr>
      <vt:lpstr>図書館へ行こう</vt:lpstr>
      <vt:lpstr>話を聞いて質問しよう</vt:lpstr>
      <vt:lpstr>話を聞いて質問しよう</vt:lpstr>
      <vt:lpstr>話を聞いて質問しよう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漢字を使おう　2</vt:lpstr>
      <vt:lpstr>漢字を使おう　2</vt:lpstr>
      <vt:lpstr>漢字を使おう　2</vt:lpstr>
      <vt:lpstr>漢字を使おう　2</vt:lpstr>
      <vt:lpstr>漢字を使おう　2</vt:lpstr>
      <vt:lpstr>漢字を使おう　2</vt:lpstr>
      <vt:lpstr>漢字を使おう　2</vt:lpstr>
      <vt:lpstr>わたしのクラスの「生き物図かん」</vt:lpstr>
      <vt:lpstr>わたしのクラスの「生き物図かん」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漢字を使おう　3</vt:lpstr>
      <vt:lpstr>漢字を使おう　3</vt:lpstr>
      <vt:lpstr>漢字を使おう　3</vt:lpstr>
      <vt:lpstr>漢字を使おう　3</vt:lpstr>
      <vt:lpstr>漢字を使おう　3</vt:lpstr>
      <vt:lpstr>漢字を使おう　3</vt:lpstr>
      <vt:lpstr>人物の気持ちと行動を表す言葉</vt:lpstr>
      <vt:lpstr>人物の気持ちと行動を表す言葉</vt:lpstr>
      <vt:lpstr>人物の気持ちと行動を表す言葉</vt:lpstr>
      <vt:lpstr>人物の気持ちと行動を表す言葉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ローマ字の書き方</vt:lpstr>
      <vt:lpstr>広告を読みくらべよう</vt:lpstr>
      <vt:lpstr>広告を読みくらべよう</vt:lpstr>
      <vt:lpstr>広告を読みくらべよう</vt:lpstr>
      <vt:lpstr>広告を読みくらべよう</vt:lpstr>
      <vt:lpstr>広告を読みくらべよう</vt:lpstr>
      <vt:lpstr>お願いやお礼の手紙を書こう</vt:lpstr>
      <vt:lpstr>お願いやお礼の手紙を書こう</vt:lpstr>
      <vt:lpstr>お願いやお礼の手紙を書こう</vt:lpstr>
      <vt:lpstr>ことわざ・故事成語を使おう</vt:lpstr>
      <vt:lpstr>ことわざ・故事成語を使おう</vt:lpstr>
      <vt:lpstr>ことわざ・故事成語を使おう</vt:lpstr>
      <vt:lpstr>クラスで話し合って決めよう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文の組み立てと修飾語</vt:lpstr>
      <vt:lpstr>文の組み立てと修飾語</vt:lpstr>
      <vt:lpstr>文の組み立てと修飾語</vt:lpstr>
      <vt:lpstr>文の組み立てと修飾語</vt:lpstr>
      <vt:lpstr>文の組み立てと修飾語</vt:lpstr>
      <vt:lpstr>文の組み立てと修飾語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165</cp:revision>
  <dcterms:created xsi:type="dcterms:W3CDTF">2024-02-21T00:58:29Z</dcterms:created>
  <dcterms:modified xsi:type="dcterms:W3CDTF">2024-06-17T06:02:37Z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