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483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2" r:id="rId31"/>
    <p:sldId id="513" r:id="rId32"/>
    <p:sldId id="514" r:id="rId33"/>
    <p:sldId id="515" r:id="rId34"/>
    <p:sldId id="516" r:id="rId35"/>
    <p:sldId id="517" r:id="rId36"/>
    <p:sldId id="518" r:id="rId37"/>
    <p:sldId id="519" r:id="rId38"/>
    <p:sldId id="520" r:id="rId39"/>
    <p:sldId id="521" r:id="rId40"/>
    <p:sldId id="587" r:id="rId41"/>
    <p:sldId id="588" r:id="rId42"/>
    <p:sldId id="589" r:id="rId43"/>
    <p:sldId id="590" r:id="rId44"/>
    <p:sldId id="591" r:id="rId45"/>
    <p:sldId id="527" r:id="rId46"/>
    <p:sldId id="528" r:id="rId47"/>
    <p:sldId id="529" r:id="rId48"/>
    <p:sldId id="530" r:id="rId49"/>
    <p:sldId id="531" r:id="rId50"/>
    <p:sldId id="532" r:id="rId51"/>
    <p:sldId id="533" r:id="rId52"/>
    <p:sldId id="534" r:id="rId53"/>
    <p:sldId id="535" r:id="rId54"/>
    <p:sldId id="536" r:id="rId55"/>
    <p:sldId id="537" r:id="rId56"/>
    <p:sldId id="538" r:id="rId57"/>
    <p:sldId id="539" r:id="rId58"/>
    <p:sldId id="540" r:id="rId59"/>
    <p:sldId id="541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55" r:id="rId74"/>
    <p:sldId id="556" r:id="rId75"/>
    <p:sldId id="557" r:id="rId76"/>
    <p:sldId id="558" r:id="rId77"/>
    <p:sldId id="559" r:id="rId78"/>
    <p:sldId id="560" r:id="rId79"/>
    <p:sldId id="561" r:id="rId80"/>
    <p:sldId id="562" r:id="rId81"/>
    <p:sldId id="563" r:id="rId82"/>
    <p:sldId id="564" r:id="rId83"/>
    <p:sldId id="565" r:id="rId84"/>
    <p:sldId id="566" r:id="rId85"/>
    <p:sldId id="567" r:id="rId86"/>
    <p:sldId id="568" r:id="rId87"/>
    <p:sldId id="569" r:id="rId88"/>
    <p:sldId id="570" r:id="rId89"/>
    <p:sldId id="571" r:id="rId90"/>
    <p:sldId id="572" r:id="rId91"/>
    <p:sldId id="573" r:id="rId92"/>
    <p:sldId id="574" r:id="rId93"/>
    <p:sldId id="575" r:id="rId94"/>
    <p:sldId id="576" r:id="rId95"/>
    <p:sldId id="577" r:id="rId96"/>
    <p:sldId id="578" r:id="rId97"/>
    <p:sldId id="579" r:id="rId98"/>
    <p:sldId id="580" r:id="rId99"/>
    <p:sldId id="581" r:id="rId100"/>
    <p:sldId id="582" r:id="rId101"/>
    <p:sldId id="583" r:id="rId102"/>
    <p:sldId id="584" r:id="rId103"/>
    <p:sldId id="592" r:id="rId104"/>
    <p:sldId id="593" r:id="rId10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6" autoAdjust="0"/>
    <p:restoredTop sz="94660"/>
  </p:normalViewPr>
  <p:slideViewPr>
    <p:cSldViewPr snapToGrid="0">
      <p:cViewPr>
        <p:scale>
          <a:sx n="125" d="100"/>
          <a:sy n="125" d="100"/>
        </p:scale>
        <p:origin x="184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customXml" Target="../customXml/item1.xml"/><Relationship Id="rId16" Type="http://schemas.openxmlformats.org/officeDocument/2006/relationships/slide" Target="slides/slide15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customXml" Target="../customXml/item2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14" Type="http://schemas.openxmlformats.org/officeDocument/2006/relationships/customXml" Target="../customXml/item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EC6D5E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54.xml"/><Relationship Id="rId18" Type="http://schemas.openxmlformats.org/officeDocument/2006/relationships/slide" Target="slide77.xml"/><Relationship Id="rId3" Type="http://schemas.openxmlformats.org/officeDocument/2006/relationships/slide" Target="slide2.xml"/><Relationship Id="rId21" Type="http://schemas.openxmlformats.org/officeDocument/2006/relationships/slide" Target="slide94.xml"/><Relationship Id="rId7" Type="http://schemas.openxmlformats.org/officeDocument/2006/relationships/slide" Target="slide17.xml"/><Relationship Id="rId12" Type="http://schemas.openxmlformats.org/officeDocument/2006/relationships/slide" Target="slide102.xml"/><Relationship Id="rId17" Type="http://schemas.openxmlformats.org/officeDocument/2006/relationships/slide" Target="slide75.xml"/><Relationship Id="rId2" Type="http://schemas.openxmlformats.org/officeDocument/2006/relationships/image" Target="../media/image1.png"/><Relationship Id="rId16" Type="http://schemas.openxmlformats.org/officeDocument/2006/relationships/slide" Target="slide70.xml"/><Relationship Id="rId20" Type="http://schemas.openxmlformats.org/officeDocument/2006/relationships/slide" Target="slide8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46.xml"/><Relationship Id="rId5" Type="http://schemas.openxmlformats.org/officeDocument/2006/relationships/slide" Target="slide11.xml"/><Relationship Id="rId15" Type="http://schemas.openxmlformats.org/officeDocument/2006/relationships/slide" Target="slide63.xml"/><Relationship Id="rId10" Type="http://schemas.openxmlformats.org/officeDocument/2006/relationships/slide" Target="slide45.xml"/><Relationship Id="rId19" Type="http://schemas.openxmlformats.org/officeDocument/2006/relationships/slide" Target="slide84.xml"/><Relationship Id="rId4" Type="http://schemas.openxmlformats.org/officeDocument/2006/relationships/slide" Target="slide10.xml"/><Relationship Id="rId9" Type="http://schemas.openxmlformats.org/officeDocument/2006/relationships/slide" Target="slide39.xml"/><Relationship Id="rId14" Type="http://schemas.openxmlformats.org/officeDocument/2006/relationships/slide" Target="slide60.xml"/><Relationship Id="rId22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å¤§æ ¹ã®ã¤ã©ã¹ãï¼éèï¼">
            <a:extLst>
              <a:ext uri="{FF2B5EF4-FFF2-40B4-BE49-F238E27FC236}">
                <a16:creationId xmlns:a16="http://schemas.microsoft.com/office/drawing/2014/main" id="{4E9F1ABF-3DC2-4EDD-9D3A-F598C790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907" y="1420305"/>
            <a:ext cx="1849056" cy="20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5195" y="2206058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せっちゃくざいの今と昔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A87FC4-8B1C-4440-9A52-C56E1BA8BD3C}"/>
              </a:ext>
            </a:extLst>
          </p:cNvPr>
          <p:cNvSpPr txBox="1"/>
          <p:nvPr/>
        </p:nvSpPr>
        <p:spPr>
          <a:xfrm>
            <a:off x="234699" y="2684728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道具のひみつをつたえよう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B546359-11A5-46A4-AE88-3EF56754A02A}"/>
              </a:ext>
            </a:extLst>
          </p:cNvPr>
          <p:cNvSpPr txBox="1"/>
          <p:nvPr/>
        </p:nvSpPr>
        <p:spPr>
          <a:xfrm>
            <a:off x="234699" y="3139401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こそあど言葉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0A900C5-E83C-4130-8C64-3A6ABEA1CDB5}"/>
              </a:ext>
            </a:extLst>
          </p:cNvPr>
          <p:cNvSpPr txBox="1"/>
          <p:nvPr/>
        </p:nvSpPr>
        <p:spPr>
          <a:xfrm>
            <a:off x="240387" y="3645692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話したいな、すきな時間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B05DE84-EB8D-44EE-A185-79ECEEBA7579}"/>
              </a:ext>
            </a:extLst>
          </p:cNvPr>
          <p:cNvSpPr txBox="1"/>
          <p:nvPr/>
        </p:nvSpPr>
        <p:spPr>
          <a:xfrm>
            <a:off x="234699" y="4145092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C035E9-D3DF-4FB8-83E0-24180BCD2254}"/>
              </a:ext>
            </a:extLst>
          </p:cNvPr>
          <p:cNvSpPr txBox="1"/>
          <p:nvPr/>
        </p:nvSpPr>
        <p:spPr>
          <a:xfrm>
            <a:off x="234699" y="4626171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モチモチの木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896459-AE60-4556-8E2E-5D5AA8F6160B}"/>
              </a:ext>
            </a:extLst>
          </p:cNvPr>
          <p:cNvSpPr txBox="1"/>
          <p:nvPr/>
        </p:nvSpPr>
        <p:spPr>
          <a:xfrm>
            <a:off x="234699" y="5091527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6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238C463-3A91-43DD-BB28-9067F334DD2B}"/>
              </a:ext>
            </a:extLst>
          </p:cNvPr>
          <p:cNvSpPr txBox="1"/>
          <p:nvPr/>
        </p:nvSpPr>
        <p:spPr>
          <a:xfrm>
            <a:off x="211947" y="5508662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人物の気持ちを表す言葉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4288BE1-95AB-44C5-83B5-B80AED604FC6}"/>
              </a:ext>
            </a:extLst>
          </p:cNvPr>
          <p:cNvSpPr txBox="1"/>
          <p:nvPr/>
        </p:nvSpPr>
        <p:spPr>
          <a:xfrm>
            <a:off x="211947" y="5909707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いろいろなつたえ方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577C92-DC7B-471D-86C2-F69243CD8326}"/>
              </a:ext>
            </a:extLst>
          </p:cNvPr>
          <p:cNvSpPr txBox="1"/>
          <p:nvPr/>
        </p:nvSpPr>
        <p:spPr>
          <a:xfrm>
            <a:off x="5641111" y="6249316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漢字の組み立てと意味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617B93D-D77C-4242-9D7E-D735229BD109}"/>
              </a:ext>
            </a:extLst>
          </p:cNvPr>
          <p:cNvSpPr txBox="1"/>
          <p:nvPr/>
        </p:nvSpPr>
        <p:spPr>
          <a:xfrm>
            <a:off x="5618359" y="2330525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7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596068E-513D-4E61-A7A6-4F86F7CB996A}"/>
              </a:ext>
            </a:extLst>
          </p:cNvPr>
          <p:cNvSpPr txBox="1"/>
          <p:nvPr/>
        </p:nvSpPr>
        <p:spPr>
          <a:xfrm>
            <a:off x="5618359" y="2768730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俳句に親しもう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0F6F8C2-A3E9-41F1-8B65-0E70EE0B7EC1}"/>
              </a:ext>
            </a:extLst>
          </p:cNvPr>
          <p:cNvSpPr txBox="1"/>
          <p:nvPr/>
        </p:nvSpPr>
        <p:spPr>
          <a:xfrm>
            <a:off x="5618359" y="3217352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カミツキガメは悪者か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3D7EB9C-6327-4253-9DF3-2B1566F85A84}"/>
              </a:ext>
            </a:extLst>
          </p:cNvPr>
          <p:cNvSpPr txBox="1"/>
          <p:nvPr/>
        </p:nvSpPr>
        <p:spPr>
          <a:xfrm>
            <a:off x="5624047" y="3665740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8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90A176-CD71-793A-3EFC-91ACF0C0B4C3}"/>
              </a:ext>
            </a:extLst>
          </p:cNvPr>
          <p:cNvSpPr txBox="1"/>
          <p:nvPr/>
        </p:nvSpPr>
        <p:spPr>
          <a:xfrm>
            <a:off x="5629735" y="4065238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道具のうつりかわりを説明しよう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4356AD-46F1-9583-63FF-D7373358F1F8}"/>
              </a:ext>
            </a:extLst>
          </p:cNvPr>
          <p:cNvSpPr txBox="1"/>
          <p:nvPr/>
        </p:nvSpPr>
        <p:spPr>
          <a:xfrm>
            <a:off x="5641111" y="4503443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9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645E30-DDFA-9428-3D18-5E0D6770449F}"/>
              </a:ext>
            </a:extLst>
          </p:cNvPr>
          <p:cNvSpPr txBox="1"/>
          <p:nvPr/>
        </p:nvSpPr>
        <p:spPr>
          <a:xfrm>
            <a:off x="5641111" y="4944038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くわしく表す言葉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5276923-1516-50B0-671D-2DA0AF23C0B4}"/>
              </a:ext>
            </a:extLst>
          </p:cNvPr>
          <p:cNvSpPr txBox="1"/>
          <p:nvPr/>
        </p:nvSpPr>
        <p:spPr>
          <a:xfrm>
            <a:off x="5663863" y="5369588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ゆうすげ村の小さな旅館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876AF5-F1F8-96D4-CA33-54AB50F18B31}"/>
              </a:ext>
            </a:extLst>
          </p:cNvPr>
          <p:cNvSpPr txBox="1"/>
          <p:nvPr/>
        </p:nvSpPr>
        <p:spPr>
          <a:xfrm>
            <a:off x="5663863" y="5802525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漢字を使おう　１０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CDC6FE-2E29-8856-949D-590390D7E2AB}"/>
              </a:ext>
            </a:extLst>
          </p:cNvPr>
          <p:cNvSpPr txBox="1"/>
          <p:nvPr/>
        </p:nvSpPr>
        <p:spPr>
          <a:xfrm>
            <a:off x="211947" y="6309936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本から発見したことをつたえ合おう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B9AD63-3F85-F33B-F876-637776B8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道具のひみつをつたえよう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CAB1BB-00EF-4FB8-9F95-2171E104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361325-33A7-DEDC-F4A2-A5569A367591}"/>
              </a:ext>
            </a:extLst>
          </p:cNvPr>
          <p:cNvSpPr txBox="1"/>
          <p:nvPr/>
        </p:nvSpPr>
        <p:spPr>
          <a:xfrm>
            <a:off x="3207445" y="246905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4B60FD-684E-CA70-2906-6066362DC72A}"/>
              </a:ext>
            </a:extLst>
          </p:cNvPr>
          <p:cNvSpPr txBox="1"/>
          <p:nvPr/>
        </p:nvSpPr>
        <p:spPr>
          <a:xfrm>
            <a:off x="5588726" y="68026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37194C-6334-33FC-3E8F-FEDABECDE402}"/>
              </a:ext>
            </a:extLst>
          </p:cNvPr>
          <p:cNvSpPr txBox="1"/>
          <p:nvPr/>
        </p:nvSpPr>
        <p:spPr>
          <a:xfrm>
            <a:off x="7944051" y="1136556"/>
            <a:ext cx="1107996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り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47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0F797E-E6FA-8CC9-46FC-C6D1A3453C3B}"/>
              </a:ext>
            </a:extLst>
          </p:cNvPr>
          <p:cNvSpPr txBox="1"/>
          <p:nvPr/>
        </p:nvSpPr>
        <p:spPr>
          <a:xfrm>
            <a:off x="6644248" y="2188707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 　りき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FC4B11-2688-6879-2B7F-158219B2679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482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E7BE8A-BB83-3149-29C5-9EA009B8ABEC}"/>
              </a:ext>
            </a:extLst>
          </p:cNvPr>
          <p:cNvSpPr txBox="1"/>
          <p:nvPr/>
        </p:nvSpPr>
        <p:spPr>
          <a:xfrm>
            <a:off x="6682348" y="204545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ちょう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5E2102-9F0E-CF71-D8C1-86B2D7F20E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</a:p>
        </p:txBody>
      </p:sp>
    </p:spTree>
    <p:extLst>
      <p:ext uri="{BB962C8B-B14F-4D97-AF65-F5344CB8AC3E}">
        <p14:creationId xmlns:p14="http://schemas.microsoft.com/office/powerpoint/2010/main" val="14213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508D3-2022-9EE0-219B-12747860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漢字の組み立てと意味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FCB4A-64DF-3450-9252-E0658DA2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3B2258-C7D0-6E5C-C885-E806D269C0B7}"/>
              </a:ext>
            </a:extLst>
          </p:cNvPr>
          <p:cNvSpPr txBox="1"/>
          <p:nvPr/>
        </p:nvSpPr>
        <p:spPr>
          <a:xfrm>
            <a:off x="6758548" y="192353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　しゅ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A6CC05-BACC-3603-E996-9D0CE81F1E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5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508D3-2022-9EE0-219B-12747860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漢字の組み立てと意味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FCB4A-64DF-3450-9252-E0658DA2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4C4E09-ADD9-4166-EA82-8802A70146FB}"/>
              </a:ext>
            </a:extLst>
          </p:cNvPr>
          <p:cNvSpPr txBox="1"/>
          <p:nvPr/>
        </p:nvSpPr>
        <p:spPr>
          <a:xfrm>
            <a:off x="68475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ふえ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1194DE2-FE22-021D-07EB-F6C55F61DC7C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笛</a:t>
            </a:r>
          </a:p>
        </p:txBody>
      </p:sp>
    </p:spTree>
    <p:extLst>
      <p:ext uri="{BB962C8B-B14F-4D97-AF65-F5344CB8AC3E}">
        <p14:creationId xmlns:p14="http://schemas.microsoft.com/office/powerpoint/2010/main" val="241421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508D3-2022-9EE0-219B-12747860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漢字の組み立てと意味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FCB4A-64DF-3450-9252-E0658DA2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7276BC-5A44-23F4-F4CB-F8A0EEA39B00}"/>
              </a:ext>
            </a:extLst>
          </p:cNvPr>
          <p:cNvSpPr txBox="1"/>
          <p:nvPr/>
        </p:nvSpPr>
        <p:spPr>
          <a:xfrm>
            <a:off x="68475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なみ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AE55BE5-5BF2-585D-12A4-6F1102FA6226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97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6779FD-89E1-C14D-D85B-46367185D1A8}"/>
              </a:ext>
            </a:extLst>
          </p:cNvPr>
          <p:cNvSpPr txBox="1"/>
          <p:nvPr/>
        </p:nvSpPr>
        <p:spPr>
          <a:xfrm>
            <a:off x="5498059" y="747117"/>
            <a:ext cx="2323713" cy="40611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指し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DAA794-1480-E48E-FB61-68864AC7F304}"/>
              </a:ext>
            </a:extLst>
          </p:cNvPr>
          <p:cNvSpPr txBox="1"/>
          <p:nvPr/>
        </p:nvSpPr>
        <p:spPr>
          <a:xfrm>
            <a:off x="3087168" y="1386840"/>
            <a:ext cx="2323713" cy="542711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F0EA7CF-1CC0-302B-9B19-C02BF30150D5}"/>
              </a:ext>
            </a:extLst>
          </p:cNvPr>
          <p:cNvSpPr txBox="1"/>
          <p:nvPr/>
        </p:nvSpPr>
        <p:spPr>
          <a:xfrm>
            <a:off x="7575783" y="131727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58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09CC6C-26E3-F97D-6C18-1EFB469632F2}"/>
              </a:ext>
            </a:extLst>
          </p:cNvPr>
          <p:cNvSpPr txBox="1"/>
          <p:nvPr/>
        </p:nvSpPr>
        <p:spPr>
          <a:xfrm>
            <a:off x="6750928" y="135380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9D247F-D00F-26CF-D9E5-9BBB8B0FE5B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</p:spTree>
    <p:extLst>
      <p:ext uri="{BB962C8B-B14F-4D97-AF65-F5344CB8AC3E}">
        <p14:creationId xmlns:p14="http://schemas.microsoft.com/office/powerpoint/2010/main" val="1805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468173-D552-6211-9827-B25003EB7AC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D4D5DD-5F1F-52EC-B9B0-47DE956FE796}"/>
              </a:ext>
            </a:extLst>
          </p:cNvPr>
          <p:cNvSpPr txBox="1"/>
          <p:nvPr/>
        </p:nvSpPr>
        <p:spPr>
          <a:xfrm>
            <a:off x="6494727" y="1062504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 しゃ</a:t>
            </a:r>
          </a:p>
        </p:txBody>
      </p:sp>
    </p:spTree>
    <p:extLst>
      <p:ext uri="{BB962C8B-B14F-4D97-AF65-F5344CB8AC3E}">
        <p14:creationId xmlns:p14="http://schemas.microsoft.com/office/powerpoint/2010/main" val="5725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7E1054-032A-F742-172B-BBC6DE5AEBDD}"/>
              </a:ext>
            </a:extLst>
          </p:cNvPr>
          <p:cNvSpPr txBox="1"/>
          <p:nvPr/>
        </p:nvSpPr>
        <p:spPr>
          <a:xfrm>
            <a:off x="6750928" y="1506201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　 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AD3693-AA77-9A2E-5C1F-6A1A77C570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細工</a:t>
            </a:r>
          </a:p>
        </p:txBody>
      </p:sp>
    </p:spTree>
    <p:extLst>
      <p:ext uri="{BB962C8B-B14F-4D97-AF65-F5344CB8AC3E}">
        <p14:creationId xmlns:p14="http://schemas.microsoft.com/office/powerpoint/2010/main" val="115985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2ED5F-2021-A17D-A990-DFEE7A3F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話したいな、すきな時間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471020-B9F9-7754-F620-48720CA6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4E9D48-77BA-A4FF-C671-BC598B2FC157}"/>
              </a:ext>
            </a:extLst>
          </p:cNvPr>
          <p:cNvSpPr txBox="1"/>
          <p:nvPr/>
        </p:nvSpPr>
        <p:spPr>
          <a:xfrm>
            <a:off x="6750928" y="135380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 かい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FDB003-8382-CA11-1BF3-64FAA40F29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深海</a:t>
            </a:r>
          </a:p>
        </p:txBody>
      </p:sp>
    </p:spTree>
    <p:extLst>
      <p:ext uri="{BB962C8B-B14F-4D97-AF65-F5344CB8AC3E}">
        <p14:creationId xmlns:p14="http://schemas.microsoft.com/office/powerpoint/2010/main" val="15255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話したいな、すきな時間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80789C-0B3E-565B-8264-451B00A273BF}"/>
              </a:ext>
            </a:extLst>
          </p:cNvPr>
          <p:cNvSpPr txBox="1"/>
          <p:nvPr/>
        </p:nvSpPr>
        <p:spPr>
          <a:xfrm>
            <a:off x="6750928" y="135380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 だい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148BDF-82C9-B435-3289-DCB27F8BB6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時代</a:t>
            </a:r>
          </a:p>
        </p:txBody>
      </p:sp>
    </p:spTree>
    <p:extLst>
      <p:ext uri="{BB962C8B-B14F-4D97-AF65-F5344CB8AC3E}">
        <p14:creationId xmlns:p14="http://schemas.microsoft.com/office/powerpoint/2010/main" val="264077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29A228-36C2-2BD6-11AA-B16155E1762C}"/>
              </a:ext>
            </a:extLst>
          </p:cNvPr>
          <p:cNvSpPr txBox="1"/>
          <p:nvPr/>
        </p:nvSpPr>
        <p:spPr>
          <a:xfrm>
            <a:off x="6750928" y="119141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　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BA33DD-F4F6-EB14-18C1-E90C427143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932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5D9999-CB78-B332-FC50-4355B6E354B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飲食店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7C3108-0689-FE3F-247D-E33D0680DD08}"/>
              </a:ext>
            </a:extLst>
          </p:cNvPr>
          <p:cNvSpPr txBox="1"/>
          <p:nvPr/>
        </p:nvSpPr>
        <p:spPr>
          <a:xfrm>
            <a:off x="6494727" y="1062504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 しょく てん</a:t>
            </a:r>
          </a:p>
        </p:txBody>
      </p:sp>
    </p:spTree>
    <p:extLst>
      <p:ext uri="{BB962C8B-B14F-4D97-AF65-F5344CB8AC3E}">
        <p14:creationId xmlns:p14="http://schemas.microsoft.com/office/powerpoint/2010/main" val="250168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9C5521-E0A9-6C1F-3BF0-D057D219A3B3}"/>
              </a:ext>
            </a:extLst>
          </p:cNvPr>
          <p:cNvSpPr txBox="1"/>
          <p:nvPr/>
        </p:nvSpPr>
        <p:spPr>
          <a:xfrm>
            <a:off x="6667108" y="169433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BBA50E-0D5A-491A-25C1-248DED06B74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店頭</a:t>
            </a:r>
          </a:p>
        </p:txBody>
      </p:sp>
    </p:spTree>
    <p:extLst>
      <p:ext uri="{BB962C8B-B14F-4D97-AF65-F5344CB8AC3E}">
        <p14:creationId xmlns:p14="http://schemas.microsoft.com/office/powerpoint/2010/main" val="272111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5842F8-950B-293D-4389-29728A722515}"/>
              </a:ext>
            </a:extLst>
          </p:cNvPr>
          <p:cNvSpPr txBox="1"/>
          <p:nvPr/>
        </p:nvSpPr>
        <p:spPr>
          <a:xfrm>
            <a:off x="6733233" y="2275750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5BA4617-06D2-94A7-FF93-998F6CAAF76E}"/>
              </a:ext>
            </a:extLst>
          </p:cNvPr>
          <p:cNvSpPr txBox="1"/>
          <p:nvPr/>
        </p:nvSpPr>
        <p:spPr>
          <a:xfrm>
            <a:off x="3778984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27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33FE-9674-73AD-D721-519B10DD2734}"/>
              </a:ext>
            </a:extLst>
          </p:cNvPr>
          <p:cNvSpPr txBox="1"/>
          <p:nvPr/>
        </p:nvSpPr>
        <p:spPr>
          <a:xfrm>
            <a:off x="6720448" y="16028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うん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9C8693-E81D-0780-EE01-2EAFBF250A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星雲</a:t>
            </a:r>
          </a:p>
        </p:txBody>
      </p:sp>
    </p:spTree>
    <p:extLst>
      <p:ext uri="{BB962C8B-B14F-4D97-AF65-F5344CB8AC3E}">
        <p14:creationId xmlns:p14="http://schemas.microsoft.com/office/powerpoint/2010/main" val="389675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F053AB-D3BA-D20B-4A2A-74D00BF411FD}"/>
              </a:ext>
            </a:extLst>
          </p:cNvPr>
          <p:cNvSpPr txBox="1"/>
          <p:nvPr/>
        </p:nvSpPr>
        <p:spPr>
          <a:xfrm>
            <a:off x="6750928" y="1191418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せい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EBC53-20FD-C44A-40B4-5FCDD2E21FB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</a:p>
        </p:txBody>
      </p:sp>
    </p:spTree>
    <p:extLst>
      <p:ext uri="{BB962C8B-B14F-4D97-AF65-F5344CB8AC3E}">
        <p14:creationId xmlns:p14="http://schemas.microsoft.com/office/powerpoint/2010/main" val="36427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FCF48D-444D-2997-EEC3-9E88B5AB47ED}"/>
              </a:ext>
            </a:extLst>
          </p:cNvPr>
          <p:cNvSpPr txBox="1"/>
          <p:nvPr/>
        </p:nvSpPr>
        <p:spPr>
          <a:xfrm>
            <a:off x="6689968" y="17171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たん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375B93-4277-3702-6246-23FB5C44964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143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946C9D-892C-3B2E-55CB-8B0EC16E2B0A}"/>
              </a:ext>
            </a:extLst>
          </p:cNvPr>
          <p:cNvSpPr txBox="1"/>
          <p:nvPr/>
        </p:nvSpPr>
        <p:spPr>
          <a:xfrm>
            <a:off x="67713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すみ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5A11033-5088-C90A-CFD3-678D024FBB0B}"/>
              </a:ext>
            </a:extLst>
          </p:cNvPr>
          <p:cNvSpPr txBox="1"/>
          <p:nvPr/>
        </p:nvSpPr>
        <p:spPr>
          <a:xfrm>
            <a:off x="3778984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21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266BDB-1D45-6BCF-C5E2-187A9A3293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10789E-33E3-675C-76FC-DCF16B9360F6}"/>
              </a:ext>
            </a:extLst>
          </p:cNvPr>
          <p:cNvSpPr txBox="1"/>
          <p:nvPr/>
        </p:nvSpPr>
        <p:spPr>
          <a:xfrm>
            <a:off x="6403287" y="113108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</p:spTree>
    <p:extLst>
      <p:ext uri="{BB962C8B-B14F-4D97-AF65-F5344CB8AC3E}">
        <p14:creationId xmlns:p14="http://schemas.microsoft.com/office/powerpoint/2010/main" val="35914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EBD2F3-C5D1-FF1D-08FD-6156219C5DAF}"/>
              </a:ext>
            </a:extLst>
          </p:cNvPr>
          <p:cNvSpPr txBox="1"/>
          <p:nvPr/>
        </p:nvSpPr>
        <p:spPr>
          <a:xfrm>
            <a:off x="6689968" y="171719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E45C10-9A14-96B8-C44C-BEFABDD29C3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平和</a:t>
            </a:r>
          </a:p>
        </p:txBody>
      </p:sp>
    </p:spTree>
    <p:extLst>
      <p:ext uri="{BB962C8B-B14F-4D97-AF65-F5344CB8AC3E}">
        <p14:creationId xmlns:p14="http://schemas.microsoft.com/office/powerpoint/2010/main" val="129764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CDF76A-7C57-5AB5-1356-56C56027B7CF}"/>
              </a:ext>
            </a:extLst>
          </p:cNvPr>
          <p:cNvSpPr txBox="1"/>
          <p:nvPr/>
        </p:nvSpPr>
        <p:spPr>
          <a:xfrm>
            <a:off x="6689968" y="171719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930C6B-E01A-316E-340D-E663059F81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</p:spTree>
    <p:extLst>
      <p:ext uri="{BB962C8B-B14F-4D97-AF65-F5344CB8AC3E}">
        <p14:creationId xmlns:p14="http://schemas.microsoft.com/office/powerpoint/2010/main" val="25827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46D287-B64F-FECA-99A1-C069C429E45F}"/>
              </a:ext>
            </a:extLst>
          </p:cNvPr>
          <p:cNvSpPr txBox="1"/>
          <p:nvPr/>
        </p:nvSpPr>
        <p:spPr>
          <a:xfrm>
            <a:off x="6689968" y="17171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　こう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C74F80-EE2A-100F-0AE6-DD6F89300E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7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981E04-B886-E035-B005-88B65593760C}"/>
              </a:ext>
            </a:extLst>
          </p:cNvPr>
          <p:cNvSpPr txBox="1"/>
          <p:nvPr/>
        </p:nvSpPr>
        <p:spPr>
          <a:xfrm>
            <a:off x="67713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1C3156D5-ECA0-E852-AFB9-89A1BBB76DBE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</a:t>
            </a:r>
          </a:p>
        </p:txBody>
      </p:sp>
    </p:spTree>
    <p:extLst>
      <p:ext uri="{BB962C8B-B14F-4D97-AF65-F5344CB8AC3E}">
        <p14:creationId xmlns:p14="http://schemas.microsoft.com/office/powerpoint/2010/main" val="211013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AE2155-F45B-0601-DFCE-98FE9D81E7B5}"/>
              </a:ext>
            </a:extLst>
          </p:cNvPr>
          <p:cNvSpPr txBox="1"/>
          <p:nvPr/>
        </p:nvSpPr>
        <p:spPr>
          <a:xfrm>
            <a:off x="6689968" y="17171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　さま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A038B8-3E15-DA4F-6B22-1ACE3AF73F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</a:p>
        </p:txBody>
      </p:sp>
    </p:spTree>
    <p:extLst>
      <p:ext uri="{BB962C8B-B14F-4D97-AF65-F5344CB8AC3E}">
        <p14:creationId xmlns:p14="http://schemas.microsoft.com/office/powerpoint/2010/main" val="318223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DEDADA-8FAF-719D-AAB9-A6F0E1CCE651}"/>
              </a:ext>
            </a:extLst>
          </p:cNvPr>
          <p:cNvSpPr txBox="1"/>
          <p:nvPr/>
        </p:nvSpPr>
        <p:spPr>
          <a:xfrm>
            <a:off x="682848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A1DFB3D-FD5C-1897-D0F7-1094AC7F5F70}"/>
              </a:ext>
            </a:extLst>
          </p:cNvPr>
          <p:cNvSpPr txBox="1"/>
          <p:nvPr/>
        </p:nvSpPr>
        <p:spPr>
          <a:xfrm>
            <a:off x="3778984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</a:t>
            </a:r>
          </a:p>
        </p:txBody>
      </p:sp>
    </p:spTree>
    <p:extLst>
      <p:ext uri="{BB962C8B-B14F-4D97-AF65-F5344CB8AC3E}">
        <p14:creationId xmlns:p14="http://schemas.microsoft.com/office/powerpoint/2010/main" val="39374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6FDE06-CA38-F9BA-3894-6ECFCE68051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お祭り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1D4136-D121-06A6-3A20-0B6BCEDFED57}"/>
              </a:ext>
            </a:extLst>
          </p:cNvPr>
          <p:cNvSpPr txBox="1"/>
          <p:nvPr/>
        </p:nvSpPr>
        <p:spPr>
          <a:xfrm>
            <a:off x="6494727" y="313999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</a:p>
        </p:txBody>
      </p:sp>
    </p:spTree>
    <p:extLst>
      <p:ext uri="{BB962C8B-B14F-4D97-AF65-F5344CB8AC3E}">
        <p14:creationId xmlns:p14="http://schemas.microsoft.com/office/powerpoint/2010/main" val="257510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B2B0E4-C82C-E31B-03B3-189DFFF7D8D7}"/>
              </a:ext>
            </a:extLst>
          </p:cNvPr>
          <p:cNvSpPr txBox="1"/>
          <p:nvPr/>
        </p:nvSpPr>
        <p:spPr>
          <a:xfrm>
            <a:off x="6771333" y="330167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768DAEF-85AE-76F0-1FBF-AAFF80B8236D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8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614ACA-D579-FB61-F9AD-4F05ACA3709B}"/>
              </a:ext>
            </a:extLst>
          </p:cNvPr>
          <p:cNvSpPr txBox="1"/>
          <p:nvPr/>
        </p:nvSpPr>
        <p:spPr>
          <a:xfrm>
            <a:off x="6682348" y="218963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 しゃ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96F9EB-E664-0BC6-005A-62A4ED6470A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9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BC276B-C6C0-4D61-63D7-64F4AAB404C3}"/>
              </a:ext>
            </a:extLst>
          </p:cNvPr>
          <p:cNvSpPr txBox="1"/>
          <p:nvPr/>
        </p:nvSpPr>
        <p:spPr>
          <a:xfrm>
            <a:off x="680181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BDE5BEEA-1A5F-8455-7737-9581C13A7661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49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52FEAF-7BFA-4208-1036-BA9412B08212}"/>
              </a:ext>
            </a:extLst>
          </p:cNvPr>
          <p:cNvSpPr txBox="1"/>
          <p:nvPr/>
        </p:nvSpPr>
        <p:spPr>
          <a:xfrm>
            <a:off x="6817053" y="236199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D848348-FD54-75C0-E6DF-952738AC7D8B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</a:t>
            </a:r>
          </a:p>
        </p:txBody>
      </p:sp>
    </p:spTree>
    <p:extLst>
      <p:ext uri="{BB962C8B-B14F-4D97-AF65-F5344CB8AC3E}">
        <p14:creationId xmlns:p14="http://schemas.microsoft.com/office/powerpoint/2010/main" val="224434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0E90DD-6974-239B-B48B-A52E5762D740}"/>
              </a:ext>
            </a:extLst>
          </p:cNvPr>
          <p:cNvSpPr txBox="1"/>
          <p:nvPr/>
        </p:nvSpPr>
        <p:spPr>
          <a:xfrm>
            <a:off x="680181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0AFF537-B723-4148-2A2D-85755FB46D57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箱</a:t>
            </a:r>
          </a:p>
        </p:txBody>
      </p:sp>
    </p:spTree>
    <p:extLst>
      <p:ext uri="{BB962C8B-B14F-4D97-AF65-F5344CB8AC3E}">
        <p14:creationId xmlns:p14="http://schemas.microsoft.com/office/powerpoint/2010/main" val="204349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9E4487-4C87-AE2C-BF36-DAC8EFE942C0}"/>
              </a:ext>
            </a:extLst>
          </p:cNvPr>
          <p:cNvSpPr txBox="1"/>
          <p:nvPr/>
        </p:nvSpPr>
        <p:spPr>
          <a:xfrm>
            <a:off x="6740853" y="3215431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F2CFFE2-23E6-DF75-A195-889DECB8A709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</a:p>
        </p:txBody>
      </p:sp>
    </p:spTree>
    <p:extLst>
      <p:ext uri="{BB962C8B-B14F-4D97-AF65-F5344CB8AC3E}">
        <p14:creationId xmlns:p14="http://schemas.microsoft.com/office/powerpoint/2010/main" val="114849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958396-E493-5805-0C28-1DAA47819831}"/>
              </a:ext>
            </a:extLst>
          </p:cNvPr>
          <p:cNvSpPr txBox="1"/>
          <p:nvPr/>
        </p:nvSpPr>
        <p:spPr>
          <a:xfrm>
            <a:off x="6682348" y="218963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にん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AF934D-E605-8280-359E-3D1049C56A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</a:p>
        </p:txBody>
      </p:sp>
    </p:spTree>
    <p:extLst>
      <p:ext uri="{BB962C8B-B14F-4D97-AF65-F5344CB8AC3E}">
        <p14:creationId xmlns:p14="http://schemas.microsoft.com/office/powerpoint/2010/main" val="108537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52A252-57B2-90F6-D294-BBB40123165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2F5477-BF74-F498-C3A6-96C86A0F1B95}"/>
              </a:ext>
            </a:extLst>
          </p:cNvPr>
          <p:cNvSpPr txBox="1"/>
          <p:nvPr/>
        </p:nvSpPr>
        <p:spPr>
          <a:xfrm>
            <a:off x="6616647" y="115879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</p:spTree>
    <p:extLst>
      <p:ext uri="{BB962C8B-B14F-4D97-AF65-F5344CB8AC3E}">
        <p14:creationId xmlns:p14="http://schemas.microsoft.com/office/powerpoint/2010/main" val="256358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8A0C6A-A992-2793-9193-FEBFE313FA68}"/>
              </a:ext>
            </a:extLst>
          </p:cNvPr>
          <p:cNvSpPr txBox="1"/>
          <p:nvPr/>
        </p:nvSpPr>
        <p:spPr>
          <a:xfrm>
            <a:off x="6590908" y="1333686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ふく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17E674-284D-9EB0-D7A9-571E3742A9A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98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97D2F4-D230-164C-63AF-727C25A5698E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1C5C9C-EDCF-1893-8DB5-26873E0456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車両</a:t>
            </a:r>
          </a:p>
        </p:txBody>
      </p:sp>
    </p:spTree>
    <p:extLst>
      <p:ext uri="{BB962C8B-B14F-4D97-AF65-F5344CB8AC3E}">
        <p14:creationId xmlns:p14="http://schemas.microsoft.com/office/powerpoint/2010/main" val="12709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345F7D-CAC9-C555-22C8-D4A9B3A07868}"/>
              </a:ext>
            </a:extLst>
          </p:cNvPr>
          <p:cNvSpPr txBox="1"/>
          <p:nvPr/>
        </p:nvSpPr>
        <p:spPr>
          <a:xfrm>
            <a:off x="6695133" y="1691431"/>
            <a:ext cx="1415772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AE6668B-2933-8239-425C-7FB893E6A3A0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7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9E1E6C-B58A-400D-7E47-932C469249CA}"/>
              </a:ext>
            </a:extLst>
          </p:cNvPr>
          <p:cNvSpPr txBox="1"/>
          <p:nvPr/>
        </p:nvSpPr>
        <p:spPr>
          <a:xfrm>
            <a:off x="6606148" y="415559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BA793D-77D4-2700-177D-C8D4A5E49D5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お酒</a:t>
            </a:r>
          </a:p>
        </p:txBody>
      </p:sp>
    </p:spTree>
    <p:extLst>
      <p:ext uri="{BB962C8B-B14F-4D97-AF65-F5344CB8AC3E}">
        <p14:creationId xmlns:p14="http://schemas.microsoft.com/office/powerpoint/2010/main" val="261158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D4FA0D-3B5D-8959-2C11-111122A0AC83}"/>
              </a:ext>
            </a:extLst>
          </p:cNvPr>
          <p:cNvSpPr txBox="1"/>
          <p:nvPr/>
        </p:nvSpPr>
        <p:spPr>
          <a:xfrm>
            <a:off x="6809433" y="220197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あぶら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BBE6D7D-F386-853B-0543-41D37CEE8F5D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</a:t>
            </a:r>
          </a:p>
        </p:txBody>
      </p:sp>
    </p:spTree>
    <p:extLst>
      <p:ext uri="{BB962C8B-B14F-4D97-AF65-F5344CB8AC3E}">
        <p14:creationId xmlns:p14="http://schemas.microsoft.com/office/powerpoint/2010/main" val="26389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9DB05E-D67D-557C-A6BC-FE92F6C34B15}"/>
              </a:ext>
            </a:extLst>
          </p:cNvPr>
          <p:cNvSpPr txBox="1"/>
          <p:nvPr/>
        </p:nvSpPr>
        <p:spPr>
          <a:xfrm>
            <a:off x="4616218" y="83855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きょう里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540D9E-9361-19A7-2B9F-83FE1F664AAE}"/>
              </a:ext>
            </a:extLst>
          </p:cNvPr>
          <p:cNvSpPr txBox="1"/>
          <p:nvPr/>
        </p:nvSpPr>
        <p:spPr>
          <a:xfrm>
            <a:off x="6219423" y="55920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04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AE944-001A-9895-00B6-31AF8A7AF48C}"/>
              </a:ext>
            </a:extLst>
          </p:cNvPr>
          <p:cNvSpPr txBox="1"/>
          <p:nvPr/>
        </p:nvSpPr>
        <p:spPr>
          <a:xfrm>
            <a:off x="6743308" y="157241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F736AA-2440-1F16-E277-7292E6BBCB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0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23C845-EA9D-D307-4DA0-5075742F9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B8CDE9-2CA4-913D-55F2-527AF893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FEF589-A042-1B29-5A24-6C9455E10F8C}"/>
              </a:ext>
            </a:extLst>
          </p:cNvPr>
          <p:cNvSpPr txBox="1"/>
          <p:nvPr/>
        </p:nvSpPr>
        <p:spPr>
          <a:xfrm>
            <a:off x="6809433" y="220197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ひつじ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479B0FA-EFCC-FB5C-F561-57E8D6444D9A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79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A2A077-2B95-D9A6-0A7D-CA66AC7B3D03}"/>
              </a:ext>
            </a:extLst>
          </p:cNvPr>
          <p:cNvSpPr txBox="1"/>
          <p:nvPr/>
        </p:nvSpPr>
        <p:spPr>
          <a:xfrm>
            <a:off x="6598528" y="165098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せい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227359-6FD3-2B33-92B3-9C74C05C3A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</a:p>
        </p:txBody>
      </p:sp>
    </p:spTree>
    <p:extLst>
      <p:ext uri="{BB962C8B-B14F-4D97-AF65-F5344CB8AC3E}">
        <p14:creationId xmlns:p14="http://schemas.microsoft.com/office/powerpoint/2010/main" val="128076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910D47-30E1-D973-241A-DE1005FB5FAB}"/>
              </a:ext>
            </a:extLst>
          </p:cNvPr>
          <p:cNvSpPr txBox="1"/>
          <p:nvPr/>
        </p:nvSpPr>
        <p:spPr>
          <a:xfrm>
            <a:off x="6636628" y="1690062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 　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703C17-8325-34EE-EBD5-62772C8626C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</a:p>
        </p:txBody>
      </p:sp>
    </p:spTree>
    <p:extLst>
      <p:ext uri="{BB962C8B-B14F-4D97-AF65-F5344CB8AC3E}">
        <p14:creationId xmlns:p14="http://schemas.microsoft.com/office/powerpoint/2010/main" val="395726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6731CD-4817-2C98-2D6A-CE00384870AF}"/>
              </a:ext>
            </a:extLst>
          </p:cNvPr>
          <p:cNvSpPr txBox="1"/>
          <p:nvPr/>
        </p:nvSpPr>
        <p:spPr>
          <a:xfrm>
            <a:off x="6771333" y="269727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EB48C5C-025C-A300-D988-E1C552C27333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E20A43-69A5-11A2-5280-BCBB69137A5E}"/>
              </a:ext>
            </a:extLst>
          </p:cNvPr>
          <p:cNvSpPr txBox="1"/>
          <p:nvPr/>
        </p:nvSpPr>
        <p:spPr>
          <a:xfrm>
            <a:off x="6756093" y="212577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みなと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3869101-3C48-ACF2-C8BA-71E9CE9E6161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港</a:t>
            </a:r>
          </a:p>
        </p:txBody>
      </p:sp>
    </p:spTree>
    <p:extLst>
      <p:ext uri="{BB962C8B-B14F-4D97-AF65-F5344CB8AC3E}">
        <p14:creationId xmlns:p14="http://schemas.microsoft.com/office/powerpoint/2010/main" val="52596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F5F698-9337-E7D6-E7A5-D52B19BF1F5A}"/>
              </a:ext>
            </a:extLst>
          </p:cNvPr>
          <p:cNvSpPr txBox="1"/>
          <p:nvPr/>
        </p:nvSpPr>
        <p:spPr>
          <a:xfrm>
            <a:off x="6715191" y="15980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2BC7AA-24C6-C8CF-334F-1F495BB90DD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</p:spTree>
    <p:extLst>
      <p:ext uri="{BB962C8B-B14F-4D97-AF65-F5344CB8AC3E}">
        <p14:creationId xmlns:p14="http://schemas.microsoft.com/office/powerpoint/2010/main" val="1071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7576E3-6313-0BF9-7B52-41DBA84E05CD}"/>
              </a:ext>
            </a:extLst>
          </p:cNvPr>
          <p:cNvSpPr txBox="1"/>
          <p:nvPr/>
        </p:nvSpPr>
        <p:spPr>
          <a:xfrm>
            <a:off x="6606148" y="191768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　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C5B212-796E-0699-66DC-C77DB0696DA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61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254F48-93D6-C861-41FC-187F970884B6}"/>
              </a:ext>
            </a:extLst>
          </p:cNvPr>
          <p:cNvSpPr txBox="1"/>
          <p:nvPr/>
        </p:nvSpPr>
        <p:spPr>
          <a:xfrm>
            <a:off x="6590908" y="159002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2ED4E5-0678-888B-0204-BF095C8566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読点</a:t>
            </a:r>
          </a:p>
        </p:txBody>
      </p:sp>
    </p:spTree>
    <p:extLst>
      <p:ext uri="{BB962C8B-B14F-4D97-AF65-F5344CB8AC3E}">
        <p14:creationId xmlns:p14="http://schemas.microsoft.com/office/powerpoint/2010/main" val="9726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44E7D-2BA7-9E02-5404-A36D98F2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本から発見したことをつたえ合おう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6A516C-7139-B3EF-08F5-E4AFF2F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0F6DBA-12B3-58ED-2AEB-0D1CBADCD2E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二学期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D9D857-EE7C-BC5A-9ADB-1C94E29621E1}"/>
              </a:ext>
            </a:extLst>
          </p:cNvPr>
          <p:cNvSpPr txBox="1"/>
          <p:nvPr/>
        </p:nvSpPr>
        <p:spPr>
          <a:xfrm>
            <a:off x="6487107" y="1428264"/>
            <a:ext cx="1015663" cy="45935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 がっ　き</a:t>
            </a:r>
          </a:p>
        </p:txBody>
      </p:sp>
    </p:spTree>
    <p:extLst>
      <p:ext uri="{BB962C8B-B14F-4D97-AF65-F5344CB8AC3E}">
        <p14:creationId xmlns:p14="http://schemas.microsoft.com/office/powerpoint/2010/main" val="177169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44E7D-2BA7-9E02-5404-A36D98F2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本から発見したことをつたえ合おう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6A516C-7139-B3EF-08F5-E4AFF2F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9496E3-4EBB-7EC5-FEE5-81A93B43C373}"/>
              </a:ext>
            </a:extLst>
          </p:cNvPr>
          <p:cNvSpPr txBox="1"/>
          <p:nvPr/>
        </p:nvSpPr>
        <p:spPr>
          <a:xfrm>
            <a:off x="6590908" y="159002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7AE23-C6F7-E2F0-D9F4-F964290B16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</a:p>
        </p:txBody>
      </p:sp>
    </p:spTree>
    <p:extLst>
      <p:ext uri="{BB962C8B-B14F-4D97-AF65-F5344CB8AC3E}">
        <p14:creationId xmlns:p14="http://schemas.microsoft.com/office/powerpoint/2010/main" val="88143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F85973-001D-1170-E958-DBFF7CF03176}"/>
              </a:ext>
            </a:extLst>
          </p:cNvPr>
          <p:cNvSpPr txBox="1"/>
          <p:nvPr/>
        </p:nvSpPr>
        <p:spPr>
          <a:xfrm>
            <a:off x="6590908" y="159002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 きゅう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C043B2-A449-D8D8-4B3C-FE391CA04D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0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C6BB3E-246B-2A73-248B-C58DB0DF3D4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CB9B2D-DFCC-F2DF-93DB-1876A0DE420B}"/>
              </a:ext>
            </a:extLst>
          </p:cNvPr>
          <p:cNvSpPr txBox="1"/>
          <p:nvPr/>
        </p:nvSpPr>
        <p:spPr>
          <a:xfrm>
            <a:off x="6479487" y="815697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 しき</a:t>
            </a:r>
          </a:p>
        </p:txBody>
      </p:sp>
    </p:spTree>
    <p:extLst>
      <p:ext uri="{BB962C8B-B14F-4D97-AF65-F5344CB8AC3E}">
        <p14:creationId xmlns:p14="http://schemas.microsoft.com/office/powerpoint/2010/main" val="390518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31F4AE-BCF2-50B0-73C9-939D18D01AEF}"/>
              </a:ext>
            </a:extLst>
          </p:cNvPr>
          <p:cNvSpPr txBox="1"/>
          <p:nvPr/>
        </p:nvSpPr>
        <p:spPr>
          <a:xfrm>
            <a:off x="6590908" y="159002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れつ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E9CAC7-E057-250B-D3F5-A8CAA7830B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3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CA138B-809C-DDE0-A548-DEE543471AA6}"/>
              </a:ext>
            </a:extLst>
          </p:cNvPr>
          <p:cNvSpPr txBox="1"/>
          <p:nvPr/>
        </p:nvSpPr>
        <p:spPr>
          <a:xfrm>
            <a:off x="6583288" y="194816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しゅう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E4B095-0808-7BB9-3EB4-1F0B5C9182E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予習</a:t>
            </a:r>
          </a:p>
        </p:txBody>
      </p:sp>
    </p:spTree>
    <p:extLst>
      <p:ext uri="{BB962C8B-B14F-4D97-AF65-F5344CB8AC3E}">
        <p14:creationId xmlns:p14="http://schemas.microsoft.com/office/powerpoint/2010/main" val="3036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3BAA69-5E7B-5D73-AD23-E21340A5D6AF}"/>
              </a:ext>
            </a:extLst>
          </p:cNvPr>
          <p:cNvSpPr txBox="1"/>
          <p:nvPr/>
        </p:nvSpPr>
        <p:spPr>
          <a:xfrm>
            <a:off x="6606148" y="169670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だん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F30DFB-B40E-CABB-75D3-7FB80CBB702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</a:p>
        </p:txBody>
      </p:sp>
    </p:spTree>
    <p:extLst>
      <p:ext uri="{BB962C8B-B14F-4D97-AF65-F5344CB8AC3E}">
        <p14:creationId xmlns:p14="http://schemas.microsoft.com/office/powerpoint/2010/main" val="168026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98DCC-56A4-CCD1-C2E9-F2FAADA111FE}"/>
              </a:ext>
            </a:extLst>
          </p:cNvPr>
          <p:cNvSpPr txBox="1"/>
          <p:nvPr/>
        </p:nvSpPr>
        <p:spPr>
          <a:xfrm>
            <a:off x="6590908" y="168146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  たい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E66285-3D26-B5C5-A46D-14D5C62927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</p:spTree>
    <p:extLst>
      <p:ext uri="{BB962C8B-B14F-4D97-AF65-F5344CB8AC3E}">
        <p14:creationId xmlns:p14="http://schemas.microsoft.com/office/powerpoint/2010/main" val="84426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38B391-5B96-BD69-FD75-A0FAD23DF418}"/>
              </a:ext>
            </a:extLst>
          </p:cNvPr>
          <p:cNvSpPr txBox="1"/>
          <p:nvPr/>
        </p:nvSpPr>
        <p:spPr>
          <a:xfrm>
            <a:off x="6857608" y="1932921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　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45897C-8F3F-4CC2-30AB-99385B32566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家具</a:t>
            </a:r>
          </a:p>
        </p:txBody>
      </p:sp>
    </p:spTree>
    <p:extLst>
      <p:ext uri="{BB962C8B-B14F-4D97-AF65-F5344CB8AC3E}">
        <p14:creationId xmlns:p14="http://schemas.microsoft.com/office/powerpoint/2010/main" val="130950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E3EFA-19E7-E5B8-A9E5-7FE0FCCB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FE0453-F789-6914-AED3-283B8B7A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CCE838-D6E6-3469-08A6-3FA6DEF1DC41}"/>
              </a:ext>
            </a:extLst>
          </p:cNvPr>
          <p:cNvSpPr txBox="1"/>
          <p:nvPr/>
        </p:nvSpPr>
        <p:spPr>
          <a:xfrm>
            <a:off x="6583288" y="1266869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87E6A7-C5EC-6F40-4E74-F389FDA1E6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4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E3EFA-19E7-E5B8-A9E5-7FE0FCCB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FE0453-F789-6914-AED3-283B8B7A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A0FB11-C749-4334-7E93-FADAB6FF0AA4}"/>
              </a:ext>
            </a:extLst>
          </p:cNvPr>
          <p:cNvSpPr txBox="1"/>
          <p:nvPr/>
        </p:nvSpPr>
        <p:spPr>
          <a:xfrm>
            <a:off x="6590908" y="16357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　りん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F1781F-F731-E465-1635-645BD65EEC7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</a:p>
        </p:txBody>
      </p:sp>
    </p:spTree>
    <p:extLst>
      <p:ext uri="{BB962C8B-B14F-4D97-AF65-F5344CB8AC3E}">
        <p14:creationId xmlns:p14="http://schemas.microsoft.com/office/powerpoint/2010/main" val="193733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E3EFA-19E7-E5B8-A9E5-7FE0FCCB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FE0453-F789-6914-AED3-283B8B7A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917F27-FB11-E208-3CFE-F66155889E76}"/>
              </a:ext>
            </a:extLst>
          </p:cNvPr>
          <p:cNvSpPr txBox="1"/>
          <p:nvPr/>
        </p:nvSpPr>
        <p:spPr>
          <a:xfrm>
            <a:off x="4616218" y="83855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暗しょう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A85D8E-E030-BC38-6489-EFA5B629177B}"/>
              </a:ext>
            </a:extLst>
          </p:cNvPr>
          <p:cNvSpPr txBox="1"/>
          <p:nvPr/>
        </p:nvSpPr>
        <p:spPr>
          <a:xfrm>
            <a:off x="6425163" y="929997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51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DED434-338D-7954-73F7-8FF7B21F1D7B}"/>
              </a:ext>
            </a:extLst>
          </p:cNvPr>
          <p:cNvSpPr txBox="1"/>
          <p:nvPr/>
        </p:nvSpPr>
        <p:spPr>
          <a:xfrm>
            <a:off x="6590908" y="16357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　もの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6AABD3-7292-06AF-0516-1DE35AC098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1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483977-0B45-EB9E-C2A4-2BF746B0043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37C32D-5661-FE89-DF4D-50958B283EDE}"/>
              </a:ext>
            </a:extLst>
          </p:cNvPr>
          <p:cNvSpPr txBox="1"/>
          <p:nvPr/>
        </p:nvSpPr>
        <p:spPr>
          <a:xfrm>
            <a:off x="6441387" y="1440536"/>
            <a:ext cx="1015663" cy="49602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　ば　けん</a:t>
            </a:r>
          </a:p>
        </p:txBody>
      </p:sp>
    </p:spTree>
    <p:extLst>
      <p:ext uri="{BB962C8B-B14F-4D97-AF65-F5344CB8AC3E}">
        <p14:creationId xmlns:p14="http://schemas.microsoft.com/office/powerpoint/2010/main" val="300698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AE966-B421-E990-E913-7419C512A874}"/>
              </a:ext>
            </a:extLst>
          </p:cNvPr>
          <p:cNvSpPr txBox="1"/>
          <p:nvPr/>
        </p:nvSpPr>
        <p:spPr>
          <a:xfrm>
            <a:off x="6771333" y="269727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5E716EA-59C5-965A-981B-F3D708F11E2F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53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92F2C8-B06B-83BA-DF67-94216F2F3C46}"/>
              </a:ext>
            </a:extLst>
          </p:cNvPr>
          <p:cNvSpPr txBox="1"/>
          <p:nvPr/>
        </p:nvSpPr>
        <p:spPr>
          <a:xfrm>
            <a:off x="6590908" y="16357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ぶん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FDA761-411B-02F2-7FAD-B044D7E44D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</a:p>
        </p:txBody>
      </p:sp>
    </p:spTree>
    <p:extLst>
      <p:ext uri="{BB962C8B-B14F-4D97-AF65-F5344CB8AC3E}">
        <p14:creationId xmlns:p14="http://schemas.microsoft.com/office/powerpoint/2010/main" val="31078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6A86D2-1970-262E-B1DD-320977026FBD}"/>
              </a:ext>
            </a:extLst>
          </p:cNvPr>
          <p:cNvSpPr txBox="1"/>
          <p:nvPr/>
        </p:nvSpPr>
        <p:spPr>
          <a:xfrm>
            <a:off x="5498059" y="747117"/>
            <a:ext cx="2323713" cy="54860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放って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6B794A-CF07-E032-2BF6-B6AB54B3F550}"/>
              </a:ext>
            </a:extLst>
          </p:cNvPr>
          <p:cNvSpPr txBox="1"/>
          <p:nvPr/>
        </p:nvSpPr>
        <p:spPr>
          <a:xfrm>
            <a:off x="3174346" y="3208020"/>
            <a:ext cx="2323713" cy="36499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5EF514-FBB5-5066-B506-3CF55D412018}"/>
              </a:ext>
            </a:extLst>
          </p:cNvPr>
          <p:cNvSpPr txBox="1"/>
          <p:nvPr/>
        </p:nvSpPr>
        <p:spPr>
          <a:xfrm>
            <a:off x="7560543" y="989612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52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14C64F-2BCF-D3A0-9196-30D467ED0CA7}"/>
              </a:ext>
            </a:extLst>
          </p:cNvPr>
          <p:cNvSpPr txBox="1"/>
          <p:nvPr/>
        </p:nvSpPr>
        <p:spPr>
          <a:xfrm>
            <a:off x="6689968" y="1107598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FE72AC-2DFF-57ED-B14A-1A6A2AE1FCA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</p:spTree>
    <p:extLst>
      <p:ext uri="{BB962C8B-B14F-4D97-AF65-F5344CB8AC3E}">
        <p14:creationId xmlns:p14="http://schemas.microsoft.com/office/powerpoint/2010/main" val="397541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D5DB3F-A758-0EAF-104A-361A3CFC58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D173D3-8766-4E33-AECF-3A314F52E2B3}"/>
              </a:ext>
            </a:extLst>
          </p:cNvPr>
          <p:cNvSpPr txBox="1"/>
          <p:nvPr/>
        </p:nvSpPr>
        <p:spPr>
          <a:xfrm>
            <a:off x="6616647" y="115879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</p:spTree>
    <p:extLst>
      <p:ext uri="{BB962C8B-B14F-4D97-AF65-F5344CB8AC3E}">
        <p14:creationId xmlns:p14="http://schemas.microsoft.com/office/powerpoint/2010/main" val="42212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8FFA05-2A7D-D34F-FA2E-DC1D850EF037}"/>
              </a:ext>
            </a:extLst>
          </p:cNvPr>
          <p:cNvSpPr txBox="1"/>
          <p:nvPr/>
        </p:nvSpPr>
        <p:spPr>
          <a:xfrm>
            <a:off x="6705208" y="1650981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 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E652C0-0E5C-2085-E0C6-7B4327E3DD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5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EAB2A7-BF75-5B2B-68E7-575C2C244EE1}"/>
              </a:ext>
            </a:extLst>
          </p:cNvPr>
          <p:cNvSpPr txBox="1"/>
          <p:nvPr/>
        </p:nvSpPr>
        <p:spPr>
          <a:xfrm>
            <a:off x="6636628" y="126236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てん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D453E3-8E71-B16D-7E7D-3C42273E9B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9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4EE4BC-A356-4118-EE54-0894645484DC}"/>
              </a:ext>
            </a:extLst>
          </p:cNvPr>
          <p:cNvSpPr txBox="1"/>
          <p:nvPr/>
        </p:nvSpPr>
        <p:spPr>
          <a:xfrm>
            <a:off x="6636628" y="126236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543F6C-CB9D-DBF9-3D94-7690FFB781A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65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FD9C3F-EDED-DC48-F3FF-954649200B3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CCC74A-9AD8-6B72-487A-D1E5BB1F40FF}"/>
              </a:ext>
            </a:extLst>
          </p:cNvPr>
          <p:cNvSpPr txBox="1"/>
          <p:nvPr/>
        </p:nvSpPr>
        <p:spPr>
          <a:xfrm>
            <a:off x="6622952" y="2728436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DB6E3C4-49ED-C7C1-D0B8-AE7867775C75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05642E5B-FE4C-AD05-4483-BBE5F68BB66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35819F5-62A6-B808-348C-63E8B3CE73F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03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371C16-E7A3-EB2A-422B-35FB88630DD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D8BBA1-425E-0337-1D95-9C2BB7E49B99}"/>
              </a:ext>
            </a:extLst>
          </p:cNvPr>
          <p:cNvSpPr txBox="1"/>
          <p:nvPr/>
        </p:nvSpPr>
        <p:spPr>
          <a:xfrm>
            <a:off x="6516272" y="1554480"/>
            <a:ext cx="1015663" cy="5303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   ず  ちょう</a:t>
            </a:r>
          </a:p>
        </p:txBody>
      </p:sp>
    </p:spTree>
    <p:extLst>
      <p:ext uri="{BB962C8B-B14F-4D97-AF65-F5344CB8AC3E}">
        <p14:creationId xmlns:p14="http://schemas.microsoft.com/office/powerpoint/2010/main" val="382259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C46758-9555-BBB0-0A19-31FFBB74663B}"/>
              </a:ext>
            </a:extLst>
          </p:cNvPr>
          <p:cNvSpPr txBox="1"/>
          <p:nvPr/>
        </p:nvSpPr>
        <p:spPr>
          <a:xfrm>
            <a:off x="6743308" y="169670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　めい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A9B55C-0BBF-BE6A-7A3B-412AB77D14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768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6E98F-F252-7656-4B43-3A2127EE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道具のうつりかわりを説明しよう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2243FA-815E-4A3E-DB05-3FF608EE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5A855B-236F-A0D4-19D8-4AD99B7B545D}"/>
              </a:ext>
            </a:extLst>
          </p:cNvPr>
          <p:cNvSpPr txBox="1"/>
          <p:nvPr/>
        </p:nvSpPr>
        <p:spPr>
          <a:xfrm>
            <a:off x="5683018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れいぞう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49EA00-6CC0-EAC1-ACA2-E69CDBB54481}"/>
              </a:ext>
            </a:extLst>
          </p:cNvPr>
          <p:cNvSpPr txBox="1"/>
          <p:nvPr/>
        </p:nvSpPr>
        <p:spPr>
          <a:xfrm>
            <a:off x="5074668" y="5694581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7A5B7D-B4EB-242E-9CE7-22F8B42EAD00}"/>
              </a:ext>
            </a:extLst>
          </p:cNvPr>
          <p:cNvSpPr txBox="1"/>
          <p:nvPr/>
        </p:nvSpPr>
        <p:spPr>
          <a:xfrm>
            <a:off x="3351298" y="5166717"/>
            <a:ext cx="1969770" cy="15007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庫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6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6E98F-F252-7656-4B43-3A2127EE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道具のうつりかわりを説明しよう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2243FA-815E-4A3E-DB05-3FF608EE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CF559F-3315-261B-62FC-F12590E758A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自転車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D7B7FA-9C6B-09E6-5D6F-4040E6B628CE}"/>
              </a:ext>
            </a:extLst>
          </p:cNvPr>
          <p:cNvSpPr txBox="1"/>
          <p:nvPr/>
        </p:nvSpPr>
        <p:spPr>
          <a:xfrm>
            <a:off x="6516272" y="1554480"/>
            <a:ext cx="1015663" cy="5303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てん  しゃ</a:t>
            </a:r>
          </a:p>
        </p:txBody>
      </p:sp>
    </p:spTree>
    <p:extLst>
      <p:ext uri="{BB962C8B-B14F-4D97-AF65-F5344CB8AC3E}">
        <p14:creationId xmlns:p14="http://schemas.microsoft.com/office/powerpoint/2010/main" val="225802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1E5906-0515-3DF0-A7A4-5370CE23B44F}"/>
              </a:ext>
            </a:extLst>
          </p:cNvPr>
          <p:cNvSpPr txBox="1"/>
          <p:nvPr/>
        </p:nvSpPr>
        <p:spPr>
          <a:xfrm>
            <a:off x="6590908" y="16357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いち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4CA347-B0E5-6D29-D0F8-E5CA772178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5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4E7AD2-58F1-8AE6-FE90-41F6EC9656C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福引き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BCAB9-212F-3869-7E1C-9C2521F9F8D0}"/>
              </a:ext>
            </a:extLst>
          </p:cNvPr>
          <p:cNvSpPr txBox="1"/>
          <p:nvPr/>
        </p:nvSpPr>
        <p:spPr>
          <a:xfrm>
            <a:off x="6539132" y="1203960"/>
            <a:ext cx="1015663" cy="29260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び</a:t>
            </a:r>
          </a:p>
        </p:txBody>
      </p:sp>
    </p:spTree>
    <p:extLst>
      <p:ext uri="{BB962C8B-B14F-4D97-AF65-F5344CB8AC3E}">
        <p14:creationId xmlns:p14="http://schemas.microsoft.com/office/powerpoint/2010/main" val="17347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3AB957-53FD-50BE-D51B-A06AE72CFBC8}"/>
              </a:ext>
            </a:extLst>
          </p:cNvPr>
          <p:cNvSpPr txBox="1"/>
          <p:nvPr/>
        </p:nvSpPr>
        <p:spPr>
          <a:xfrm>
            <a:off x="6590908" y="16357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B0608D-3AB1-2DBD-6F9E-A4B52C522D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55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00C30B-9BE9-198F-D7AA-78516C9D1CB6}"/>
              </a:ext>
            </a:extLst>
          </p:cNvPr>
          <p:cNvSpPr txBox="1"/>
          <p:nvPr/>
        </p:nvSpPr>
        <p:spPr>
          <a:xfrm>
            <a:off x="5852002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美じゅつ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64395-A347-D5B0-D7ED-6A624B7E6A68}"/>
              </a:ext>
            </a:extLst>
          </p:cNvPr>
          <p:cNvSpPr txBox="1"/>
          <p:nvPr/>
        </p:nvSpPr>
        <p:spPr>
          <a:xfrm>
            <a:off x="3087168" y="4968194"/>
            <a:ext cx="2323713" cy="18457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品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0DC563-4D98-443C-8527-5B693AF904DC}"/>
              </a:ext>
            </a:extLst>
          </p:cNvPr>
          <p:cNvSpPr txBox="1"/>
          <p:nvPr/>
        </p:nvSpPr>
        <p:spPr>
          <a:xfrm>
            <a:off x="5066950" y="522935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5E3715-9EB6-DFBD-51C2-4CAECE04437B}"/>
              </a:ext>
            </a:extLst>
          </p:cNvPr>
          <p:cNvSpPr txBox="1"/>
          <p:nvPr/>
        </p:nvSpPr>
        <p:spPr>
          <a:xfrm>
            <a:off x="7583403" y="114963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09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5E7E53-0D0A-BEA4-4405-ADF4E7EC08BF}"/>
              </a:ext>
            </a:extLst>
          </p:cNvPr>
          <p:cNvSpPr txBox="1"/>
          <p:nvPr/>
        </p:nvSpPr>
        <p:spPr>
          <a:xfrm>
            <a:off x="6629008" y="17500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　てい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D480D6-ECAE-FD5B-4A06-EBBD0F369F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</p:spTree>
    <p:extLst>
      <p:ext uri="{BB962C8B-B14F-4D97-AF65-F5344CB8AC3E}">
        <p14:creationId xmlns:p14="http://schemas.microsoft.com/office/powerpoint/2010/main" val="18479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9FA22D-8BAC-371C-1993-2FBA247C2B0A}"/>
              </a:ext>
            </a:extLst>
          </p:cNvPr>
          <p:cNvSpPr txBox="1"/>
          <p:nvPr/>
        </p:nvSpPr>
        <p:spPr>
          <a:xfrm>
            <a:off x="5683018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お宮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C684E-0190-9B32-0FCF-64E8DCF80E59}"/>
              </a:ext>
            </a:extLst>
          </p:cNvPr>
          <p:cNvSpPr txBox="1"/>
          <p:nvPr/>
        </p:nvSpPr>
        <p:spPr>
          <a:xfrm>
            <a:off x="7360668" y="2379881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FB51D8-2011-C6F5-8B68-336AA574A62F}"/>
              </a:ext>
            </a:extLst>
          </p:cNvPr>
          <p:cNvSpPr txBox="1"/>
          <p:nvPr/>
        </p:nvSpPr>
        <p:spPr>
          <a:xfrm>
            <a:off x="3389398" y="2270760"/>
            <a:ext cx="1969770" cy="474726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まいり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5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E64ACC-FC3F-1397-0543-25753BC890D8}"/>
              </a:ext>
            </a:extLst>
          </p:cNvPr>
          <p:cNvSpPr txBox="1"/>
          <p:nvPr/>
        </p:nvSpPr>
        <p:spPr>
          <a:xfrm>
            <a:off x="6644248" y="1969257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 だい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A014B9-5B76-21AC-FDF7-0ACC7370F6B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09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03CBD9-1AEF-8F6A-606A-5B5E979609DE}"/>
              </a:ext>
            </a:extLst>
          </p:cNvPr>
          <p:cNvSpPr txBox="1"/>
          <p:nvPr/>
        </p:nvSpPr>
        <p:spPr>
          <a:xfrm>
            <a:off x="67713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F2C3D26-EB39-C56F-357F-36BA2DB3EC4A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</a:p>
        </p:txBody>
      </p:sp>
    </p:spTree>
    <p:extLst>
      <p:ext uri="{BB962C8B-B14F-4D97-AF65-F5344CB8AC3E}">
        <p14:creationId xmlns:p14="http://schemas.microsoft.com/office/powerpoint/2010/main" val="175049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C0094-949E-CDC2-E211-686EED34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くわしく表す言葉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85B68-6159-FA3A-1BBA-FBC542DC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6AA0D5-8DA5-576A-0C81-CBBE494E1BBA}"/>
              </a:ext>
            </a:extLst>
          </p:cNvPr>
          <p:cNvSpPr txBox="1"/>
          <p:nvPr/>
        </p:nvSpPr>
        <p:spPr>
          <a:xfrm>
            <a:off x="6644248" y="1969257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C2885D-2FDE-421B-9CF0-12C5DE0980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追う</a:t>
            </a:r>
          </a:p>
        </p:txBody>
      </p:sp>
    </p:spTree>
    <p:extLst>
      <p:ext uri="{BB962C8B-B14F-4D97-AF65-F5344CB8AC3E}">
        <p14:creationId xmlns:p14="http://schemas.microsoft.com/office/powerpoint/2010/main" val="128824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C0094-949E-CDC2-E211-686EED34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くわしく表す言葉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85B68-6159-FA3A-1BBA-FBC542DC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051E0D-63D7-7B19-15DF-A00F9DB8083B}"/>
              </a:ext>
            </a:extLst>
          </p:cNvPr>
          <p:cNvSpPr txBox="1"/>
          <p:nvPr/>
        </p:nvSpPr>
        <p:spPr>
          <a:xfrm>
            <a:off x="6682348" y="1504437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 てい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EABE74-B2FA-0419-BC8E-9D26F0A3437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校庭</a:t>
            </a:r>
          </a:p>
        </p:txBody>
      </p:sp>
    </p:spTree>
    <p:extLst>
      <p:ext uri="{BB962C8B-B14F-4D97-AF65-F5344CB8AC3E}">
        <p14:creationId xmlns:p14="http://schemas.microsoft.com/office/powerpoint/2010/main" val="31446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9C5A0F-A4D8-83B6-3BAF-239D3508A8A2}"/>
              </a:ext>
            </a:extLst>
          </p:cNvPr>
          <p:cNvSpPr txBox="1"/>
          <p:nvPr/>
        </p:nvSpPr>
        <p:spPr>
          <a:xfrm>
            <a:off x="6682348" y="170255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  かん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C5EE5B-A13D-A126-D58E-A0C3B6354E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72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D02C2E-FF38-70C4-F9C9-38B8A5C23317}"/>
              </a:ext>
            </a:extLst>
          </p:cNvPr>
          <p:cNvSpPr txBox="1"/>
          <p:nvPr/>
        </p:nvSpPr>
        <p:spPr>
          <a:xfrm>
            <a:off x="667227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D06D620-D562-F982-2E7B-4A9180308A8D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</a:t>
            </a:r>
          </a:p>
        </p:txBody>
      </p:sp>
    </p:spTree>
    <p:extLst>
      <p:ext uri="{BB962C8B-B14F-4D97-AF65-F5344CB8AC3E}">
        <p14:creationId xmlns:p14="http://schemas.microsoft.com/office/powerpoint/2010/main" val="350189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EC2017-7EAD-E6C7-9772-9CCE3C770CC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62885-096B-66D9-183E-AB1532DD7ABC}"/>
              </a:ext>
            </a:extLst>
          </p:cNvPr>
          <p:cNvSpPr txBox="1"/>
          <p:nvPr/>
        </p:nvSpPr>
        <p:spPr>
          <a:xfrm>
            <a:off x="6539132" y="1203960"/>
            <a:ext cx="1015663" cy="1539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512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040EFA-2CB8-98E6-061C-9B380B681B50}"/>
              </a:ext>
            </a:extLst>
          </p:cNvPr>
          <p:cNvSpPr txBox="1"/>
          <p:nvPr/>
        </p:nvSpPr>
        <p:spPr>
          <a:xfrm>
            <a:off x="6644248" y="156539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A9C00E-F5E8-3E46-D5DD-A1DC35DC7E4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</a:p>
        </p:txBody>
      </p:sp>
    </p:spTree>
    <p:extLst>
      <p:ext uri="{BB962C8B-B14F-4D97-AF65-F5344CB8AC3E}">
        <p14:creationId xmlns:p14="http://schemas.microsoft.com/office/powerpoint/2010/main" val="64356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DCCCAC-15B3-3420-9D33-52AAD38D9016}"/>
              </a:ext>
            </a:extLst>
          </p:cNvPr>
          <p:cNvSpPr txBox="1"/>
          <p:nvPr/>
        </p:nvSpPr>
        <p:spPr>
          <a:xfrm>
            <a:off x="6783771" y="11914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F171F3-A829-C439-2131-B8B8E284507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2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A78F1A-D072-2B99-22EB-D74F486AE0FA}"/>
              </a:ext>
            </a:extLst>
          </p:cNvPr>
          <p:cNvSpPr txBox="1"/>
          <p:nvPr/>
        </p:nvSpPr>
        <p:spPr>
          <a:xfrm>
            <a:off x="6801813" y="217149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A1D2F32-767C-4322-D1A9-EA443CDB3952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18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7AA057-8E51-6D1D-2712-CE8BEB86D0C8}"/>
              </a:ext>
            </a:extLst>
          </p:cNvPr>
          <p:cNvSpPr txBox="1"/>
          <p:nvPr/>
        </p:nvSpPr>
        <p:spPr>
          <a:xfrm>
            <a:off x="6644248" y="170255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ねん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4F22B9-8C23-119C-142B-A56B57777C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48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0A144A-D275-1B12-90B5-A2093A4FEF47}"/>
              </a:ext>
            </a:extLst>
          </p:cNvPr>
          <p:cNvSpPr txBox="1"/>
          <p:nvPr/>
        </p:nvSpPr>
        <p:spPr>
          <a:xfrm>
            <a:off x="6705208" y="414857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B59E63-1DA1-9CDC-0F4A-C8FC78C189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96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21FD99-A2E6-DCBA-DD27-22006D0CA512}"/>
              </a:ext>
            </a:extLst>
          </p:cNvPr>
          <p:cNvSpPr txBox="1"/>
          <p:nvPr/>
        </p:nvSpPr>
        <p:spPr>
          <a:xfrm>
            <a:off x="6667108" y="2053077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FAD00C-8EC0-E664-99E6-603327D59C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</p:spTree>
    <p:extLst>
      <p:ext uri="{BB962C8B-B14F-4D97-AF65-F5344CB8AC3E}">
        <p14:creationId xmlns:p14="http://schemas.microsoft.com/office/powerpoint/2010/main" val="373229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9DD17-7887-5182-4CA1-6A421DA748BA}"/>
              </a:ext>
            </a:extLst>
          </p:cNvPr>
          <p:cNvSpPr txBox="1"/>
          <p:nvPr/>
        </p:nvSpPr>
        <p:spPr>
          <a:xfrm>
            <a:off x="6644248" y="1550157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 びょう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CEE061-3DD3-6F19-6B1A-7FE53602C3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数秒</a:t>
            </a:r>
          </a:p>
        </p:txBody>
      </p:sp>
    </p:spTree>
    <p:extLst>
      <p:ext uri="{BB962C8B-B14F-4D97-AF65-F5344CB8AC3E}">
        <p14:creationId xmlns:p14="http://schemas.microsoft.com/office/powerpoint/2010/main" val="26551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932919-8118-0893-1033-4CC9791ECDC5}"/>
              </a:ext>
            </a:extLst>
          </p:cNvPr>
          <p:cNvSpPr txBox="1"/>
          <p:nvPr/>
        </p:nvSpPr>
        <p:spPr>
          <a:xfrm>
            <a:off x="6689968" y="1412997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 いん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5729D2-F15C-046A-8D53-0D0A92E0AA1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病院</a:t>
            </a:r>
          </a:p>
        </p:txBody>
      </p:sp>
    </p:spTree>
    <p:extLst>
      <p:ext uri="{BB962C8B-B14F-4D97-AF65-F5344CB8AC3E}">
        <p14:creationId xmlns:p14="http://schemas.microsoft.com/office/powerpoint/2010/main" val="13839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E04690-A8A1-0CC2-29F3-DBA68509BE58}"/>
              </a:ext>
            </a:extLst>
          </p:cNvPr>
          <p:cNvSpPr txBox="1"/>
          <p:nvPr/>
        </p:nvSpPr>
        <p:spPr>
          <a:xfrm>
            <a:off x="6629008" y="1244758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968DF4-8C1E-B295-78D6-6C8258A9D7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</p:spTree>
    <p:extLst>
      <p:ext uri="{BB962C8B-B14F-4D97-AF65-F5344CB8AC3E}">
        <p14:creationId xmlns:p14="http://schemas.microsoft.com/office/powerpoint/2010/main" val="8002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BEFD8F-16E4-EC2D-AF8D-DBCEA2940040}"/>
              </a:ext>
            </a:extLst>
          </p:cNvPr>
          <p:cNvSpPr txBox="1"/>
          <p:nvPr/>
        </p:nvSpPr>
        <p:spPr>
          <a:xfrm>
            <a:off x="6575668" y="1946397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　 よう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E62FBC-5F7F-6A96-CE29-515B165BB67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多様</a:t>
            </a:r>
          </a:p>
        </p:txBody>
      </p:sp>
    </p:spTree>
    <p:extLst>
      <p:ext uri="{BB962C8B-B14F-4D97-AF65-F5344CB8AC3E}">
        <p14:creationId xmlns:p14="http://schemas.microsoft.com/office/powerpoint/2010/main" val="8152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4A5FBA-42ED-38AB-B436-31BB97955FCC}"/>
              </a:ext>
            </a:extLst>
          </p:cNvPr>
          <p:cNvSpPr txBox="1"/>
          <p:nvPr/>
        </p:nvSpPr>
        <p:spPr>
          <a:xfrm>
            <a:off x="6629008" y="199973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　ちょう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AF3443-D319-EACA-FC0C-2892C6ABA7F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</a:p>
        </p:txBody>
      </p:sp>
    </p:spTree>
    <p:extLst>
      <p:ext uri="{BB962C8B-B14F-4D97-AF65-F5344CB8AC3E}">
        <p14:creationId xmlns:p14="http://schemas.microsoft.com/office/powerpoint/2010/main" val="371069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038FA6-1E86-9318-E37C-8340818463BB}"/>
              </a:ext>
            </a:extLst>
          </p:cNvPr>
          <p:cNvSpPr txBox="1"/>
          <p:nvPr/>
        </p:nvSpPr>
        <p:spPr>
          <a:xfrm>
            <a:off x="6804268" y="2113255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　　ち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2E56D1-95E4-D700-24AD-E0E29B41BB2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37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05FB2A91-B670-4B8C-A79A-48BC6914284D}"/>
</file>

<file path=customXml/itemProps2.xml><?xml version="1.0" encoding="utf-8"?>
<ds:datastoreItem xmlns:ds="http://schemas.openxmlformats.org/officeDocument/2006/customXml" ds:itemID="{23AF725F-B429-472F-A053-F68BE129F7FE}"/>
</file>

<file path=customXml/itemProps3.xml><?xml version="1.0" encoding="utf-8"?>
<ds:datastoreItem xmlns:ds="http://schemas.openxmlformats.org/officeDocument/2006/customXml" ds:itemID="{82836869-5D60-4B13-8C04-098CCFEE10A6}"/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939</Words>
  <Application>Microsoft Office PowerPoint</Application>
  <PresentationFormat>ワイド画面</PresentationFormat>
  <Paragraphs>444</Paragraphs>
  <Slides>104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104</vt:i4>
      </vt:variant>
    </vt:vector>
  </HeadingPairs>
  <TitlesOfParts>
    <vt:vector size="110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道具のひみつをつたえよう</vt:lpstr>
      <vt:lpstr>こそあど言葉</vt:lpstr>
      <vt:lpstr>こそあど言葉</vt:lpstr>
      <vt:lpstr>こそあど言葉</vt:lpstr>
      <vt:lpstr>こそあど言葉</vt:lpstr>
      <vt:lpstr>話したいな、すきな時間</vt:lpstr>
      <vt:lpstr>話したいな、すきな時間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漢字を使おう　６</vt:lpstr>
      <vt:lpstr>漢字を使おう　６</vt:lpstr>
      <vt:lpstr>漢字を使おう　６</vt:lpstr>
      <vt:lpstr>漢字を使おう　６</vt:lpstr>
      <vt:lpstr>漢字を使おう　６</vt:lpstr>
      <vt:lpstr>漢字を使おう　６</vt:lpstr>
      <vt:lpstr>人物の気持ちを表す言葉</vt:lpstr>
      <vt:lpstr>いろいろなつたえ方</vt:lpstr>
      <vt:lpstr>いろいろなつたえ方</vt:lpstr>
      <vt:lpstr>いろいろなつたえ方</vt:lpstr>
      <vt:lpstr>いろいろなつたえ方</vt:lpstr>
      <vt:lpstr>いろいろなつたえ方</vt:lpstr>
      <vt:lpstr>いろいろなつたえ方</vt:lpstr>
      <vt:lpstr>本から発見したことをつたえ合おう</vt:lpstr>
      <vt:lpstr>本から発見したことをつたえ合おう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俳句に親しもう</vt:lpstr>
      <vt:lpstr>俳句に親しもう</vt:lpstr>
      <vt:lpstr>俳句に親しもう</vt:lpstr>
      <vt:lpstr>カミツキガメは悪者か</vt:lpstr>
      <vt:lpstr>カミツキガメは悪者か</vt:lpstr>
      <vt:lpstr>カミツキガメは悪者か</vt:lpstr>
      <vt:lpstr>カミツキガメは悪者か</vt:lpstr>
      <vt:lpstr>カミツキガメは悪者か</vt:lpstr>
      <vt:lpstr>カミツキガメは悪者か</vt:lpstr>
      <vt:lpstr>カミツキガメは悪者か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道具のうつりかわりを説明しよう</vt:lpstr>
      <vt:lpstr>道具のうつりかわりを説明しよう</vt:lpstr>
      <vt:lpstr>漢字を使おう　９</vt:lpstr>
      <vt:lpstr>漢字を使おう　９</vt:lpstr>
      <vt:lpstr>漢字を使おう　９</vt:lpstr>
      <vt:lpstr>漢字を使おう　９</vt:lpstr>
      <vt:lpstr>漢字を使おう　９</vt:lpstr>
      <vt:lpstr>漢字を使おう　９</vt:lpstr>
      <vt:lpstr>漢字を使おう　９</vt:lpstr>
      <vt:lpstr>くわしく表す言葉</vt:lpstr>
      <vt:lpstr>くわしく表す言葉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漢字の組み立てと意味</vt:lpstr>
      <vt:lpstr>漢字の組み立てと意味</vt:lpstr>
      <vt:lpstr>漢字の組み立てと意味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159</cp:revision>
  <dcterms:created xsi:type="dcterms:W3CDTF">2024-02-21T00:58:29Z</dcterms:created>
  <dcterms:modified xsi:type="dcterms:W3CDTF">2024-05-14T05:45:38Z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