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106"/>
  </p:notesMasterIdLst>
  <p:handoutMasterIdLst>
    <p:handoutMasterId r:id="rId107"/>
  </p:handoutMasterIdLst>
  <p:sldIdLst>
    <p:sldId id="483" r:id="rId2"/>
    <p:sldId id="484" r:id="rId3"/>
    <p:sldId id="485" r:id="rId4"/>
    <p:sldId id="486" r:id="rId5"/>
    <p:sldId id="487" r:id="rId6"/>
    <p:sldId id="488" r:id="rId7"/>
    <p:sldId id="489" r:id="rId8"/>
    <p:sldId id="490" r:id="rId9"/>
    <p:sldId id="491" r:id="rId10"/>
    <p:sldId id="492" r:id="rId11"/>
    <p:sldId id="493" r:id="rId12"/>
    <p:sldId id="494" r:id="rId13"/>
    <p:sldId id="495" r:id="rId14"/>
    <p:sldId id="496" r:id="rId15"/>
    <p:sldId id="497" r:id="rId16"/>
    <p:sldId id="498" r:id="rId17"/>
    <p:sldId id="499" r:id="rId18"/>
    <p:sldId id="500" r:id="rId19"/>
    <p:sldId id="501" r:id="rId20"/>
    <p:sldId id="502" r:id="rId21"/>
    <p:sldId id="503" r:id="rId22"/>
    <p:sldId id="504" r:id="rId23"/>
    <p:sldId id="505" r:id="rId24"/>
    <p:sldId id="506" r:id="rId25"/>
    <p:sldId id="507" r:id="rId26"/>
    <p:sldId id="508" r:id="rId27"/>
    <p:sldId id="509" r:id="rId28"/>
    <p:sldId id="510" r:id="rId29"/>
    <p:sldId id="511" r:id="rId30"/>
    <p:sldId id="512" r:id="rId31"/>
    <p:sldId id="513" r:id="rId32"/>
    <p:sldId id="514" r:id="rId33"/>
    <p:sldId id="515" r:id="rId34"/>
    <p:sldId id="516" r:id="rId35"/>
    <p:sldId id="517" r:id="rId36"/>
    <p:sldId id="518" r:id="rId37"/>
    <p:sldId id="519" r:id="rId38"/>
    <p:sldId id="520" r:id="rId39"/>
    <p:sldId id="521" r:id="rId40"/>
    <p:sldId id="587" r:id="rId41"/>
    <p:sldId id="588" r:id="rId42"/>
    <p:sldId id="589" r:id="rId43"/>
    <p:sldId id="590" r:id="rId44"/>
    <p:sldId id="591" r:id="rId45"/>
    <p:sldId id="527" r:id="rId46"/>
    <p:sldId id="528" r:id="rId47"/>
    <p:sldId id="529" r:id="rId48"/>
    <p:sldId id="530" r:id="rId49"/>
    <p:sldId id="531" r:id="rId50"/>
    <p:sldId id="532" r:id="rId51"/>
    <p:sldId id="533" r:id="rId52"/>
    <p:sldId id="534" r:id="rId53"/>
    <p:sldId id="535" r:id="rId54"/>
    <p:sldId id="536" r:id="rId55"/>
    <p:sldId id="537" r:id="rId56"/>
    <p:sldId id="538" r:id="rId57"/>
    <p:sldId id="539" r:id="rId58"/>
    <p:sldId id="540" r:id="rId59"/>
    <p:sldId id="541" r:id="rId60"/>
    <p:sldId id="542" r:id="rId61"/>
    <p:sldId id="543" r:id="rId62"/>
    <p:sldId id="544" r:id="rId63"/>
    <p:sldId id="545" r:id="rId64"/>
    <p:sldId id="546" r:id="rId65"/>
    <p:sldId id="547" r:id="rId66"/>
    <p:sldId id="548" r:id="rId67"/>
    <p:sldId id="549" r:id="rId68"/>
    <p:sldId id="550" r:id="rId69"/>
    <p:sldId id="551" r:id="rId70"/>
    <p:sldId id="552" r:id="rId71"/>
    <p:sldId id="553" r:id="rId72"/>
    <p:sldId id="554" r:id="rId73"/>
    <p:sldId id="555" r:id="rId74"/>
    <p:sldId id="556" r:id="rId75"/>
    <p:sldId id="557" r:id="rId76"/>
    <p:sldId id="558" r:id="rId77"/>
    <p:sldId id="559" r:id="rId78"/>
    <p:sldId id="560" r:id="rId79"/>
    <p:sldId id="561" r:id="rId80"/>
    <p:sldId id="562" r:id="rId81"/>
    <p:sldId id="563" r:id="rId82"/>
    <p:sldId id="564" r:id="rId83"/>
    <p:sldId id="565" r:id="rId84"/>
    <p:sldId id="566" r:id="rId85"/>
    <p:sldId id="567" r:id="rId86"/>
    <p:sldId id="568" r:id="rId87"/>
    <p:sldId id="569" r:id="rId88"/>
    <p:sldId id="570" r:id="rId89"/>
    <p:sldId id="571" r:id="rId90"/>
    <p:sldId id="572" r:id="rId91"/>
    <p:sldId id="573" r:id="rId92"/>
    <p:sldId id="574" r:id="rId93"/>
    <p:sldId id="575" r:id="rId94"/>
    <p:sldId id="576" r:id="rId95"/>
    <p:sldId id="577" r:id="rId96"/>
    <p:sldId id="578" r:id="rId97"/>
    <p:sldId id="579" r:id="rId98"/>
    <p:sldId id="580" r:id="rId99"/>
    <p:sldId id="581" r:id="rId100"/>
    <p:sldId id="582" r:id="rId101"/>
    <p:sldId id="583" r:id="rId102"/>
    <p:sldId id="584" r:id="rId103"/>
    <p:sldId id="592" r:id="rId104"/>
    <p:sldId id="593" r:id="rId10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C6D5E"/>
    <a:srgbClr val="FF9966"/>
    <a:srgbClr val="048CCC"/>
    <a:srgbClr val="04ACCC"/>
    <a:srgbClr val="DA4A32"/>
    <a:srgbClr val="008000"/>
    <a:srgbClr val="3399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686" autoAdjust="0"/>
    <p:restoredTop sz="94660"/>
  </p:normalViewPr>
  <p:slideViewPr>
    <p:cSldViewPr snapToGrid="0">
      <p:cViewPr>
        <p:scale>
          <a:sx n="125" d="100"/>
          <a:sy n="125" d="100"/>
        </p:scale>
        <p:origin x="1842" y="8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 snapToGrid="0">
      <p:cViewPr varScale="1">
        <p:scale>
          <a:sx n="86" d="100"/>
          <a:sy n="86" d="100"/>
        </p:scale>
        <p:origin x="3864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slide" Target="slides/slide83.xml"/><Relationship Id="rId89" Type="http://schemas.openxmlformats.org/officeDocument/2006/relationships/slide" Target="slides/slide88.xml"/><Relationship Id="rId112" Type="http://schemas.openxmlformats.org/officeDocument/2006/relationships/customXml" Target="../customXml/item1.xml"/><Relationship Id="rId16" Type="http://schemas.openxmlformats.org/officeDocument/2006/relationships/slide" Target="slides/slide15.xml"/><Relationship Id="rId107" Type="http://schemas.openxmlformats.org/officeDocument/2006/relationships/handoutMaster" Target="handoutMasters/handoutMaster1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5" Type="http://schemas.openxmlformats.org/officeDocument/2006/relationships/slide" Target="slides/slide4.xml"/><Relationship Id="rId90" Type="http://schemas.openxmlformats.org/officeDocument/2006/relationships/slide" Target="slides/slide89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customXml" Target="../customXml/item2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presProps" Target="presProps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6" Type="http://schemas.openxmlformats.org/officeDocument/2006/relationships/notesMaster" Target="notesMasters/notesMaster1.xml"/><Relationship Id="rId114" Type="http://schemas.openxmlformats.org/officeDocument/2006/relationships/customXml" Target="../customXml/item3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viewProps" Target="viewProps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theme" Target="theme/theme1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9762CC9D-5143-50DC-8514-FB0AE36878D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A551543-F521-E0E9-0B3F-798FC6FA22F8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4357A22-651E-4111-A7FE-69E6220E7483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0D10EF54-16C8-0BB7-362F-4F9056AD2D66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1F31D4F-97C2-CCD5-4973-BD84A4EA1A0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2BE69FC-B7E1-4778-9A50-06F3E719C37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7630223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0EAEC0-0990-44A1-B153-6CDF2A400C82}" type="datetimeFigureOut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0AA0B57-2145-476C-B641-C0541D99FB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86465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B85EC37-86BE-9690-2E95-E5DBCF1D0EB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DF7AFF4-9378-C8E7-DE38-70C1F3F996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5D2DBB2-3D39-EC41-C0F2-9A04CDD35F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E298A6-11F1-41B4-91C8-4B0BD55562DB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53FD6D3-7510-0626-3E31-07F79F7F14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1101A04-D0C2-86E2-2190-125ED3B0C4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43576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27C786-BAA2-2698-0975-440EB66399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4ACC661-C1AF-4FAC-3081-C4905D901C8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2AAD5A1-04CF-DCC4-F5F3-69885F0A88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1A7ED4-F46F-41BD-A37B-ED7F9CA82C0E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918DDE9-4176-C8D0-6D9D-FC94E72C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FA96A3-6C50-6CE4-E13C-7C5364D3DF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499480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48ED41FD-81BA-67B6-24B6-443B348F0DB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4613534-DC82-EB7C-178D-5E5A95F419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B3F37D-AE72-7FD3-84A5-B3CF8C4EA2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DAC531-F31E-401E-97C7-25DFC802C7F2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AC798A5-76AB-C0C4-DD8E-81651C9807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2E0844-709C-7DE4-6A94-4F1639CCC4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931417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21DD530-738F-2BD0-A91B-7FA3A48A6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-9341"/>
            <a:ext cx="12192000" cy="756458"/>
          </a:xfrm>
          <a:solidFill>
            <a:srgbClr val="EC6D5E"/>
          </a:solidFill>
        </p:spPr>
        <p:txBody>
          <a:bodyPr>
            <a:noAutofit/>
          </a:bodyPr>
          <a:lstStyle>
            <a:lvl1pPr>
              <a:defRPr kumimoji="1" lang="ja-JP" altLang="en-US" sz="3600" kern="1200" spc="100" baseline="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  <a:cs typeface="+mj-cs"/>
              </a:defRPr>
            </a:lvl1pPr>
          </a:lstStyle>
          <a:p>
            <a:endParaRPr kumimoji="1" lang="ja-JP" altLang="en-US" dirty="0"/>
          </a:p>
        </p:txBody>
      </p:sp>
      <p:sp>
        <p:nvSpPr>
          <p:cNvPr id="7" name="スライド番号プレースホルダー 5">
            <a:extLst>
              <a:ext uri="{FF2B5EF4-FFF2-40B4-BE49-F238E27FC236}">
                <a16:creationId xmlns:a16="http://schemas.microsoft.com/office/drawing/2014/main" id="{CE9C61AF-CFB5-BC53-46CC-740D49DE31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440786" y="-8313"/>
            <a:ext cx="1751214" cy="756459"/>
          </a:xfrm>
          <a:noFill/>
          <a:ln>
            <a:noFill/>
          </a:ln>
        </p:spPr>
        <p:txBody>
          <a:bodyPr anchor="ctr" anchorCtr="1"/>
          <a:lstStyle>
            <a:lvl1pPr>
              <a:defRPr sz="36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defRPr>
            </a:lvl1pPr>
          </a:lstStyle>
          <a:p>
            <a:fld id="{F53082DC-9CA9-4E5A-8620-73BEBB0F2E4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470444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960078B-1E80-3E45-6C24-F0BDFA52E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DA25F7-8581-B337-5FDC-AE85E8A5DC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D399F32-C8EE-6FE3-D9F7-EF025E30A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3B365-B86F-4858-B13A-C03B8C9558DD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F85C34B-EA40-308A-7C43-CE17483E9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455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208005C-BDBD-F45B-BE34-9A7C9288C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13004DE-4CCE-2260-5B5C-E9A7A08B855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D7B761BA-9259-6D64-A96F-AE3B68BB09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6B5601-F864-760A-555F-7BDABFC3A5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046BE0-9388-40D8-8B88-6E0BDAF3EFF7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CA4122C-8C50-E420-B583-2518FD8E9A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CC558F6-450B-A2FE-FE1E-A35E808C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013993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921E12E-1B98-28DB-2066-7E4167997E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69B36E7-5583-5745-F08A-DB45D35D62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CF930726-C9B1-9B24-9A2C-C67C068314F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CF58FB8-4AC9-0392-216A-813CDEF15F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1061AD-9036-E85A-A27E-307E65C106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64DB56F4-D5D2-5D50-7353-30020EB2D4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24A67D-8813-4907-972E-561496AD7AB0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26071CA-FC90-7761-A622-1D1A339A56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68B55A9D-27CA-0444-98BF-40F28DA893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40759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91ECCD-76EE-D72E-F598-9030D46C39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4417324D-99EB-90A6-4B58-AF7E960A07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07C41-2251-4B46-BBC8-40D496F3A7B6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E5DBE46B-EF02-F194-96AA-6030FE9070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A6959913-A0CC-C6DC-6CA9-E3B0EADEBE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6618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359FC0AC-9F59-7FDE-BD7A-4ECE1AC206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9040A38-9E5E-446E-BAF5-8052305EA193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365F0813-B8CA-45E1-0CF3-9A2AC4133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EF9E9B2D-4975-7193-9E16-DCCFEA996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56551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5099908-20A0-A58E-DC65-35A0E2BBC2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328EA9CE-A8E9-DA20-2C44-48046F052F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60A20D2-DA00-313A-0677-1BB86B8B62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D6AF600-36F2-F015-13A4-0E317C8E31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DF41E2-1B6F-4862-BEE7-4ED2E41CFA81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387E00-43DE-4DD6-9673-760BE6EAC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82A47EDE-6DE1-DF89-E8B3-FD5C607C6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064950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C01E0E-AB39-0B8F-19F7-3CEA68FDC0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7638E79-10C8-16DC-A88B-C09C4A8C131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69A6A72-8804-6F2C-4230-C437AA4D508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3075F344-3088-A23E-1080-28CF8ECB48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2501AF-5252-4868-A303-CD84194C74C4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5BFDC7-8D7D-F86D-4E46-63E4D6DED7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ja-JP" altLang="en-US"/>
              <a:t>っっｇ</a:t>
            </a:r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54376C3-0235-F73E-F290-6DF853ADDF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261763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783DDAB-D936-4A55-BF6B-908BC4360A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1C02B258-A328-7C55-84AA-1D91AFCE6A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8EB5ECB-5C66-A73D-AC28-3BBF782BC52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0B3F60-9D8C-4941-8D0D-D2A57EF7739F}" type="datetime1">
              <a:rPr kumimoji="1" lang="ja-JP" altLang="en-US" smtClean="0"/>
              <a:t>2024/5/14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44244C-CF28-31BF-CEFA-E21CF8802CE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ja-JP" altLang="en-US"/>
              <a:t>っっｇ</a:t>
            </a:r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7527E37C-DE2E-8F18-E643-191EC85BC2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3082DC-9CA9-4E5A-8620-73BEBB0F2E4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965676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" Target="slide28.xml"/><Relationship Id="rId13" Type="http://schemas.openxmlformats.org/officeDocument/2006/relationships/slide" Target="slide54.xml"/><Relationship Id="rId18" Type="http://schemas.openxmlformats.org/officeDocument/2006/relationships/slide" Target="slide77.xml"/><Relationship Id="rId3" Type="http://schemas.openxmlformats.org/officeDocument/2006/relationships/slide" Target="slide2.xml"/><Relationship Id="rId21" Type="http://schemas.openxmlformats.org/officeDocument/2006/relationships/slide" Target="slide94.xml"/><Relationship Id="rId7" Type="http://schemas.openxmlformats.org/officeDocument/2006/relationships/slide" Target="slide17.xml"/><Relationship Id="rId12" Type="http://schemas.openxmlformats.org/officeDocument/2006/relationships/slide" Target="slide102.xml"/><Relationship Id="rId17" Type="http://schemas.openxmlformats.org/officeDocument/2006/relationships/slide" Target="slide75.xml"/><Relationship Id="rId2" Type="http://schemas.openxmlformats.org/officeDocument/2006/relationships/image" Target="../media/image1.png"/><Relationship Id="rId16" Type="http://schemas.openxmlformats.org/officeDocument/2006/relationships/slide" Target="slide70.xml"/><Relationship Id="rId20" Type="http://schemas.openxmlformats.org/officeDocument/2006/relationships/slide" Target="slide86.xml"/><Relationship Id="rId1" Type="http://schemas.openxmlformats.org/officeDocument/2006/relationships/slideLayout" Target="../slideLayouts/slideLayout1.xml"/><Relationship Id="rId6" Type="http://schemas.openxmlformats.org/officeDocument/2006/relationships/slide" Target="slide15.xml"/><Relationship Id="rId11" Type="http://schemas.openxmlformats.org/officeDocument/2006/relationships/slide" Target="slide46.xml"/><Relationship Id="rId5" Type="http://schemas.openxmlformats.org/officeDocument/2006/relationships/slide" Target="slide11.xml"/><Relationship Id="rId15" Type="http://schemas.openxmlformats.org/officeDocument/2006/relationships/slide" Target="slide63.xml"/><Relationship Id="rId10" Type="http://schemas.openxmlformats.org/officeDocument/2006/relationships/slide" Target="slide45.xml"/><Relationship Id="rId19" Type="http://schemas.openxmlformats.org/officeDocument/2006/relationships/slide" Target="slide84.xml"/><Relationship Id="rId4" Type="http://schemas.openxmlformats.org/officeDocument/2006/relationships/slide" Target="slide10.xml"/><Relationship Id="rId9" Type="http://schemas.openxmlformats.org/officeDocument/2006/relationships/slide" Target="slide39.xml"/><Relationship Id="rId14" Type="http://schemas.openxmlformats.org/officeDocument/2006/relationships/slide" Target="slide60.xml"/><Relationship Id="rId22" Type="http://schemas.openxmlformats.org/officeDocument/2006/relationships/slide" Target="slide5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9" name="Picture 2" descr="å¤§æ ¹ã®ã¤ã©ã¹ãï¼éèï¼">
            <a:extLst>
              <a:ext uri="{FF2B5EF4-FFF2-40B4-BE49-F238E27FC236}">
                <a16:creationId xmlns:a16="http://schemas.microsoft.com/office/drawing/2014/main" id="{4E9F1ABF-3DC2-4EDD-9D3A-F598C79074B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088907" y="1420305"/>
            <a:ext cx="1849056" cy="20602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2592477" y="1437038"/>
            <a:ext cx="7007046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クリックで答えが出ます。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  <a:p>
            <a:r>
              <a:rPr lang="ja-JP" altLang="en-US" sz="28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右上の番号は、教科書に出てくる順です。</a:t>
            </a:r>
            <a:endParaRPr lang="en-US" altLang="ja-JP" sz="28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9" name="正方形/長方形 8"/>
          <p:cNvSpPr/>
          <p:nvPr/>
        </p:nvSpPr>
        <p:spPr>
          <a:xfrm>
            <a:off x="0" y="-4450"/>
            <a:ext cx="12192000" cy="1395742"/>
          </a:xfrm>
          <a:prstGeom prst="rect">
            <a:avLst/>
          </a:prstGeom>
          <a:solidFill>
            <a:srgbClr val="EC6D5E"/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76300" y="188284"/>
            <a:ext cx="8478227" cy="1107996"/>
          </a:xfrm>
          <a:prstGeom prst="rect">
            <a:avLst/>
          </a:prstGeom>
          <a:noFill/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小学３年生 </a:t>
            </a:r>
            <a:r>
              <a:rPr lang="ja-JP" altLang="en-US" sz="6600" dirty="0">
                <a:ln>
                  <a:solidFill>
                    <a:schemeClr val="tx1"/>
                  </a:solidFill>
                </a:ln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漢字</a:t>
            </a:r>
            <a:endParaRPr kumimoji="1" lang="ja-JP" altLang="en-US" sz="6600" dirty="0">
              <a:ln>
                <a:solidFill>
                  <a:schemeClr val="tx1"/>
                </a:solidFill>
              </a:ln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9134753" y="5920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3200" dirty="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東京</a:t>
            </a:r>
            <a:r>
              <a:rPr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書籍</a:t>
            </a:r>
            <a:r>
              <a:rPr kumimoji="1" lang="ja-JP" altLang="en-US" sz="3200">
                <a:ln>
                  <a:solidFill>
                    <a:schemeClr val="tx1"/>
                  </a:solidFill>
                </a:ln>
                <a:solidFill>
                  <a:schemeClr val="bg1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（下）</a:t>
            </a:r>
            <a:endParaRPr kumimoji="1" lang="ja-JP" altLang="en-US" sz="3200" dirty="0">
              <a:ln>
                <a:solidFill>
                  <a:schemeClr val="tx1"/>
                </a:solidFill>
              </a:ln>
              <a:solidFill>
                <a:schemeClr val="bg1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235195" y="2206058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3" action="ppaction://hlinksldjump"/>
              </a:rPr>
              <a:t>せっちゃくざいの今と昔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5A87FC4-8B1C-4440-9A52-C56E1BA8BD3C}"/>
              </a:ext>
            </a:extLst>
          </p:cNvPr>
          <p:cNvSpPr txBox="1"/>
          <p:nvPr/>
        </p:nvSpPr>
        <p:spPr>
          <a:xfrm>
            <a:off x="234699" y="2684728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4" action="ppaction://hlinksldjump"/>
              </a:rPr>
              <a:t>道具のひみつをつたえよう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B546359-11A5-46A4-AE88-3EF56754A02A}"/>
              </a:ext>
            </a:extLst>
          </p:cNvPr>
          <p:cNvSpPr txBox="1"/>
          <p:nvPr/>
        </p:nvSpPr>
        <p:spPr>
          <a:xfrm>
            <a:off x="234699" y="3139401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5" action="ppaction://hlinksldjump"/>
              </a:rPr>
              <a:t>こそあど言葉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2" name="テキスト ボックス 31">
            <a:extLst>
              <a:ext uri="{FF2B5EF4-FFF2-40B4-BE49-F238E27FC236}">
                <a16:creationId xmlns:a16="http://schemas.microsoft.com/office/drawing/2014/main" id="{10A900C5-E83C-4130-8C64-3A6ABEA1CDB5}"/>
              </a:ext>
            </a:extLst>
          </p:cNvPr>
          <p:cNvSpPr txBox="1"/>
          <p:nvPr/>
        </p:nvSpPr>
        <p:spPr>
          <a:xfrm>
            <a:off x="240387" y="3645692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6" action="ppaction://hlinksldjump"/>
              </a:rPr>
              <a:t>話したいな、すきな時間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6" name="テキスト ボックス 35">
            <a:extLst>
              <a:ext uri="{FF2B5EF4-FFF2-40B4-BE49-F238E27FC236}">
                <a16:creationId xmlns:a16="http://schemas.microsoft.com/office/drawing/2014/main" id="{2B05DE84-EB8D-44EE-A185-79ECEEBA7579}"/>
              </a:ext>
            </a:extLst>
          </p:cNvPr>
          <p:cNvSpPr txBox="1"/>
          <p:nvPr/>
        </p:nvSpPr>
        <p:spPr>
          <a:xfrm>
            <a:off x="234699" y="4145092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7" action="ppaction://hlinksldjump"/>
              </a:rPr>
              <a:t>漢字の読み方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8AC035E9-D3DF-4FB8-83E0-24180BCD2254}"/>
              </a:ext>
            </a:extLst>
          </p:cNvPr>
          <p:cNvSpPr txBox="1"/>
          <p:nvPr/>
        </p:nvSpPr>
        <p:spPr>
          <a:xfrm>
            <a:off x="234699" y="4626171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8" action="ppaction://hlinksldjump"/>
              </a:rPr>
              <a:t>モチモチの木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1" name="テキスト ボックス 40">
            <a:extLst>
              <a:ext uri="{FF2B5EF4-FFF2-40B4-BE49-F238E27FC236}">
                <a16:creationId xmlns:a16="http://schemas.microsoft.com/office/drawing/2014/main" id="{AC896459-AE60-4556-8E2E-5D5AA8F6160B}"/>
              </a:ext>
            </a:extLst>
          </p:cNvPr>
          <p:cNvSpPr txBox="1"/>
          <p:nvPr/>
        </p:nvSpPr>
        <p:spPr>
          <a:xfrm>
            <a:off x="234699" y="5091527"/>
            <a:ext cx="5094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9" action="ppaction://hlinksldjump"/>
              </a:rPr>
              <a:t>6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2238C463-3A91-43DD-BB28-9067F334DD2B}"/>
              </a:ext>
            </a:extLst>
          </p:cNvPr>
          <p:cNvSpPr txBox="1"/>
          <p:nvPr/>
        </p:nvSpPr>
        <p:spPr>
          <a:xfrm>
            <a:off x="211947" y="5508662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0" action="ppaction://hlinksldjump"/>
              </a:rPr>
              <a:t>人物の気持ちを表す言葉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3" name="テキスト ボックス 42">
            <a:extLst>
              <a:ext uri="{FF2B5EF4-FFF2-40B4-BE49-F238E27FC236}">
                <a16:creationId xmlns:a16="http://schemas.microsoft.com/office/drawing/2014/main" id="{34288BE1-95AB-44C5-83B5-B80AED604FC6}"/>
              </a:ext>
            </a:extLst>
          </p:cNvPr>
          <p:cNvSpPr txBox="1"/>
          <p:nvPr/>
        </p:nvSpPr>
        <p:spPr>
          <a:xfrm>
            <a:off x="211947" y="5909707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1" action="ppaction://hlinksldjump"/>
              </a:rPr>
              <a:t>いろいろなつたえ方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4" name="テキスト ボックス 43">
            <a:extLst>
              <a:ext uri="{FF2B5EF4-FFF2-40B4-BE49-F238E27FC236}">
                <a16:creationId xmlns:a16="http://schemas.microsoft.com/office/drawing/2014/main" id="{04577C92-DC7B-471D-86C2-F69243CD8326}"/>
              </a:ext>
            </a:extLst>
          </p:cNvPr>
          <p:cNvSpPr txBox="1"/>
          <p:nvPr/>
        </p:nvSpPr>
        <p:spPr>
          <a:xfrm>
            <a:off x="5641111" y="6249316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2" action="ppaction://hlinksldjump"/>
              </a:rPr>
              <a:t>漢字の組み立てと意味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5" name="テキスト ボックス 44">
            <a:extLst>
              <a:ext uri="{FF2B5EF4-FFF2-40B4-BE49-F238E27FC236}">
                <a16:creationId xmlns:a16="http://schemas.microsoft.com/office/drawing/2014/main" id="{8617B93D-D77C-4242-9D7E-D735229BD109}"/>
              </a:ext>
            </a:extLst>
          </p:cNvPr>
          <p:cNvSpPr txBox="1"/>
          <p:nvPr/>
        </p:nvSpPr>
        <p:spPr>
          <a:xfrm>
            <a:off x="5618359" y="2330525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3" action="ppaction://hlinksldjump"/>
              </a:rPr>
              <a:t>7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6" name="テキスト ボックス 45">
            <a:extLst>
              <a:ext uri="{FF2B5EF4-FFF2-40B4-BE49-F238E27FC236}">
                <a16:creationId xmlns:a16="http://schemas.microsoft.com/office/drawing/2014/main" id="{8596068E-513D-4E61-A7A6-4F86F7CB996A}"/>
              </a:ext>
            </a:extLst>
          </p:cNvPr>
          <p:cNvSpPr txBox="1"/>
          <p:nvPr/>
        </p:nvSpPr>
        <p:spPr>
          <a:xfrm>
            <a:off x="5618359" y="2768730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4" action="ppaction://hlinksldjump"/>
              </a:rPr>
              <a:t>俳句に親しもう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7" name="テキスト ボックス 46">
            <a:extLst>
              <a:ext uri="{FF2B5EF4-FFF2-40B4-BE49-F238E27FC236}">
                <a16:creationId xmlns:a16="http://schemas.microsoft.com/office/drawing/2014/main" id="{90F6F8C2-A3E9-41F1-8B65-0E70EE0B7EC1}"/>
              </a:ext>
            </a:extLst>
          </p:cNvPr>
          <p:cNvSpPr txBox="1"/>
          <p:nvPr/>
        </p:nvSpPr>
        <p:spPr>
          <a:xfrm>
            <a:off x="5618359" y="3217352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5" action="ppaction://hlinksldjump"/>
              </a:rPr>
              <a:t>カミツキガメは悪者か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8" name="テキスト ボックス 47">
            <a:extLst>
              <a:ext uri="{FF2B5EF4-FFF2-40B4-BE49-F238E27FC236}">
                <a16:creationId xmlns:a16="http://schemas.microsoft.com/office/drawing/2014/main" id="{C3D7EB9C-6327-4253-9DF3-2B1566F85A84}"/>
              </a:ext>
            </a:extLst>
          </p:cNvPr>
          <p:cNvSpPr txBox="1"/>
          <p:nvPr/>
        </p:nvSpPr>
        <p:spPr>
          <a:xfrm>
            <a:off x="5624047" y="3665740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6" action="ppaction://hlinksldjump"/>
              </a:rPr>
              <a:t>8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1590A176-CD71-793A-3EFC-91ACF0C0B4C3}"/>
              </a:ext>
            </a:extLst>
          </p:cNvPr>
          <p:cNvSpPr txBox="1"/>
          <p:nvPr/>
        </p:nvSpPr>
        <p:spPr>
          <a:xfrm>
            <a:off x="5629735" y="4065238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7" action="ppaction://hlinksldjump"/>
              </a:rPr>
              <a:t>道具のうつりかわりを説明しよう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C4356AD-46F1-9583-63FF-D7373358F1F8}"/>
              </a:ext>
            </a:extLst>
          </p:cNvPr>
          <p:cNvSpPr txBox="1"/>
          <p:nvPr/>
        </p:nvSpPr>
        <p:spPr>
          <a:xfrm>
            <a:off x="5641111" y="4503443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漢字を使おう　</a:t>
            </a:r>
            <a:r>
              <a:rPr lang="en-US" altLang="ja-JP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8" action="ppaction://hlinksldjump"/>
              </a:rPr>
              <a:t>9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87645E30-DDFA-9428-3D18-5E0D6770449F}"/>
              </a:ext>
            </a:extLst>
          </p:cNvPr>
          <p:cNvSpPr txBox="1"/>
          <p:nvPr/>
        </p:nvSpPr>
        <p:spPr>
          <a:xfrm>
            <a:off x="5641111" y="4944038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19" action="ppaction://hlinksldjump"/>
              </a:rPr>
              <a:t>くわしく表す言葉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05276923-1516-50B0-671D-2DA0AF23C0B4}"/>
              </a:ext>
            </a:extLst>
          </p:cNvPr>
          <p:cNvSpPr txBox="1"/>
          <p:nvPr/>
        </p:nvSpPr>
        <p:spPr>
          <a:xfrm>
            <a:off x="5663863" y="5369588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0" action="ppaction://hlinksldjump"/>
              </a:rPr>
              <a:t>ゆうすげ村の小さな旅館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A9876AF5-F1F8-96D4-CA33-54AB50F18B31}"/>
              </a:ext>
            </a:extLst>
          </p:cNvPr>
          <p:cNvSpPr txBox="1"/>
          <p:nvPr/>
        </p:nvSpPr>
        <p:spPr>
          <a:xfrm>
            <a:off x="5663863" y="5802525"/>
            <a:ext cx="5499221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1" action="ppaction://hlinksldjump"/>
              </a:rPr>
              <a:t>漢字を使おう　１０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FBCDC6FE-2E29-8856-949D-590390D7E2AB}"/>
              </a:ext>
            </a:extLst>
          </p:cNvPr>
          <p:cNvSpPr txBox="1"/>
          <p:nvPr/>
        </p:nvSpPr>
        <p:spPr>
          <a:xfrm>
            <a:off x="211947" y="6309936"/>
            <a:ext cx="6588000" cy="461665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〇</a:t>
            </a:r>
            <a:r>
              <a:rPr lang="ja-JP" altLang="en-US" sz="24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  <a:hlinkClick r:id="rId22" action="ppaction://hlinksldjump"/>
              </a:rPr>
              <a:t>本から発見したことをつたえ合おう</a:t>
            </a:r>
            <a:endParaRPr kumimoji="1" lang="ja-JP" altLang="en-US" sz="24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194877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0B9AD63-3F85-F33B-F876-637776B894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道具のひみつをつたえよう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7CAB1BB-00EF-4FB8-9F95-2171E104E7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361325-33A7-DEDC-F4A2-A5569A367591}"/>
              </a:ext>
            </a:extLst>
          </p:cNvPr>
          <p:cNvSpPr txBox="1"/>
          <p:nvPr/>
        </p:nvSpPr>
        <p:spPr>
          <a:xfrm>
            <a:off x="3207445" y="2469058"/>
            <a:ext cx="2754600" cy="470898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E4B60FD-684E-CA70-2906-6066362DC72A}"/>
              </a:ext>
            </a:extLst>
          </p:cNvPr>
          <p:cNvSpPr txBox="1"/>
          <p:nvPr/>
        </p:nvSpPr>
        <p:spPr>
          <a:xfrm>
            <a:off x="5588726" y="680269"/>
            <a:ext cx="2754600" cy="4701568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67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整理</a:t>
            </a:r>
            <a:endParaRPr kumimoji="1" lang="en-US" altLang="ja-JP" sz="167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D37194C-6334-33FC-3E8F-FEDABECDE402}"/>
              </a:ext>
            </a:extLst>
          </p:cNvPr>
          <p:cNvSpPr txBox="1"/>
          <p:nvPr/>
        </p:nvSpPr>
        <p:spPr>
          <a:xfrm>
            <a:off x="7944051" y="1136556"/>
            <a:ext cx="1107996" cy="317009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り</a:t>
            </a:r>
            <a:endParaRPr kumimoji="1" lang="ja-JP" altLang="en-US" sz="6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99479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30F797E-E6FA-8CC9-46FC-C6D1A3453C3B}"/>
              </a:ext>
            </a:extLst>
          </p:cNvPr>
          <p:cNvSpPr txBox="1"/>
          <p:nvPr/>
        </p:nvSpPr>
        <p:spPr>
          <a:xfrm>
            <a:off x="6644248" y="2188707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 　りき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4FC4B11-2688-6879-2B7F-158219B2679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自力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848235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4E7BE8A-BB83-3149-29C5-9EA009B8ABEC}"/>
              </a:ext>
            </a:extLst>
          </p:cNvPr>
          <p:cNvSpPr txBox="1"/>
          <p:nvPr/>
        </p:nvSpPr>
        <p:spPr>
          <a:xfrm>
            <a:off x="6682348" y="2045457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　ちょう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85E2102-9F0E-CF71-D8C1-86B2D7F20EB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口調</a:t>
            </a:r>
          </a:p>
        </p:txBody>
      </p:sp>
    </p:spTree>
    <p:extLst>
      <p:ext uri="{BB962C8B-B14F-4D97-AF65-F5344CB8AC3E}">
        <p14:creationId xmlns:p14="http://schemas.microsoft.com/office/powerpoint/2010/main" val="1421389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508D3-2022-9EE0-219B-12747860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漢字の組み立てと意味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5FCB4A-64DF-3450-9252-E0658DA2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C3B2258-C7D0-6E5C-C885-E806D269C0B7}"/>
              </a:ext>
            </a:extLst>
          </p:cNvPr>
          <p:cNvSpPr txBox="1"/>
          <p:nvPr/>
        </p:nvSpPr>
        <p:spPr>
          <a:xfrm>
            <a:off x="6758548" y="1923537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ぶ　　しゅ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AA6CC05-BACC-3603-E996-9D0CE81F1EB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部首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41526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508D3-2022-9EE0-219B-12747860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漢字の組み立てと意味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5FCB4A-64DF-3450-9252-E0658DA2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44C4E09-ADD9-4166-EA82-8802A70146FB}"/>
              </a:ext>
            </a:extLst>
          </p:cNvPr>
          <p:cNvSpPr txBox="1"/>
          <p:nvPr/>
        </p:nvSpPr>
        <p:spPr>
          <a:xfrm>
            <a:off x="684753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ふえ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31194DE2-FE22-021D-07EB-F6C55F61DC7C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笛</a:t>
            </a:r>
          </a:p>
        </p:txBody>
      </p:sp>
    </p:spTree>
    <p:extLst>
      <p:ext uri="{BB962C8B-B14F-4D97-AF65-F5344CB8AC3E}">
        <p14:creationId xmlns:p14="http://schemas.microsoft.com/office/powerpoint/2010/main" val="2414218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1D508D3-2022-9EE0-219B-1274786037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漢字の組み立てと意味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65FCB4A-64DF-3450-9252-E0658DA2EB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7276BC-5A44-23F4-F4CB-F8A0EEA39B00}"/>
              </a:ext>
            </a:extLst>
          </p:cNvPr>
          <p:cNvSpPr txBox="1"/>
          <p:nvPr/>
        </p:nvSpPr>
        <p:spPr>
          <a:xfrm>
            <a:off x="684753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なみ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AAE55BE5-5BF2-585D-12A4-6F1102FA6226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波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29745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こそあど言葉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10</a:t>
            </a:fld>
            <a:endParaRPr lang="ja-JP" altLang="en-US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C76779FD-89E1-C14D-D85B-46367185D1A8}"/>
              </a:ext>
            </a:extLst>
          </p:cNvPr>
          <p:cNvSpPr txBox="1"/>
          <p:nvPr/>
        </p:nvSpPr>
        <p:spPr>
          <a:xfrm>
            <a:off x="5498059" y="747117"/>
            <a:ext cx="2323713" cy="406110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指し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A3DAA794-1480-E48E-FB61-68864AC7F304}"/>
              </a:ext>
            </a:extLst>
          </p:cNvPr>
          <p:cNvSpPr txBox="1"/>
          <p:nvPr/>
        </p:nvSpPr>
        <p:spPr>
          <a:xfrm>
            <a:off x="3087168" y="1386840"/>
            <a:ext cx="2323713" cy="5427116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しめす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CF0EA7CF-1CC0-302B-9B19-C02BF30150D5}"/>
              </a:ext>
            </a:extLst>
          </p:cNvPr>
          <p:cNvSpPr txBox="1"/>
          <p:nvPr/>
        </p:nvSpPr>
        <p:spPr>
          <a:xfrm>
            <a:off x="7575783" y="131727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848582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こそあど言葉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09CC6C-26E3-F97D-6C18-1EFB469632F2}"/>
              </a:ext>
            </a:extLst>
          </p:cNvPr>
          <p:cNvSpPr txBox="1"/>
          <p:nvPr/>
        </p:nvSpPr>
        <p:spPr>
          <a:xfrm>
            <a:off x="6750928" y="135380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しょく ぶつ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B9D247F-D00F-26CF-D9E5-9BBB8B0FE5B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植物</a:t>
            </a:r>
          </a:p>
        </p:txBody>
      </p:sp>
    </p:spTree>
    <p:extLst>
      <p:ext uri="{BB962C8B-B14F-4D97-AF65-F5344CB8AC3E}">
        <p14:creationId xmlns:p14="http://schemas.microsoft.com/office/powerpoint/2010/main" val="18058766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こそあど言葉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468173-D552-6211-9827-B25003EB7AC9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研究者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D4D5DD-5F1F-52EC-B9B0-47DE956FE796}"/>
              </a:ext>
            </a:extLst>
          </p:cNvPr>
          <p:cNvSpPr txBox="1"/>
          <p:nvPr/>
        </p:nvSpPr>
        <p:spPr>
          <a:xfrm>
            <a:off x="6494727" y="1062504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けん きゅう しゃ</a:t>
            </a:r>
          </a:p>
        </p:txBody>
      </p:sp>
    </p:spTree>
    <p:extLst>
      <p:ext uri="{BB962C8B-B14F-4D97-AF65-F5344CB8AC3E}">
        <p14:creationId xmlns:p14="http://schemas.microsoft.com/office/powerpoint/2010/main" val="5725265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こそあど言葉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7E1054-032A-F742-172B-BBC6DE5AEBDD}"/>
              </a:ext>
            </a:extLst>
          </p:cNvPr>
          <p:cNvSpPr txBox="1"/>
          <p:nvPr/>
        </p:nvSpPr>
        <p:spPr>
          <a:xfrm>
            <a:off x="6750928" y="1506201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さい　 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2AD3693-AA77-9A2E-5C1F-6A1A77C5701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細工</a:t>
            </a:r>
          </a:p>
        </p:txBody>
      </p:sp>
    </p:spTree>
    <p:extLst>
      <p:ext uri="{BB962C8B-B14F-4D97-AF65-F5344CB8AC3E}">
        <p14:creationId xmlns:p14="http://schemas.microsoft.com/office/powerpoint/2010/main" val="1159859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9A2ED5F-2021-A17D-A990-DFEE7A3FB5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話したいな、すきな時間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31471020-B9F9-7754-F620-48720CA656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24E9D48-77BA-A4FF-C671-BC598B2FC157}"/>
              </a:ext>
            </a:extLst>
          </p:cNvPr>
          <p:cNvSpPr txBox="1"/>
          <p:nvPr/>
        </p:nvSpPr>
        <p:spPr>
          <a:xfrm>
            <a:off x="6750928" y="135380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 かい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7FDB003-8382-CA11-1BF3-64FAA40F29C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深海</a:t>
            </a:r>
          </a:p>
        </p:txBody>
      </p:sp>
    </p:spTree>
    <p:extLst>
      <p:ext uri="{BB962C8B-B14F-4D97-AF65-F5344CB8AC3E}">
        <p14:creationId xmlns:p14="http://schemas.microsoft.com/office/powerpoint/2010/main" val="15255525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話したいな、すきな時間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B80789C-0B3E-565B-8264-451B00A273BF}"/>
              </a:ext>
            </a:extLst>
          </p:cNvPr>
          <p:cNvSpPr txBox="1"/>
          <p:nvPr/>
        </p:nvSpPr>
        <p:spPr>
          <a:xfrm>
            <a:off x="6750928" y="135380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じ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  だい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9148BDF-82C9-B435-3289-DCB27F8BB60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時代</a:t>
            </a:r>
          </a:p>
        </p:txBody>
      </p:sp>
    </p:spTree>
    <p:extLst>
      <p:ext uri="{BB962C8B-B14F-4D97-AF65-F5344CB8AC3E}">
        <p14:creationId xmlns:p14="http://schemas.microsoft.com/office/powerpoint/2010/main" val="2640773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29A228-36C2-2BD6-11AA-B16155E1762C}"/>
              </a:ext>
            </a:extLst>
          </p:cNvPr>
          <p:cNvSpPr txBox="1"/>
          <p:nvPr/>
        </p:nvSpPr>
        <p:spPr>
          <a:xfrm>
            <a:off x="6750928" y="119141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じょう　ば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7BA33DD-F4F6-EB14-18C1-E90C4271437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乗馬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993296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5D9999-CB78-B332-FC50-4355B6E354B8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飲食店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C7C3108-0689-FE3F-247D-E33D0680DD08}"/>
              </a:ext>
            </a:extLst>
          </p:cNvPr>
          <p:cNvSpPr txBox="1"/>
          <p:nvPr/>
        </p:nvSpPr>
        <p:spPr>
          <a:xfrm>
            <a:off x="6494727" y="1062504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</a:t>
            </a:r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 しょく てん</a:t>
            </a:r>
          </a:p>
        </p:txBody>
      </p:sp>
    </p:spTree>
    <p:extLst>
      <p:ext uri="{BB962C8B-B14F-4D97-AF65-F5344CB8AC3E}">
        <p14:creationId xmlns:p14="http://schemas.microsoft.com/office/powerpoint/2010/main" val="2501683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29C5521-E0A9-6C1F-3BF0-D057D219A3B3}"/>
              </a:ext>
            </a:extLst>
          </p:cNvPr>
          <p:cNvSpPr txBox="1"/>
          <p:nvPr/>
        </p:nvSpPr>
        <p:spPr>
          <a:xfrm>
            <a:off x="6667108" y="169433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　とう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7BBA50E-0D5A-491A-25C1-248DED06B74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店頭</a:t>
            </a:r>
          </a:p>
        </p:txBody>
      </p:sp>
    </p:spTree>
    <p:extLst>
      <p:ext uri="{BB962C8B-B14F-4D97-AF65-F5344CB8AC3E}">
        <p14:creationId xmlns:p14="http://schemas.microsoft.com/office/powerpoint/2010/main" val="27211193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5842F8-950B-293D-4389-29728A722515}"/>
              </a:ext>
            </a:extLst>
          </p:cNvPr>
          <p:cNvSpPr txBox="1"/>
          <p:nvPr/>
        </p:nvSpPr>
        <p:spPr>
          <a:xfrm>
            <a:off x="6733233" y="2275750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むかし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95BA4617-06D2-94A7-FF93-998F6CAAF76E}"/>
              </a:ext>
            </a:extLst>
          </p:cNvPr>
          <p:cNvSpPr txBox="1"/>
          <p:nvPr/>
        </p:nvSpPr>
        <p:spPr>
          <a:xfrm>
            <a:off x="3778984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昔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59279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19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3233FE-9674-73AD-D721-519B10DD2734}"/>
              </a:ext>
            </a:extLst>
          </p:cNvPr>
          <p:cNvSpPr txBox="1"/>
          <p:nvPr/>
        </p:nvSpPr>
        <p:spPr>
          <a:xfrm>
            <a:off x="6720448" y="160289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うん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E9C8693-E81D-0780-EE01-2EAFBF250AE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星雲</a:t>
            </a:r>
          </a:p>
        </p:txBody>
      </p:sp>
    </p:spTree>
    <p:extLst>
      <p:ext uri="{BB962C8B-B14F-4D97-AF65-F5344CB8AC3E}">
        <p14:creationId xmlns:p14="http://schemas.microsoft.com/office/powerpoint/2010/main" val="3896758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6F053AB-D3BA-D20B-4A2A-74D00BF411FD}"/>
              </a:ext>
            </a:extLst>
          </p:cNvPr>
          <p:cNvSpPr txBox="1"/>
          <p:nvPr/>
        </p:nvSpPr>
        <p:spPr>
          <a:xfrm>
            <a:off x="6750928" y="1191418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りゅ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せい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7EEBC53-20FD-C44A-40B4-5FCDD2E21FB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流星</a:t>
            </a:r>
          </a:p>
        </p:txBody>
      </p:sp>
    </p:spTree>
    <p:extLst>
      <p:ext uri="{BB962C8B-B14F-4D97-AF65-F5344CB8AC3E}">
        <p14:creationId xmlns:p14="http://schemas.microsoft.com/office/powerpoint/2010/main" val="3642765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4FCF48D-444D-2997-EEC3-9E88B5AB47ED}"/>
              </a:ext>
            </a:extLst>
          </p:cNvPr>
          <p:cNvSpPr txBox="1"/>
          <p:nvPr/>
        </p:nvSpPr>
        <p:spPr>
          <a:xfrm>
            <a:off x="6689968" y="171719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もく　たん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3375B93-4277-3702-6246-23FB5C44964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木炭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71433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3946C9D-892C-3B2E-55CB-8B0EC16E2B0A}"/>
              </a:ext>
            </a:extLst>
          </p:cNvPr>
          <p:cNvSpPr txBox="1"/>
          <p:nvPr/>
        </p:nvSpPr>
        <p:spPr>
          <a:xfrm>
            <a:off x="677133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すみ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85A11033-5088-C90A-CFD3-678D024FBB0B}"/>
              </a:ext>
            </a:extLst>
          </p:cNvPr>
          <p:cNvSpPr txBox="1"/>
          <p:nvPr/>
        </p:nvSpPr>
        <p:spPr>
          <a:xfrm>
            <a:off x="3778984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炭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362102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2266BDB-1D45-6BCF-C5E2-187A9A329327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用いる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010789E-33E3-675C-76FC-DCF16B9360F6}"/>
              </a:ext>
            </a:extLst>
          </p:cNvPr>
          <p:cNvSpPr txBox="1"/>
          <p:nvPr/>
        </p:nvSpPr>
        <p:spPr>
          <a:xfrm>
            <a:off x="6403287" y="1131084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もち</a:t>
            </a:r>
          </a:p>
        </p:txBody>
      </p:sp>
    </p:spTree>
    <p:extLst>
      <p:ext uri="{BB962C8B-B14F-4D97-AF65-F5344CB8AC3E}">
        <p14:creationId xmlns:p14="http://schemas.microsoft.com/office/powerpoint/2010/main" val="3591469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1EBD2F3-C5D1-FF1D-08FD-6156219C5DAF}"/>
              </a:ext>
            </a:extLst>
          </p:cNvPr>
          <p:cNvSpPr txBox="1"/>
          <p:nvPr/>
        </p:nvSpPr>
        <p:spPr>
          <a:xfrm>
            <a:off x="6689968" y="1717198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へい　 わ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DE45C10-9A14-96B8-C44C-BEFABDD29C3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平和</a:t>
            </a:r>
          </a:p>
        </p:txBody>
      </p:sp>
    </p:spTree>
    <p:extLst>
      <p:ext uri="{BB962C8B-B14F-4D97-AF65-F5344CB8AC3E}">
        <p14:creationId xmlns:p14="http://schemas.microsoft.com/office/powerpoint/2010/main" val="12976417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CDF76A-7C57-5AB5-1356-56C56027B7CF}"/>
              </a:ext>
            </a:extLst>
          </p:cNvPr>
          <p:cNvSpPr txBox="1"/>
          <p:nvPr/>
        </p:nvSpPr>
        <p:spPr>
          <a:xfrm>
            <a:off x="6689968" y="1717198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でん　 ち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F930C6B-E01A-316E-340D-E663059F81A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電池</a:t>
            </a:r>
          </a:p>
        </p:txBody>
      </p:sp>
    </p:spTree>
    <p:extLst>
      <p:ext uri="{BB962C8B-B14F-4D97-AF65-F5344CB8AC3E}">
        <p14:creationId xmlns:p14="http://schemas.microsoft.com/office/powerpoint/2010/main" val="25827189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44C9FDD-233B-534F-0070-C64AF065D5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漢字の読み方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96D3B71-D577-5FB8-0D0A-88798A79FA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146D287-B64F-FECA-99A1-C069C429E45F}"/>
              </a:ext>
            </a:extLst>
          </p:cNvPr>
          <p:cNvSpPr txBox="1"/>
          <p:nvPr/>
        </p:nvSpPr>
        <p:spPr>
          <a:xfrm>
            <a:off x="6689968" y="171719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ぎん　こう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C74F80-EE2A-100F-0AE6-DD6F89300E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銀行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4778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B981E04-B886-E035-B005-88B65593760C}"/>
              </a:ext>
            </a:extLst>
          </p:cNvPr>
          <p:cNvSpPr txBox="1"/>
          <p:nvPr/>
        </p:nvSpPr>
        <p:spPr>
          <a:xfrm>
            <a:off x="677133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はな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1C3156D5-ECA0-E852-AFB9-89A1BBB76DBE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鼻</a:t>
            </a:r>
          </a:p>
        </p:txBody>
      </p:sp>
    </p:spTree>
    <p:extLst>
      <p:ext uri="{BB962C8B-B14F-4D97-AF65-F5344CB8AC3E}">
        <p14:creationId xmlns:p14="http://schemas.microsoft.com/office/powerpoint/2010/main" val="21101365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AE2155-F45B-0601-DFCE-98FE9D81E7B5}"/>
              </a:ext>
            </a:extLst>
          </p:cNvPr>
          <p:cNvSpPr txBox="1"/>
          <p:nvPr/>
        </p:nvSpPr>
        <p:spPr>
          <a:xfrm>
            <a:off x="6689968" y="1717198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かみ　さま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FBA038B8-3E15-DA4F-6B22-1ACE3AF73F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神様</a:t>
            </a:r>
          </a:p>
        </p:txBody>
      </p:sp>
    </p:spTree>
    <p:extLst>
      <p:ext uri="{BB962C8B-B14F-4D97-AF65-F5344CB8AC3E}">
        <p14:creationId xmlns:p14="http://schemas.microsoft.com/office/powerpoint/2010/main" val="31822331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DEDADA-8FAF-719D-AAB9-A6F0E1CCE651}"/>
              </a:ext>
            </a:extLst>
          </p:cNvPr>
          <p:cNvSpPr txBox="1"/>
          <p:nvPr/>
        </p:nvSpPr>
        <p:spPr>
          <a:xfrm>
            <a:off x="682848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7A1DFB3D-FD5C-1897-D0F7-1094AC7F5F70}"/>
              </a:ext>
            </a:extLst>
          </p:cNvPr>
          <p:cNvSpPr txBox="1"/>
          <p:nvPr/>
        </p:nvSpPr>
        <p:spPr>
          <a:xfrm>
            <a:off x="3778984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服</a:t>
            </a:r>
          </a:p>
        </p:txBody>
      </p:sp>
    </p:spTree>
    <p:extLst>
      <p:ext uri="{BB962C8B-B14F-4D97-AF65-F5344CB8AC3E}">
        <p14:creationId xmlns:p14="http://schemas.microsoft.com/office/powerpoint/2010/main" val="39374659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29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06FDE06-CA38-F9BA-3894-6ECFCE68051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お祭り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F1D4136-D121-06A6-3A20-0B6BCEDFED57}"/>
              </a:ext>
            </a:extLst>
          </p:cNvPr>
          <p:cNvSpPr txBox="1"/>
          <p:nvPr/>
        </p:nvSpPr>
        <p:spPr>
          <a:xfrm>
            <a:off x="6494727" y="3139996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まつ</a:t>
            </a:r>
          </a:p>
        </p:txBody>
      </p:sp>
    </p:spTree>
    <p:extLst>
      <p:ext uri="{BB962C8B-B14F-4D97-AF65-F5344CB8AC3E}">
        <p14:creationId xmlns:p14="http://schemas.microsoft.com/office/powerpoint/2010/main" val="2575102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8B2B0E4-C82C-E31B-03B3-189DFFF7D8D7}"/>
              </a:ext>
            </a:extLst>
          </p:cNvPr>
          <p:cNvSpPr txBox="1"/>
          <p:nvPr/>
        </p:nvSpPr>
        <p:spPr>
          <a:xfrm>
            <a:off x="6771333" y="3301672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8768DAEF-85AE-76F0-1FBF-AAFF80B8236D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歯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288116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D614ACA-D579-FB61-F9AD-4F05ACA3709B}"/>
              </a:ext>
            </a:extLst>
          </p:cNvPr>
          <p:cNvSpPr txBox="1"/>
          <p:nvPr/>
        </p:nvSpPr>
        <p:spPr>
          <a:xfrm>
            <a:off x="6682348" y="2189638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　 しゃ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96F9EB-E664-0BC6-005A-62A4ED6470A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医者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21969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1BC276B-C6C0-4D61-63D7-64F4AAB404C3}"/>
              </a:ext>
            </a:extLst>
          </p:cNvPr>
          <p:cNvSpPr txBox="1"/>
          <p:nvPr/>
        </p:nvSpPr>
        <p:spPr>
          <a:xfrm>
            <a:off x="680181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さか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BDE5BEEA-1A5F-8455-7737-9581C13A7661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坂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1497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52FEAF-7BFA-4208-1036-BA9412B08212}"/>
              </a:ext>
            </a:extLst>
          </p:cNvPr>
          <p:cNvSpPr txBox="1"/>
          <p:nvPr/>
        </p:nvSpPr>
        <p:spPr>
          <a:xfrm>
            <a:off x="6817053" y="2361991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くすり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CD848348-FD54-75C0-E6DF-952738AC7D8B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薬</a:t>
            </a:r>
          </a:p>
        </p:txBody>
      </p:sp>
    </p:spTree>
    <p:extLst>
      <p:ext uri="{BB962C8B-B14F-4D97-AF65-F5344CB8AC3E}">
        <p14:creationId xmlns:p14="http://schemas.microsoft.com/office/powerpoint/2010/main" val="224434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30E90DD-6974-239B-B48B-A52E5762D740}"/>
              </a:ext>
            </a:extLst>
          </p:cNvPr>
          <p:cNvSpPr txBox="1"/>
          <p:nvPr/>
        </p:nvSpPr>
        <p:spPr>
          <a:xfrm>
            <a:off x="680181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はこ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60AFF537-B723-4148-2A2D-85755FB46D57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箱</a:t>
            </a:r>
          </a:p>
        </p:txBody>
      </p:sp>
    </p:spTree>
    <p:extLst>
      <p:ext uri="{BB962C8B-B14F-4D97-AF65-F5344CB8AC3E}">
        <p14:creationId xmlns:p14="http://schemas.microsoft.com/office/powerpoint/2010/main" val="2043491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9E4487-4C87-AE2C-BF36-DAC8EFE942C0}"/>
              </a:ext>
            </a:extLst>
          </p:cNvPr>
          <p:cNvSpPr txBox="1"/>
          <p:nvPr/>
        </p:nvSpPr>
        <p:spPr>
          <a:xfrm>
            <a:off x="6740853" y="3215431"/>
            <a:ext cx="1415772" cy="111825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ゆ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6F2CFFE2-23E6-DF75-A195-889DECB8A709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湯</a:t>
            </a:r>
          </a:p>
        </p:txBody>
      </p:sp>
    </p:spTree>
    <p:extLst>
      <p:ext uri="{BB962C8B-B14F-4D97-AF65-F5344CB8AC3E}">
        <p14:creationId xmlns:p14="http://schemas.microsoft.com/office/powerpoint/2010/main" val="11484959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3958396-E493-5805-0C28-1DAA47819831}"/>
              </a:ext>
            </a:extLst>
          </p:cNvPr>
          <p:cNvSpPr txBox="1"/>
          <p:nvPr/>
        </p:nvSpPr>
        <p:spPr>
          <a:xfrm>
            <a:off x="6682348" y="2189638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にん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7AF934D-E605-8280-359E-3D1049C56A0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他人</a:t>
            </a:r>
          </a:p>
        </p:txBody>
      </p:sp>
    </p:spTree>
    <p:extLst>
      <p:ext uri="{BB962C8B-B14F-4D97-AF65-F5344CB8AC3E}">
        <p14:creationId xmlns:p14="http://schemas.microsoft.com/office/powerpoint/2010/main" val="10853751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1998EBE-3265-E6F4-6A2E-3565139D3B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モチモチの木</a:t>
            </a:r>
            <a:endParaRPr kumimoji="1" lang="ja-JP" altLang="en-US" dirty="0"/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737041F9-3D2D-1194-D2ED-A93C95245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D52A252-57B2-90F6-D294-BBB40123165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対する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02F5477-BF74-F498-C3A6-96C86A0F1B95}"/>
              </a:ext>
            </a:extLst>
          </p:cNvPr>
          <p:cNvSpPr txBox="1"/>
          <p:nvPr/>
        </p:nvSpPr>
        <p:spPr>
          <a:xfrm>
            <a:off x="6616647" y="1158796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たい</a:t>
            </a:r>
          </a:p>
        </p:txBody>
      </p:sp>
    </p:spTree>
    <p:extLst>
      <p:ext uri="{BB962C8B-B14F-4D97-AF65-F5344CB8AC3E}">
        <p14:creationId xmlns:p14="http://schemas.microsoft.com/office/powerpoint/2010/main" val="2563588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28A0C6A-A992-2793-9193-FEBFE313FA68}"/>
              </a:ext>
            </a:extLst>
          </p:cNvPr>
          <p:cNvSpPr txBox="1"/>
          <p:nvPr/>
        </p:nvSpPr>
        <p:spPr>
          <a:xfrm>
            <a:off x="6590908" y="1333686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よう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 ふく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F17E674-284D-9EB0-D7A9-571E3742A9A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洋服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09864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897D2F4-D230-164C-63AF-727C25A5698E}"/>
              </a:ext>
            </a:extLst>
          </p:cNvPr>
          <p:cNvSpPr txBox="1"/>
          <p:nvPr/>
        </p:nvSpPr>
        <p:spPr>
          <a:xfrm>
            <a:off x="6888088" y="165098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しゃ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りょう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1C5C9C-EDCF-1893-8DB5-26873E04569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車両</a:t>
            </a:r>
          </a:p>
        </p:txBody>
      </p:sp>
    </p:spTree>
    <p:extLst>
      <p:ext uri="{BB962C8B-B14F-4D97-AF65-F5344CB8AC3E}">
        <p14:creationId xmlns:p14="http://schemas.microsoft.com/office/powerpoint/2010/main" val="1270964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39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A345F7D-CAC9-C555-22C8-D4A9B3A07868}"/>
              </a:ext>
            </a:extLst>
          </p:cNvPr>
          <p:cNvSpPr txBox="1"/>
          <p:nvPr/>
        </p:nvSpPr>
        <p:spPr>
          <a:xfrm>
            <a:off x="6695133" y="1691431"/>
            <a:ext cx="1415772" cy="419602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みずうみ</a:t>
            </a:r>
            <a:endParaRPr kumimoji="1" lang="ja-JP" altLang="en-US" sz="80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7AE6668B-2933-8239-425C-7FB893E6A3A0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湖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65712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59E1E6C-B58A-400D-7E47-932C469249CA}"/>
              </a:ext>
            </a:extLst>
          </p:cNvPr>
          <p:cNvSpPr txBox="1"/>
          <p:nvPr/>
        </p:nvSpPr>
        <p:spPr>
          <a:xfrm>
            <a:off x="6606148" y="415559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さけ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CBA793D-77D4-2700-177D-C8D4A5E49D5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お酒</a:t>
            </a:r>
          </a:p>
        </p:txBody>
      </p:sp>
    </p:spTree>
    <p:extLst>
      <p:ext uri="{BB962C8B-B14F-4D97-AF65-F5344CB8AC3E}">
        <p14:creationId xmlns:p14="http://schemas.microsoft.com/office/powerpoint/2010/main" val="26115822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CD4FA0D-3B5D-8959-2C11-111122A0AC83}"/>
              </a:ext>
            </a:extLst>
          </p:cNvPr>
          <p:cNvSpPr txBox="1"/>
          <p:nvPr/>
        </p:nvSpPr>
        <p:spPr>
          <a:xfrm>
            <a:off x="6809433" y="2201971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あぶら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0BBE6D7D-F386-853B-0543-41D37CEE8F5D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油</a:t>
            </a:r>
          </a:p>
        </p:txBody>
      </p:sp>
    </p:spTree>
    <p:extLst>
      <p:ext uri="{BB962C8B-B14F-4D97-AF65-F5344CB8AC3E}">
        <p14:creationId xmlns:p14="http://schemas.microsoft.com/office/powerpoint/2010/main" val="2638921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A59DB05E-D67D-557C-A6BC-FE92F6C34B15}"/>
              </a:ext>
            </a:extLst>
          </p:cNvPr>
          <p:cNvSpPr txBox="1"/>
          <p:nvPr/>
        </p:nvSpPr>
        <p:spPr>
          <a:xfrm>
            <a:off x="4616218" y="83855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きょう里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AF540D9E-9361-19A7-2B9F-83FE1F664AAE}"/>
              </a:ext>
            </a:extLst>
          </p:cNvPr>
          <p:cNvSpPr txBox="1"/>
          <p:nvPr/>
        </p:nvSpPr>
        <p:spPr>
          <a:xfrm>
            <a:off x="6219423" y="559209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74040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7DCEFFA-3592-1FC7-5074-B83FA659D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６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8596C278-0246-B3C7-9339-F151AA445A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0AE944-001A-9895-00B6-31AF8A7AF48C}"/>
              </a:ext>
            </a:extLst>
          </p:cNvPr>
          <p:cNvSpPr txBox="1"/>
          <p:nvPr/>
        </p:nvSpPr>
        <p:spPr>
          <a:xfrm>
            <a:off x="6743308" y="1572418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ひろ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AF736AA-2440-1F16-E277-7292E6BBCBE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拾う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6200720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E23C845-EA9D-D307-4DA0-5075742F98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人物の気持ちを表す言葉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98B8CDE9-2CA4-913D-55F2-527AF893FB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CFEF589-A042-1B29-5A24-6C9455E10F8C}"/>
              </a:ext>
            </a:extLst>
          </p:cNvPr>
          <p:cNvSpPr txBox="1"/>
          <p:nvPr/>
        </p:nvSpPr>
        <p:spPr>
          <a:xfrm>
            <a:off x="6809433" y="2201971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ひつじ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9479B0FA-EFCC-FB5C-F561-57E8D6444D9A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羊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87963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7A2A077-2B95-D9A6-0A7D-CA66AC7B3D03}"/>
              </a:ext>
            </a:extLst>
          </p:cNvPr>
          <p:cNvSpPr txBox="1"/>
          <p:nvPr/>
        </p:nvSpPr>
        <p:spPr>
          <a:xfrm>
            <a:off x="6598528" y="165098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せい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D227359-6FD3-2B33-92B3-9C74C05C3A0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音声</a:t>
            </a:r>
          </a:p>
        </p:txBody>
      </p:sp>
    </p:spTree>
    <p:extLst>
      <p:ext uri="{BB962C8B-B14F-4D97-AF65-F5344CB8AC3E}">
        <p14:creationId xmlns:p14="http://schemas.microsoft.com/office/powerpoint/2010/main" val="1280761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F910D47-30E1-D973-241A-DE1005FB5FAB}"/>
              </a:ext>
            </a:extLst>
          </p:cNvPr>
          <p:cNvSpPr txBox="1"/>
          <p:nvPr/>
        </p:nvSpPr>
        <p:spPr>
          <a:xfrm>
            <a:off x="6636628" y="1690062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どう 　じ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7703C17-8325-34EE-EBD5-62772C8626C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同時</a:t>
            </a:r>
          </a:p>
        </p:txBody>
      </p:sp>
    </p:spTree>
    <p:extLst>
      <p:ext uri="{BB962C8B-B14F-4D97-AF65-F5344CB8AC3E}">
        <p14:creationId xmlns:p14="http://schemas.microsoft.com/office/powerpoint/2010/main" val="39572623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96731CD-4817-2C98-2D6A-CE00384870AF}"/>
              </a:ext>
            </a:extLst>
          </p:cNvPr>
          <p:cNvSpPr txBox="1"/>
          <p:nvPr/>
        </p:nvSpPr>
        <p:spPr>
          <a:xfrm>
            <a:off x="6771333" y="269727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えき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FEB48C5C-025C-A300-D988-E1C552C27333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3005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5E20A43-69A5-11A2-5280-BCBB69137A5E}"/>
              </a:ext>
            </a:extLst>
          </p:cNvPr>
          <p:cNvSpPr txBox="1"/>
          <p:nvPr/>
        </p:nvSpPr>
        <p:spPr>
          <a:xfrm>
            <a:off x="6756093" y="2125771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みなと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C3869101-3C48-ACF2-C8BA-71E9CE9E6161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港</a:t>
            </a:r>
          </a:p>
        </p:txBody>
      </p:sp>
    </p:spTree>
    <p:extLst>
      <p:ext uri="{BB962C8B-B14F-4D97-AF65-F5344CB8AC3E}">
        <p14:creationId xmlns:p14="http://schemas.microsoft.com/office/powerpoint/2010/main" val="5259691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7F5F698-9337-E7D6-E7A5-D52B19BF1F5A}"/>
              </a:ext>
            </a:extLst>
          </p:cNvPr>
          <p:cNvSpPr txBox="1"/>
          <p:nvPr/>
        </p:nvSpPr>
        <p:spPr>
          <a:xfrm>
            <a:off x="6715191" y="1598046"/>
            <a:ext cx="1200329" cy="1785104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かる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F2BC7AA-24C6-C8CF-334F-1F495BB90DD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軽い</a:t>
            </a:r>
          </a:p>
        </p:txBody>
      </p:sp>
    </p:spTree>
    <p:extLst>
      <p:ext uri="{BB962C8B-B14F-4D97-AF65-F5344CB8AC3E}">
        <p14:creationId xmlns:p14="http://schemas.microsoft.com/office/powerpoint/2010/main" val="1071416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49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57576E3-6313-0BF9-7B52-41DBA84E05CD}"/>
              </a:ext>
            </a:extLst>
          </p:cNvPr>
          <p:cNvSpPr txBox="1"/>
          <p:nvPr/>
        </p:nvSpPr>
        <p:spPr>
          <a:xfrm>
            <a:off x="6606148" y="191768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　 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9C5B212-796E-0699-66DC-C77DB0696DA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世界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56168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CA1155-3784-6916-0AEE-18E071CEBF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いろいろなつたえ方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42A5AA73-0BEC-ABB6-AB11-9D743552DE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6254F48-93D6-C861-41FC-187F970884B6}"/>
              </a:ext>
            </a:extLst>
          </p:cNvPr>
          <p:cNvSpPr txBox="1"/>
          <p:nvPr/>
        </p:nvSpPr>
        <p:spPr>
          <a:xfrm>
            <a:off x="6590908" y="159002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とう 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てん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2ED4E5-0678-888B-0204-BF095C85668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読点</a:t>
            </a:r>
          </a:p>
        </p:txBody>
      </p:sp>
    </p:spTree>
    <p:extLst>
      <p:ext uri="{BB962C8B-B14F-4D97-AF65-F5344CB8AC3E}">
        <p14:creationId xmlns:p14="http://schemas.microsoft.com/office/powerpoint/2010/main" val="9726964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F44E7D-2BA7-9E02-5404-A36D98F22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本から発見したことをつたえ合おう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6A516C-7139-B3EF-08F5-E4AFF2F0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70F6DBA-12B3-58ED-2AEB-0D1CBADCD2ED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二学期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9D9D857-EE7C-BC5A-9ADB-1C94E29621E1}"/>
              </a:ext>
            </a:extLst>
          </p:cNvPr>
          <p:cNvSpPr txBox="1"/>
          <p:nvPr/>
        </p:nvSpPr>
        <p:spPr>
          <a:xfrm>
            <a:off x="6487107" y="1428264"/>
            <a:ext cx="1015663" cy="459356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　 がっ　き</a:t>
            </a:r>
          </a:p>
        </p:txBody>
      </p:sp>
    </p:spTree>
    <p:extLst>
      <p:ext uri="{BB962C8B-B14F-4D97-AF65-F5344CB8AC3E}">
        <p14:creationId xmlns:p14="http://schemas.microsoft.com/office/powerpoint/2010/main" val="17716941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FF44E7D-2BA7-9E02-5404-A36D98F225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本から発見したことをつたえ合おう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106A516C-7139-B3EF-08F5-E4AFF2F02F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19496E3-4EBB-7EC5-FEE5-81A93B43C373}"/>
              </a:ext>
            </a:extLst>
          </p:cNvPr>
          <p:cNvSpPr txBox="1"/>
          <p:nvPr/>
        </p:nvSpPr>
        <p:spPr>
          <a:xfrm>
            <a:off x="6590908" y="159002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べん きょう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2B7AE23-C6F7-E2F0-D9F4-F964290B16D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勉強</a:t>
            </a:r>
          </a:p>
        </p:txBody>
      </p:sp>
    </p:spTree>
    <p:extLst>
      <p:ext uri="{BB962C8B-B14F-4D97-AF65-F5344CB8AC3E}">
        <p14:creationId xmlns:p14="http://schemas.microsoft.com/office/powerpoint/2010/main" val="881438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0F85973-001D-1170-E958-DBFF7CF03176}"/>
              </a:ext>
            </a:extLst>
          </p:cNvPr>
          <p:cNvSpPr txBox="1"/>
          <p:nvPr/>
        </p:nvSpPr>
        <p:spPr>
          <a:xfrm>
            <a:off x="6590908" y="159002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 きゅう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3C043B2-A449-D8D8-4B3C-FE391CA04D6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進級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930609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9C6BB3E-246B-2A73-248B-C58DB0DF3D4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入学式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8CB9B2D-DFCC-F2DF-93DB-1876A0DE420B}"/>
              </a:ext>
            </a:extLst>
          </p:cNvPr>
          <p:cNvSpPr txBox="1"/>
          <p:nvPr/>
        </p:nvSpPr>
        <p:spPr>
          <a:xfrm>
            <a:off x="6479487" y="815697"/>
            <a:ext cx="1015663" cy="5632311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にゅう がく しき</a:t>
            </a:r>
          </a:p>
        </p:txBody>
      </p:sp>
    </p:spTree>
    <p:extLst>
      <p:ext uri="{BB962C8B-B14F-4D97-AF65-F5344CB8AC3E}">
        <p14:creationId xmlns:p14="http://schemas.microsoft.com/office/powerpoint/2010/main" val="39051812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731F4AE-BCF2-50B0-73C9-939D18D01AEF}"/>
              </a:ext>
            </a:extLst>
          </p:cNvPr>
          <p:cNvSpPr txBox="1"/>
          <p:nvPr/>
        </p:nvSpPr>
        <p:spPr>
          <a:xfrm>
            <a:off x="6590908" y="159002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せい　れつ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2E9CAC7-E057-250B-D3F5-A8CAA7830BA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整列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953368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1CA138B-809C-DDE0-A548-DEE543471AA6}"/>
              </a:ext>
            </a:extLst>
          </p:cNvPr>
          <p:cNvSpPr txBox="1"/>
          <p:nvPr/>
        </p:nvSpPr>
        <p:spPr>
          <a:xfrm>
            <a:off x="6583288" y="194816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　しゅう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CE4B095-0808-7BB9-3EB4-1F0B5C9182E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予習</a:t>
            </a:r>
          </a:p>
        </p:txBody>
      </p:sp>
    </p:spTree>
    <p:extLst>
      <p:ext uri="{BB962C8B-B14F-4D97-AF65-F5344CB8AC3E}">
        <p14:creationId xmlns:p14="http://schemas.microsoft.com/office/powerpoint/2010/main" val="3036858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3BAA69-5E7B-5D73-AD23-E21340A5D6AF}"/>
              </a:ext>
            </a:extLst>
          </p:cNvPr>
          <p:cNvSpPr txBox="1"/>
          <p:nvPr/>
        </p:nvSpPr>
        <p:spPr>
          <a:xfrm>
            <a:off x="6606148" y="169670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そう　だん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2F30DFB-B40E-CABB-75D3-7FB80CBB702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相談</a:t>
            </a:r>
          </a:p>
        </p:txBody>
      </p:sp>
    </p:spTree>
    <p:extLst>
      <p:ext uri="{BB962C8B-B14F-4D97-AF65-F5344CB8AC3E}">
        <p14:creationId xmlns:p14="http://schemas.microsoft.com/office/powerpoint/2010/main" val="16802610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EAC2C46-BC36-316E-9E10-152FB63262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７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E72831A-607F-169A-96DE-46DE001D7A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498DCC-56A4-CCD1-C2E9-F2FAADA111FE}"/>
              </a:ext>
            </a:extLst>
          </p:cNvPr>
          <p:cNvSpPr txBox="1"/>
          <p:nvPr/>
        </p:nvSpPr>
        <p:spPr>
          <a:xfrm>
            <a:off x="6590908" y="168146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ん  たい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CE66285-3D26-B5C5-A46D-14D5C6292722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反対</a:t>
            </a:r>
          </a:p>
        </p:txBody>
      </p:sp>
    </p:spTree>
    <p:extLst>
      <p:ext uri="{BB962C8B-B14F-4D97-AF65-F5344CB8AC3E}">
        <p14:creationId xmlns:p14="http://schemas.microsoft.com/office/powerpoint/2010/main" val="844263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338B391-5B96-BD69-FD75-A0FAD23DF418}"/>
              </a:ext>
            </a:extLst>
          </p:cNvPr>
          <p:cNvSpPr txBox="1"/>
          <p:nvPr/>
        </p:nvSpPr>
        <p:spPr>
          <a:xfrm>
            <a:off x="6857608" y="1932921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　　ぐ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445897C-8F3F-4CC2-30AB-99385B32566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家具</a:t>
            </a:r>
          </a:p>
        </p:txBody>
      </p:sp>
    </p:spTree>
    <p:extLst>
      <p:ext uri="{BB962C8B-B14F-4D97-AF65-F5344CB8AC3E}">
        <p14:creationId xmlns:p14="http://schemas.microsoft.com/office/powerpoint/2010/main" val="13095048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E3EFA-19E7-E5B8-A9E5-7FE0FCCB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俳句に親しもう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FE0453-F789-6914-AED3-283B8B7A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59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5CCE838-D6E6-3469-08A6-3FA6DEF1DC41}"/>
              </a:ext>
            </a:extLst>
          </p:cNvPr>
          <p:cNvSpPr txBox="1"/>
          <p:nvPr/>
        </p:nvSpPr>
        <p:spPr>
          <a:xfrm>
            <a:off x="6583288" y="1266869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ちゅう　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387E6A7-C5EC-6F40-4E74-F389FDA1E67D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注意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4024537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E3EFA-19E7-E5B8-A9E5-7FE0FCCB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俳句に親しもう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FE0453-F789-6914-AED3-283B8B7A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AA0FB11-C749-4334-7E93-FADAB6FF0AA4}"/>
              </a:ext>
            </a:extLst>
          </p:cNvPr>
          <p:cNvSpPr txBox="1"/>
          <p:nvPr/>
        </p:nvSpPr>
        <p:spPr>
          <a:xfrm>
            <a:off x="6590908" y="163574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ちく　りん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0F1781F-F731-E465-1635-645BD65EEC7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竹林</a:t>
            </a:r>
          </a:p>
        </p:txBody>
      </p:sp>
    </p:spTree>
    <p:extLst>
      <p:ext uri="{BB962C8B-B14F-4D97-AF65-F5344CB8AC3E}">
        <p14:creationId xmlns:p14="http://schemas.microsoft.com/office/powerpoint/2010/main" val="193733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7E3EFA-19E7-E5B8-A9E5-7FE0FCCBCC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俳句に親しもう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9FE0453-F789-6914-AED3-283B8B7A25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7917F27-FB11-E208-3CFE-F66155889E76}"/>
              </a:ext>
            </a:extLst>
          </p:cNvPr>
          <p:cNvSpPr txBox="1"/>
          <p:nvPr/>
        </p:nvSpPr>
        <p:spPr>
          <a:xfrm>
            <a:off x="4616218" y="83855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暗しょう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DA85D8E-E030-BC38-6489-EFA5B629177B}"/>
              </a:ext>
            </a:extLst>
          </p:cNvPr>
          <p:cNvSpPr txBox="1"/>
          <p:nvPr/>
        </p:nvSpPr>
        <p:spPr>
          <a:xfrm>
            <a:off x="6425163" y="929997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あん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451772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DED434-338D-7954-73F7-8FF7B21F1D7B}"/>
              </a:ext>
            </a:extLst>
          </p:cNvPr>
          <p:cNvSpPr txBox="1"/>
          <p:nvPr/>
        </p:nvSpPr>
        <p:spPr>
          <a:xfrm>
            <a:off x="6590908" y="163574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わる　もの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06AABD3-7292-06AF-0516-1DE35AC0987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悪者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28132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B483977-0B45-EB9E-C2A4-2BF746B00431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千葉県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237C32D-5661-FE89-DF4D-50958B283EDE}"/>
              </a:ext>
            </a:extLst>
          </p:cNvPr>
          <p:cNvSpPr txBox="1"/>
          <p:nvPr/>
        </p:nvSpPr>
        <p:spPr>
          <a:xfrm>
            <a:off x="6441387" y="1440536"/>
            <a:ext cx="1015663" cy="496026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　　ば　けん</a:t>
            </a:r>
          </a:p>
        </p:txBody>
      </p:sp>
    </p:spTree>
    <p:extLst>
      <p:ext uri="{BB962C8B-B14F-4D97-AF65-F5344CB8AC3E}">
        <p14:creationId xmlns:p14="http://schemas.microsoft.com/office/powerpoint/2010/main" val="3006980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08AE966-B421-E990-E913-7419C512A874}"/>
              </a:ext>
            </a:extLst>
          </p:cNvPr>
          <p:cNvSpPr txBox="1"/>
          <p:nvPr/>
        </p:nvSpPr>
        <p:spPr>
          <a:xfrm>
            <a:off x="6771333" y="269727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きし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95E716EA-59C5-965A-981B-F3D708F11E2F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岸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5308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92F2C8-B06B-83BA-DF67-94216F2F3C46}"/>
              </a:ext>
            </a:extLst>
          </p:cNvPr>
          <p:cNvSpPr txBox="1"/>
          <p:nvPr/>
        </p:nvSpPr>
        <p:spPr>
          <a:xfrm>
            <a:off x="6590908" y="163574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しん　ぶん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33FDA761-411B-02F2-7FAD-B044D7E44DA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新聞</a:t>
            </a:r>
          </a:p>
        </p:txBody>
      </p:sp>
    </p:spTree>
    <p:extLst>
      <p:ext uri="{BB962C8B-B14F-4D97-AF65-F5344CB8AC3E}">
        <p14:creationId xmlns:p14="http://schemas.microsoft.com/office/powerpoint/2010/main" val="310787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C6A86D2-1970-262E-B1DD-320977026FBD}"/>
              </a:ext>
            </a:extLst>
          </p:cNvPr>
          <p:cNvSpPr txBox="1"/>
          <p:nvPr/>
        </p:nvSpPr>
        <p:spPr>
          <a:xfrm>
            <a:off x="5498059" y="747117"/>
            <a:ext cx="2323713" cy="548604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放って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46B794A-CF07-E032-2BF6-B6AB54B3F550}"/>
              </a:ext>
            </a:extLst>
          </p:cNvPr>
          <p:cNvSpPr txBox="1"/>
          <p:nvPr/>
        </p:nvSpPr>
        <p:spPr>
          <a:xfrm>
            <a:off x="3174346" y="3208020"/>
            <a:ext cx="2323713" cy="3649980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おく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F65EF514-FBB5-5066-B506-3CF55D412018}"/>
              </a:ext>
            </a:extLst>
          </p:cNvPr>
          <p:cNvSpPr txBox="1"/>
          <p:nvPr/>
        </p:nvSpPr>
        <p:spPr>
          <a:xfrm>
            <a:off x="7560543" y="989612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ほう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15265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414C64F-2BCF-D3A0-9196-30D467ED0CA7}"/>
              </a:ext>
            </a:extLst>
          </p:cNvPr>
          <p:cNvSpPr txBox="1"/>
          <p:nvPr/>
        </p:nvSpPr>
        <p:spPr>
          <a:xfrm>
            <a:off x="6689968" y="1107598"/>
            <a:ext cx="1200329" cy="2631490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しあわ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FFE72AC-2DFF-57ED-B14A-1A6A2AE1FCA6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幸せ</a:t>
            </a:r>
          </a:p>
        </p:txBody>
      </p:sp>
    </p:spTree>
    <p:extLst>
      <p:ext uri="{BB962C8B-B14F-4D97-AF65-F5344CB8AC3E}">
        <p14:creationId xmlns:p14="http://schemas.microsoft.com/office/powerpoint/2010/main" val="39754192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A47B7C-D845-6DB8-0F7F-8BDABEB8D8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カミツキガメは悪者か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CA7DB498-3E01-1269-F886-AB753C3AFF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D5DB3F-A758-0EAF-104A-361A3CFC5885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悲しい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41D173D3-8766-4E33-AECF-3A314F52E2B3}"/>
              </a:ext>
            </a:extLst>
          </p:cNvPr>
          <p:cNvSpPr txBox="1"/>
          <p:nvPr/>
        </p:nvSpPr>
        <p:spPr>
          <a:xfrm>
            <a:off x="6616647" y="1158796"/>
            <a:ext cx="1015663" cy="1477328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かな</a:t>
            </a:r>
          </a:p>
        </p:txBody>
      </p:sp>
    </p:spTree>
    <p:extLst>
      <p:ext uri="{BB962C8B-B14F-4D97-AF65-F5344CB8AC3E}">
        <p14:creationId xmlns:p14="http://schemas.microsoft.com/office/powerpoint/2010/main" val="4221285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98FFA05-2A7D-D34F-FA2E-DC1D850EF037}"/>
              </a:ext>
            </a:extLst>
          </p:cNvPr>
          <p:cNvSpPr txBox="1"/>
          <p:nvPr/>
        </p:nvSpPr>
        <p:spPr>
          <a:xfrm>
            <a:off x="6705208" y="1650981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おん　 ど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6E652C0-0E5C-2085-E0C6-7B4327E3DD9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温度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5345699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1ABB2-D1EF-E288-CAE2-B05C85C3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07A735-A4F6-C802-8559-1BDCE37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69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AEAB2A7-BF75-5B2B-68E7-575C2C244EE1}"/>
              </a:ext>
            </a:extLst>
          </p:cNvPr>
          <p:cNvSpPr txBox="1"/>
          <p:nvPr/>
        </p:nvSpPr>
        <p:spPr>
          <a:xfrm>
            <a:off x="6636628" y="1262361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てん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2D453E3-8E71-B16D-7E7D-3C42273E9B54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商店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559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1ABB2-D1EF-E288-CAE2-B05C85C3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07A735-A4F6-C802-8559-1BDCE37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BD4EE4BC-A356-4118-EE54-0894645484DC}"/>
              </a:ext>
            </a:extLst>
          </p:cNvPr>
          <p:cNvSpPr txBox="1"/>
          <p:nvPr/>
        </p:nvSpPr>
        <p:spPr>
          <a:xfrm>
            <a:off x="6636628" y="126236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しょう  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わ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2543F6C-CB9D-DBF9-3D94-7690FFB781AC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昭和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67654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1ABB2-D1EF-E288-CAE2-B05C85C3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07A735-A4F6-C802-8559-1BDCE37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1FD9C3F-EDED-DC48-F3FF-954649200B32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八百屋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ACCC74A-9AD8-6B72-487A-D1E5BB1F40FF}"/>
              </a:ext>
            </a:extLst>
          </p:cNvPr>
          <p:cNvSpPr txBox="1"/>
          <p:nvPr/>
        </p:nvSpPr>
        <p:spPr>
          <a:xfrm>
            <a:off x="6622952" y="2728436"/>
            <a:ext cx="1015663" cy="21698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やおや</a:t>
            </a: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DDB6E3C4-49ED-C7C1-D0B8-AE7867775C75}"/>
              </a:ext>
            </a:extLst>
          </p:cNvPr>
          <p:cNvGrpSpPr/>
          <p:nvPr/>
        </p:nvGrpSpPr>
        <p:grpSpPr>
          <a:xfrm>
            <a:off x="173335" y="4256375"/>
            <a:ext cx="461665" cy="2411125"/>
            <a:chOff x="1538585" y="2235200"/>
            <a:chExt cx="461665" cy="2411125"/>
          </a:xfrm>
        </p:grpSpPr>
        <p:sp>
          <p:nvSpPr>
            <p:cNvPr id="7" name="ひし形 6">
              <a:extLst>
                <a:ext uri="{FF2B5EF4-FFF2-40B4-BE49-F238E27FC236}">
                  <a16:creationId xmlns:a16="http://schemas.microsoft.com/office/drawing/2014/main" id="{05642E5B-FE4C-AD05-4483-BBE5F68BB66E}"/>
                </a:ext>
              </a:extLst>
            </p:cNvPr>
            <p:cNvSpPr/>
            <p:nvPr/>
          </p:nvSpPr>
          <p:spPr>
            <a:xfrm>
              <a:off x="1645592" y="2235200"/>
              <a:ext cx="247650" cy="241300"/>
            </a:xfrm>
            <a:prstGeom prst="diamond">
              <a:avLst/>
            </a:prstGeom>
          </p:spPr>
          <p:style>
            <a:lnRef idx="2">
              <a:schemeClr val="dk1">
                <a:shade val="15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635819F5-62A6-B808-348C-63E8B3CE73F7}"/>
                </a:ext>
              </a:extLst>
            </p:cNvPr>
            <p:cNvSpPr txBox="1"/>
            <p:nvPr/>
          </p:nvSpPr>
          <p:spPr>
            <a:xfrm>
              <a:off x="1538585" y="2476500"/>
              <a:ext cx="461665" cy="2169825"/>
            </a:xfrm>
            <a:prstGeom prst="rect">
              <a:avLst/>
            </a:prstGeom>
            <a:noFill/>
          </p:spPr>
          <p:txBody>
            <a:bodyPr vert="eaVert" wrap="none" rtlCol="0">
              <a:spAutoFit/>
            </a:bodyPr>
            <a:lstStyle/>
            <a:p>
              <a:r>
                <a:rPr kumimoji="1" lang="ja-JP" altLang="en-US" dirty="0"/>
                <a:t>とくべつなよみかた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510322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1ABB2-D1EF-E288-CAE2-B05C85C3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07A735-A4F6-C802-8559-1BDCE37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72</a:t>
            </a:fld>
            <a:endParaRPr lang="ja-JP" altLang="en-US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2371C16-E7A3-EB2A-422B-35FB88630DDF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地図帳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2D8BBA1-425E-0337-1D95-9C2BB7E49B99}"/>
              </a:ext>
            </a:extLst>
          </p:cNvPr>
          <p:cNvSpPr txBox="1"/>
          <p:nvPr/>
        </p:nvSpPr>
        <p:spPr>
          <a:xfrm>
            <a:off x="6516272" y="1554480"/>
            <a:ext cx="1015663" cy="53035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ち   ず  ちょう</a:t>
            </a:r>
          </a:p>
        </p:txBody>
      </p:sp>
    </p:spTree>
    <p:extLst>
      <p:ext uri="{BB962C8B-B14F-4D97-AF65-F5344CB8AC3E}">
        <p14:creationId xmlns:p14="http://schemas.microsoft.com/office/powerpoint/2010/main" val="3822592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DB1ABB2-D1EF-E288-CAE2-B05C85C3D4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８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B07A735-A4F6-C802-8559-1BDCE37EDB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CC46758-9555-BBB0-0A19-31FFBB74663B}"/>
              </a:ext>
            </a:extLst>
          </p:cNvPr>
          <p:cNvSpPr txBox="1"/>
          <p:nvPr/>
        </p:nvSpPr>
        <p:spPr>
          <a:xfrm>
            <a:off x="6743308" y="169670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　　めい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85A9B55C-0BBF-BE6A-7A3B-412AB77D14B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悲鳴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976838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6E98F-F252-7656-4B43-3A2127EE1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道具のうつりかわりを説明しよう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2243FA-815E-4A3E-DB05-3FF608EE4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5A855B-236F-A0D4-19D8-4AD99B7B545D}"/>
              </a:ext>
            </a:extLst>
          </p:cNvPr>
          <p:cNvSpPr txBox="1"/>
          <p:nvPr/>
        </p:nvSpPr>
        <p:spPr>
          <a:xfrm>
            <a:off x="5683018" y="74711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れいぞう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C49EA00-6CC0-EAC1-ACA2-E69CDBB54481}"/>
              </a:ext>
            </a:extLst>
          </p:cNvPr>
          <p:cNvSpPr txBox="1"/>
          <p:nvPr/>
        </p:nvSpPr>
        <p:spPr>
          <a:xfrm>
            <a:off x="5074668" y="5694581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B97A5B7D-B4EB-242E-9CE7-22F8B42EAD00}"/>
              </a:ext>
            </a:extLst>
          </p:cNvPr>
          <p:cNvSpPr txBox="1"/>
          <p:nvPr/>
        </p:nvSpPr>
        <p:spPr>
          <a:xfrm>
            <a:off x="3351298" y="5166717"/>
            <a:ext cx="1969770" cy="15007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庫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366828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A6E98F-F252-7656-4B43-3A2127EE1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道具のうつりかわりを説明しよう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6B2243FA-815E-4A3E-DB05-3FF608EE49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6CF559F-3315-261B-62FC-F12590E758A6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自転車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6D7B7FA-9C6B-09E6-5D6F-4040E6B628CE}"/>
              </a:ext>
            </a:extLst>
          </p:cNvPr>
          <p:cNvSpPr txBox="1"/>
          <p:nvPr/>
        </p:nvSpPr>
        <p:spPr>
          <a:xfrm>
            <a:off x="6516272" y="1554480"/>
            <a:ext cx="1015663" cy="530352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じ</a:t>
            </a:r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  てん  しゃ</a:t>
            </a:r>
          </a:p>
        </p:txBody>
      </p:sp>
    </p:spTree>
    <p:extLst>
      <p:ext uri="{BB962C8B-B14F-4D97-AF65-F5344CB8AC3E}">
        <p14:creationId xmlns:p14="http://schemas.microsoft.com/office/powerpoint/2010/main" val="22580274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81E5906-0515-3DF0-A7A4-5370CE23B44F}"/>
              </a:ext>
            </a:extLst>
          </p:cNvPr>
          <p:cNvSpPr txBox="1"/>
          <p:nvPr/>
        </p:nvSpPr>
        <p:spPr>
          <a:xfrm>
            <a:off x="6590908" y="163574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だい　いち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F4CA347-B0E5-6D29-D0F8-E5CA772178B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第一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9395128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04E7AD2-58F1-8AE6-FE90-41F6EC9656C4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福引き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2FBCAB9-212F-3869-7E1C-9C2521F9F8D0}"/>
              </a:ext>
            </a:extLst>
          </p:cNvPr>
          <p:cNvSpPr txBox="1"/>
          <p:nvPr/>
        </p:nvSpPr>
        <p:spPr>
          <a:xfrm>
            <a:off x="6539132" y="1203960"/>
            <a:ext cx="1015663" cy="292608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ふく　び</a:t>
            </a:r>
          </a:p>
        </p:txBody>
      </p:sp>
    </p:spTree>
    <p:extLst>
      <p:ext uri="{BB962C8B-B14F-4D97-AF65-F5344CB8AC3E}">
        <p14:creationId xmlns:p14="http://schemas.microsoft.com/office/powerpoint/2010/main" val="17347894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2E3AB957-53FD-50BE-D51B-A06AE72CFBC8}"/>
              </a:ext>
            </a:extLst>
          </p:cNvPr>
          <p:cNvSpPr txBox="1"/>
          <p:nvPr/>
        </p:nvSpPr>
        <p:spPr>
          <a:xfrm>
            <a:off x="6590908" y="163574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いっ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　とう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5B0608D-3AB1-2DBD-6F9E-A4B52C522DEA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一等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655445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200C30B-9BE9-198F-D7AA-78516C9D1CB6}"/>
              </a:ext>
            </a:extLst>
          </p:cNvPr>
          <p:cNvSpPr txBox="1"/>
          <p:nvPr/>
        </p:nvSpPr>
        <p:spPr>
          <a:xfrm>
            <a:off x="5852002" y="74711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美じゅつ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6464395-A347-D5B0-D7ED-6A624B7E6A68}"/>
              </a:ext>
            </a:extLst>
          </p:cNvPr>
          <p:cNvSpPr txBox="1"/>
          <p:nvPr/>
        </p:nvSpPr>
        <p:spPr>
          <a:xfrm>
            <a:off x="3087168" y="4968194"/>
            <a:ext cx="2323713" cy="1845762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39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品</a:t>
            </a:r>
            <a:endParaRPr kumimoji="1" lang="en-US" altLang="ja-JP" sz="139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470DC563-4D98-443C-8527-5B693AF904DC}"/>
              </a:ext>
            </a:extLst>
          </p:cNvPr>
          <p:cNvSpPr txBox="1"/>
          <p:nvPr/>
        </p:nvSpPr>
        <p:spPr>
          <a:xfrm>
            <a:off x="5066950" y="5229356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ひん</a:t>
            </a: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565E3715-9EB6-DFBD-51C2-4CAECE04437B}"/>
              </a:ext>
            </a:extLst>
          </p:cNvPr>
          <p:cNvSpPr txBox="1"/>
          <p:nvPr/>
        </p:nvSpPr>
        <p:spPr>
          <a:xfrm>
            <a:off x="7583403" y="1149632"/>
            <a:ext cx="923330" cy="707886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009350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</p:bldLst>
  </p:timing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79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B5E7E53-0D0A-BEA4-4405-ADF4E7EC08BF}"/>
              </a:ext>
            </a:extLst>
          </p:cNvPr>
          <p:cNvSpPr txBox="1"/>
          <p:nvPr/>
        </p:nvSpPr>
        <p:spPr>
          <a:xfrm>
            <a:off x="6629008" y="1750041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よ　　てい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BD480D6-ECAE-FD5B-4A06-EBBD0F369FF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予定</a:t>
            </a:r>
          </a:p>
        </p:txBody>
      </p:sp>
    </p:spTree>
    <p:extLst>
      <p:ext uri="{BB962C8B-B14F-4D97-AF65-F5344CB8AC3E}">
        <p14:creationId xmlns:p14="http://schemas.microsoft.com/office/powerpoint/2010/main" val="1847935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E9FA22D-8BAC-371C-1993-2FBA247C2B0A}"/>
              </a:ext>
            </a:extLst>
          </p:cNvPr>
          <p:cNvSpPr txBox="1"/>
          <p:nvPr/>
        </p:nvSpPr>
        <p:spPr>
          <a:xfrm>
            <a:off x="5683018" y="747117"/>
            <a:ext cx="1969770" cy="6110883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kumimoji="1"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お宮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59C684E-0190-9B32-0FCF-64E8DCF80E59}"/>
              </a:ext>
            </a:extLst>
          </p:cNvPr>
          <p:cNvSpPr txBox="1"/>
          <p:nvPr/>
        </p:nvSpPr>
        <p:spPr>
          <a:xfrm>
            <a:off x="7360668" y="2379881"/>
            <a:ext cx="923330" cy="132343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48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みや</a:t>
            </a:r>
            <a:endParaRPr kumimoji="1" lang="ja-JP" altLang="en-US" sz="48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6FB51D8-2011-C6F5-8B68-336AA574A62F}"/>
              </a:ext>
            </a:extLst>
          </p:cNvPr>
          <p:cNvSpPr txBox="1"/>
          <p:nvPr/>
        </p:nvSpPr>
        <p:spPr>
          <a:xfrm>
            <a:off x="3389398" y="2270760"/>
            <a:ext cx="1969770" cy="4747261"/>
          </a:xfrm>
          <a:prstGeom prst="rect">
            <a:avLst/>
          </a:prstGeom>
          <a:noFill/>
          <a:ln>
            <a:noFill/>
          </a:ln>
        </p:spPr>
        <p:txBody>
          <a:bodyPr vert="eaVert" wrap="square" rtlCol="0">
            <a:spAutoFit/>
          </a:bodyPr>
          <a:lstStyle/>
          <a:p>
            <a:r>
              <a:rPr lang="ja-JP" altLang="en-US" sz="116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まいり</a:t>
            </a:r>
            <a:endParaRPr kumimoji="1" lang="en-US" altLang="ja-JP" sz="116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685833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9E64ACC-FC3F-1397-0543-25753BC890D8}"/>
              </a:ext>
            </a:extLst>
          </p:cNvPr>
          <p:cNvSpPr txBox="1"/>
          <p:nvPr/>
        </p:nvSpPr>
        <p:spPr>
          <a:xfrm>
            <a:off x="6644248" y="1969257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　 だい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EA014B9-5B76-21AC-FDF7-0ACC7370F6B9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古代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5040925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F48EF63-8C24-EDC1-45CE-05D1D9AC53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９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3BEF090-3E17-72DA-E42A-16BFE4E7E6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703CBD9-1AEF-8F6A-606A-5B5E979609DE}"/>
              </a:ext>
            </a:extLst>
          </p:cNvPr>
          <p:cNvSpPr txBox="1"/>
          <p:nvPr/>
        </p:nvSpPr>
        <p:spPr>
          <a:xfrm>
            <a:off x="677133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やど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2F2C3D26-EB39-C56F-357F-36BA2DB3EC4A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宿</a:t>
            </a:r>
          </a:p>
        </p:txBody>
      </p:sp>
    </p:spTree>
    <p:extLst>
      <p:ext uri="{BB962C8B-B14F-4D97-AF65-F5344CB8AC3E}">
        <p14:creationId xmlns:p14="http://schemas.microsoft.com/office/powerpoint/2010/main" val="17504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EC0094-949E-CDC2-E211-686EED34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くわしく表す言葉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85B68-6159-FA3A-1BBA-FBC542DC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D6AA0D5-8DA5-576A-0C81-CBBE494E1BBA}"/>
              </a:ext>
            </a:extLst>
          </p:cNvPr>
          <p:cNvSpPr txBox="1"/>
          <p:nvPr/>
        </p:nvSpPr>
        <p:spPr>
          <a:xfrm>
            <a:off x="6644248" y="1969257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9C2885D-2FDE-421B-9CF0-12C5DE09800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追う</a:t>
            </a:r>
          </a:p>
        </p:txBody>
      </p:sp>
    </p:spTree>
    <p:extLst>
      <p:ext uri="{BB962C8B-B14F-4D97-AF65-F5344CB8AC3E}">
        <p14:creationId xmlns:p14="http://schemas.microsoft.com/office/powerpoint/2010/main" val="1288248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9EC0094-949E-CDC2-E211-686EED345A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くわしく表す言葉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01485B68-6159-FA3A-1BBA-FBC542DC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4051E0D-63D7-7B19-15DF-A00F9DB8083B}"/>
              </a:ext>
            </a:extLst>
          </p:cNvPr>
          <p:cNvSpPr txBox="1"/>
          <p:nvPr/>
        </p:nvSpPr>
        <p:spPr>
          <a:xfrm>
            <a:off x="6682348" y="1504437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こう　 てい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53EABE74-B2FA-0419-BC8E-9D26F0A3437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校庭</a:t>
            </a:r>
          </a:p>
        </p:txBody>
      </p:sp>
    </p:spTree>
    <p:extLst>
      <p:ext uri="{BB962C8B-B14F-4D97-AF65-F5344CB8AC3E}">
        <p14:creationId xmlns:p14="http://schemas.microsoft.com/office/powerpoint/2010/main" val="31446937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E9C5A0F-A4D8-83B6-3BAF-239D3508A8A2}"/>
              </a:ext>
            </a:extLst>
          </p:cNvPr>
          <p:cNvSpPr txBox="1"/>
          <p:nvPr/>
        </p:nvSpPr>
        <p:spPr>
          <a:xfrm>
            <a:off x="6682348" y="1702557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りょ  かん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3C5EE5B-A13D-A126-D58E-A0C3B6354EC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旅館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537289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3D02C2E-FF38-70C4-F9C9-38B8A5C23317}"/>
              </a:ext>
            </a:extLst>
          </p:cNvPr>
          <p:cNvSpPr txBox="1"/>
          <p:nvPr/>
        </p:nvSpPr>
        <p:spPr>
          <a:xfrm>
            <a:off x="6672273" y="2788711"/>
            <a:ext cx="1415772" cy="2144177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いき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6D06D620-D562-F982-2E7B-4A9180308A8D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息</a:t>
            </a:r>
          </a:p>
        </p:txBody>
      </p:sp>
    </p:spTree>
    <p:extLst>
      <p:ext uri="{BB962C8B-B14F-4D97-AF65-F5344CB8AC3E}">
        <p14:creationId xmlns:p14="http://schemas.microsoft.com/office/powerpoint/2010/main" val="3501893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54EC2017-7EAD-E6C7-9772-9CCE3C770CCA}"/>
              </a:ext>
            </a:extLst>
          </p:cNvPr>
          <p:cNvSpPr txBox="1"/>
          <p:nvPr/>
        </p:nvSpPr>
        <p:spPr>
          <a:xfrm>
            <a:off x="4259502" y="899319"/>
            <a:ext cx="2492990" cy="5958682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15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階だん</a:t>
            </a:r>
            <a:endParaRPr kumimoji="1" lang="ja-JP" altLang="en-US" sz="15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E0862885-096B-66D9-183E-AB1532DD7ABC}"/>
              </a:ext>
            </a:extLst>
          </p:cNvPr>
          <p:cNvSpPr txBox="1"/>
          <p:nvPr/>
        </p:nvSpPr>
        <p:spPr>
          <a:xfrm>
            <a:off x="6539132" y="1203960"/>
            <a:ext cx="1015663" cy="1539240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54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かい</a:t>
            </a:r>
            <a:endParaRPr kumimoji="1" lang="ja-JP" altLang="en-US" sz="54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0851233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3040EFA-2CB8-98E6-061C-9B380B681B50}"/>
              </a:ext>
            </a:extLst>
          </p:cNvPr>
          <p:cNvSpPr txBox="1"/>
          <p:nvPr/>
        </p:nvSpPr>
        <p:spPr>
          <a:xfrm>
            <a:off x="6644248" y="156539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おも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3A9C00E-F5E8-3E46-D5DD-A1DC35DC7E4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重い</a:t>
            </a:r>
          </a:p>
        </p:txBody>
      </p:sp>
    </p:spTree>
    <p:extLst>
      <p:ext uri="{BB962C8B-B14F-4D97-AF65-F5344CB8AC3E}">
        <p14:creationId xmlns:p14="http://schemas.microsoft.com/office/powerpoint/2010/main" val="643563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2D4E779-6AD8-A77E-8A08-EA202E3C12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せっちゃくざいの今と昔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DB039D01-29E0-264E-6C1C-F50EE59B7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8DCCCAC-15B3-3420-9D33-52AAD38D9016}"/>
              </a:ext>
            </a:extLst>
          </p:cNvPr>
          <p:cNvSpPr txBox="1"/>
          <p:nvPr/>
        </p:nvSpPr>
        <p:spPr>
          <a:xfrm>
            <a:off x="6783771" y="1191418"/>
            <a:ext cx="1200329" cy="2631490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みじか</a:t>
            </a: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F171F3-A829-C439-2131-B8B8E284507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短く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6992789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89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0A78F1A-D072-2B99-22EB-D74F486AE0FA}"/>
              </a:ext>
            </a:extLst>
          </p:cNvPr>
          <p:cNvSpPr txBox="1"/>
          <p:nvPr/>
        </p:nvSpPr>
        <p:spPr>
          <a:xfrm>
            <a:off x="6801813" y="2171491"/>
            <a:ext cx="1415772" cy="3170099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kumimoji="1" lang="ja-JP" altLang="en-US" sz="80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はたけ</a:t>
            </a:r>
          </a:p>
        </p:txBody>
      </p:sp>
      <p:sp>
        <p:nvSpPr>
          <p:cNvPr id="5" name="テキスト ボックス 9">
            <a:extLst>
              <a:ext uri="{FF2B5EF4-FFF2-40B4-BE49-F238E27FC236}">
                <a16:creationId xmlns:a16="http://schemas.microsoft.com/office/drawing/2014/main" id="{8A1D2F32-767C-4322-D1A9-EA443CDB3952}"/>
              </a:ext>
            </a:extLst>
          </p:cNvPr>
          <p:cNvSpPr txBox="1"/>
          <p:nvPr/>
        </p:nvSpPr>
        <p:spPr>
          <a:xfrm>
            <a:off x="3789452" y="2488372"/>
            <a:ext cx="3262432" cy="2744856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畑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666187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90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327AA057-8E51-6D1D-2712-CE8BEB86D0C8}"/>
              </a:ext>
            </a:extLst>
          </p:cNvPr>
          <p:cNvSpPr txBox="1"/>
          <p:nvPr/>
        </p:nvSpPr>
        <p:spPr>
          <a:xfrm>
            <a:off x="6644248" y="1702557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きょ　ねん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D4F22B9-8C23-119C-142B-A56B57777C5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去年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7414817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91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90A144A-D275-1B12-90B5-A2093A4FEF47}"/>
              </a:ext>
            </a:extLst>
          </p:cNvPr>
          <p:cNvSpPr txBox="1"/>
          <p:nvPr/>
        </p:nvSpPr>
        <p:spPr>
          <a:xfrm>
            <a:off x="6705208" y="4148577"/>
            <a:ext cx="1200329" cy="1785104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れい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2B59E63-1DA1-9CDC-0F4A-C8FC78C189C1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お礼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9969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AA8E7D-E7D8-9E13-E6DD-CC11A0FE60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ゆうすげ村の小さな旅館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297BB22D-F452-9C31-EE0B-0E6BB210D8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92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621FD99-A2E6-DCBA-DD27-22006D0CA512}"/>
              </a:ext>
            </a:extLst>
          </p:cNvPr>
          <p:cNvSpPr txBox="1"/>
          <p:nvPr/>
        </p:nvSpPr>
        <p:spPr>
          <a:xfrm>
            <a:off x="6667108" y="2053077"/>
            <a:ext cx="1200329" cy="938719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ま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7FAD00C-8EC0-E664-99E6-603327D59C65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待つ</a:t>
            </a:r>
          </a:p>
        </p:txBody>
      </p:sp>
    </p:spTree>
    <p:extLst>
      <p:ext uri="{BB962C8B-B14F-4D97-AF65-F5344CB8AC3E}">
        <p14:creationId xmlns:p14="http://schemas.microsoft.com/office/powerpoint/2010/main" val="37322963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93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2A9DD17-7887-5182-4CA1-6A421DA748BA}"/>
              </a:ext>
            </a:extLst>
          </p:cNvPr>
          <p:cNvSpPr txBox="1"/>
          <p:nvPr/>
        </p:nvSpPr>
        <p:spPr>
          <a:xfrm>
            <a:off x="6644248" y="1550157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すう びょう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5CEE061-3DD3-6F19-6B1A-7FE53602C39F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数秒</a:t>
            </a:r>
          </a:p>
        </p:txBody>
      </p:sp>
    </p:spTree>
    <p:extLst>
      <p:ext uri="{BB962C8B-B14F-4D97-AF65-F5344CB8AC3E}">
        <p14:creationId xmlns:p14="http://schemas.microsoft.com/office/powerpoint/2010/main" val="2655167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94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F932919-8118-0893-1033-4CC9791ECDC5}"/>
              </a:ext>
            </a:extLst>
          </p:cNvPr>
          <p:cNvSpPr txBox="1"/>
          <p:nvPr/>
        </p:nvSpPr>
        <p:spPr>
          <a:xfrm>
            <a:off x="6689968" y="1412997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びょう いん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D5729D2-F15C-046A-8D53-0D0A92E0AA1B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病院</a:t>
            </a:r>
          </a:p>
        </p:txBody>
      </p:sp>
    </p:spTree>
    <p:extLst>
      <p:ext uri="{BB962C8B-B14F-4D97-AF65-F5344CB8AC3E}">
        <p14:creationId xmlns:p14="http://schemas.microsoft.com/office/powerpoint/2010/main" val="1383991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95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14E04690-A8A1-0CC2-29F3-DBA68509BE58}"/>
              </a:ext>
            </a:extLst>
          </p:cNvPr>
          <p:cNvSpPr txBox="1"/>
          <p:nvPr/>
        </p:nvSpPr>
        <p:spPr>
          <a:xfrm>
            <a:off x="6629008" y="1244758"/>
            <a:ext cx="1200329" cy="4747453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しょ</a:t>
            </a:r>
            <a:r>
              <a:rPr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う </a:t>
            </a:r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ねん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9968DF4-8C1E-B295-78D6-6C8258A9D7C0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少年</a:t>
            </a:r>
          </a:p>
        </p:txBody>
      </p:sp>
    </p:spTree>
    <p:extLst>
      <p:ext uri="{BB962C8B-B14F-4D97-AF65-F5344CB8AC3E}">
        <p14:creationId xmlns:p14="http://schemas.microsoft.com/office/powerpoint/2010/main" val="800281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96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E0BEFD8F-16E4-EC2D-AF8D-DBCEA2940040}"/>
              </a:ext>
            </a:extLst>
          </p:cNvPr>
          <p:cNvSpPr txBox="1"/>
          <p:nvPr/>
        </p:nvSpPr>
        <p:spPr>
          <a:xfrm>
            <a:off x="6575668" y="1946397"/>
            <a:ext cx="1200329" cy="3901068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た　 よう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7DE62FBC-5F7F-6A96-CE29-515B165BB673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多様</a:t>
            </a:r>
          </a:p>
        </p:txBody>
      </p:sp>
    </p:spTree>
    <p:extLst>
      <p:ext uri="{BB962C8B-B14F-4D97-AF65-F5344CB8AC3E}">
        <p14:creationId xmlns:p14="http://schemas.microsoft.com/office/powerpoint/2010/main" val="815225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97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4A5FBA-42ED-38AB-B436-31BB97955FCC}"/>
              </a:ext>
            </a:extLst>
          </p:cNvPr>
          <p:cNvSpPr txBox="1"/>
          <p:nvPr/>
        </p:nvSpPr>
        <p:spPr>
          <a:xfrm>
            <a:off x="6629008" y="1999737"/>
            <a:ext cx="1200329" cy="4324261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や　ちょう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A2AF3443-D319-EACA-FC0C-2892C6ABA7FE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kumimoji="1"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野鳥</a:t>
            </a:r>
          </a:p>
        </p:txBody>
      </p:sp>
    </p:spTree>
    <p:extLst>
      <p:ext uri="{BB962C8B-B14F-4D97-AF65-F5344CB8AC3E}">
        <p14:creationId xmlns:p14="http://schemas.microsoft.com/office/powerpoint/2010/main" val="3710695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0A5181-F7A8-6759-6B3D-7666893F98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漢字を使おう　１０</a:t>
            </a:r>
          </a:p>
        </p:txBody>
      </p:sp>
      <p:sp>
        <p:nvSpPr>
          <p:cNvPr id="3" name="スライド番号プレースホルダー 2">
            <a:extLst>
              <a:ext uri="{FF2B5EF4-FFF2-40B4-BE49-F238E27FC236}">
                <a16:creationId xmlns:a16="http://schemas.microsoft.com/office/drawing/2014/main" id="{5C532E88-6985-429C-6B45-A3567CD1E3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3082DC-9CA9-4E5A-8620-73BEBB0F2E40}" type="slidenum">
              <a:rPr lang="ja-JP" altLang="en-US" smtClean="0"/>
              <a:pPr/>
              <a:t>98</a:t>
            </a:fld>
            <a:endParaRPr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4038FA6-1E86-9318-E37C-8340818463BB}"/>
              </a:ext>
            </a:extLst>
          </p:cNvPr>
          <p:cNvSpPr txBox="1"/>
          <p:nvPr/>
        </p:nvSpPr>
        <p:spPr>
          <a:xfrm>
            <a:off x="6804268" y="2113255"/>
            <a:ext cx="1200329" cy="3477875"/>
          </a:xfrm>
          <a:prstGeom prst="rect">
            <a:avLst/>
          </a:prstGeom>
          <a:noFill/>
          <a:ln>
            <a:noFill/>
          </a:ln>
        </p:spPr>
        <p:txBody>
          <a:bodyPr vert="eaVert" wrap="none" rtlCol="0">
            <a:spAutoFit/>
          </a:bodyPr>
          <a:lstStyle/>
          <a:p>
            <a:r>
              <a:rPr kumimoji="1" lang="ja-JP" altLang="en-US" sz="6600" dirty="0">
                <a:solidFill>
                  <a:srgbClr val="FF0000"/>
                </a:solidFill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と　　ち</a:t>
            </a:r>
            <a:endParaRPr kumimoji="1" lang="en-US" altLang="ja-JP" sz="6600" dirty="0">
              <a:solidFill>
                <a:srgbClr val="FF0000"/>
              </a:solidFill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CF2E56D1-95E4-D700-24AD-E0E29B41BB28}"/>
              </a:ext>
            </a:extLst>
          </p:cNvPr>
          <p:cNvSpPr txBox="1"/>
          <p:nvPr/>
        </p:nvSpPr>
        <p:spPr>
          <a:xfrm>
            <a:off x="3756760" y="1191418"/>
            <a:ext cx="3262432" cy="5666581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ja-JP" altLang="en-US" sz="20000" dirty="0">
                <a:latin typeface="UD デジタル 教科書体 N-B" panose="02020700000000000000" pitchFamily="17" charset="-128"/>
                <a:ea typeface="UD デジタル 教科書体 N-B" panose="02020700000000000000" pitchFamily="17" charset="-128"/>
              </a:rPr>
              <a:t>土地</a:t>
            </a:r>
            <a:endParaRPr kumimoji="1" lang="ja-JP" altLang="en-US" sz="20000" dirty="0">
              <a:latin typeface="UD デジタル 教科書体 N-B" panose="02020700000000000000" pitchFamily="17" charset="-128"/>
              <a:ea typeface="UD デジタル 教科書体 N-B" panose="02020700000000000000" pitchFamily="17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357377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5FF09EFE4F3AA4489185CC91810B6D0F" ma:contentTypeVersion="18" ma:contentTypeDescription="新しいドキュメントを作成します。" ma:contentTypeScope="" ma:versionID="8f557f42920a105afc9aef6cf5cf4c87">
  <xsd:schema xmlns:xsd="http://www.w3.org/2001/XMLSchema" xmlns:xs="http://www.w3.org/2001/XMLSchema" xmlns:p="http://schemas.microsoft.com/office/2006/metadata/properties" xmlns:ns2="484e1132-8176-4c50-ab25-f919e95525d9" xmlns:ns3="08d56990-5a3e-4aff-ba2a-9d48b9fd327c" targetNamespace="http://schemas.microsoft.com/office/2006/metadata/properties" ma:root="true" ma:fieldsID="e1b05bdc396869f95fa43b67fbadc9e8" ns2:_="" ns3:_="">
    <xsd:import namespace="484e1132-8176-4c50-ab25-f919e95525d9"/>
    <xsd:import namespace="08d56990-5a3e-4aff-ba2a-9d48b9fd327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4e1132-8176-4c50-ab25-f919e95525d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7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画像タグ" ma:readOnly="false" ma:fieldId="{5cf76f15-5ced-4ddc-b409-7134ff3c332f}" ma:taxonomyMulti="true" ma:sspId="4796eb36-e6e9-4935-b6f7-ae90a2f87011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d56990-5a3e-4aff-ba2a-9d48b9fd327c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d319b94f-f239-4ad9-9e5c-ea82561556aa}" ma:internalName="TaxCatchAll" ma:showField="CatchAllData" ma:web="08d56990-5a3e-4aff-ba2a-9d48b9fd327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484e1132-8176-4c50-ab25-f919e95525d9">
      <Terms xmlns="http://schemas.microsoft.com/office/infopath/2007/PartnerControls"/>
    </lcf76f155ced4ddcb4097134ff3c332f>
    <TaxCatchAll xmlns="08d56990-5a3e-4aff-ba2a-9d48b9fd327c" xsi:nil="true"/>
  </documentManagement>
</p:properties>
</file>

<file path=customXml/itemProps1.xml><?xml version="1.0" encoding="utf-8"?>
<ds:datastoreItem xmlns:ds="http://schemas.openxmlformats.org/officeDocument/2006/customXml" ds:itemID="{05FB2A91-B670-4B8C-A79A-48BC6914284D}"/>
</file>

<file path=customXml/itemProps2.xml><?xml version="1.0" encoding="utf-8"?>
<ds:datastoreItem xmlns:ds="http://schemas.openxmlformats.org/officeDocument/2006/customXml" ds:itemID="{23AF725F-B429-472F-A053-F68BE129F7FE}"/>
</file>

<file path=customXml/itemProps3.xml><?xml version="1.0" encoding="utf-8"?>
<ds:datastoreItem xmlns:ds="http://schemas.openxmlformats.org/officeDocument/2006/customXml" ds:itemID="{82836869-5D60-4B13-8C04-098CCFEE10A6}"/>
</file>

<file path=docProps/app.xml><?xml version="1.0" encoding="utf-8"?>
<Properties xmlns="http://schemas.openxmlformats.org/officeDocument/2006/extended-properties" xmlns:vt="http://schemas.openxmlformats.org/officeDocument/2006/docPropsVTypes">
  <TotalTime>1520</TotalTime>
  <Words>939</Words>
  <Application>Microsoft Office PowerPoint</Application>
  <PresentationFormat>ワイド画面</PresentationFormat>
  <Paragraphs>444</Paragraphs>
  <Slides>104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104</vt:i4>
      </vt:variant>
    </vt:vector>
  </HeadingPairs>
  <TitlesOfParts>
    <vt:vector size="110" baseType="lpstr">
      <vt:lpstr>UD デジタル 教科書体 N-B</vt:lpstr>
      <vt:lpstr>UD デジタル 教科書体 NK-B</vt:lpstr>
      <vt:lpstr>游ゴシック</vt:lpstr>
      <vt:lpstr>游ゴシック Light</vt:lpstr>
      <vt:lpstr>Arial</vt:lpstr>
      <vt:lpstr>Office テーマ</vt:lpstr>
      <vt:lpstr>PowerPoint プレゼンテーション</vt:lpstr>
      <vt:lpstr>せっちゃくざいの今と昔</vt:lpstr>
      <vt:lpstr>せっちゃくざいの今と昔</vt:lpstr>
      <vt:lpstr>せっちゃくざいの今と昔</vt:lpstr>
      <vt:lpstr>せっちゃくざいの今と昔</vt:lpstr>
      <vt:lpstr>せっちゃくざいの今と昔</vt:lpstr>
      <vt:lpstr>せっちゃくざいの今と昔</vt:lpstr>
      <vt:lpstr>せっちゃくざいの今と昔</vt:lpstr>
      <vt:lpstr>せっちゃくざいの今と昔</vt:lpstr>
      <vt:lpstr>道具のひみつをつたえよう</vt:lpstr>
      <vt:lpstr>こそあど言葉</vt:lpstr>
      <vt:lpstr>こそあど言葉</vt:lpstr>
      <vt:lpstr>こそあど言葉</vt:lpstr>
      <vt:lpstr>こそあど言葉</vt:lpstr>
      <vt:lpstr>話したいな、すきな時間</vt:lpstr>
      <vt:lpstr>話したいな、すきな時間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漢字の読み方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モチモチの木</vt:lpstr>
      <vt:lpstr>漢字を使おう　６</vt:lpstr>
      <vt:lpstr>漢字を使おう　６</vt:lpstr>
      <vt:lpstr>漢字を使おう　６</vt:lpstr>
      <vt:lpstr>漢字を使おう　６</vt:lpstr>
      <vt:lpstr>漢字を使おう　６</vt:lpstr>
      <vt:lpstr>漢字を使おう　６</vt:lpstr>
      <vt:lpstr>人物の気持ちを表す言葉</vt:lpstr>
      <vt:lpstr>いろいろなつたえ方</vt:lpstr>
      <vt:lpstr>いろいろなつたえ方</vt:lpstr>
      <vt:lpstr>いろいろなつたえ方</vt:lpstr>
      <vt:lpstr>いろいろなつたえ方</vt:lpstr>
      <vt:lpstr>いろいろなつたえ方</vt:lpstr>
      <vt:lpstr>いろいろなつたえ方</vt:lpstr>
      <vt:lpstr>本から発見したことをつたえ合おう</vt:lpstr>
      <vt:lpstr>本から発見したことをつたえ合おう</vt:lpstr>
      <vt:lpstr>漢字を使おう　７</vt:lpstr>
      <vt:lpstr>漢字を使おう　７</vt:lpstr>
      <vt:lpstr>漢字を使おう　７</vt:lpstr>
      <vt:lpstr>漢字を使おう　７</vt:lpstr>
      <vt:lpstr>漢字を使おう　７</vt:lpstr>
      <vt:lpstr>漢字を使おう　７</vt:lpstr>
      <vt:lpstr>俳句に親しもう</vt:lpstr>
      <vt:lpstr>俳句に親しもう</vt:lpstr>
      <vt:lpstr>俳句に親しもう</vt:lpstr>
      <vt:lpstr>カミツキガメは悪者か</vt:lpstr>
      <vt:lpstr>カミツキガメは悪者か</vt:lpstr>
      <vt:lpstr>カミツキガメは悪者か</vt:lpstr>
      <vt:lpstr>カミツキガメは悪者か</vt:lpstr>
      <vt:lpstr>カミツキガメは悪者か</vt:lpstr>
      <vt:lpstr>カミツキガメは悪者か</vt:lpstr>
      <vt:lpstr>カミツキガメは悪者か</vt:lpstr>
      <vt:lpstr>漢字を使おう　８</vt:lpstr>
      <vt:lpstr>漢字を使おう　８</vt:lpstr>
      <vt:lpstr>漢字を使おう　８</vt:lpstr>
      <vt:lpstr>漢字を使おう　８</vt:lpstr>
      <vt:lpstr>漢字を使おう　８</vt:lpstr>
      <vt:lpstr>道具のうつりかわりを説明しよう</vt:lpstr>
      <vt:lpstr>道具のうつりかわりを説明しよう</vt:lpstr>
      <vt:lpstr>漢字を使おう　９</vt:lpstr>
      <vt:lpstr>漢字を使おう　９</vt:lpstr>
      <vt:lpstr>漢字を使おう　９</vt:lpstr>
      <vt:lpstr>漢字を使おう　９</vt:lpstr>
      <vt:lpstr>漢字を使おう　９</vt:lpstr>
      <vt:lpstr>漢字を使おう　９</vt:lpstr>
      <vt:lpstr>漢字を使おう　９</vt:lpstr>
      <vt:lpstr>くわしく表す言葉</vt:lpstr>
      <vt:lpstr>くわしく表す言葉</vt:lpstr>
      <vt:lpstr>ゆうすげ村の小さな旅館</vt:lpstr>
      <vt:lpstr>ゆうすげ村の小さな旅館</vt:lpstr>
      <vt:lpstr>ゆうすげ村の小さな旅館</vt:lpstr>
      <vt:lpstr>ゆうすげ村の小さな旅館</vt:lpstr>
      <vt:lpstr>ゆうすげ村の小さな旅館</vt:lpstr>
      <vt:lpstr>ゆうすげ村の小さな旅館</vt:lpstr>
      <vt:lpstr>ゆうすげ村の小さな旅館</vt:lpstr>
      <vt:lpstr>ゆうすげ村の小さな旅館</vt:lpstr>
      <vt:lpstr>漢字を使おう　１０</vt:lpstr>
      <vt:lpstr>漢字を使おう　１０</vt:lpstr>
      <vt:lpstr>漢字を使おう　１０</vt:lpstr>
      <vt:lpstr>漢字を使おう　１０</vt:lpstr>
      <vt:lpstr>漢字を使おう　１０</vt:lpstr>
      <vt:lpstr>漢字を使おう　１０</vt:lpstr>
      <vt:lpstr>漢字を使おう　１０</vt:lpstr>
      <vt:lpstr>漢字を使おう　１０</vt:lpstr>
      <vt:lpstr>漢字の組み立てと意味</vt:lpstr>
      <vt:lpstr>漢字の組み立てと意味</vt:lpstr>
      <vt:lpstr>漢字の組み立てと意味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福原 千種</dc:creator>
  <cp:lastModifiedBy>colas@edu-c.local</cp:lastModifiedBy>
  <cp:revision>159</cp:revision>
  <dcterms:created xsi:type="dcterms:W3CDTF">2024-02-21T00:58:29Z</dcterms:created>
  <dcterms:modified xsi:type="dcterms:W3CDTF">2024-05-14T05:45:38Z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0x0101005FF09EFE4F3AA4489185CC91810B6D0F</vt:lpwstr>
  </property>
</Properties>
</file>