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7"/>
  </p:notesMasterIdLst>
  <p:handoutMasterIdLst>
    <p:handoutMasterId r:id="rId148"/>
  </p:handoutMasterIdLst>
  <p:sldIdLst>
    <p:sldId id="483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7" r:id="rId16"/>
    <p:sldId id="498" r:id="rId17"/>
    <p:sldId id="499" r:id="rId18"/>
    <p:sldId id="500" r:id="rId19"/>
    <p:sldId id="501" r:id="rId20"/>
    <p:sldId id="502" r:id="rId21"/>
    <p:sldId id="627" r:id="rId22"/>
    <p:sldId id="628" r:id="rId23"/>
    <p:sldId id="629" r:id="rId24"/>
    <p:sldId id="630" r:id="rId25"/>
    <p:sldId id="631" r:id="rId26"/>
    <p:sldId id="509" r:id="rId27"/>
    <p:sldId id="508" r:id="rId28"/>
    <p:sldId id="510" r:id="rId29"/>
    <p:sldId id="635" r:id="rId30"/>
    <p:sldId id="511" r:id="rId31"/>
    <p:sldId id="512" r:id="rId32"/>
    <p:sldId id="513" r:id="rId33"/>
    <p:sldId id="514" r:id="rId34"/>
    <p:sldId id="515" r:id="rId35"/>
    <p:sldId id="632" r:id="rId36"/>
    <p:sldId id="633" r:id="rId37"/>
    <p:sldId id="634" r:id="rId38"/>
    <p:sldId id="519" r:id="rId39"/>
    <p:sldId id="520" r:id="rId40"/>
    <p:sldId id="521" r:id="rId41"/>
    <p:sldId id="522" r:id="rId42"/>
    <p:sldId id="523" r:id="rId43"/>
    <p:sldId id="524" r:id="rId44"/>
    <p:sldId id="525" r:id="rId45"/>
    <p:sldId id="526" r:id="rId46"/>
    <p:sldId id="527" r:id="rId47"/>
    <p:sldId id="528" r:id="rId48"/>
    <p:sldId id="529" r:id="rId49"/>
    <p:sldId id="530" r:id="rId50"/>
    <p:sldId id="531" r:id="rId51"/>
    <p:sldId id="532" r:id="rId52"/>
    <p:sldId id="533" r:id="rId53"/>
    <p:sldId id="534" r:id="rId54"/>
    <p:sldId id="535" r:id="rId55"/>
    <p:sldId id="536" r:id="rId56"/>
    <p:sldId id="537" r:id="rId57"/>
    <p:sldId id="538" r:id="rId58"/>
    <p:sldId id="539" r:id="rId59"/>
    <p:sldId id="540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59" r:id="rId78"/>
    <p:sldId id="560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  <p:sldId id="636" r:id="rId89"/>
    <p:sldId id="570" r:id="rId90"/>
    <p:sldId id="571" r:id="rId91"/>
    <p:sldId id="572" r:id="rId92"/>
    <p:sldId id="573" r:id="rId93"/>
    <p:sldId id="574" r:id="rId94"/>
    <p:sldId id="575" r:id="rId95"/>
    <p:sldId id="576" r:id="rId96"/>
    <p:sldId id="577" r:id="rId97"/>
    <p:sldId id="578" r:id="rId98"/>
    <p:sldId id="579" r:id="rId99"/>
    <p:sldId id="580" r:id="rId100"/>
    <p:sldId id="581" r:id="rId101"/>
    <p:sldId id="582" r:id="rId102"/>
    <p:sldId id="583" r:id="rId103"/>
    <p:sldId id="584" r:id="rId104"/>
    <p:sldId id="585" r:id="rId105"/>
    <p:sldId id="586" r:id="rId106"/>
    <p:sldId id="587" r:id="rId107"/>
    <p:sldId id="588" r:id="rId108"/>
    <p:sldId id="589" r:id="rId109"/>
    <p:sldId id="590" r:id="rId110"/>
    <p:sldId id="591" r:id="rId111"/>
    <p:sldId id="592" r:id="rId112"/>
    <p:sldId id="593" r:id="rId113"/>
    <p:sldId id="594" r:id="rId114"/>
    <p:sldId id="595" r:id="rId115"/>
    <p:sldId id="596" r:id="rId116"/>
    <p:sldId id="597" r:id="rId117"/>
    <p:sldId id="598" r:id="rId118"/>
    <p:sldId id="599" r:id="rId119"/>
    <p:sldId id="600" r:id="rId120"/>
    <p:sldId id="601" r:id="rId121"/>
    <p:sldId id="602" r:id="rId122"/>
    <p:sldId id="603" r:id="rId123"/>
    <p:sldId id="604" r:id="rId124"/>
    <p:sldId id="605" r:id="rId125"/>
    <p:sldId id="606" r:id="rId126"/>
    <p:sldId id="607" r:id="rId127"/>
    <p:sldId id="608" r:id="rId128"/>
    <p:sldId id="609" r:id="rId129"/>
    <p:sldId id="610" r:id="rId130"/>
    <p:sldId id="611" r:id="rId131"/>
    <p:sldId id="612" r:id="rId132"/>
    <p:sldId id="613" r:id="rId133"/>
    <p:sldId id="614" r:id="rId134"/>
    <p:sldId id="615" r:id="rId135"/>
    <p:sldId id="616" r:id="rId136"/>
    <p:sldId id="617" r:id="rId137"/>
    <p:sldId id="618" r:id="rId138"/>
    <p:sldId id="619" r:id="rId139"/>
    <p:sldId id="620" r:id="rId140"/>
    <p:sldId id="621" r:id="rId141"/>
    <p:sldId id="622" r:id="rId142"/>
    <p:sldId id="623" r:id="rId143"/>
    <p:sldId id="624" r:id="rId144"/>
    <p:sldId id="625" r:id="rId145"/>
    <p:sldId id="626" r:id="rId14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8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5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presProps" Target="presProp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viewProps" Target="viewProps.xml"/><Relationship Id="rId155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customXml" Target="../customXml/item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customXml" Target="../customXml/item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25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EC6D5E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72.xml"/><Relationship Id="rId18" Type="http://schemas.openxmlformats.org/officeDocument/2006/relationships/slide" Target="slide107.xml"/><Relationship Id="rId26" Type="http://schemas.openxmlformats.org/officeDocument/2006/relationships/slide" Target="slide126.xml"/><Relationship Id="rId3" Type="http://schemas.openxmlformats.org/officeDocument/2006/relationships/image" Target="../media/image1.png"/><Relationship Id="rId21" Type="http://schemas.openxmlformats.org/officeDocument/2006/relationships/slide" Target="slide112.xml"/><Relationship Id="rId7" Type="http://schemas.openxmlformats.org/officeDocument/2006/relationships/slide" Target="slide26.xml"/><Relationship Id="rId12" Type="http://schemas.openxmlformats.org/officeDocument/2006/relationships/slide" Target="slide62.xml"/><Relationship Id="rId17" Type="http://schemas.openxmlformats.org/officeDocument/2006/relationships/slide" Target="slide99.xml"/><Relationship Id="rId25" Type="http://schemas.openxmlformats.org/officeDocument/2006/relationships/slide" Target="slide125.xml"/><Relationship Id="rId2" Type="http://schemas.openxmlformats.org/officeDocument/2006/relationships/notesSlide" Target="../notesSlides/notesSlide1.xml"/><Relationship Id="rId16" Type="http://schemas.openxmlformats.org/officeDocument/2006/relationships/slide" Target="slide96.xml"/><Relationship Id="rId20" Type="http://schemas.openxmlformats.org/officeDocument/2006/relationships/slide" Target="slide110.xml"/><Relationship Id="rId29" Type="http://schemas.openxmlformats.org/officeDocument/2006/relationships/slide" Target="slide9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60.xml"/><Relationship Id="rId24" Type="http://schemas.openxmlformats.org/officeDocument/2006/relationships/slide" Target="slide117.xml"/><Relationship Id="rId5" Type="http://schemas.openxmlformats.org/officeDocument/2006/relationships/slide" Target="slide13.xml"/><Relationship Id="rId15" Type="http://schemas.openxmlformats.org/officeDocument/2006/relationships/slide" Target="slide95.xml"/><Relationship Id="rId23" Type="http://schemas.openxmlformats.org/officeDocument/2006/relationships/image" Target="../media/image3.png"/><Relationship Id="rId28" Type="http://schemas.openxmlformats.org/officeDocument/2006/relationships/image" Target="../media/image4.png"/><Relationship Id="rId10" Type="http://schemas.openxmlformats.org/officeDocument/2006/relationships/slide" Target="slide48.xml"/><Relationship Id="rId19" Type="http://schemas.openxmlformats.org/officeDocument/2006/relationships/slide" Target="slide108.xml"/><Relationship Id="rId4" Type="http://schemas.openxmlformats.org/officeDocument/2006/relationships/slide" Target="slide2.xml"/><Relationship Id="rId9" Type="http://schemas.openxmlformats.org/officeDocument/2006/relationships/slide" Target="slide37.xml"/><Relationship Id="rId14" Type="http://schemas.openxmlformats.org/officeDocument/2006/relationships/slide" Target="slide81.xml"/><Relationship Id="rId22" Type="http://schemas.openxmlformats.org/officeDocument/2006/relationships/image" Target="../media/image2.png"/><Relationship Id="rId27" Type="http://schemas.openxmlformats.org/officeDocument/2006/relationships/slide" Target="slide14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ã©ã¤ãªã³ã®ã¤ã©ã¹ã">
            <a:extLst>
              <a:ext uri="{FF2B5EF4-FFF2-40B4-BE49-F238E27FC236}">
                <a16:creationId xmlns:a16="http://schemas.microsoft.com/office/drawing/2014/main" id="{02AAEFBE-9EB9-4890-85A1-6558939CB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430" y="5778472"/>
            <a:ext cx="1101770" cy="106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784911" y="1378519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6558" y="235036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すいせんのラッパ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B404E-E477-4AC2-ADA4-372EBD0473C5}"/>
              </a:ext>
            </a:extLst>
          </p:cNvPr>
          <p:cNvSpPr txBox="1"/>
          <p:nvPr/>
        </p:nvSpPr>
        <p:spPr>
          <a:xfrm>
            <a:off x="-6558" y="272313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かん字をつかおう　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39D0971-1D5C-4EA0-84AC-E00198A39471}"/>
              </a:ext>
            </a:extLst>
          </p:cNvPr>
          <p:cNvSpPr txBox="1"/>
          <p:nvPr/>
        </p:nvSpPr>
        <p:spPr>
          <a:xfrm>
            <a:off x="-6558" y="308954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2CD7E0-3024-422D-B5BD-5E2EAF4C907C}"/>
              </a:ext>
            </a:extLst>
          </p:cNvPr>
          <p:cNvSpPr txBox="1"/>
          <p:nvPr/>
        </p:nvSpPr>
        <p:spPr>
          <a:xfrm>
            <a:off x="-6558" y="346231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国語じてんの使い方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76EC4A-AD29-48FE-B899-C5F791840D52}"/>
              </a:ext>
            </a:extLst>
          </p:cNvPr>
          <p:cNvSpPr txBox="1"/>
          <p:nvPr/>
        </p:nvSpPr>
        <p:spPr>
          <a:xfrm>
            <a:off x="-6558" y="382872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メモを取りながら話を聞こう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3D8D00-75D2-42DE-B9A7-FF3C528033B4}"/>
              </a:ext>
            </a:extLst>
          </p:cNvPr>
          <p:cNvSpPr txBox="1"/>
          <p:nvPr/>
        </p:nvSpPr>
        <p:spPr>
          <a:xfrm>
            <a:off x="-6558" y="418879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自然のかくし絵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A6D7174-CF44-4959-921E-5FFA7E051512}"/>
              </a:ext>
            </a:extLst>
          </p:cNvPr>
          <p:cNvSpPr txBox="1"/>
          <p:nvPr/>
        </p:nvSpPr>
        <p:spPr>
          <a:xfrm>
            <a:off x="-6558" y="455520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２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A16ED1-F036-4952-A3E1-FA3F98D0B92C}"/>
              </a:ext>
            </a:extLst>
          </p:cNvPr>
          <p:cNvSpPr txBox="1"/>
          <p:nvPr/>
        </p:nvSpPr>
        <p:spPr>
          <a:xfrm>
            <a:off x="-6558" y="492797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全体と中心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55C9992-A02D-4641-9E82-AAFBDA6F65EE}"/>
              </a:ext>
            </a:extLst>
          </p:cNvPr>
          <p:cNvSpPr txBox="1"/>
          <p:nvPr/>
        </p:nvSpPr>
        <p:spPr>
          <a:xfrm>
            <a:off x="-6558" y="529438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「わたし」の説明文を書こう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3FB053-4FDD-4BB5-A211-070A0FBB07BB}"/>
              </a:ext>
            </a:extLst>
          </p:cNvPr>
          <p:cNvSpPr txBox="1"/>
          <p:nvPr/>
        </p:nvSpPr>
        <p:spPr>
          <a:xfrm>
            <a:off x="-6558" y="5662818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漢字の表す意味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F0FF35-FBA5-4281-B5B5-777267B98237}"/>
              </a:ext>
            </a:extLst>
          </p:cNvPr>
          <p:cNvSpPr txBox="1"/>
          <p:nvPr/>
        </p:nvSpPr>
        <p:spPr>
          <a:xfrm>
            <a:off x="-6558" y="6049788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ワニおじいさんのたから物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72C2F7C-6C7E-47B9-9F46-E92BD861257B}"/>
              </a:ext>
            </a:extLst>
          </p:cNvPr>
          <p:cNvSpPr txBox="1"/>
          <p:nvPr/>
        </p:nvSpPr>
        <p:spPr>
          <a:xfrm>
            <a:off x="6102108" y="2273534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人物やものの様子を表す言葉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51E0C5-CCFD-40DF-9629-35B6F6A0F086}"/>
              </a:ext>
            </a:extLst>
          </p:cNvPr>
          <p:cNvSpPr txBox="1"/>
          <p:nvPr/>
        </p:nvSpPr>
        <p:spPr>
          <a:xfrm>
            <a:off x="6096000" y="264094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心が動いたことを詩で表そう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8A1E1B-01BA-47B0-A435-EF20F029B22D}"/>
              </a:ext>
            </a:extLst>
          </p:cNvPr>
          <p:cNvSpPr txBox="1"/>
          <p:nvPr/>
        </p:nvSpPr>
        <p:spPr>
          <a:xfrm>
            <a:off x="6102108" y="301531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「給食だより」を読みくらべよう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26D246-C70C-4365-9E07-0F9046DBB0D2}"/>
              </a:ext>
            </a:extLst>
          </p:cNvPr>
          <p:cNvSpPr txBox="1"/>
          <p:nvPr/>
        </p:nvSpPr>
        <p:spPr>
          <a:xfrm>
            <a:off x="6102108" y="3381725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夕日がせなかをおしてくる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DC0A949-124B-48C3-A21E-D2EC75FCF380}"/>
              </a:ext>
            </a:extLst>
          </p:cNvPr>
          <p:cNvSpPr txBox="1"/>
          <p:nvPr/>
        </p:nvSpPr>
        <p:spPr>
          <a:xfrm>
            <a:off x="6102108" y="374179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案内の手紙を書こう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C91E8F2-DEC3-4BBA-B29E-3377DF69FCAF}"/>
              </a:ext>
            </a:extLst>
          </p:cNvPr>
          <p:cNvSpPr txBox="1"/>
          <p:nvPr/>
        </p:nvSpPr>
        <p:spPr>
          <a:xfrm>
            <a:off x="6102108" y="4108205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慣用句を使おう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E0BB6E-915F-45EF-A174-884164CAC252}"/>
              </a:ext>
            </a:extLst>
          </p:cNvPr>
          <p:cNvSpPr txBox="1"/>
          <p:nvPr/>
        </p:nvSpPr>
        <p:spPr>
          <a:xfrm>
            <a:off x="6102108" y="448097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グループの合言葉を決めよう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4.bp.blogspot.com/-kJyN5GCFkbk/WFC9S78tXmI/AAAAAAABAYQ/6mFZXtlvmZ4pGFdp0YDb3l0CfX0NYwtCwCLcB/s800/dictionary4_kokugo2.png">
            <a:extLst>
              <a:ext uri="{FF2B5EF4-FFF2-40B4-BE49-F238E27FC236}">
                <a16:creationId xmlns:a16="http://schemas.microsoft.com/office/drawing/2014/main" id="{324596EC-8544-45E8-A4CD-51C538894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840" y="3080952"/>
            <a:ext cx="798948" cy="76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水仙のイラスト">
            <a:extLst>
              <a:ext uri="{FF2B5EF4-FFF2-40B4-BE49-F238E27FC236}">
                <a16:creationId xmlns:a16="http://schemas.microsoft.com/office/drawing/2014/main" id="{7103ADDE-CDD0-45B7-96A1-2732027AD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071" y="2047178"/>
            <a:ext cx="888097" cy="145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75EA7E-26AF-2033-87B4-2E9A2937DD75}"/>
              </a:ext>
            </a:extLst>
          </p:cNvPr>
          <p:cNvSpPr txBox="1"/>
          <p:nvPr/>
        </p:nvSpPr>
        <p:spPr>
          <a:xfrm>
            <a:off x="6102108" y="4847385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漢字を使おう　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8CF4F5-0021-42E2-7839-6E859067555C}"/>
              </a:ext>
            </a:extLst>
          </p:cNvPr>
          <p:cNvSpPr txBox="1"/>
          <p:nvPr/>
        </p:nvSpPr>
        <p:spPr>
          <a:xfrm>
            <a:off x="6102108" y="522015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5" action="ppaction://hlinksldjump"/>
              </a:rPr>
              <a:t>主語とじゅつ語、つながってる？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27B82D-C394-909B-5E7D-AA20414DB62E}"/>
              </a:ext>
            </a:extLst>
          </p:cNvPr>
          <p:cNvSpPr txBox="1"/>
          <p:nvPr/>
        </p:nvSpPr>
        <p:spPr>
          <a:xfrm>
            <a:off x="6096000" y="558496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6" action="ppaction://hlinksldjump"/>
              </a:rPr>
              <a:t>サーカスのライオン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5931CBD-8905-2354-AF39-BC4C8C3E4647}"/>
              </a:ext>
            </a:extLst>
          </p:cNvPr>
          <p:cNvSpPr txBox="1"/>
          <p:nvPr/>
        </p:nvSpPr>
        <p:spPr>
          <a:xfrm>
            <a:off x="6096000" y="595339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7" action="ppaction://hlinksldjump"/>
              </a:rPr>
              <a:t>漢字を使おう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AA3D7A92-5C39-0A25-282D-63801313E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9461">
            <a:off x="4122380" y="5955540"/>
            <a:ext cx="1720850" cy="706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E7C57D9-C71F-51B8-99E3-5F7A3E8D647E}"/>
              </a:ext>
            </a:extLst>
          </p:cNvPr>
          <p:cNvSpPr txBox="1"/>
          <p:nvPr/>
        </p:nvSpPr>
        <p:spPr>
          <a:xfrm>
            <a:off x="0" y="642288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9" action="ppaction://hlinksldjump"/>
              </a:rPr>
              <a:t>漢字を使おう　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D0082E-BE9B-4981-E5FC-C037B02D79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11A91F-B333-A5C9-FEC9-3866F64F91D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35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338AD4-2563-4620-6680-1DE2F88870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37FFD7-00D4-A0AB-41F0-FF51C780EA57}"/>
              </a:ext>
            </a:extLst>
          </p:cNvPr>
          <p:cNvSpPr txBox="1"/>
          <p:nvPr/>
        </p:nvSpPr>
        <p:spPr>
          <a:xfrm>
            <a:off x="6557259" y="1592581"/>
            <a:ext cx="1292662" cy="215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</p:spTree>
    <p:extLst>
      <p:ext uri="{BB962C8B-B14F-4D97-AF65-F5344CB8AC3E}">
        <p14:creationId xmlns:p14="http://schemas.microsoft.com/office/powerpoint/2010/main" val="286662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AE3733-6226-78AE-DBCE-D1558B8B32A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2D7FA6-8440-8D7A-317A-5090464E85C5}"/>
              </a:ext>
            </a:extLst>
          </p:cNvPr>
          <p:cNvSpPr txBox="1"/>
          <p:nvPr/>
        </p:nvSpPr>
        <p:spPr>
          <a:xfrm>
            <a:off x="6563609" y="1783081"/>
            <a:ext cx="1292662" cy="513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　ぎょう</a:t>
            </a:r>
          </a:p>
        </p:txBody>
      </p:sp>
    </p:spTree>
    <p:extLst>
      <p:ext uri="{BB962C8B-B14F-4D97-AF65-F5344CB8AC3E}">
        <p14:creationId xmlns:p14="http://schemas.microsoft.com/office/powerpoint/2010/main" val="265678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39D78D-AFE9-2B79-57C7-306FB6C47D2E}"/>
              </a:ext>
            </a:extLst>
          </p:cNvPr>
          <p:cNvSpPr txBox="1"/>
          <p:nvPr/>
        </p:nvSpPr>
        <p:spPr>
          <a:xfrm>
            <a:off x="7119233" y="3140809"/>
            <a:ext cx="1292662" cy="11721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7DB2B3-49AA-BFF3-255E-C131615D7201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</a:p>
        </p:txBody>
      </p:sp>
    </p:spTree>
    <p:extLst>
      <p:ext uri="{BB962C8B-B14F-4D97-AF65-F5344CB8AC3E}">
        <p14:creationId xmlns:p14="http://schemas.microsoft.com/office/powerpoint/2010/main" val="42902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7F218-B1DB-B04A-01C1-8BA7E0D4447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EF245A-9039-6BD7-9831-7C7F3942A35B}"/>
              </a:ext>
            </a:extLst>
          </p:cNvPr>
          <p:cNvSpPr txBox="1"/>
          <p:nvPr/>
        </p:nvSpPr>
        <p:spPr>
          <a:xfrm>
            <a:off x="6580119" y="1121488"/>
            <a:ext cx="1292662" cy="2903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</p:spTree>
    <p:extLst>
      <p:ext uri="{BB962C8B-B14F-4D97-AF65-F5344CB8AC3E}">
        <p14:creationId xmlns:p14="http://schemas.microsoft.com/office/powerpoint/2010/main" val="6296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34B869-765D-A98E-CB1F-4A5BAF6E70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B40758-0DC7-1F20-5640-36718D6EEDCC}"/>
              </a:ext>
            </a:extLst>
          </p:cNvPr>
          <p:cNvSpPr txBox="1"/>
          <p:nvPr/>
        </p:nvSpPr>
        <p:spPr>
          <a:xfrm>
            <a:off x="6563609" y="1783081"/>
            <a:ext cx="1292662" cy="513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か</a:t>
            </a:r>
          </a:p>
        </p:txBody>
      </p:sp>
    </p:spTree>
    <p:extLst>
      <p:ext uri="{BB962C8B-B14F-4D97-AF65-F5344CB8AC3E}">
        <p14:creationId xmlns:p14="http://schemas.microsoft.com/office/powerpoint/2010/main" val="315993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E1B17E-137D-ED3F-9860-1A5BF3EF151C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902345-BCF8-EEAD-9D28-E735F793EA36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けん命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77807F-1FB8-FAFB-9B4B-4AB04AE8E362}"/>
              </a:ext>
            </a:extLst>
          </p:cNvPr>
          <p:cNvSpPr txBox="1"/>
          <p:nvPr/>
        </p:nvSpPr>
        <p:spPr>
          <a:xfrm>
            <a:off x="5499562" y="5266432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5FE082-C35D-9D24-9211-E13B759139C3}"/>
              </a:ext>
            </a:extLst>
          </p:cNvPr>
          <p:cNvSpPr txBox="1"/>
          <p:nvPr/>
        </p:nvSpPr>
        <p:spPr>
          <a:xfrm>
            <a:off x="7747035" y="1143698"/>
            <a:ext cx="923330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3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9A92DB-9895-3571-155B-2E8EDA0920A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写しん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D5398E-0590-47D7-BD36-EB7D74EF75DE}"/>
              </a:ext>
            </a:extLst>
          </p:cNvPr>
          <p:cNvSpPr txBox="1"/>
          <p:nvPr/>
        </p:nvSpPr>
        <p:spPr>
          <a:xfrm>
            <a:off x="6393881" y="105933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</p:spTree>
    <p:extLst>
      <p:ext uri="{BB962C8B-B14F-4D97-AF65-F5344CB8AC3E}">
        <p14:creationId xmlns:p14="http://schemas.microsoft.com/office/powerpoint/2010/main" val="421972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DEF74-F2FF-FAC5-AEB2-496616A60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夕日がせなかをおしてくる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2B41090-9746-B136-A9C3-AC729D8A7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87EB22-5028-B380-4565-3713FA4DACB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太よう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BF6163-8463-8A3C-F877-5D359F47270E}"/>
              </a:ext>
            </a:extLst>
          </p:cNvPr>
          <p:cNvSpPr txBox="1"/>
          <p:nvPr/>
        </p:nvSpPr>
        <p:spPr>
          <a:xfrm>
            <a:off x="6393881" y="105933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</p:spTree>
    <p:extLst>
      <p:ext uri="{BB962C8B-B14F-4D97-AF65-F5344CB8AC3E}">
        <p14:creationId xmlns:p14="http://schemas.microsoft.com/office/powerpoint/2010/main" val="285734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69D95-3FC0-8CD0-B715-7D785DF4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案内の手紙を書こう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B5741-884F-E19C-4DF3-9125306D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E8ACC9-67BC-9209-3172-17A565F771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合そう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B53DC-7EA5-AFA2-AE2E-C116E59240AB}"/>
              </a:ext>
            </a:extLst>
          </p:cNvPr>
          <p:cNvSpPr txBox="1"/>
          <p:nvPr/>
        </p:nvSpPr>
        <p:spPr>
          <a:xfrm>
            <a:off x="6393881" y="105933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</p:spTree>
    <p:extLst>
      <p:ext uri="{BB962C8B-B14F-4D97-AF65-F5344CB8AC3E}">
        <p14:creationId xmlns:p14="http://schemas.microsoft.com/office/powerpoint/2010/main" val="38266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69D95-3FC0-8CD0-B715-7D785DF4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案内の手紙を書こう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B5741-884F-E19C-4DF3-9125306D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38C228-5CDB-3349-FD00-63696884E3B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14D22C-4B90-F425-F142-8A98015DB123}"/>
              </a:ext>
            </a:extLst>
          </p:cNvPr>
          <p:cNvSpPr txBox="1"/>
          <p:nvPr/>
        </p:nvSpPr>
        <p:spPr>
          <a:xfrm>
            <a:off x="6618219" y="1525348"/>
            <a:ext cx="1292662" cy="1995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10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0454F-7EBC-75F7-F70F-F16D5A651FE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34B32B-165C-CB3E-483E-058F6386B7A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66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8F113-687F-CA4D-B0BD-BEBAF7F2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慣用句を使おう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5FF2C9-9024-6CFD-6B7F-4688C6FC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74D190-3DA7-B9C5-DAA3-EE4E7A84BA9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B0B50F-B86E-8CF4-3AEE-2F4ED556C8FC}"/>
              </a:ext>
            </a:extLst>
          </p:cNvPr>
          <p:cNvSpPr txBox="1"/>
          <p:nvPr/>
        </p:nvSpPr>
        <p:spPr>
          <a:xfrm>
            <a:off x="6702039" y="1601548"/>
            <a:ext cx="1292662" cy="20636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たす</a:t>
            </a:r>
          </a:p>
        </p:txBody>
      </p:sp>
    </p:spTree>
    <p:extLst>
      <p:ext uri="{BB962C8B-B14F-4D97-AF65-F5344CB8AC3E}">
        <p14:creationId xmlns:p14="http://schemas.microsoft.com/office/powerpoint/2010/main" val="115189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8F113-687F-CA4D-B0BD-BEBAF7F2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慣用句を使おう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5FF2C9-9024-6CFD-6B7F-4688C6FC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950616-27BA-B69C-F322-C4195E5D114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落とす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2F05BE-10E1-51FB-978D-CFF8F847971F}"/>
              </a:ext>
            </a:extLst>
          </p:cNvPr>
          <p:cNvSpPr txBox="1"/>
          <p:nvPr/>
        </p:nvSpPr>
        <p:spPr>
          <a:xfrm>
            <a:off x="6401501" y="14555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41527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4F8F77-AB64-0476-E06F-E33D09433A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927EC9-C3B9-F06A-AE32-1A87A9EA50CE}"/>
              </a:ext>
            </a:extLst>
          </p:cNvPr>
          <p:cNvSpPr txBox="1"/>
          <p:nvPr/>
        </p:nvSpPr>
        <p:spPr>
          <a:xfrm>
            <a:off x="6702039" y="1601548"/>
            <a:ext cx="1292662" cy="20636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</a:p>
        </p:txBody>
      </p:sp>
    </p:spTree>
    <p:extLst>
      <p:ext uri="{BB962C8B-B14F-4D97-AF65-F5344CB8AC3E}">
        <p14:creationId xmlns:p14="http://schemas.microsoft.com/office/powerpoint/2010/main" val="266751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0192DD-6469-D205-E272-7393CAC5EC3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役わり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55C88-9BED-690E-2BF5-F3413CF427DA}"/>
              </a:ext>
            </a:extLst>
          </p:cNvPr>
          <p:cNvSpPr txBox="1"/>
          <p:nvPr/>
        </p:nvSpPr>
        <p:spPr>
          <a:xfrm>
            <a:off x="6393881" y="105933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</a:p>
        </p:txBody>
      </p:sp>
    </p:spTree>
    <p:extLst>
      <p:ext uri="{BB962C8B-B14F-4D97-AF65-F5344CB8AC3E}">
        <p14:creationId xmlns:p14="http://schemas.microsoft.com/office/powerpoint/2010/main" val="3495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0635CE-F44C-BD53-FFB8-A24470E3C2C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2894C3-9CDF-9441-B1AF-629F49EF1B4A}"/>
              </a:ext>
            </a:extLst>
          </p:cNvPr>
          <p:cNvSpPr txBox="1"/>
          <p:nvPr/>
        </p:nvSpPr>
        <p:spPr>
          <a:xfrm>
            <a:off x="6409121" y="134889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371385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A7BDC-260E-4607-F0EB-30F7E9EF2C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82E675-2C23-E1AD-BB69-5D80BDB65399}"/>
              </a:ext>
            </a:extLst>
          </p:cNvPr>
          <p:cNvSpPr txBox="1"/>
          <p:nvPr/>
        </p:nvSpPr>
        <p:spPr>
          <a:xfrm>
            <a:off x="6717279" y="1936828"/>
            <a:ext cx="1292662" cy="1240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10774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1D1BF5-F379-BF12-35F6-8D318470089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区切り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542C3D-92C3-50AB-067F-195B2920CD76}"/>
              </a:ext>
            </a:extLst>
          </p:cNvPr>
          <p:cNvSpPr txBox="1"/>
          <p:nvPr/>
        </p:nvSpPr>
        <p:spPr>
          <a:xfrm>
            <a:off x="6439601" y="1318419"/>
            <a:ext cx="1200329" cy="3054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 ぎ</a:t>
            </a:r>
          </a:p>
        </p:txBody>
      </p:sp>
    </p:spTree>
    <p:extLst>
      <p:ext uri="{BB962C8B-B14F-4D97-AF65-F5344CB8AC3E}">
        <p14:creationId xmlns:p14="http://schemas.microsoft.com/office/powerpoint/2010/main" val="424067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6987C3-BEDD-4A01-0EEE-1E1FB15F3E45}"/>
              </a:ext>
            </a:extLst>
          </p:cNvPr>
          <p:cNvSpPr txBox="1"/>
          <p:nvPr/>
        </p:nvSpPr>
        <p:spPr>
          <a:xfrm>
            <a:off x="6010102" y="1227177"/>
            <a:ext cx="2323713" cy="38330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市区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9AE464-608E-A6EA-EA22-F7A6995F2BCC}"/>
              </a:ext>
            </a:extLst>
          </p:cNvPr>
          <p:cNvSpPr txBox="1"/>
          <p:nvPr/>
        </p:nvSpPr>
        <p:spPr>
          <a:xfrm>
            <a:off x="7955834" y="1916728"/>
            <a:ext cx="923330" cy="224676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CF55E2-9E26-6858-75F2-54165AD16BC6}"/>
              </a:ext>
            </a:extLst>
          </p:cNvPr>
          <p:cNvSpPr txBox="1"/>
          <p:nvPr/>
        </p:nvSpPr>
        <p:spPr>
          <a:xfrm>
            <a:off x="3141040" y="2645133"/>
            <a:ext cx="2323713" cy="370723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町村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460CB3-8ECB-62EE-8DE7-43589BD7D8B9}"/>
              </a:ext>
            </a:extLst>
          </p:cNvPr>
          <p:cNvSpPr txBox="1"/>
          <p:nvPr/>
        </p:nvSpPr>
        <p:spPr>
          <a:xfrm>
            <a:off x="5086772" y="2650748"/>
            <a:ext cx="923330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そん</a:t>
            </a:r>
          </a:p>
        </p:txBody>
      </p:sp>
    </p:spTree>
    <p:extLst>
      <p:ext uri="{BB962C8B-B14F-4D97-AF65-F5344CB8AC3E}">
        <p14:creationId xmlns:p14="http://schemas.microsoft.com/office/powerpoint/2010/main" val="39978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1D52FB-55E1-870D-3EB9-5A10044EB8E0}"/>
              </a:ext>
            </a:extLst>
          </p:cNvPr>
          <p:cNvSpPr txBox="1"/>
          <p:nvPr/>
        </p:nvSpPr>
        <p:spPr>
          <a:xfrm>
            <a:off x="7088753" y="2056471"/>
            <a:ext cx="1292662" cy="3069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5073ED-7DBB-8E96-D871-63FFB9A40E33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丁</a:t>
            </a:r>
          </a:p>
        </p:txBody>
      </p:sp>
    </p:spTree>
    <p:extLst>
      <p:ext uri="{BB962C8B-B14F-4D97-AF65-F5344CB8AC3E}">
        <p14:creationId xmlns:p14="http://schemas.microsoft.com/office/powerpoint/2010/main" val="29156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E63C36-FE0D-5AAB-5429-3B42304645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屋根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3C7D3E-D39F-C086-9015-9A84E87CAED0}"/>
              </a:ext>
            </a:extLst>
          </p:cNvPr>
          <p:cNvSpPr txBox="1"/>
          <p:nvPr/>
        </p:nvSpPr>
        <p:spPr>
          <a:xfrm>
            <a:off x="6578849" y="2082957"/>
            <a:ext cx="1292662" cy="3883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ね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44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89610E-4B13-1F8D-A0C9-CFA365F65205}"/>
              </a:ext>
            </a:extLst>
          </p:cNvPr>
          <p:cNvSpPr txBox="1"/>
          <p:nvPr/>
        </p:nvSpPr>
        <p:spPr>
          <a:xfrm>
            <a:off x="6821458" y="209509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  かた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8F4CDD-7981-150E-D652-438EBA3DBF8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仕方</a:t>
            </a:r>
          </a:p>
        </p:txBody>
      </p:sp>
    </p:spTree>
    <p:extLst>
      <p:ext uri="{BB962C8B-B14F-4D97-AF65-F5344CB8AC3E}">
        <p14:creationId xmlns:p14="http://schemas.microsoft.com/office/powerpoint/2010/main" val="178061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EDEB39-2899-A118-86AE-01EFCA133F8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AD6E03-ED19-F1FD-CD41-13E422C3E63E}"/>
              </a:ext>
            </a:extLst>
          </p:cNvPr>
          <p:cNvSpPr txBox="1"/>
          <p:nvPr/>
        </p:nvSpPr>
        <p:spPr>
          <a:xfrm>
            <a:off x="6409121" y="134889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241995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7B0F1F-8FA7-2357-D13E-1BD4096AE5D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E5303E-74FD-5F0A-D1FD-7A2F7DD50EAE}"/>
              </a:ext>
            </a:extLst>
          </p:cNvPr>
          <p:cNvSpPr txBox="1"/>
          <p:nvPr/>
        </p:nvSpPr>
        <p:spPr>
          <a:xfrm>
            <a:off x="6594089" y="1440180"/>
            <a:ext cx="129266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きゅう</a:t>
            </a:r>
          </a:p>
        </p:txBody>
      </p:sp>
    </p:spTree>
    <p:extLst>
      <p:ext uri="{BB962C8B-B14F-4D97-AF65-F5344CB8AC3E}">
        <p14:creationId xmlns:p14="http://schemas.microsoft.com/office/powerpoint/2010/main" val="363386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3C0A5C-B7C3-9C9B-D78A-CC33FCB16D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0DF981-82FD-D89E-6C5F-CACFAFBF575E}"/>
              </a:ext>
            </a:extLst>
          </p:cNvPr>
          <p:cNvSpPr txBox="1"/>
          <p:nvPr/>
        </p:nvSpPr>
        <p:spPr>
          <a:xfrm>
            <a:off x="6717279" y="1936828"/>
            <a:ext cx="1292662" cy="1240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5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6366A3-8EC6-B127-99BE-C7FFA3F0F51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FA26A4-FEFD-887C-C636-1FA2D9A11171}"/>
              </a:ext>
            </a:extLst>
          </p:cNvPr>
          <p:cNvSpPr txBox="1"/>
          <p:nvPr/>
        </p:nvSpPr>
        <p:spPr>
          <a:xfrm>
            <a:off x="6609329" y="1988820"/>
            <a:ext cx="1292662" cy="4343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   しゃ</a:t>
            </a:r>
          </a:p>
        </p:txBody>
      </p:sp>
    </p:spTree>
    <p:extLst>
      <p:ext uri="{BB962C8B-B14F-4D97-AF65-F5344CB8AC3E}">
        <p14:creationId xmlns:p14="http://schemas.microsoft.com/office/powerpoint/2010/main" val="290235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DC82F2-53D5-22AD-FCDF-B1871C6F3B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E82004-4B25-5CBC-4B8E-0183B9AB165A}"/>
              </a:ext>
            </a:extLst>
          </p:cNvPr>
          <p:cNvSpPr txBox="1"/>
          <p:nvPr/>
        </p:nvSpPr>
        <p:spPr>
          <a:xfrm>
            <a:off x="6609329" y="1988820"/>
            <a:ext cx="1292662" cy="4343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わ</a:t>
            </a:r>
          </a:p>
        </p:txBody>
      </p:sp>
    </p:spTree>
    <p:extLst>
      <p:ext uri="{BB962C8B-B14F-4D97-AF65-F5344CB8AC3E}">
        <p14:creationId xmlns:p14="http://schemas.microsoft.com/office/powerpoint/2010/main" val="347641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B35A5-686D-7AAB-9427-AFC9889F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主語とじゅつ語、つながってる？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751C34-B833-D64E-7474-9C84A412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AAC223-93E7-6183-1086-67541726C0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F29D50-4C17-561C-74DA-ADC389B5654C}"/>
              </a:ext>
            </a:extLst>
          </p:cNvPr>
          <p:cNvSpPr txBox="1"/>
          <p:nvPr/>
        </p:nvSpPr>
        <p:spPr>
          <a:xfrm>
            <a:off x="6616949" y="1853008"/>
            <a:ext cx="1292662" cy="4343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ご</a:t>
            </a:r>
          </a:p>
        </p:txBody>
      </p:sp>
    </p:spTree>
    <p:extLst>
      <p:ext uri="{BB962C8B-B14F-4D97-AF65-F5344CB8AC3E}">
        <p14:creationId xmlns:p14="http://schemas.microsoft.com/office/powerpoint/2010/main" val="99387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B4F778-EC7A-9863-1173-2090B0DF4EE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お化け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4CC875-69F7-C39C-D7EA-F9331E4BB78F}"/>
              </a:ext>
            </a:extLst>
          </p:cNvPr>
          <p:cNvSpPr txBox="1"/>
          <p:nvPr/>
        </p:nvSpPr>
        <p:spPr>
          <a:xfrm>
            <a:off x="6470081" y="32843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</p:spTree>
    <p:extLst>
      <p:ext uri="{BB962C8B-B14F-4D97-AF65-F5344CB8AC3E}">
        <p14:creationId xmlns:p14="http://schemas.microsoft.com/office/powerpoint/2010/main" val="401158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C2FCA5-E73D-0EDE-2569-5E3555A1417B}"/>
              </a:ext>
            </a:extLst>
          </p:cNvPr>
          <p:cNvSpPr txBox="1"/>
          <p:nvPr/>
        </p:nvSpPr>
        <p:spPr>
          <a:xfrm>
            <a:off x="7126853" y="2577292"/>
            <a:ext cx="1292662" cy="20278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BF2A6-2A2A-1E5C-988A-A0CD1AF7BA33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05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59EF1A-76A6-3FE3-00E4-B6D807D7AF3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真ん中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155A2B-31AF-7627-63C6-927418D218D5}"/>
              </a:ext>
            </a:extLst>
          </p:cNvPr>
          <p:cNvSpPr txBox="1"/>
          <p:nvPr/>
        </p:nvSpPr>
        <p:spPr>
          <a:xfrm>
            <a:off x="6454841" y="124983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D3BA7B-4BCF-9318-2EC9-E0972F229977}"/>
              </a:ext>
            </a:extLst>
          </p:cNvPr>
          <p:cNvSpPr txBox="1"/>
          <p:nvPr/>
        </p:nvSpPr>
        <p:spPr>
          <a:xfrm>
            <a:off x="6454841" y="49379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</p:spTree>
    <p:extLst>
      <p:ext uri="{BB962C8B-B14F-4D97-AF65-F5344CB8AC3E}">
        <p14:creationId xmlns:p14="http://schemas.microsoft.com/office/powerpoint/2010/main" val="304647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904DE8-57A8-D126-60E9-46743D39BD4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E038C-A5B7-55A6-CBC0-7BE34C8B868A}"/>
              </a:ext>
            </a:extLst>
          </p:cNvPr>
          <p:cNvSpPr txBox="1"/>
          <p:nvPr/>
        </p:nvSpPr>
        <p:spPr>
          <a:xfrm>
            <a:off x="6587739" y="1510108"/>
            <a:ext cx="1292662" cy="23151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89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84195A-22CB-CF89-34BF-6B061B3BB3F8}"/>
              </a:ext>
            </a:extLst>
          </p:cNvPr>
          <p:cNvSpPr txBox="1"/>
          <p:nvPr/>
        </p:nvSpPr>
        <p:spPr>
          <a:xfrm>
            <a:off x="6828321" y="136520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ちょう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E18BAF-8F89-345D-D532-EE9627CFFEF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</a:p>
        </p:txBody>
      </p:sp>
    </p:spTree>
    <p:extLst>
      <p:ext uri="{BB962C8B-B14F-4D97-AF65-F5344CB8AC3E}">
        <p14:creationId xmlns:p14="http://schemas.microsoft.com/office/powerpoint/2010/main" val="60681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6727D7-456D-DFB3-6490-1D3B4E3E49BF}"/>
              </a:ext>
            </a:extLst>
          </p:cNvPr>
          <p:cNvSpPr txBox="1"/>
          <p:nvPr/>
        </p:nvSpPr>
        <p:spPr>
          <a:xfrm>
            <a:off x="7050653" y="2218789"/>
            <a:ext cx="1292662" cy="31758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565C59-FEB0-4EFF-8FB1-8583CCAFA774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客</a:t>
            </a:r>
          </a:p>
        </p:txBody>
      </p:sp>
    </p:spTree>
    <p:extLst>
      <p:ext uri="{BB962C8B-B14F-4D97-AF65-F5344CB8AC3E}">
        <p14:creationId xmlns:p14="http://schemas.microsoft.com/office/powerpoint/2010/main" val="12209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4FC50B-80FE-CBA7-F136-0D7D84E000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D78754-AEE1-D53E-F0DF-778556C5822B}"/>
              </a:ext>
            </a:extLst>
          </p:cNvPr>
          <p:cNvSpPr txBox="1"/>
          <p:nvPr/>
        </p:nvSpPr>
        <p:spPr>
          <a:xfrm>
            <a:off x="6602979" y="1990168"/>
            <a:ext cx="1292662" cy="14388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352100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8997AA-950A-637F-DD60-3C667AF6C8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A58A7A-83CD-B00D-1206-92C61795EBBE}"/>
              </a:ext>
            </a:extLst>
          </p:cNvPr>
          <p:cNvSpPr txBox="1"/>
          <p:nvPr/>
        </p:nvSpPr>
        <p:spPr>
          <a:xfrm>
            <a:off x="6587739" y="1508760"/>
            <a:ext cx="1292662" cy="2080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320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3560F4-7091-D624-4913-7306B2BD8C5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9118FE-B4A7-D402-73D3-EF31DC35122E}"/>
              </a:ext>
            </a:extLst>
          </p:cNvPr>
          <p:cNvSpPr txBox="1"/>
          <p:nvPr/>
        </p:nvSpPr>
        <p:spPr>
          <a:xfrm>
            <a:off x="6624569" y="1008538"/>
            <a:ext cx="1292662" cy="54989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いん</a:t>
            </a:r>
          </a:p>
        </p:txBody>
      </p:sp>
    </p:spTree>
    <p:extLst>
      <p:ext uri="{BB962C8B-B14F-4D97-AF65-F5344CB8AC3E}">
        <p14:creationId xmlns:p14="http://schemas.microsoft.com/office/powerpoint/2010/main" val="35790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31DA74-B943-0E45-9AED-5C3AB55E8259}"/>
              </a:ext>
            </a:extLst>
          </p:cNvPr>
          <p:cNvSpPr txBox="1"/>
          <p:nvPr/>
        </p:nvSpPr>
        <p:spPr>
          <a:xfrm>
            <a:off x="7096373" y="2554069"/>
            <a:ext cx="1292662" cy="23303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7C978B-105C-CD6F-C4FB-F3D3CF9ADF94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</a:t>
            </a:r>
          </a:p>
        </p:txBody>
      </p:sp>
    </p:spTree>
    <p:extLst>
      <p:ext uri="{BB962C8B-B14F-4D97-AF65-F5344CB8AC3E}">
        <p14:creationId xmlns:p14="http://schemas.microsoft.com/office/powerpoint/2010/main" val="24168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554700-835A-19DF-CB5D-89FA310674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75CAFE-DAEE-0E5C-1678-70A4B22166F7}"/>
              </a:ext>
            </a:extLst>
          </p:cNvPr>
          <p:cNvSpPr txBox="1"/>
          <p:nvPr/>
        </p:nvSpPr>
        <p:spPr>
          <a:xfrm>
            <a:off x="6624569" y="1991518"/>
            <a:ext cx="1292662" cy="44931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   がわ</a:t>
            </a:r>
          </a:p>
        </p:txBody>
      </p:sp>
    </p:spTree>
    <p:extLst>
      <p:ext uri="{BB962C8B-B14F-4D97-AF65-F5344CB8AC3E}">
        <p14:creationId xmlns:p14="http://schemas.microsoft.com/office/powerpoint/2010/main" val="369986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C8AECA-0518-9E1F-ACA6-5817A433EA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18B283-EE1D-107A-3A09-C8BE52E38A3C}"/>
              </a:ext>
            </a:extLst>
          </p:cNvPr>
          <p:cNvSpPr txBox="1"/>
          <p:nvPr/>
        </p:nvSpPr>
        <p:spPr>
          <a:xfrm>
            <a:off x="6716009" y="2653782"/>
            <a:ext cx="1292662" cy="20934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D4BB062-C315-E820-1732-8D24179B744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3698512-E856-4B7C-3830-054C3B968FA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9CE8919-3BF7-174D-2B87-7F01A0D1CEA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322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289FE3-D63D-1287-F455-582B3667749E}"/>
              </a:ext>
            </a:extLst>
          </p:cNvPr>
          <p:cNvSpPr txBox="1"/>
          <p:nvPr/>
        </p:nvSpPr>
        <p:spPr>
          <a:xfrm>
            <a:off x="6010102" y="1227177"/>
            <a:ext cx="2323713" cy="38330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94F06D-0DE8-8E9C-ED27-BED04B6B866D}"/>
              </a:ext>
            </a:extLst>
          </p:cNvPr>
          <p:cNvSpPr txBox="1"/>
          <p:nvPr/>
        </p:nvSpPr>
        <p:spPr>
          <a:xfrm>
            <a:off x="7955834" y="1916728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313B30-1FF9-BAF3-304E-CC78ED515413}"/>
              </a:ext>
            </a:extLst>
          </p:cNvPr>
          <p:cNvSpPr txBox="1"/>
          <p:nvPr/>
        </p:nvSpPr>
        <p:spPr>
          <a:xfrm>
            <a:off x="3141040" y="2645133"/>
            <a:ext cx="2323713" cy="370723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752BE0-86BA-7701-9B60-7632157AF786}"/>
              </a:ext>
            </a:extLst>
          </p:cNvPr>
          <p:cNvSpPr txBox="1"/>
          <p:nvPr/>
        </p:nvSpPr>
        <p:spPr>
          <a:xfrm>
            <a:off x="5003088" y="3245108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130659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ED9EF6-B48A-BBC4-63DB-50F81AF808C7}"/>
              </a:ext>
            </a:extLst>
          </p:cNvPr>
          <p:cNvSpPr txBox="1"/>
          <p:nvPr/>
        </p:nvSpPr>
        <p:spPr>
          <a:xfrm>
            <a:off x="5982254" y="792837"/>
            <a:ext cx="2323713" cy="547842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消ぼう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1726FE-3FC8-2764-33F6-2A5F25BA9582}"/>
              </a:ext>
            </a:extLst>
          </p:cNvPr>
          <p:cNvSpPr txBox="1"/>
          <p:nvPr/>
        </p:nvSpPr>
        <p:spPr>
          <a:xfrm>
            <a:off x="8057526" y="792837"/>
            <a:ext cx="923330" cy="21793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DB170E-9368-411F-AD6A-15BBB199ED7A}"/>
              </a:ext>
            </a:extLst>
          </p:cNvPr>
          <p:cNvSpPr txBox="1"/>
          <p:nvPr/>
        </p:nvSpPr>
        <p:spPr>
          <a:xfrm>
            <a:off x="3321842" y="4908273"/>
            <a:ext cx="2323713" cy="201068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6FB9CA-E63A-4F1C-24F6-A6AAD70C368C}"/>
              </a:ext>
            </a:extLst>
          </p:cNvPr>
          <p:cNvSpPr txBox="1"/>
          <p:nvPr/>
        </p:nvSpPr>
        <p:spPr>
          <a:xfrm>
            <a:off x="5315372" y="525189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822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47D52D-E008-68F0-87D8-C2BEE9FEEC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56C97F-3502-E073-5729-5BA1E7E30F36}"/>
              </a:ext>
            </a:extLst>
          </p:cNvPr>
          <p:cNvSpPr txBox="1"/>
          <p:nvPr/>
        </p:nvSpPr>
        <p:spPr>
          <a:xfrm>
            <a:off x="6624569" y="2082958"/>
            <a:ext cx="1292662" cy="44751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   もつ</a:t>
            </a:r>
          </a:p>
        </p:txBody>
      </p:sp>
    </p:spTree>
    <p:extLst>
      <p:ext uri="{BB962C8B-B14F-4D97-AF65-F5344CB8AC3E}">
        <p14:creationId xmlns:p14="http://schemas.microsoft.com/office/powerpoint/2010/main" val="362180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D90186-6D3B-A2DF-1315-A294776C4507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766508-B4DA-6F6D-3089-7E525EAFAA2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</a:p>
        </p:txBody>
      </p:sp>
    </p:spTree>
    <p:extLst>
      <p:ext uri="{BB962C8B-B14F-4D97-AF65-F5344CB8AC3E}">
        <p14:creationId xmlns:p14="http://schemas.microsoft.com/office/powerpoint/2010/main" val="282640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B3BF3C-0E4A-4602-7FCC-AE8859BDE7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5C43DF-E5BF-8B3F-535A-93FAC4121A00}"/>
              </a:ext>
            </a:extLst>
          </p:cNvPr>
          <p:cNvSpPr txBox="1"/>
          <p:nvPr/>
        </p:nvSpPr>
        <p:spPr>
          <a:xfrm>
            <a:off x="6587739" y="1508760"/>
            <a:ext cx="1292662" cy="2080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はこ</a:t>
            </a:r>
          </a:p>
        </p:txBody>
      </p:sp>
    </p:spTree>
    <p:extLst>
      <p:ext uri="{BB962C8B-B14F-4D97-AF65-F5344CB8AC3E}">
        <p14:creationId xmlns:p14="http://schemas.microsoft.com/office/powerpoint/2010/main" val="35499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B8D9C4-3124-565E-2179-87D8ED295FA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270521-0211-4F40-CBDC-48B07D5B98A4}"/>
              </a:ext>
            </a:extLst>
          </p:cNvPr>
          <p:cNvSpPr txBox="1"/>
          <p:nvPr/>
        </p:nvSpPr>
        <p:spPr>
          <a:xfrm>
            <a:off x="6637721" y="266715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まっか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D9A93B2-9BE9-D82C-D95F-903EB0894115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04E9CFD7-F7E9-FC12-49A7-00FA059DB91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9391FCE-E401-F516-2776-1686FA9126E9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444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0ABF30-9E70-40A3-146D-5876312FF0B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8B036C-5022-7672-2F06-AA0FB30AC57A}"/>
              </a:ext>
            </a:extLst>
          </p:cNvPr>
          <p:cNvSpPr txBox="1"/>
          <p:nvPr/>
        </p:nvSpPr>
        <p:spPr>
          <a:xfrm>
            <a:off x="6622481" y="23852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D51E324-955F-FD63-6B7D-00E731F84EF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F6A7C9D3-EB4C-3ADD-4871-914B5740425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E7EAC2A-25CE-F9DB-39AD-8A41229DBA1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872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142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C0BE4E2-0340-EEEC-3223-35EAD50DAB1E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D45D4874-348D-1B08-3A70-CADE1C3B26E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298CBF3-FDEC-7602-631F-9BCB276DA4A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EFDFA5-08B9-87F7-A11A-B6CA69D68F4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54A64B-2F7F-016E-8098-FE5591FB9D31}"/>
              </a:ext>
            </a:extLst>
          </p:cNvPr>
          <p:cNvSpPr txBox="1"/>
          <p:nvPr/>
        </p:nvSpPr>
        <p:spPr>
          <a:xfrm>
            <a:off x="6614861" y="222519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</p:spTree>
    <p:extLst>
      <p:ext uri="{BB962C8B-B14F-4D97-AF65-F5344CB8AC3E}">
        <p14:creationId xmlns:p14="http://schemas.microsoft.com/office/powerpoint/2010/main" val="367488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7F630E-FB38-89AE-4FAC-37DD1555BB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陽光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BC2DBB-B745-BA2C-4AA5-D6D758CA384F}"/>
              </a:ext>
            </a:extLst>
          </p:cNvPr>
          <p:cNvSpPr txBox="1"/>
          <p:nvPr/>
        </p:nvSpPr>
        <p:spPr>
          <a:xfrm>
            <a:off x="6624569" y="1701958"/>
            <a:ext cx="1292662" cy="43330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84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53CB0F-7979-D1A9-8B27-E8F7BE23BF2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通学路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593344-18FF-46A5-367D-4B354D15CB95}"/>
              </a:ext>
            </a:extLst>
          </p:cNvPr>
          <p:cNvSpPr txBox="1"/>
          <p:nvPr/>
        </p:nvSpPr>
        <p:spPr>
          <a:xfrm>
            <a:off x="6453929" y="130350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33E356-E532-2EB8-7D86-654CA9319082}"/>
              </a:ext>
            </a:extLst>
          </p:cNvPr>
          <p:cNvSpPr txBox="1"/>
          <p:nvPr/>
        </p:nvSpPr>
        <p:spPr>
          <a:xfrm>
            <a:off x="6462160" y="3040078"/>
            <a:ext cx="1015663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A30FD9-35B2-6683-2380-B56139BC1ECB}"/>
              </a:ext>
            </a:extLst>
          </p:cNvPr>
          <p:cNvSpPr txBox="1"/>
          <p:nvPr/>
        </p:nvSpPr>
        <p:spPr>
          <a:xfrm>
            <a:off x="6462160" y="5356861"/>
            <a:ext cx="1015663" cy="8077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</a:p>
        </p:txBody>
      </p:sp>
    </p:spTree>
    <p:extLst>
      <p:ext uri="{BB962C8B-B14F-4D97-AF65-F5344CB8AC3E}">
        <p14:creationId xmlns:p14="http://schemas.microsoft.com/office/powerpoint/2010/main" val="41977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4AFEF4-A371-D69E-A3C8-CF288AC075ED}"/>
              </a:ext>
            </a:extLst>
          </p:cNvPr>
          <p:cNvSpPr txBox="1"/>
          <p:nvPr/>
        </p:nvSpPr>
        <p:spPr>
          <a:xfrm>
            <a:off x="6726052" y="1010277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しゅう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DF990E-B61F-4520-36C5-D30CC0E15A0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A36C4E-3A4B-251A-6104-C2555DC56F9D}"/>
              </a:ext>
            </a:extLst>
          </p:cNvPr>
          <p:cNvSpPr txBox="1"/>
          <p:nvPr/>
        </p:nvSpPr>
        <p:spPr>
          <a:xfrm>
            <a:off x="6668035" y="1008864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おう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D3980D-E732-CD0B-ED7F-A6A30836BBB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03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905CBD-AB80-4627-FE40-D311245D2BBB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横だん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E11C64-C243-6AF4-8780-728C8BA035A3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095C5D-6D48-BF99-E628-303D3F294481}"/>
              </a:ext>
            </a:extLst>
          </p:cNvPr>
          <p:cNvSpPr txBox="1"/>
          <p:nvPr/>
        </p:nvSpPr>
        <p:spPr>
          <a:xfrm>
            <a:off x="4890998" y="3546387"/>
            <a:ext cx="923330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　　どう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F4B5BE-75CC-5035-0E05-54769CC2752A}"/>
              </a:ext>
            </a:extLst>
          </p:cNvPr>
          <p:cNvSpPr txBox="1"/>
          <p:nvPr/>
        </p:nvSpPr>
        <p:spPr>
          <a:xfrm>
            <a:off x="7545834" y="894218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</p:spTree>
    <p:extLst>
      <p:ext uri="{BB962C8B-B14F-4D97-AF65-F5344CB8AC3E}">
        <p14:creationId xmlns:p14="http://schemas.microsoft.com/office/powerpoint/2010/main" val="412220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C5BFB5-E0D3-6926-0731-34391DEE67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84C993-63B9-3D57-CF30-41E96C56AFB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　けい</a:t>
            </a:r>
          </a:p>
        </p:txBody>
      </p:sp>
    </p:spTree>
    <p:extLst>
      <p:ext uri="{BB962C8B-B14F-4D97-AF65-F5344CB8AC3E}">
        <p14:creationId xmlns:p14="http://schemas.microsoft.com/office/powerpoint/2010/main" val="52348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FC722A-7C4C-51C5-E890-A2410733C206}"/>
              </a:ext>
            </a:extLst>
          </p:cNvPr>
          <p:cNvSpPr txBox="1"/>
          <p:nvPr/>
        </p:nvSpPr>
        <p:spPr>
          <a:xfrm>
            <a:off x="7173815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EC692C15-28FD-28AF-347C-C4CF9605A789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541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36EECA-03AC-9A4A-0F90-E5E6604FEE6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葉っぱ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F3E7C-FC86-160E-7A02-CA737E1D56C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</p:spTree>
    <p:extLst>
      <p:ext uri="{BB962C8B-B14F-4D97-AF65-F5344CB8AC3E}">
        <p14:creationId xmlns:p14="http://schemas.microsoft.com/office/powerpoint/2010/main" val="301288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B4C51-A039-8538-FEB6-B6EFDC4701F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14A1D9-4B42-D67C-8904-F7FD18A2B8E2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74B78D-32A8-239A-8D86-5C635A24EE9B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70FC9F-14E2-67B3-E98D-1ECBC8FDFD78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79196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18D040-FC64-A94F-3FA7-78D356FCA71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68CE5E-1594-DA19-DAD3-3BBD5C7D05D6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209307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CF8F1F-E737-C071-B14D-BE664614EB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68398E-EC7F-692D-8F8A-E50A00353EC5}"/>
              </a:ext>
            </a:extLst>
          </p:cNvPr>
          <p:cNvSpPr txBox="1"/>
          <p:nvPr/>
        </p:nvSpPr>
        <p:spPr>
          <a:xfrm>
            <a:off x="6630919" y="15483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B6BED9-7CD7-B3B7-D1FF-C4666170C622}"/>
              </a:ext>
            </a:extLst>
          </p:cNvPr>
          <p:cNvSpPr txBox="1"/>
          <p:nvPr/>
        </p:nvSpPr>
        <p:spPr>
          <a:xfrm>
            <a:off x="6735193" y="4664859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98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3FDA20-7FE5-2D4F-03D3-5CB2DC0544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さく引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C5014F-B6CE-36C4-DCA4-48488D81332C}"/>
              </a:ext>
            </a:extLst>
          </p:cNvPr>
          <p:cNvSpPr txBox="1"/>
          <p:nvPr/>
        </p:nvSpPr>
        <p:spPr>
          <a:xfrm>
            <a:off x="6327683" y="48442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</p:spTree>
    <p:extLst>
      <p:ext uri="{BB962C8B-B14F-4D97-AF65-F5344CB8AC3E}">
        <p14:creationId xmlns:p14="http://schemas.microsoft.com/office/powerpoint/2010/main" val="6969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E490AD-14FE-2CF4-9985-5059CD7EF5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7E7ED3-2C30-B803-BF10-5B3638DC0CD4}"/>
              </a:ext>
            </a:extLst>
          </p:cNvPr>
          <p:cNvSpPr txBox="1"/>
          <p:nvPr/>
        </p:nvSpPr>
        <p:spPr>
          <a:xfrm>
            <a:off x="65737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ごう</a:t>
            </a:r>
          </a:p>
        </p:txBody>
      </p:sp>
    </p:spTree>
    <p:extLst>
      <p:ext uri="{BB962C8B-B14F-4D97-AF65-F5344CB8AC3E}">
        <p14:creationId xmlns:p14="http://schemas.microsoft.com/office/powerpoint/2010/main" val="142374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36753F-6B8E-DD78-9EB1-501B6F878C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内よう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BD6EFE-2381-14B8-ABC3-A86D4251542B}"/>
              </a:ext>
            </a:extLst>
          </p:cNvPr>
          <p:cNvSpPr txBox="1"/>
          <p:nvPr/>
        </p:nvSpPr>
        <p:spPr>
          <a:xfrm>
            <a:off x="6524533" y="10215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</a:p>
        </p:txBody>
      </p:sp>
    </p:spTree>
    <p:extLst>
      <p:ext uri="{BB962C8B-B14F-4D97-AF65-F5344CB8AC3E}">
        <p14:creationId xmlns:p14="http://schemas.microsoft.com/office/powerpoint/2010/main" val="7867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B04F36-DEA5-F066-278D-C3FC97E51DB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8DDD00-BBD1-EA23-4EF8-D0C809DBA054}"/>
              </a:ext>
            </a:extLst>
          </p:cNvPr>
          <p:cNvSpPr txBox="1"/>
          <p:nvPr/>
        </p:nvSpPr>
        <p:spPr>
          <a:xfrm>
            <a:off x="668171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</a:p>
        </p:txBody>
      </p:sp>
    </p:spTree>
    <p:extLst>
      <p:ext uri="{BB962C8B-B14F-4D97-AF65-F5344CB8AC3E}">
        <p14:creationId xmlns:p14="http://schemas.microsoft.com/office/powerpoint/2010/main" val="256510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9ADF8-4C3D-3E4B-7CB1-C915682FEA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98D7B8-79DE-D0D4-031D-042CD1E82E8B}"/>
              </a:ext>
            </a:extLst>
          </p:cNvPr>
          <p:cNvSpPr txBox="1"/>
          <p:nvPr/>
        </p:nvSpPr>
        <p:spPr>
          <a:xfrm>
            <a:off x="6573769" y="2131882"/>
            <a:ext cx="1292662" cy="33239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み</a:t>
            </a:r>
          </a:p>
        </p:txBody>
      </p:sp>
    </p:spTree>
    <p:extLst>
      <p:ext uri="{BB962C8B-B14F-4D97-AF65-F5344CB8AC3E}">
        <p14:creationId xmlns:p14="http://schemas.microsoft.com/office/powerpoint/2010/main" val="9730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44E8FA-22DF-0E1C-5DD4-A753888D83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8CA686-E695-BACE-0E26-D1B971EBCE78}"/>
              </a:ext>
            </a:extLst>
          </p:cNvPr>
          <p:cNvSpPr txBox="1"/>
          <p:nvPr/>
        </p:nvSpPr>
        <p:spPr>
          <a:xfrm>
            <a:off x="6573769" y="1630232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 じ</a:t>
            </a:r>
          </a:p>
        </p:txBody>
      </p:sp>
    </p:spTree>
    <p:extLst>
      <p:ext uri="{BB962C8B-B14F-4D97-AF65-F5344CB8AC3E}">
        <p14:creationId xmlns:p14="http://schemas.microsoft.com/office/powerpoint/2010/main" val="35033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3E8A2C-9E3C-FBA4-B826-37BD66CBD162}"/>
              </a:ext>
            </a:extLst>
          </p:cNvPr>
          <p:cNvSpPr txBox="1"/>
          <p:nvPr/>
        </p:nvSpPr>
        <p:spPr>
          <a:xfrm>
            <a:off x="6892991" y="129252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87FE5E-2D09-9A05-E942-E497D80C33D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67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0501E6-0462-33CA-C8CA-1E749BAC525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起きる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1F8340-0E17-7E21-1EC6-61A5BA2B97C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118355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B76DB5-ED27-D874-1A84-EE4CEDC83DD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60D80C-4521-2637-E1EC-19A77B9F1F8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</a:p>
        </p:txBody>
      </p:sp>
    </p:spTree>
    <p:extLst>
      <p:ext uri="{BB962C8B-B14F-4D97-AF65-F5344CB8AC3E}">
        <p14:creationId xmlns:p14="http://schemas.microsoft.com/office/powerpoint/2010/main" val="16315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1BC9A2-A0FC-6B36-D3FB-9CE4EE772807}"/>
              </a:ext>
            </a:extLst>
          </p:cNvPr>
          <p:cNvSpPr txBox="1"/>
          <p:nvPr/>
        </p:nvSpPr>
        <p:spPr>
          <a:xfrm>
            <a:off x="7288143" y="2101323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18F866-0399-AEC6-2216-3761622CED5D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02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EBF555-1157-2646-0D1D-B713CAFE3F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B13FDA-F932-7742-20E7-BAEFA8158905}"/>
              </a:ext>
            </a:extLst>
          </p:cNvPr>
          <p:cNvSpPr txBox="1"/>
          <p:nvPr/>
        </p:nvSpPr>
        <p:spPr>
          <a:xfrm>
            <a:off x="65737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　しょ</a:t>
            </a:r>
          </a:p>
        </p:txBody>
      </p:sp>
    </p:spTree>
    <p:extLst>
      <p:ext uri="{BB962C8B-B14F-4D97-AF65-F5344CB8AC3E}">
        <p14:creationId xmlns:p14="http://schemas.microsoft.com/office/powerpoint/2010/main" val="243212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256DFE-85C6-F951-5BF4-60BFAE8FB7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17AB7C-08FB-2B28-8D4F-0D0C13E2D9E9}"/>
              </a:ext>
            </a:extLst>
          </p:cNvPr>
          <p:cNvSpPr txBox="1"/>
          <p:nvPr/>
        </p:nvSpPr>
        <p:spPr>
          <a:xfrm>
            <a:off x="6573769" y="2131882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261739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04C45C-4332-C779-6E5A-23785E95C49E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9806B5-FBE8-6D70-CBA7-A40FB16C2C1A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CD84CE-5041-2A05-EFC1-81EC4243910A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</p:spTree>
    <p:extLst>
      <p:ext uri="{BB962C8B-B14F-4D97-AF65-F5344CB8AC3E}">
        <p14:creationId xmlns:p14="http://schemas.microsoft.com/office/powerpoint/2010/main" val="338926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514707-8A28-71C6-7674-E0AFBA63658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配たつ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AA487E-11C0-A7CF-5C06-CD79CC0DBA5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65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57E867-E8E6-0C87-509D-3714DFB1C1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FF37F9-2D67-27D7-581D-F17012BD7C29}"/>
              </a:ext>
            </a:extLst>
          </p:cNvPr>
          <p:cNvSpPr txBox="1"/>
          <p:nvPr/>
        </p:nvSpPr>
        <p:spPr>
          <a:xfrm>
            <a:off x="6662669" y="1077782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</a:p>
        </p:txBody>
      </p:sp>
    </p:spTree>
    <p:extLst>
      <p:ext uri="{BB962C8B-B14F-4D97-AF65-F5344CB8AC3E}">
        <p14:creationId xmlns:p14="http://schemas.microsoft.com/office/powerpoint/2010/main" val="61084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A86698-B216-CE89-02FC-D7B95659A09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66A8DB-5F2C-8197-E8E2-008B342EF53C}"/>
              </a:ext>
            </a:extLst>
          </p:cNvPr>
          <p:cNvSpPr txBox="1"/>
          <p:nvPr/>
        </p:nvSpPr>
        <p:spPr>
          <a:xfrm>
            <a:off x="6573769" y="2131882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0ECBF9-05B7-4FD8-51DC-027A8D8E2982}"/>
              </a:ext>
            </a:extLst>
          </p:cNvPr>
          <p:cNvSpPr txBox="1"/>
          <p:nvPr/>
        </p:nvSpPr>
        <p:spPr>
          <a:xfrm>
            <a:off x="6573769" y="4088009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38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ECDA81-497E-E1F2-432E-A2EAB5CD955D}"/>
              </a:ext>
            </a:extLst>
          </p:cNvPr>
          <p:cNvSpPr txBox="1"/>
          <p:nvPr/>
        </p:nvSpPr>
        <p:spPr>
          <a:xfrm>
            <a:off x="7142093" y="3028423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3C8D05-2488-1B00-0482-E728CB577134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身</a:t>
            </a:r>
          </a:p>
        </p:txBody>
      </p:sp>
    </p:spTree>
    <p:extLst>
      <p:ext uri="{BB962C8B-B14F-4D97-AF65-F5344CB8AC3E}">
        <p14:creationId xmlns:p14="http://schemas.microsoft.com/office/powerpoint/2010/main" val="265984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D6254C-CA8F-FAF1-708C-E69451A108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992BD3-49EA-96AF-EDC0-3C1689AAEDC7}"/>
              </a:ext>
            </a:extLst>
          </p:cNvPr>
          <p:cNvSpPr txBox="1"/>
          <p:nvPr/>
        </p:nvSpPr>
        <p:spPr>
          <a:xfrm>
            <a:off x="659916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38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76E94E-8BB6-D789-ACE4-9192940BE7A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2EB90F-32C2-1313-C079-5577B29CAB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536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7DF265-B5D2-1894-78C5-C9A38CE4BB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A54029-CB8F-68A0-A152-CB3A77E7E09B}"/>
              </a:ext>
            </a:extLst>
          </p:cNvPr>
          <p:cNvSpPr txBox="1"/>
          <p:nvPr/>
        </p:nvSpPr>
        <p:spPr>
          <a:xfrm>
            <a:off x="661821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16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2ED2B3-96BC-3F5E-4AF3-51610669DD5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決まる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8A11A5-226D-E77E-EE9B-CB597E891B40}"/>
              </a:ext>
            </a:extLst>
          </p:cNvPr>
          <p:cNvSpPr txBox="1"/>
          <p:nvPr/>
        </p:nvSpPr>
        <p:spPr>
          <a:xfrm>
            <a:off x="6607241" y="14516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178036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C922A-7330-B2FA-3469-BBE33BA288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D7F70-D584-122F-030E-92E283AD4C85}"/>
              </a:ext>
            </a:extLst>
          </p:cNvPr>
          <p:cNvSpPr txBox="1"/>
          <p:nvPr/>
        </p:nvSpPr>
        <p:spPr>
          <a:xfrm>
            <a:off x="6558529" y="178136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さ</a:t>
            </a:r>
          </a:p>
        </p:txBody>
      </p:sp>
    </p:spTree>
    <p:extLst>
      <p:ext uri="{BB962C8B-B14F-4D97-AF65-F5344CB8AC3E}">
        <p14:creationId xmlns:p14="http://schemas.microsoft.com/office/powerpoint/2010/main" val="52959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91424E-5EAB-5F68-676D-B74DBDC92A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持つ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DFE331-8B54-6DC3-4162-EE8C72724B9B}"/>
              </a:ext>
            </a:extLst>
          </p:cNvPr>
          <p:cNvSpPr txBox="1"/>
          <p:nvPr/>
        </p:nvSpPr>
        <p:spPr>
          <a:xfrm>
            <a:off x="6641079" y="200816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</p:spTree>
    <p:extLst>
      <p:ext uri="{BB962C8B-B14F-4D97-AF65-F5344CB8AC3E}">
        <p14:creationId xmlns:p14="http://schemas.microsoft.com/office/powerpoint/2010/main" val="76905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B63138-0112-A474-E7CB-8C08B1FD09D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C232BE-77F8-06D0-D601-F301E54F455B}"/>
              </a:ext>
            </a:extLst>
          </p:cNvPr>
          <p:cNvSpPr txBox="1"/>
          <p:nvPr/>
        </p:nvSpPr>
        <p:spPr>
          <a:xfrm>
            <a:off x="6618219" y="203864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219695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B3716D-FBC5-9CF5-0592-0CEEB37EBD3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5C19FB-6583-3404-A39F-058A8185E9F3}"/>
              </a:ext>
            </a:extLst>
          </p:cNvPr>
          <p:cNvSpPr txBox="1"/>
          <p:nvPr/>
        </p:nvSpPr>
        <p:spPr>
          <a:xfrm>
            <a:off x="6558529" y="1781362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 　だい</a:t>
            </a:r>
          </a:p>
        </p:txBody>
      </p:sp>
    </p:spTree>
    <p:extLst>
      <p:ext uri="{BB962C8B-B14F-4D97-AF65-F5344CB8AC3E}">
        <p14:creationId xmlns:p14="http://schemas.microsoft.com/office/powerpoint/2010/main" val="210979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78F48-CBD2-72A6-EDAC-2C28970B27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470898-44B9-F833-C143-A308956779C1}"/>
              </a:ext>
            </a:extLst>
          </p:cNvPr>
          <p:cNvSpPr txBox="1"/>
          <p:nvPr/>
        </p:nvSpPr>
        <p:spPr>
          <a:xfrm>
            <a:off x="6581389" y="1773742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 ぶん</a:t>
            </a:r>
          </a:p>
        </p:txBody>
      </p:sp>
    </p:spTree>
    <p:extLst>
      <p:ext uri="{BB962C8B-B14F-4D97-AF65-F5344CB8AC3E}">
        <p14:creationId xmlns:p14="http://schemas.microsoft.com/office/powerpoint/2010/main" val="33769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4242D0-D0B7-2207-A435-31E55E7C2B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8E5019-145D-2C16-C725-AEF401F88251}"/>
              </a:ext>
            </a:extLst>
          </p:cNvPr>
          <p:cNvSpPr txBox="1"/>
          <p:nvPr/>
        </p:nvSpPr>
        <p:spPr>
          <a:xfrm>
            <a:off x="6543289" y="1560382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ひっ  しゃ</a:t>
            </a:r>
          </a:p>
        </p:txBody>
      </p:sp>
    </p:spTree>
    <p:extLst>
      <p:ext uri="{BB962C8B-B14F-4D97-AF65-F5344CB8AC3E}">
        <p14:creationId xmlns:p14="http://schemas.microsoft.com/office/powerpoint/2010/main" val="248524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28508F-BA5E-769C-4A08-D586B7D1C14D}"/>
              </a:ext>
            </a:extLst>
          </p:cNvPr>
          <p:cNvSpPr txBox="1"/>
          <p:nvPr/>
        </p:nvSpPr>
        <p:spPr>
          <a:xfrm>
            <a:off x="6064578" y="2218789"/>
            <a:ext cx="2400657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B82421-A0DB-A9E5-E784-64FE1A7B41B3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</a:t>
            </a:r>
          </a:p>
        </p:txBody>
      </p:sp>
    </p:spTree>
    <p:extLst>
      <p:ext uri="{BB962C8B-B14F-4D97-AF65-F5344CB8AC3E}">
        <p14:creationId xmlns:p14="http://schemas.microsoft.com/office/powerpoint/2010/main" val="31515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0378F7-6B63-5690-F0E7-3AF86EC03D1E}"/>
              </a:ext>
            </a:extLst>
          </p:cNvPr>
          <p:cNvSpPr txBox="1"/>
          <p:nvPr/>
        </p:nvSpPr>
        <p:spPr>
          <a:xfrm>
            <a:off x="6064578" y="2218789"/>
            <a:ext cx="2400657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AE97D-3231-6BD3-38DE-DF89CD4DAB8A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41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1D3403-7BEF-B9CD-5C98-55838CE0375C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1AE325E-6892-C2FF-9A6C-B7082A975140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908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39332-1C8C-4674-5C4D-6DD4D33FB2B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FF9301-9840-F10F-D8E8-832D953C348A}"/>
              </a:ext>
            </a:extLst>
          </p:cNvPr>
          <p:cNvSpPr txBox="1"/>
          <p:nvPr/>
        </p:nvSpPr>
        <p:spPr>
          <a:xfrm>
            <a:off x="6581389" y="988882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ざん</a:t>
            </a:r>
          </a:p>
        </p:txBody>
      </p:sp>
    </p:spTree>
    <p:extLst>
      <p:ext uri="{BB962C8B-B14F-4D97-AF65-F5344CB8AC3E}">
        <p14:creationId xmlns:p14="http://schemas.microsoft.com/office/powerpoint/2010/main" val="362139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79F260-245C-B397-4928-8071E368A25F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A46111-90C7-49E3-E06F-7E844A459540}"/>
              </a:ext>
            </a:extLst>
          </p:cNvPr>
          <p:cNvSpPr txBox="1"/>
          <p:nvPr/>
        </p:nvSpPr>
        <p:spPr>
          <a:xfrm>
            <a:off x="3175849" y="4676959"/>
            <a:ext cx="2323713" cy="1975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6AF523-7EA4-7186-FA0A-01C0C290F171}"/>
              </a:ext>
            </a:extLst>
          </p:cNvPr>
          <p:cNvSpPr txBox="1"/>
          <p:nvPr/>
        </p:nvSpPr>
        <p:spPr>
          <a:xfrm>
            <a:off x="5172670" y="4931152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CC01F5-C47C-5173-1E73-304665546B62}"/>
              </a:ext>
            </a:extLst>
          </p:cNvPr>
          <p:cNvSpPr txBox="1"/>
          <p:nvPr/>
        </p:nvSpPr>
        <p:spPr>
          <a:xfrm>
            <a:off x="7361610" y="134213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108522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D8E117-D79B-3F2A-00A3-B5CB38DE889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泳ぐ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2B2010-48EF-AA5F-C774-9893A26D2A70}"/>
              </a:ext>
            </a:extLst>
          </p:cNvPr>
          <p:cNvSpPr txBox="1"/>
          <p:nvPr/>
        </p:nvSpPr>
        <p:spPr>
          <a:xfrm>
            <a:off x="666393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92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6A5EA8-AC83-0B2A-B447-92D4BAC2309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F2A58F-DD0C-7B0C-7016-112400DDDF8F}"/>
              </a:ext>
            </a:extLst>
          </p:cNvPr>
          <p:cNvSpPr txBox="1"/>
          <p:nvPr/>
        </p:nvSpPr>
        <p:spPr>
          <a:xfrm>
            <a:off x="6634729" y="1438462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めい</a:t>
            </a:r>
          </a:p>
        </p:txBody>
      </p:sp>
    </p:spTree>
    <p:extLst>
      <p:ext uri="{BB962C8B-B14F-4D97-AF65-F5344CB8AC3E}">
        <p14:creationId xmlns:p14="http://schemas.microsoft.com/office/powerpoint/2010/main" val="28728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7164EB-EE04-CE0A-8D99-BB02A4DF51E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7DD46B-AFF8-E4D0-1313-C75507BF8D5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263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B51B90-A408-5218-4E8D-350CA758BF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B16355-31D1-4530-9148-EAB162E3109E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　 じ</a:t>
            </a:r>
          </a:p>
        </p:txBody>
      </p:sp>
    </p:spTree>
    <p:extLst>
      <p:ext uri="{BB962C8B-B14F-4D97-AF65-F5344CB8AC3E}">
        <p14:creationId xmlns:p14="http://schemas.microsoft.com/office/powerpoint/2010/main" val="24705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987AC3-F209-EACC-B009-FCA0A2F80C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9446E5-449D-92E2-1507-055B0F88001E}"/>
              </a:ext>
            </a:extLst>
          </p:cNvPr>
          <p:cNvSpPr txBox="1"/>
          <p:nvPr/>
        </p:nvSpPr>
        <p:spPr>
          <a:xfrm>
            <a:off x="666393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</a:p>
        </p:txBody>
      </p:sp>
    </p:spTree>
    <p:extLst>
      <p:ext uri="{BB962C8B-B14F-4D97-AF65-F5344CB8AC3E}">
        <p14:creationId xmlns:p14="http://schemas.microsoft.com/office/powerpoint/2010/main" val="95505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78710D-1C1A-95C2-5BFA-2AE96023D8C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AC63A4-E9A6-FDDA-A5AC-642D7250F2A5}"/>
              </a:ext>
            </a:extLst>
          </p:cNvPr>
          <p:cNvSpPr txBox="1"/>
          <p:nvPr/>
        </p:nvSpPr>
        <p:spPr>
          <a:xfrm>
            <a:off x="666393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</p:spTree>
    <p:extLst>
      <p:ext uri="{BB962C8B-B14F-4D97-AF65-F5344CB8AC3E}">
        <p14:creationId xmlns:p14="http://schemas.microsoft.com/office/powerpoint/2010/main" val="66012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8D005-028E-D0D9-5156-293FED29FC2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4EBCDD-7772-5BB2-F5CF-DF07C9E7A831}"/>
              </a:ext>
            </a:extLst>
          </p:cNvPr>
          <p:cNvSpPr txBox="1"/>
          <p:nvPr/>
        </p:nvSpPr>
        <p:spPr>
          <a:xfrm>
            <a:off x="666393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</a:p>
        </p:txBody>
      </p:sp>
    </p:spTree>
    <p:extLst>
      <p:ext uri="{BB962C8B-B14F-4D97-AF65-F5344CB8AC3E}">
        <p14:creationId xmlns:p14="http://schemas.microsoft.com/office/powerpoint/2010/main" val="18846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6CDA01-1D65-05BF-B954-CDCDD1BBAE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A52592-10F4-D6B1-61F6-76A7067E18A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かい</a:t>
            </a:r>
          </a:p>
        </p:txBody>
      </p:sp>
    </p:spTree>
    <p:extLst>
      <p:ext uri="{BB962C8B-B14F-4D97-AF65-F5344CB8AC3E}">
        <p14:creationId xmlns:p14="http://schemas.microsoft.com/office/powerpoint/2010/main" val="178475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BFF7AB-F847-002E-DABE-48FB0DBAAAD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向こう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655F2C-C824-4878-AE5D-6B8CA472EEF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</p:spTree>
    <p:extLst>
      <p:ext uri="{BB962C8B-B14F-4D97-AF65-F5344CB8AC3E}">
        <p14:creationId xmlns:p14="http://schemas.microsoft.com/office/powerpoint/2010/main" val="28549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45849-9E28-F071-F2EC-F938962B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全体と中心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DCFBF3-BED6-7643-1216-0A3EE4E1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DBFF84-8C5E-EF42-7940-682411E254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AE24D8-067B-9F25-C6FC-F90378EBC5C7}"/>
              </a:ext>
            </a:extLst>
          </p:cNvPr>
          <p:cNvSpPr txBox="1"/>
          <p:nvPr/>
        </p:nvSpPr>
        <p:spPr>
          <a:xfrm>
            <a:off x="6853169" y="15737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　たい</a:t>
            </a:r>
          </a:p>
        </p:txBody>
      </p:sp>
    </p:spTree>
    <p:extLst>
      <p:ext uri="{BB962C8B-B14F-4D97-AF65-F5344CB8AC3E}">
        <p14:creationId xmlns:p14="http://schemas.microsoft.com/office/powerpoint/2010/main" val="246143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45849-9E28-F071-F2EC-F938962B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全体と中心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DCFBF3-BED6-7643-1216-0A3EE4E1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B29E72-CB92-4400-6923-9B720FBEA64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49F304-CA04-3656-A4E2-7DD0AF0FDC71}"/>
              </a:ext>
            </a:extLst>
          </p:cNvPr>
          <p:cNvSpPr txBox="1"/>
          <p:nvPr/>
        </p:nvSpPr>
        <p:spPr>
          <a:xfrm>
            <a:off x="6485321" y="47739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380364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001D5-BD93-F42C-DF88-9D958785FCF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32A9F6-5676-41B3-C3B6-CAB91342DD60}"/>
              </a:ext>
            </a:extLst>
          </p:cNvPr>
          <p:cNvSpPr txBox="1"/>
          <p:nvPr/>
        </p:nvSpPr>
        <p:spPr>
          <a:xfrm>
            <a:off x="6492941" y="100966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</a:p>
        </p:txBody>
      </p:sp>
    </p:spTree>
    <p:extLst>
      <p:ext uri="{BB962C8B-B14F-4D97-AF65-F5344CB8AC3E}">
        <p14:creationId xmlns:p14="http://schemas.microsoft.com/office/powerpoint/2010/main" val="236545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F50807-1C68-51E8-C264-A24305815A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AF9F19-CEB9-B356-A423-548E5A408025}"/>
              </a:ext>
            </a:extLst>
          </p:cNvPr>
          <p:cNvSpPr txBox="1"/>
          <p:nvPr/>
        </p:nvSpPr>
        <p:spPr>
          <a:xfrm>
            <a:off x="666393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</p:spTree>
    <p:extLst>
      <p:ext uri="{BB962C8B-B14F-4D97-AF65-F5344CB8AC3E}">
        <p14:creationId xmlns:p14="http://schemas.microsoft.com/office/powerpoint/2010/main" val="293607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94D061-F33F-7B46-64BE-28179ED86B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77928F-D84E-096D-8CC5-6A0A37B5E728}"/>
              </a:ext>
            </a:extLst>
          </p:cNvPr>
          <p:cNvSpPr txBox="1"/>
          <p:nvPr/>
        </p:nvSpPr>
        <p:spPr>
          <a:xfrm>
            <a:off x="6853169" y="15737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 りょく</a:t>
            </a:r>
          </a:p>
        </p:txBody>
      </p:sp>
    </p:spTree>
    <p:extLst>
      <p:ext uri="{BB962C8B-B14F-4D97-AF65-F5344CB8AC3E}">
        <p14:creationId xmlns:p14="http://schemas.microsoft.com/office/powerpoint/2010/main" val="249247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1136E-6D20-D299-FC11-A6B173167970}"/>
              </a:ext>
            </a:extLst>
          </p:cNvPr>
          <p:cNvSpPr txBox="1"/>
          <p:nvPr/>
        </p:nvSpPr>
        <p:spPr>
          <a:xfrm>
            <a:off x="6003618" y="2070783"/>
            <a:ext cx="2400657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9EC423-0B48-9568-E192-DD68158D774C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279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FD1B4D-6157-0AD2-2023-96FAEF39FE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3F9FA4-B03F-001B-9872-05427E0E5DBE}"/>
              </a:ext>
            </a:extLst>
          </p:cNvPr>
          <p:cNvSpPr txBox="1"/>
          <p:nvPr/>
        </p:nvSpPr>
        <p:spPr>
          <a:xfrm>
            <a:off x="680744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　　わ</a:t>
            </a:r>
          </a:p>
        </p:txBody>
      </p:sp>
    </p:spTree>
    <p:extLst>
      <p:ext uri="{BB962C8B-B14F-4D97-AF65-F5344CB8AC3E}">
        <p14:creationId xmlns:p14="http://schemas.microsoft.com/office/powerpoint/2010/main" val="5302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1452E8-071C-07C2-E690-5D4CE7760D2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897652-4EC0-67E1-FA9D-4C6E48D2291D}"/>
              </a:ext>
            </a:extLst>
          </p:cNvPr>
          <p:cNvSpPr txBox="1"/>
          <p:nvPr/>
        </p:nvSpPr>
        <p:spPr>
          <a:xfrm>
            <a:off x="6485321" y="142114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278480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8C9B07-A258-74D5-C165-6896A02B08B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さん考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C34F60-18DC-B6B9-B97F-2177A62BEECF}"/>
              </a:ext>
            </a:extLst>
          </p:cNvPr>
          <p:cNvSpPr txBox="1"/>
          <p:nvPr/>
        </p:nvSpPr>
        <p:spPr>
          <a:xfrm>
            <a:off x="6462461" y="481966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41237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D66283-4CC8-0609-0B26-C27A7FA911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30327F-DD97-010E-DAF6-504B24CEB971}"/>
              </a:ext>
            </a:extLst>
          </p:cNvPr>
          <p:cNvSpPr txBox="1"/>
          <p:nvPr/>
        </p:nvSpPr>
        <p:spPr>
          <a:xfrm>
            <a:off x="680744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にが　て</a:t>
            </a:r>
          </a:p>
        </p:txBody>
      </p:sp>
    </p:spTree>
    <p:extLst>
      <p:ext uri="{BB962C8B-B14F-4D97-AF65-F5344CB8AC3E}">
        <p14:creationId xmlns:p14="http://schemas.microsoft.com/office/powerpoint/2010/main" val="383643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12AB25-90CF-BBB1-4EB6-E5C05FB58F9F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47B68F1-0609-5A3D-C5E5-F1753CD08B13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09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BE1B1C-EE0D-D9BE-44DA-E99E4EC186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A26475-A3C9-EA69-FBFE-3F248C00DD46}"/>
              </a:ext>
            </a:extLst>
          </p:cNvPr>
          <p:cNvSpPr txBox="1"/>
          <p:nvPr/>
        </p:nvSpPr>
        <p:spPr>
          <a:xfrm>
            <a:off x="680744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ぞく</a:t>
            </a:r>
          </a:p>
        </p:txBody>
      </p:sp>
    </p:spTree>
    <p:extLst>
      <p:ext uri="{BB962C8B-B14F-4D97-AF65-F5344CB8AC3E}">
        <p14:creationId xmlns:p14="http://schemas.microsoft.com/office/powerpoint/2010/main" val="24052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929F2D-F880-633D-BB9A-FD8D132C7F1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EE8F9-94AC-A5A3-FEF6-D5078B20F99A}"/>
              </a:ext>
            </a:extLst>
          </p:cNvPr>
          <p:cNvSpPr txBox="1"/>
          <p:nvPr/>
        </p:nvSpPr>
        <p:spPr>
          <a:xfrm>
            <a:off x="6746489" y="1362770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</a:p>
        </p:txBody>
      </p:sp>
    </p:spTree>
    <p:extLst>
      <p:ext uri="{BB962C8B-B14F-4D97-AF65-F5344CB8AC3E}">
        <p14:creationId xmlns:p14="http://schemas.microsoft.com/office/powerpoint/2010/main" val="359775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E54B2E-51A0-3B1F-F628-177BF3A8BA8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4C6E42-A551-7E6C-1C4A-E854C8EA2FF5}"/>
              </a:ext>
            </a:extLst>
          </p:cNvPr>
          <p:cNvSpPr txBox="1"/>
          <p:nvPr/>
        </p:nvSpPr>
        <p:spPr>
          <a:xfrm>
            <a:off x="6746489" y="147707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  か</a:t>
            </a:r>
          </a:p>
        </p:txBody>
      </p:sp>
    </p:spTree>
    <p:extLst>
      <p:ext uri="{BB962C8B-B14F-4D97-AF65-F5344CB8AC3E}">
        <p14:creationId xmlns:p14="http://schemas.microsoft.com/office/powerpoint/2010/main" val="83227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6538EA-0B2C-2EC4-6833-C97E29BD2C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EB9959-3C64-6A57-A779-2CEEFC2AD486}"/>
              </a:ext>
            </a:extLst>
          </p:cNvPr>
          <p:cNvSpPr txBox="1"/>
          <p:nvPr/>
        </p:nvSpPr>
        <p:spPr>
          <a:xfrm>
            <a:off x="6746489" y="1362770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さっ きょく</a:t>
            </a:r>
          </a:p>
        </p:txBody>
      </p:sp>
    </p:spTree>
    <p:extLst>
      <p:ext uri="{BB962C8B-B14F-4D97-AF65-F5344CB8AC3E}">
        <p14:creationId xmlns:p14="http://schemas.microsoft.com/office/powerpoint/2010/main" val="154760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8ECD4E-5625-BAA3-5AED-BB743AC8E9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6A0C73-004D-B184-6800-62FBD2209BEC}"/>
              </a:ext>
            </a:extLst>
          </p:cNvPr>
          <p:cNvSpPr txBox="1"/>
          <p:nvPr/>
        </p:nvSpPr>
        <p:spPr>
          <a:xfrm>
            <a:off x="6746489" y="136277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ばん</a:t>
            </a:r>
          </a:p>
        </p:txBody>
      </p:sp>
    </p:spTree>
    <p:extLst>
      <p:ext uri="{BB962C8B-B14F-4D97-AF65-F5344CB8AC3E}">
        <p14:creationId xmlns:p14="http://schemas.microsoft.com/office/powerpoint/2010/main" val="11166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92B043-901A-6C0A-53EF-56AEA9849B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11CD01-6664-94FC-64F9-F40A3DDFC3D7}"/>
              </a:ext>
            </a:extLst>
          </p:cNvPr>
          <p:cNvSpPr txBox="1"/>
          <p:nvPr/>
        </p:nvSpPr>
        <p:spPr>
          <a:xfrm>
            <a:off x="6746489" y="136277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　ひん</a:t>
            </a:r>
          </a:p>
        </p:txBody>
      </p:sp>
    </p:spTree>
    <p:extLst>
      <p:ext uri="{BB962C8B-B14F-4D97-AF65-F5344CB8AC3E}">
        <p14:creationId xmlns:p14="http://schemas.microsoft.com/office/powerpoint/2010/main" val="151675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F66841-E219-BDA9-D4E2-A2CC74221B27}"/>
              </a:ext>
            </a:extLst>
          </p:cNvPr>
          <p:cNvSpPr txBox="1"/>
          <p:nvPr/>
        </p:nvSpPr>
        <p:spPr>
          <a:xfrm>
            <a:off x="7149713" y="2627043"/>
            <a:ext cx="1292662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F43CDF-6EB3-2AE0-A2E6-18F8D4D6DDD9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</a:t>
            </a:r>
          </a:p>
        </p:txBody>
      </p:sp>
    </p:spTree>
    <p:extLst>
      <p:ext uri="{BB962C8B-B14F-4D97-AF65-F5344CB8AC3E}">
        <p14:creationId xmlns:p14="http://schemas.microsoft.com/office/powerpoint/2010/main" val="23527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F5BBEF-8411-1B99-1704-95415E7674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8FA4DC-7175-B5B6-46A9-BD496C9049F7}"/>
              </a:ext>
            </a:extLst>
          </p:cNvPr>
          <p:cNvSpPr txBox="1"/>
          <p:nvPr/>
        </p:nvSpPr>
        <p:spPr>
          <a:xfrm>
            <a:off x="6738869" y="14999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はく</a:t>
            </a:r>
          </a:p>
        </p:txBody>
      </p:sp>
    </p:spTree>
    <p:extLst>
      <p:ext uri="{BB962C8B-B14F-4D97-AF65-F5344CB8AC3E}">
        <p14:creationId xmlns:p14="http://schemas.microsoft.com/office/powerpoint/2010/main" val="32364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72B980-6647-E6AA-658C-A1EDE79A640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委員長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BADD2E-D531-BDE1-D8B4-C57C86222548}"/>
              </a:ext>
            </a:extLst>
          </p:cNvPr>
          <p:cNvSpPr txBox="1"/>
          <p:nvPr/>
        </p:nvSpPr>
        <p:spPr>
          <a:xfrm>
            <a:off x="6453929" y="130350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5A2EED-3ABB-8624-9081-5B55560523D9}"/>
              </a:ext>
            </a:extLst>
          </p:cNvPr>
          <p:cNvSpPr txBox="1"/>
          <p:nvPr/>
        </p:nvSpPr>
        <p:spPr>
          <a:xfrm>
            <a:off x="6453930" y="2920892"/>
            <a:ext cx="1015663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471218-0F4E-EA6E-7287-05CD672CF404}"/>
              </a:ext>
            </a:extLst>
          </p:cNvPr>
          <p:cNvSpPr txBox="1"/>
          <p:nvPr/>
        </p:nvSpPr>
        <p:spPr>
          <a:xfrm>
            <a:off x="6462160" y="4587241"/>
            <a:ext cx="1015663" cy="21552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</p:spTree>
    <p:extLst>
      <p:ext uri="{BB962C8B-B14F-4D97-AF65-F5344CB8AC3E}">
        <p14:creationId xmlns:p14="http://schemas.microsoft.com/office/powerpoint/2010/main" val="13147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D22787-A571-8B67-B458-27DAC1C06F3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F157EE-05EC-9740-DD8D-F4BB90015A34}"/>
              </a:ext>
            </a:extLst>
          </p:cNvPr>
          <p:cNvSpPr txBox="1"/>
          <p:nvPr/>
        </p:nvSpPr>
        <p:spPr>
          <a:xfrm>
            <a:off x="6738869" y="1499930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 ぴょう</a:t>
            </a:r>
          </a:p>
        </p:txBody>
      </p:sp>
    </p:spTree>
    <p:extLst>
      <p:ext uri="{BB962C8B-B14F-4D97-AF65-F5344CB8AC3E}">
        <p14:creationId xmlns:p14="http://schemas.microsoft.com/office/powerpoint/2010/main" val="15430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C92FD1-4C02-97B3-10F8-2A014216B5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A5E659-A493-08C9-866D-354F87A4931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00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AAAD87-A5AC-6C37-7D28-4E32B8493AF9}"/>
              </a:ext>
            </a:extLst>
          </p:cNvPr>
          <p:cNvSpPr txBox="1"/>
          <p:nvPr/>
        </p:nvSpPr>
        <p:spPr>
          <a:xfrm>
            <a:off x="7149713" y="2627043"/>
            <a:ext cx="1292662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02C055-F0D9-5158-4442-FFC5C21FF53C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15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C04B67-16B4-49E8-0793-FE78CF1B63C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BF3662-EFA9-27DA-786A-F9B259D871E0}"/>
              </a:ext>
            </a:extLst>
          </p:cNvPr>
          <p:cNvSpPr txBox="1"/>
          <p:nvPr/>
        </p:nvSpPr>
        <p:spPr>
          <a:xfrm>
            <a:off x="666393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</a:p>
        </p:txBody>
      </p:sp>
    </p:spTree>
    <p:extLst>
      <p:ext uri="{BB962C8B-B14F-4D97-AF65-F5344CB8AC3E}">
        <p14:creationId xmlns:p14="http://schemas.microsoft.com/office/powerpoint/2010/main" val="247997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85CD0D-6AE2-805E-15D1-8F410E43529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3E5533-2641-96A9-D60F-FE5EC1D0E396}"/>
              </a:ext>
            </a:extLst>
          </p:cNvPr>
          <p:cNvSpPr txBox="1"/>
          <p:nvPr/>
        </p:nvSpPr>
        <p:spPr>
          <a:xfrm>
            <a:off x="6746489" y="17742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とう</a:t>
            </a:r>
          </a:p>
        </p:txBody>
      </p:sp>
    </p:spTree>
    <p:extLst>
      <p:ext uri="{BB962C8B-B14F-4D97-AF65-F5344CB8AC3E}">
        <p14:creationId xmlns:p14="http://schemas.microsoft.com/office/powerpoint/2010/main" val="37176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BBE53B-9ACE-7B04-6613-BBFD8178789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9113D-569D-4D1B-FB2C-DFE21EB02D03}"/>
              </a:ext>
            </a:extLst>
          </p:cNvPr>
          <p:cNvSpPr txBox="1"/>
          <p:nvPr/>
        </p:nvSpPr>
        <p:spPr>
          <a:xfrm>
            <a:off x="6534399" y="209960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13483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3BE8BB-0D42-216C-5666-979F380F6F19}"/>
              </a:ext>
            </a:extLst>
          </p:cNvPr>
          <p:cNvSpPr txBox="1"/>
          <p:nvPr/>
        </p:nvSpPr>
        <p:spPr>
          <a:xfrm>
            <a:off x="7149713" y="2627043"/>
            <a:ext cx="1292662" cy="19982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BD200-5B96-8DF5-E215-523881BC776D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</a:p>
        </p:txBody>
      </p:sp>
    </p:spTree>
    <p:extLst>
      <p:ext uri="{BB962C8B-B14F-4D97-AF65-F5344CB8AC3E}">
        <p14:creationId xmlns:p14="http://schemas.microsoft.com/office/powerpoint/2010/main" val="337246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A11C25-FFAD-B51E-E27E-BE7482BC73C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FFB4DC-6525-D349-23AF-BCC3B39426F4}"/>
              </a:ext>
            </a:extLst>
          </p:cNvPr>
          <p:cNvSpPr txBox="1"/>
          <p:nvPr/>
        </p:nvSpPr>
        <p:spPr>
          <a:xfrm>
            <a:off x="6746489" y="17742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 しん</a:t>
            </a:r>
          </a:p>
        </p:txBody>
      </p:sp>
    </p:spTree>
    <p:extLst>
      <p:ext uri="{BB962C8B-B14F-4D97-AF65-F5344CB8AC3E}">
        <p14:creationId xmlns:p14="http://schemas.microsoft.com/office/powerpoint/2010/main" val="243331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1D28D2-EC73-FF03-585F-3121B44BD45A}"/>
              </a:ext>
            </a:extLst>
          </p:cNvPr>
          <p:cNvSpPr txBox="1"/>
          <p:nvPr/>
        </p:nvSpPr>
        <p:spPr>
          <a:xfrm>
            <a:off x="7134473" y="2218789"/>
            <a:ext cx="1292662" cy="2895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2C0240-C5B2-BC38-69BD-3C511963CB95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32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FDC711-9DA8-9B83-B23B-541FF235DC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C2408F-38F3-DF12-72D3-761AD3872882}"/>
              </a:ext>
            </a:extLst>
          </p:cNvPr>
          <p:cNvSpPr txBox="1"/>
          <p:nvPr/>
        </p:nvSpPr>
        <p:spPr>
          <a:xfrm>
            <a:off x="6557259" y="1592581"/>
            <a:ext cx="1292662" cy="215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</a:p>
        </p:txBody>
      </p:sp>
    </p:spTree>
    <p:extLst>
      <p:ext uri="{BB962C8B-B14F-4D97-AF65-F5344CB8AC3E}">
        <p14:creationId xmlns:p14="http://schemas.microsoft.com/office/powerpoint/2010/main" val="57528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1D28D2-EC73-FF03-585F-3121B44BD45A}"/>
              </a:ext>
            </a:extLst>
          </p:cNvPr>
          <p:cNvSpPr txBox="1"/>
          <p:nvPr/>
        </p:nvSpPr>
        <p:spPr>
          <a:xfrm>
            <a:off x="7134473" y="2596239"/>
            <a:ext cx="1292662" cy="1989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2C0240-C5B2-BC38-69BD-3C511963CB95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</a:p>
        </p:txBody>
      </p:sp>
    </p:spTree>
    <p:extLst>
      <p:ext uri="{BB962C8B-B14F-4D97-AF65-F5344CB8AC3E}">
        <p14:creationId xmlns:p14="http://schemas.microsoft.com/office/powerpoint/2010/main" val="89731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7695DA-BD3F-DEC8-904C-05A680DF04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D5EAFC-DA27-7C49-9491-9E417C620A2B}"/>
              </a:ext>
            </a:extLst>
          </p:cNvPr>
          <p:cNvSpPr txBox="1"/>
          <p:nvPr/>
        </p:nvSpPr>
        <p:spPr>
          <a:xfrm>
            <a:off x="6594089" y="913605"/>
            <a:ext cx="1292662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とう じょう</a:t>
            </a:r>
          </a:p>
        </p:txBody>
      </p:sp>
    </p:spTree>
    <p:extLst>
      <p:ext uri="{BB962C8B-B14F-4D97-AF65-F5344CB8AC3E}">
        <p14:creationId xmlns:p14="http://schemas.microsoft.com/office/powerpoint/2010/main" val="268539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72E663-1582-ED3C-3844-5986CFCE0E57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F0F7E3D-82AD-4F29-ED7A-189811BCB732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88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796BD5-8508-C653-E8A2-E3D17A6FBE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F23DEE-8D46-AE54-F787-CE1C523CDAF4}"/>
              </a:ext>
            </a:extLst>
          </p:cNvPr>
          <p:cNvSpPr txBox="1"/>
          <p:nvPr/>
        </p:nvSpPr>
        <p:spPr>
          <a:xfrm>
            <a:off x="6563609" y="106600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こう </a:t>
            </a:r>
            <a:r>
              <a:rPr lang="en-US" altLang="ja-JP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85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5F89DA-8949-4F32-A967-209C22AA56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5E94A5-4E3B-15AC-B2F2-843FFE275BB9}"/>
              </a:ext>
            </a:extLst>
          </p:cNvPr>
          <p:cNvSpPr txBox="1"/>
          <p:nvPr/>
        </p:nvSpPr>
        <p:spPr>
          <a:xfrm>
            <a:off x="6563609" y="106600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かな  もの</a:t>
            </a:r>
          </a:p>
        </p:txBody>
      </p:sp>
    </p:spTree>
    <p:extLst>
      <p:ext uri="{BB962C8B-B14F-4D97-AF65-F5344CB8AC3E}">
        <p14:creationId xmlns:p14="http://schemas.microsoft.com/office/powerpoint/2010/main" val="105806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E402A4-C099-837C-29DF-6C946F8653F1}"/>
              </a:ext>
            </a:extLst>
          </p:cNvPr>
          <p:cNvSpPr txBox="1"/>
          <p:nvPr/>
        </p:nvSpPr>
        <p:spPr>
          <a:xfrm>
            <a:off x="7065893" y="3125569"/>
            <a:ext cx="1292662" cy="12102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AF548-F6D2-AE68-06FC-0E98D536B85A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662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EC4C06-8501-BD72-7452-57D8D04BA13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72C9B4-BBEF-078C-2F0B-76E798E0C11C}"/>
              </a:ext>
            </a:extLst>
          </p:cNvPr>
          <p:cNvSpPr txBox="1"/>
          <p:nvPr/>
        </p:nvSpPr>
        <p:spPr>
          <a:xfrm>
            <a:off x="6557259" y="1592581"/>
            <a:ext cx="1292662" cy="215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</a:p>
        </p:txBody>
      </p:sp>
    </p:spTree>
    <p:extLst>
      <p:ext uri="{BB962C8B-B14F-4D97-AF65-F5344CB8AC3E}">
        <p14:creationId xmlns:p14="http://schemas.microsoft.com/office/powerpoint/2010/main" val="301182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E5ED57-7A1A-0FEC-5A4E-74CF9BD4CD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由来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18169-8A6E-D7EF-3F61-07286B9E8403}"/>
              </a:ext>
            </a:extLst>
          </p:cNvPr>
          <p:cNvSpPr txBox="1"/>
          <p:nvPr/>
        </p:nvSpPr>
        <p:spPr>
          <a:xfrm>
            <a:off x="6563609" y="1751805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ゆ  らい</a:t>
            </a:r>
          </a:p>
        </p:txBody>
      </p:sp>
    </p:spTree>
    <p:extLst>
      <p:ext uri="{BB962C8B-B14F-4D97-AF65-F5344CB8AC3E}">
        <p14:creationId xmlns:p14="http://schemas.microsoft.com/office/powerpoint/2010/main" val="39941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695EA-753D-9BBE-CCA5-FF0714F9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人物やものの様子を表す言葉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133800-41D0-5478-CDF9-8AF61C5A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97249-5E58-BC61-A8F5-40E92CBA262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53AAA3-E74C-266A-2497-7CBAE5A1EA1B}"/>
              </a:ext>
            </a:extLst>
          </p:cNvPr>
          <p:cNvSpPr txBox="1"/>
          <p:nvPr/>
        </p:nvSpPr>
        <p:spPr>
          <a:xfrm>
            <a:off x="6409121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</p:spTree>
    <p:extLst>
      <p:ext uri="{BB962C8B-B14F-4D97-AF65-F5344CB8AC3E}">
        <p14:creationId xmlns:p14="http://schemas.microsoft.com/office/powerpoint/2010/main" val="178658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5F9C-1DB3-8233-00BF-1F201C62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心が動いたことを詩で表そう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48774-1D50-0ADC-B613-F976C6E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A7B3E4-7FDE-CD28-66F9-CE5AB8ED14EF}"/>
              </a:ext>
            </a:extLst>
          </p:cNvPr>
          <p:cNvSpPr txBox="1"/>
          <p:nvPr/>
        </p:nvSpPr>
        <p:spPr>
          <a:xfrm>
            <a:off x="7065893" y="3125569"/>
            <a:ext cx="1292662" cy="12102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E8C049-0EE4-BC32-67C4-DC392D444E1E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</a:t>
            </a:r>
          </a:p>
        </p:txBody>
      </p:sp>
    </p:spTree>
    <p:extLst>
      <p:ext uri="{BB962C8B-B14F-4D97-AF65-F5344CB8AC3E}">
        <p14:creationId xmlns:p14="http://schemas.microsoft.com/office/powerpoint/2010/main" val="206977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5F9C-1DB3-8233-00BF-1F201C62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心が動いたことを詩で表そう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48774-1D50-0ADC-B613-F976C6E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1C4A59-F499-7106-583B-B706C4F8FC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EF37FB-9355-BFE3-4CF1-738364E50347}"/>
              </a:ext>
            </a:extLst>
          </p:cNvPr>
          <p:cNvSpPr txBox="1"/>
          <p:nvPr/>
        </p:nvSpPr>
        <p:spPr>
          <a:xfrm>
            <a:off x="6555989" y="1089661"/>
            <a:ext cx="1292662" cy="51577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ぱつ</a:t>
            </a:r>
          </a:p>
        </p:txBody>
      </p:sp>
    </p:spTree>
    <p:extLst>
      <p:ext uri="{BB962C8B-B14F-4D97-AF65-F5344CB8AC3E}">
        <p14:creationId xmlns:p14="http://schemas.microsoft.com/office/powerpoint/2010/main" val="223540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5F9C-1DB3-8233-00BF-1F201C62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心が動いたことを詩で表そう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48774-1D50-0ADC-B613-F976C6E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BEF0B1-6E4D-E07C-B950-A8A72FAEF5E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4A2907-B4D2-B96B-091C-286E8C6CB77D}"/>
              </a:ext>
            </a:extLst>
          </p:cNvPr>
          <p:cNvSpPr txBox="1"/>
          <p:nvPr/>
        </p:nvSpPr>
        <p:spPr>
          <a:xfrm>
            <a:off x="6393881" y="105933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</p:spTree>
    <p:extLst>
      <p:ext uri="{BB962C8B-B14F-4D97-AF65-F5344CB8AC3E}">
        <p14:creationId xmlns:p14="http://schemas.microsoft.com/office/powerpoint/2010/main" val="235929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E80FE2-8B09-3236-BA6F-7A691C7925A4}"/>
              </a:ext>
            </a:extLst>
          </p:cNvPr>
          <p:cNvSpPr txBox="1"/>
          <p:nvPr/>
        </p:nvSpPr>
        <p:spPr>
          <a:xfrm>
            <a:off x="7119233" y="2584549"/>
            <a:ext cx="1292662" cy="2254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A41A4F-51DC-6355-58DD-9FCE9CF8DAE9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277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0CE72CD0-5C02-43DB-A75A-30F4B068F50E}"/>
</file>

<file path=customXml/itemProps2.xml><?xml version="1.0" encoding="utf-8"?>
<ds:datastoreItem xmlns:ds="http://schemas.openxmlformats.org/officeDocument/2006/customXml" ds:itemID="{53AF2EF8-4F93-4EBB-B0AE-5DA95660C84F}"/>
</file>

<file path=customXml/itemProps3.xml><?xml version="1.0" encoding="utf-8"?>
<ds:datastoreItem xmlns:ds="http://schemas.openxmlformats.org/officeDocument/2006/customXml" ds:itemID="{F6D84080-7F16-44B7-9CA6-13F47CC3482F}"/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1379</Words>
  <Application>Microsoft Office PowerPoint</Application>
  <PresentationFormat>ワイド画面</PresentationFormat>
  <Paragraphs>630</Paragraphs>
  <Slides>145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145</vt:i4>
      </vt:variant>
    </vt:vector>
  </HeadingPairs>
  <TitlesOfParts>
    <vt:vector size="151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図書館へ行こう</vt:lpstr>
      <vt:lpstr>図書館へ行こう</vt:lpstr>
      <vt:lpstr>図書館へ行こう</vt:lpstr>
      <vt:lpstr>図書館へ行こう</vt:lpstr>
      <vt:lpstr>図書館へ行こう</vt:lpstr>
      <vt:lpstr>図書館へ行こう</vt:lpstr>
      <vt:lpstr>国語じてんの使い方</vt:lpstr>
      <vt:lpstr>国語じてんの使い方</vt:lpstr>
      <vt:lpstr>国語じてんの使い方</vt:lpstr>
      <vt:lpstr>国語じてんの使い方</vt:lpstr>
      <vt:lpstr>国語じてんの使い方</vt:lpstr>
      <vt:lpstr>国語じてんの使い方</vt:lpstr>
      <vt:lpstr>国語じてんの使い方</vt:lpstr>
      <vt:lpstr>メモを取りながら話を聞こう</vt:lpstr>
      <vt:lpstr>メモを取りながら話を聞こう</vt:lpstr>
      <vt:lpstr>メモを取りながら話を聞こう</vt:lpstr>
      <vt:lpstr>メモを取りながら話を聞こう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全体と中心</vt:lpstr>
      <vt:lpstr>全体と中心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ワニのおじいさんのたから物</vt:lpstr>
      <vt:lpstr>漢字を使おう　３</vt:lpstr>
      <vt:lpstr>漢字を使おう　３</vt:lpstr>
      <vt:lpstr>漢字を使おう　３</vt:lpstr>
      <vt:lpstr>漢字を使おう　３</vt:lpstr>
      <vt:lpstr>人物やものの様子を表す言葉</vt:lpstr>
      <vt:lpstr>心が動いたことを詩で表そう</vt:lpstr>
      <vt:lpstr>心が動いたことを詩で表そう</vt:lpstr>
      <vt:lpstr>心が動いたことを詩で表そう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夕日がせなかをおしてくる</vt:lpstr>
      <vt:lpstr>案内の手紙を書こう</vt:lpstr>
      <vt:lpstr>案内の手紙を書こう</vt:lpstr>
      <vt:lpstr>慣用句を使おう</vt:lpstr>
      <vt:lpstr>慣用句を使おう</vt:lpstr>
      <vt:lpstr>グループの合い言葉を決めよう</vt:lpstr>
      <vt:lpstr>グループの合い言葉を決めよう</vt:lpstr>
      <vt:lpstr>グループの合い言葉を決めよう</vt:lpstr>
      <vt:lpstr>グループの合い言葉を決めよう</vt:lpstr>
      <vt:lpstr>グループの合い言葉を決めよう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主語とじゅつ語、つながってる？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漢字を使おう　５</vt:lpstr>
      <vt:lpstr>漢字を使おう　５</vt:lpstr>
      <vt:lpstr>漢字を使おう　５</vt:lpstr>
      <vt:lpstr>漢字を使おう　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158</cp:revision>
  <dcterms:created xsi:type="dcterms:W3CDTF">2024-02-21T00:58:29Z</dcterms:created>
  <dcterms:modified xsi:type="dcterms:W3CDTF">2024-06-14T02:38:46Z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