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8"/>
  </p:notesMasterIdLst>
  <p:handoutMasterIdLst>
    <p:handoutMasterId r:id="rId149"/>
  </p:handoutMasterIdLst>
  <p:sldIdLst>
    <p:sldId id="675" r:id="rId2"/>
    <p:sldId id="676" r:id="rId3"/>
    <p:sldId id="677" r:id="rId4"/>
    <p:sldId id="678" r:id="rId5"/>
    <p:sldId id="679" r:id="rId6"/>
    <p:sldId id="680" r:id="rId7"/>
    <p:sldId id="681" r:id="rId8"/>
    <p:sldId id="682" r:id="rId9"/>
    <p:sldId id="683" r:id="rId10"/>
    <p:sldId id="684" r:id="rId11"/>
    <p:sldId id="685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  <p:sldId id="700" r:id="rId27"/>
    <p:sldId id="701" r:id="rId28"/>
    <p:sldId id="702" r:id="rId29"/>
    <p:sldId id="703" r:id="rId30"/>
    <p:sldId id="704" r:id="rId31"/>
    <p:sldId id="705" r:id="rId32"/>
    <p:sldId id="706" r:id="rId33"/>
    <p:sldId id="707" r:id="rId34"/>
    <p:sldId id="708" r:id="rId35"/>
    <p:sldId id="709" r:id="rId36"/>
    <p:sldId id="710" r:id="rId37"/>
    <p:sldId id="711" r:id="rId38"/>
    <p:sldId id="712" r:id="rId39"/>
    <p:sldId id="713" r:id="rId40"/>
    <p:sldId id="714" r:id="rId41"/>
    <p:sldId id="715" r:id="rId42"/>
    <p:sldId id="716" r:id="rId43"/>
    <p:sldId id="717" r:id="rId44"/>
    <p:sldId id="718" r:id="rId45"/>
    <p:sldId id="719" r:id="rId46"/>
    <p:sldId id="720" r:id="rId47"/>
    <p:sldId id="721" r:id="rId48"/>
    <p:sldId id="722" r:id="rId49"/>
    <p:sldId id="723" r:id="rId50"/>
    <p:sldId id="724" r:id="rId51"/>
    <p:sldId id="725" r:id="rId52"/>
    <p:sldId id="726" r:id="rId53"/>
    <p:sldId id="727" r:id="rId54"/>
    <p:sldId id="728" r:id="rId55"/>
    <p:sldId id="729" r:id="rId56"/>
    <p:sldId id="730" r:id="rId57"/>
    <p:sldId id="731" r:id="rId58"/>
    <p:sldId id="732" r:id="rId59"/>
    <p:sldId id="733" r:id="rId60"/>
    <p:sldId id="734" r:id="rId61"/>
    <p:sldId id="735" r:id="rId62"/>
    <p:sldId id="736" r:id="rId63"/>
    <p:sldId id="737" r:id="rId64"/>
    <p:sldId id="738" r:id="rId65"/>
    <p:sldId id="739" r:id="rId66"/>
    <p:sldId id="740" r:id="rId67"/>
    <p:sldId id="741" r:id="rId68"/>
    <p:sldId id="742" r:id="rId69"/>
    <p:sldId id="743" r:id="rId70"/>
    <p:sldId id="744" r:id="rId71"/>
    <p:sldId id="745" r:id="rId72"/>
    <p:sldId id="746" r:id="rId73"/>
    <p:sldId id="747" r:id="rId74"/>
    <p:sldId id="748" r:id="rId75"/>
    <p:sldId id="749" r:id="rId76"/>
    <p:sldId id="750" r:id="rId77"/>
    <p:sldId id="751" r:id="rId78"/>
    <p:sldId id="752" r:id="rId79"/>
    <p:sldId id="753" r:id="rId80"/>
    <p:sldId id="754" r:id="rId81"/>
    <p:sldId id="755" r:id="rId82"/>
    <p:sldId id="756" r:id="rId83"/>
    <p:sldId id="757" r:id="rId84"/>
    <p:sldId id="758" r:id="rId85"/>
    <p:sldId id="759" r:id="rId86"/>
    <p:sldId id="760" r:id="rId87"/>
    <p:sldId id="761" r:id="rId88"/>
    <p:sldId id="762" r:id="rId89"/>
    <p:sldId id="763" r:id="rId90"/>
    <p:sldId id="764" r:id="rId91"/>
    <p:sldId id="765" r:id="rId92"/>
    <p:sldId id="766" r:id="rId93"/>
    <p:sldId id="767" r:id="rId94"/>
    <p:sldId id="768" r:id="rId95"/>
    <p:sldId id="769" r:id="rId96"/>
    <p:sldId id="770" r:id="rId97"/>
    <p:sldId id="771" r:id="rId98"/>
    <p:sldId id="772" r:id="rId99"/>
    <p:sldId id="773" r:id="rId100"/>
    <p:sldId id="774" r:id="rId101"/>
    <p:sldId id="775" r:id="rId102"/>
    <p:sldId id="776" r:id="rId103"/>
    <p:sldId id="777" r:id="rId104"/>
    <p:sldId id="778" r:id="rId105"/>
    <p:sldId id="779" r:id="rId106"/>
    <p:sldId id="780" r:id="rId107"/>
    <p:sldId id="821" r:id="rId108"/>
    <p:sldId id="781" r:id="rId109"/>
    <p:sldId id="784" r:id="rId110"/>
    <p:sldId id="822" r:id="rId111"/>
    <p:sldId id="823" r:id="rId112"/>
    <p:sldId id="824" r:id="rId113"/>
    <p:sldId id="825" r:id="rId114"/>
    <p:sldId id="826" r:id="rId115"/>
    <p:sldId id="827" r:id="rId116"/>
    <p:sldId id="828" r:id="rId117"/>
    <p:sldId id="829" r:id="rId118"/>
    <p:sldId id="830" r:id="rId119"/>
    <p:sldId id="831" r:id="rId120"/>
    <p:sldId id="832" r:id="rId121"/>
    <p:sldId id="833" r:id="rId122"/>
    <p:sldId id="834" r:id="rId123"/>
    <p:sldId id="835" r:id="rId124"/>
    <p:sldId id="836" r:id="rId125"/>
    <p:sldId id="837" r:id="rId126"/>
    <p:sldId id="838" r:id="rId127"/>
    <p:sldId id="802" r:id="rId128"/>
    <p:sldId id="839" r:id="rId129"/>
    <p:sldId id="803" r:id="rId130"/>
    <p:sldId id="804" r:id="rId131"/>
    <p:sldId id="805" r:id="rId132"/>
    <p:sldId id="806" r:id="rId133"/>
    <p:sldId id="807" r:id="rId134"/>
    <p:sldId id="808" r:id="rId135"/>
    <p:sldId id="809" r:id="rId136"/>
    <p:sldId id="810" r:id="rId137"/>
    <p:sldId id="811" r:id="rId138"/>
    <p:sldId id="812" r:id="rId139"/>
    <p:sldId id="813" r:id="rId140"/>
    <p:sldId id="814" r:id="rId141"/>
    <p:sldId id="815" r:id="rId142"/>
    <p:sldId id="816" r:id="rId143"/>
    <p:sldId id="817" r:id="rId144"/>
    <p:sldId id="818" r:id="rId145"/>
    <p:sldId id="819" r:id="rId146"/>
    <p:sldId id="820" r:id="rId14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55" Type="http://schemas.openxmlformats.org/officeDocument/2006/relationships/customXml" Target="../customXml/item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viewProps" Target="viewProps.xml"/><Relationship Id="rId156" Type="http://schemas.openxmlformats.org/officeDocument/2006/relationships/customXml" Target="../customXml/item3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customXml" Target="../customXml/item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8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FF9966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85.xml"/><Relationship Id="rId18" Type="http://schemas.openxmlformats.org/officeDocument/2006/relationships/slide" Target="slide125.xml"/><Relationship Id="rId3" Type="http://schemas.openxmlformats.org/officeDocument/2006/relationships/image" Target="../media/image1.png"/><Relationship Id="rId21" Type="http://schemas.openxmlformats.org/officeDocument/2006/relationships/slide" Target="slide133.xml"/><Relationship Id="rId7" Type="http://schemas.openxmlformats.org/officeDocument/2006/relationships/slide" Target="slide25.xml"/><Relationship Id="rId12" Type="http://schemas.openxmlformats.org/officeDocument/2006/relationships/slide" Target="slide66.xml"/><Relationship Id="rId17" Type="http://schemas.openxmlformats.org/officeDocument/2006/relationships/slide" Target="slide109.xml"/><Relationship Id="rId2" Type="http://schemas.openxmlformats.org/officeDocument/2006/relationships/notesSlide" Target="../notesSlides/notesSlide1.xml"/><Relationship Id="rId16" Type="http://schemas.openxmlformats.org/officeDocument/2006/relationships/slide" Target="slide103.xml"/><Relationship Id="rId20" Type="http://schemas.openxmlformats.org/officeDocument/2006/relationships/slide" Target="slide1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11" Type="http://schemas.openxmlformats.org/officeDocument/2006/relationships/slide" Target="slide56.xml"/><Relationship Id="rId24" Type="http://schemas.openxmlformats.org/officeDocument/2006/relationships/slide" Target="slide80.xml"/><Relationship Id="rId5" Type="http://schemas.openxmlformats.org/officeDocument/2006/relationships/slide" Target="slide17.xml"/><Relationship Id="rId15" Type="http://schemas.openxmlformats.org/officeDocument/2006/relationships/slide" Target="slide101.xml"/><Relationship Id="rId23" Type="http://schemas.openxmlformats.org/officeDocument/2006/relationships/slide" Target="slide141.xml"/><Relationship Id="rId10" Type="http://schemas.openxmlformats.org/officeDocument/2006/relationships/slide" Target="slide54.xml"/><Relationship Id="rId19" Type="http://schemas.openxmlformats.org/officeDocument/2006/relationships/slide" Target="slide127.xml"/><Relationship Id="rId4" Type="http://schemas.openxmlformats.org/officeDocument/2006/relationships/slide" Target="slide2.xml"/><Relationship Id="rId9" Type="http://schemas.openxmlformats.org/officeDocument/2006/relationships/slide" Target="slide34.xml"/><Relationship Id="rId14" Type="http://schemas.openxmlformats.org/officeDocument/2006/relationships/slide" Target="slide86.xml"/><Relationship Id="rId22" Type="http://schemas.openxmlformats.org/officeDocument/2006/relationships/slide" Target="slide1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ãã¼ãã¼ã®ã¤ã©ã¹ã">
            <a:extLst>
              <a:ext uri="{FF2B5EF4-FFF2-40B4-BE49-F238E27FC236}">
                <a16:creationId xmlns:a16="http://schemas.microsoft.com/office/drawing/2014/main" id="{3727DF6B-23AD-4F7C-B3EC-36D726EC3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550" y="1347884"/>
            <a:ext cx="2010450" cy="189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347884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696000" y="220605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ビーバーの　大工事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5E1571-7940-469C-A99E-C32BE3CACA4C}"/>
              </a:ext>
            </a:extLst>
          </p:cNvPr>
          <p:cNvSpPr txBox="1"/>
          <p:nvPr/>
        </p:nvSpPr>
        <p:spPr>
          <a:xfrm>
            <a:off x="696000" y="266772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「どうぶつカード」を作ろう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8F7CB4-43EB-4A62-87A8-0CEB519EC6E8}"/>
              </a:ext>
            </a:extLst>
          </p:cNvPr>
          <p:cNvSpPr txBox="1"/>
          <p:nvPr/>
        </p:nvSpPr>
        <p:spPr>
          <a:xfrm>
            <a:off x="696000" y="312938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主語とじゅつ語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FEE1D0-6B19-455E-B2BF-683426CABAB5}"/>
              </a:ext>
            </a:extLst>
          </p:cNvPr>
          <p:cNvSpPr txBox="1"/>
          <p:nvPr/>
        </p:nvSpPr>
        <p:spPr>
          <a:xfrm>
            <a:off x="696000" y="359105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町で見つけたことを話そう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6451D6-50F2-4FC1-A7A2-9F65F26C6531}"/>
              </a:ext>
            </a:extLst>
          </p:cNvPr>
          <p:cNvSpPr txBox="1"/>
          <p:nvPr/>
        </p:nvSpPr>
        <p:spPr>
          <a:xfrm>
            <a:off x="696000" y="405271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かたかなをつかおう　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4A9932-1FF4-4B6D-BEEF-0F0D48C8803C}"/>
              </a:ext>
            </a:extLst>
          </p:cNvPr>
          <p:cNvSpPr txBox="1"/>
          <p:nvPr/>
        </p:nvSpPr>
        <p:spPr>
          <a:xfrm>
            <a:off x="696000" y="451438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なかまになることば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5C9B8E1-60C7-4E96-8096-2F32C10C428A}"/>
              </a:ext>
            </a:extLst>
          </p:cNvPr>
          <p:cNvSpPr txBox="1"/>
          <p:nvPr/>
        </p:nvSpPr>
        <p:spPr>
          <a:xfrm>
            <a:off x="696000" y="497604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「ありがとう」をつたえよう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348973-6745-4CEA-BC1A-A2EC2BFF3F06}"/>
              </a:ext>
            </a:extLst>
          </p:cNvPr>
          <p:cNvSpPr txBox="1"/>
          <p:nvPr/>
        </p:nvSpPr>
        <p:spPr>
          <a:xfrm>
            <a:off x="696000" y="543771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かさこじぞう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4D2F8A-5161-49B9-B884-C387BF2AC88F}"/>
              </a:ext>
            </a:extLst>
          </p:cNvPr>
          <p:cNvSpPr txBox="1"/>
          <p:nvPr/>
        </p:nvSpPr>
        <p:spPr>
          <a:xfrm>
            <a:off x="696000" y="5899378"/>
            <a:ext cx="36303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かん字をつかおう　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CA8ABB1-CA9E-499A-98EE-B683A683DAE0}"/>
              </a:ext>
            </a:extLst>
          </p:cNvPr>
          <p:cNvSpPr txBox="1"/>
          <p:nvPr/>
        </p:nvSpPr>
        <p:spPr>
          <a:xfrm>
            <a:off x="696000" y="635730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むかしからつたわる言い方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4E0B9C7-3C59-47B6-82B2-6DD9DA260C4F}"/>
              </a:ext>
            </a:extLst>
          </p:cNvPr>
          <p:cNvSpPr txBox="1"/>
          <p:nvPr/>
        </p:nvSpPr>
        <p:spPr>
          <a:xfrm>
            <a:off x="6096000" y="235492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かん字の読み方とおくりがな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9AA6CAD-D4EE-4FDD-A56E-2F7746C8D51D}"/>
              </a:ext>
            </a:extLst>
          </p:cNvPr>
          <p:cNvSpPr txBox="1"/>
          <p:nvPr/>
        </p:nvSpPr>
        <p:spPr>
          <a:xfrm>
            <a:off x="6096000" y="281659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あなのやくわり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8024D8-30C9-4466-9AC3-78D1A392D190}"/>
              </a:ext>
            </a:extLst>
          </p:cNvPr>
          <p:cNvSpPr txBox="1"/>
          <p:nvPr/>
        </p:nvSpPr>
        <p:spPr>
          <a:xfrm>
            <a:off x="6096000" y="327825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かん字をつかおう　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82848F1-6FAE-4D8C-9B78-A9A3385C25D5}"/>
              </a:ext>
            </a:extLst>
          </p:cNvPr>
          <p:cNvSpPr txBox="1"/>
          <p:nvPr/>
        </p:nvSpPr>
        <p:spPr>
          <a:xfrm>
            <a:off x="6096000" y="373992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はんたいのいみのことば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E84CABF-B14C-4F72-A30D-FBB3053F3FE9}"/>
              </a:ext>
            </a:extLst>
          </p:cNvPr>
          <p:cNvSpPr txBox="1"/>
          <p:nvPr/>
        </p:nvSpPr>
        <p:spPr>
          <a:xfrm>
            <a:off x="6096000" y="420158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くらべてつたえよう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C645E23-A38B-4996-B780-3511555EFB33}"/>
              </a:ext>
            </a:extLst>
          </p:cNvPr>
          <p:cNvSpPr txBox="1"/>
          <p:nvPr/>
        </p:nvSpPr>
        <p:spPr>
          <a:xfrm>
            <a:off x="6096000" y="466325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声に出してみよう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ECF62FD-ECD5-40E1-93F5-58550FD3F3DB}"/>
              </a:ext>
            </a:extLst>
          </p:cNvPr>
          <p:cNvSpPr txBox="1"/>
          <p:nvPr/>
        </p:nvSpPr>
        <p:spPr>
          <a:xfrm>
            <a:off x="6096000" y="512491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たからものをしょうかいしよう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42C740-1862-8308-2AAE-CDDA38461F19}"/>
              </a:ext>
            </a:extLst>
          </p:cNvPr>
          <p:cNvSpPr txBox="1"/>
          <p:nvPr/>
        </p:nvSpPr>
        <p:spPr>
          <a:xfrm>
            <a:off x="6096000" y="558284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A11458-6A17-0AFD-01C7-67683DBB980F}"/>
              </a:ext>
            </a:extLst>
          </p:cNvPr>
          <p:cNvSpPr txBox="1"/>
          <p:nvPr/>
        </p:nvSpPr>
        <p:spPr>
          <a:xfrm>
            <a:off x="6096000" y="604450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かん字をつかおう　８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AA5CED-AAE9-C522-9005-F9F3343D73F4}"/>
              </a:ext>
            </a:extLst>
          </p:cNvPr>
          <p:cNvSpPr txBox="1"/>
          <p:nvPr/>
        </p:nvSpPr>
        <p:spPr>
          <a:xfrm>
            <a:off x="6096000" y="644674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にたいみのことば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54E92A-EDD3-ACDA-C487-477B920670C4}"/>
              </a:ext>
            </a:extLst>
          </p:cNvPr>
          <p:cNvSpPr txBox="1"/>
          <p:nvPr/>
        </p:nvSpPr>
        <p:spPr>
          <a:xfrm>
            <a:off x="4449172" y="5894109"/>
            <a:ext cx="4890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６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9B01F7-34C2-5F1F-6EA1-8C6200315E8E}"/>
              </a:ext>
            </a:extLst>
          </p:cNvPr>
          <p:cNvSpPr txBox="1"/>
          <p:nvPr/>
        </p:nvSpPr>
        <p:spPr>
          <a:xfrm>
            <a:off x="6882500" y="2124531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625E55-8827-F889-91F0-A5A50686438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28A6902-6BDC-7195-9913-8BE8C35C904C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7D7B914-89A7-99CF-EB77-C238A6CBF599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8B84962-5C37-2EEB-EDC4-A703729B8249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347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435922-ADB5-1614-A22D-5C3AAE0ADF5B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53DA0A-9BDB-6B86-D8D9-119DBAB05F4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</a:p>
        </p:txBody>
      </p:sp>
    </p:spTree>
    <p:extLst>
      <p:ext uri="{BB962C8B-B14F-4D97-AF65-F5344CB8AC3E}">
        <p14:creationId xmlns:p14="http://schemas.microsoft.com/office/powerpoint/2010/main" val="321439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あなのやくわり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B9F963-9348-D42B-1BF0-A6779D4CA238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C9862A-E1AD-C4DE-8449-3522DA456B2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623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あなのやくわり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396C5F-11C8-6BC3-ED8E-55D58BB60F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5099A1-A25F-A35F-7251-8B5501BF0E2A}"/>
              </a:ext>
            </a:extLst>
          </p:cNvPr>
          <p:cNvSpPr txBox="1"/>
          <p:nvPr/>
        </p:nvSpPr>
        <p:spPr>
          <a:xfrm>
            <a:off x="6817580" y="148022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</p:spTree>
    <p:extLst>
      <p:ext uri="{BB962C8B-B14F-4D97-AF65-F5344CB8AC3E}">
        <p14:creationId xmlns:p14="http://schemas.microsoft.com/office/powerpoint/2010/main" val="235003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5D3B59-D1BA-86F3-5978-B5F9CF1D42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316E62-58E5-3425-F9B7-1416A3E51297}"/>
              </a:ext>
            </a:extLst>
          </p:cNvPr>
          <p:cNvSpPr txBox="1"/>
          <p:nvPr/>
        </p:nvSpPr>
        <p:spPr>
          <a:xfrm>
            <a:off x="6733760" y="185360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　しゃ</a:t>
            </a:r>
          </a:p>
        </p:txBody>
      </p:sp>
    </p:spTree>
    <p:extLst>
      <p:ext uri="{BB962C8B-B14F-4D97-AF65-F5344CB8AC3E}">
        <p14:creationId xmlns:p14="http://schemas.microsoft.com/office/powerpoint/2010/main" val="270258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16CD12-A7DD-A8AA-AB2E-045B198534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523337-5555-3F52-1CC5-24C3759459B7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とう</a:t>
            </a:r>
          </a:p>
        </p:txBody>
      </p:sp>
    </p:spTree>
    <p:extLst>
      <p:ext uri="{BB962C8B-B14F-4D97-AF65-F5344CB8AC3E}">
        <p14:creationId xmlns:p14="http://schemas.microsoft.com/office/powerpoint/2010/main" val="14231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4BB63B-D3CB-18BC-18CD-CD6C8609E6F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F82266-7628-8EDE-DD17-C915C06C77CE}"/>
              </a:ext>
            </a:extLst>
          </p:cNvPr>
          <p:cNvSpPr txBox="1"/>
          <p:nvPr/>
        </p:nvSpPr>
        <p:spPr>
          <a:xfrm>
            <a:off x="6825200" y="1541189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　 や</a:t>
            </a:r>
          </a:p>
        </p:txBody>
      </p:sp>
    </p:spTree>
    <p:extLst>
      <p:ext uri="{BB962C8B-B14F-4D97-AF65-F5344CB8AC3E}">
        <p14:creationId xmlns:p14="http://schemas.microsoft.com/office/powerpoint/2010/main" val="223406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DDB1C0-FA8D-1E70-0DF2-2BDCAE5C6C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8D32BD-27AC-341B-850D-B2E1292C03F0}"/>
              </a:ext>
            </a:extLst>
          </p:cNvPr>
          <p:cNvSpPr txBox="1"/>
          <p:nvPr/>
        </p:nvSpPr>
        <p:spPr>
          <a:xfrm>
            <a:off x="6779480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</a:p>
        </p:txBody>
      </p:sp>
    </p:spTree>
    <p:extLst>
      <p:ext uri="{BB962C8B-B14F-4D97-AF65-F5344CB8AC3E}">
        <p14:creationId xmlns:p14="http://schemas.microsoft.com/office/powerpoint/2010/main" val="28880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1CECB5-260E-FAAC-0246-EFAE71FDFD8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2FAFBC-0CFA-9835-6A57-87776D4C2727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　ざと</a:t>
            </a:r>
          </a:p>
        </p:txBody>
      </p:sp>
    </p:spTree>
    <p:extLst>
      <p:ext uri="{BB962C8B-B14F-4D97-AF65-F5344CB8AC3E}">
        <p14:creationId xmlns:p14="http://schemas.microsoft.com/office/powerpoint/2010/main" val="345249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188162-7573-0971-3BFC-05CF83D1CC3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黒ばん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B277C-03B4-F0D8-8D9D-AAE8EFF1BCE3}"/>
              </a:ext>
            </a:extLst>
          </p:cNvPr>
          <p:cNvSpPr txBox="1"/>
          <p:nvPr/>
        </p:nvSpPr>
        <p:spPr>
          <a:xfrm>
            <a:off x="6607241" y="100599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740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660B6F-BFBB-AF5B-66F3-CD88EB93D73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D4C48B-F2ED-6B4E-D761-9022CD806BA7}"/>
              </a:ext>
            </a:extLst>
          </p:cNvPr>
          <p:cNvSpPr txBox="1"/>
          <p:nvPr/>
        </p:nvSpPr>
        <p:spPr>
          <a:xfrm>
            <a:off x="6825200" y="15640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</a:p>
        </p:txBody>
      </p:sp>
    </p:spTree>
    <p:extLst>
      <p:ext uri="{BB962C8B-B14F-4D97-AF65-F5344CB8AC3E}">
        <p14:creationId xmlns:p14="http://schemas.microsoft.com/office/powerpoint/2010/main" val="180820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B30D05-97B4-626D-1C65-089EDD74BDCD}"/>
              </a:ext>
            </a:extLst>
          </p:cNvPr>
          <p:cNvSpPr txBox="1"/>
          <p:nvPr/>
        </p:nvSpPr>
        <p:spPr>
          <a:xfrm>
            <a:off x="6805832" y="15605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06183C-A511-481A-A865-A2E8D2862B8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</a:p>
        </p:txBody>
      </p:sp>
    </p:spTree>
    <p:extLst>
      <p:ext uri="{BB962C8B-B14F-4D97-AF65-F5344CB8AC3E}">
        <p14:creationId xmlns:p14="http://schemas.microsoft.com/office/powerpoint/2010/main" val="411872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7D121F-05C3-F73B-771D-BBE273E1610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3C4AA8-BF99-E99F-AFB1-750E9CE00E0E}"/>
              </a:ext>
            </a:extLst>
          </p:cNvPr>
          <p:cNvSpPr txBox="1"/>
          <p:nvPr/>
        </p:nvSpPr>
        <p:spPr>
          <a:xfrm>
            <a:off x="6825200" y="15640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</p:spTree>
    <p:extLst>
      <p:ext uri="{BB962C8B-B14F-4D97-AF65-F5344CB8AC3E}">
        <p14:creationId xmlns:p14="http://schemas.microsoft.com/office/powerpoint/2010/main" val="52689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A7B95-9AE8-AD49-B8F9-96D1C174EF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76C64B-D0B8-F2A2-5C07-CCFA90421540}"/>
              </a:ext>
            </a:extLst>
          </p:cNvPr>
          <p:cNvSpPr txBox="1"/>
          <p:nvPr/>
        </p:nvSpPr>
        <p:spPr>
          <a:xfrm>
            <a:off x="6749000" y="244444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1740058-35F7-2F4B-F502-25EF6BE008FB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EEBDF93-3A6C-FCBF-8A46-CFF41FEEB99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6BBE54E-EDA2-9AB6-00E4-AC2FF60AB43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64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DE25DA-6784-68DE-F816-719F5B7059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3168A4-B048-64B4-F518-B7AB89075706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ふう</a:t>
            </a:r>
          </a:p>
        </p:txBody>
      </p:sp>
    </p:spTree>
    <p:extLst>
      <p:ext uri="{BB962C8B-B14F-4D97-AF65-F5344CB8AC3E}">
        <p14:creationId xmlns:p14="http://schemas.microsoft.com/office/powerpoint/2010/main" val="360432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A8FAE4-45D7-6D88-5A93-0F5F4040B6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7F62B5-593F-9A67-626F-152E04429875}"/>
              </a:ext>
            </a:extLst>
          </p:cNvPr>
          <p:cNvSpPr txBox="1"/>
          <p:nvPr/>
        </p:nvSpPr>
        <p:spPr>
          <a:xfrm>
            <a:off x="6825200" y="15640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</a:p>
        </p:txBody>
      </p:sp>
    </p:spTree>
    <p:extLst>
      <p:ext uri="{BB962C8B-B14F-4D97-AF65-F5344CB8AC3E}">
        <p14:creationId xmlns:p14="http://schemas.microsoft.com/office/powerpoint/2010/main" val="10042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30B4EA-98B2-94F0-C788-6391E102938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96AD1A-2A81-C418-317D-E0C2AA548A8C}"/>
              </a:ext>
            </a:extLst>
          </p:cNvPr>
          <p:cNvSpPr txBox="1"/>
          <p:nvPr/>
        </p:nvSpPr>
        <p:spPr>
          <a:xfrm>
            <a:off x="6749000" y="244444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とけい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EF22423-1156-9588-E4E5-8CF2FBA55E3C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C3514FFA-DA6F-7793-B6AD-D0657C390D4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91F2096-2A8E-E9B0-2FAB-D2B3FE27B6F1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57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1A29C2-020E-3C90-2338-2108BA0D05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1EDE6B-F2DA-FAF4-5721-47D7664FB3DF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ぶん</a:t>
            </a:r>
          </a:p>
        </p:txBody>
      </p:sp>
    </p:spTree>
    <p:extLst>
      <p:ext uri="{BB962C8B-B14F-4D97-AF65-F5344CB8AC3E}">
        <p14:creationId xmlns:p14="http://schemas.microsoft.com/office/powerpoint/2010/main" val="346560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6ED515-AD8F-83BB-4278-8F7CE8CAD4E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E7F21B-25B6-59E6-6FAB-9F5EA8ACCA0F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えん</a:t>
            </a:r>
          </a:p>
        </p:txBody>
      </p:sp>
    </p:spTree>
    <p:extLst>
      <p:ext uri="{BB962C8B-B14F-4D97-AF65-F5344CB8AC3E}">
        <p14:creationId xmlns:p14="http://schemas.microsoft.com/office/powerpoint/2010/main" val="312828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5288BF-AA4F-7757-27E1-D77548AFE35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A9A271-A048-203C-B40B-1F6029D159E3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　くみ</a:t>
            </a:r>
          </a:p>
        </p:txBody>
      </p:sp>
    </p:spTree>
    <p:extLst>
      <p:ext uri="{BB962C8B-B14F-4D97-AF65-F5344CB8AC3E}">
        <p14:creationId xmlns:p14="http://schemas.microsoft.com/office/powerpoint/2010/main" val="194482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CDC97D-DE99-2F34-AAFF-CE172FE0BDD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F23AD5-F3F7-A183-9D00-BEF7749ABB34}"/>
              </a:ext>
            </a:extLst>
          </p:cNvPr>
          <p:cNvSpPr txBox="1"/>
          <p:nvPr/>
        </p:nvSpPr>
        <p:spPr>
          <a:xfrm>
            <a:off x="6779480" y="2074174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 　ゆう</a:t>
            </a:r>
          </a:p>
        </p:txBody>
      </p:sp>
    </p:spTree>
    <p:extLst>
      <p:ext uri="{BB962C8B-B14F-4D97-AF65-F5344CB8AC3E}">
        <p14:creationId xmlns:p14="http://schemas.microsoft.com/office/powerpoint/2010/main" val="607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0F7093-0C61-AB5F-35F5-1A7AC35EEB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17F45D-DD13-31B5-36F3-8E9FF6A30AA1}"/>
              </a:ext>
            </a:extLst>
          </p:cNvPr>
          <p:cNvSpPr txBox="1"/>
          <p:nvPr/>
        </p:nvSpPr>
        <p:spPr>
          <a:xfrm>
            <a:off x="6779480" y="1000169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じゃく</a:t>
            </a:r>
          </a:p>
        </p:txBody>
      </p:sp>
    </p:spTree>
    <p:extLst>
      <p:ext uri="{BB962C8B-B14F-4D97-AF65-F5344CB8AC3E}">
        <p14:creationId xmlns:p14="http://schemas.microsoft.com/office/powerpoint/2010/main" val="28462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53EDF7-9F56-68EA-0F86-44426B8A5BAD}"/>
              </a:ext>
            </a:extLst>
          </p:cNvPr>
          <p:cNvSpPr txBox="1"/>
          <p:nvPr/>
        </p:nvSpPr>
        <p:spPr>
          <a:xfrm>
            <a:off x="6714183" y="1843950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88B64-2606-5944-200F-9A0BEBAEF362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</a:p>
        </p:txBody>
      </p:sp>
    </p:spTree>
    <p:extLst>
      <p:ext uri="{BB962C8B-B14F-4D97-AF65-F5344CB8AC3E}">
        <p14:creationId xmlns:p14="http://schemas.microsoft.com/office/powerpoint/2010/main" val="397089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C49F0C-8139-2F66-9738-8BB05B657EA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894691-342B-650B-C64E-F32AB12FC9C5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きん</a:t>
            </a:r>
          </a:p>
        </p:txBody>
      </p:sp>
    </p:spTree>
    <p:extLst>
      <p:ext uri="{BB962C8B-B14F-4D97-AF65-F5344CB8AC3E}">
        <p14:creationId xmlns:p14="http://schemas.microsoft.com/office/powerpoint/2010/main" val="7184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C7BF27-698D-6C21-19FD-76A3D246B3D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BEA43B-823D-B096-FAA6-9969E052FD9F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　ばい</a:t>
            </a:r>
          </a:p>
        </p:txBody>
      </p:sp>
    </p:spTree>
    <p:extLst>
      <p:ext uri="{BB962C8B-B14F-4D97-AF65-F5344CB8AC3E}">
        <p14:creationId xmlns:p14="http://schemas.microsoft.com/office/powerpoint/2010/main" val="428522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5A8542-198A-9061-3FE1-2C139F2843F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C55EC5-FE85-3A07-173B-921FE502FAB9}"/>
              </a:ext>
            </a:extLst>
          </p:cNvPr>
          <p:cNvSpPr txBox="1"/>
          <p:nvPr/>
        </p:nvSpPr>
        <p:spPr>
          <a:xfrm>
            <a:off x="6825200" y="27125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4CB7C6F-DAE9-9EED-271A-BB2E0811EE3D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340FB575-1662-03DD-9800-5A0A2EC3B9DD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0AE0694-754A-A462-51E7-91C531F80D3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6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669DB1-8DD5-0412-0833-446774CBA5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9AC02F-D558-F715-6C67-A5F6AF997BA4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　かみ</a:t>
            </a:r>
          </a:p>
        </p:txBody>
      </p:sp>
    </p:spTree>
    <p:extLst>
      <p:ext uri="{BB962C8B-B14F-4D97-AF65-F5344CB8AC3E}">
        <p14:creationId xmlns:p14="http://schemas.microsoft.com/office/powerpoint/2010/main" val="410417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11F6A-7CE6-EFEF-B8DD-61652719694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A710FF-9077-33C7-111F-E91CDAF37B5E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　しも</a:t>
            </a:r>
          </a:p>
        </p:txBody>
      </p:sp>
    </p:spTree>
    <p:extLst>
      <p:ext uri="{BB962C8B-B14F-4D97-AF65-F5344CB8AC3E}">
        <p14:creationId xmlns:p14="http://schemas.microsoft.com/office/powerpoint/2010/main" val="210299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A790F-0278-2C1D-E7A8-A1C1FFC8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くらべてつたえよう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74A88-C059-8BAD-B564-EEB49647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40806A-DBAB-85AC-F60C-C456ED4ACA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B1609-7545-BAF1-09D0-ACD8A82F4867}"/>
              </a:ext>
            </a:extLst>
          </p:cNvPr>
          <p:cNvSpPr txBox="1"/>
          <p:nvPr/>
        </p:nvSpPr>
        <p:spPr>
          <a:xfrm>
            <a:off x="6825200" y="15640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</a:p>
        </p:txBody>
      </p:sp>
    </p:spTree>
    <p:extLst>
      <p:ext uri="{BB962C8B-B14F-4D97-AF65-F5344CB8AC3E}">
        <p14:creationId xmlns:p14="http://schemas.microsoft.com/office/powerpoint/2010/main" val="10050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A790F-0278-2C1D-E7A8-A1C1FFC8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くらべてつたえよう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74A88-C059-8BAD-B564-EEB49647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16B442-6FA7-80AD-8D4A-3953A990097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FF23DA-9496-F1FB-6666-2FBD633FECE7}"/>
              </a:ext>
            </a:extLst>
          </p:cNvPr>
          <p:cNvSpPr txBox="1"/>
          <p:nvPr/>
        </p:nvSpPr>
        <p:spPr>
          <a:xfrm>
            <a:off x="6553901" y="528843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</p:spTree>
    <p:extLst>
      <p:ext uri="{BB962C8B-B14F-4D97-AF65-F5344CB8AC3E}">
        <p14:creationId xmlns:p14="http://schemas.microsoft.com/office/powerpoint/2010/main" val="29886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DA83E9-9044-042F-220B-01532E99F7C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B2C2EB-82DB-D228-0168-EC5051A92695}"/>
              </a:ext>
            </a:extLst>
          </p:cNvPr>
          <p:cNvSpPr txBox="1"/>
          <p:nvPr/>
        </p:nvSpPr>
        <p:spPr>
          <a:xfrm>
            <a:off x="6454841" y="1316197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  よう し</a:t>
            </a:r>
          </a:p>
        </p:txBody>
      </p:sp>
    </p:spTree>
    <p:extLst>
      <p:ext uri="{BB962C8B-B14F-4D97-AF65-F5344CB8AC3E}">
        <p14:creationId xmlns:p14="http://schemas.microsoft.com/office/powerpoint/2010/main" val="231875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045822-BF6B-E949-5AA3-FB231B2332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37BBB6-2D10-CD51-81E4-40277AEAA7AC}"/>
              </a:ext>
            </a:extLst>
          </p:cNvPr>
          <p:cNvSpPr txBox="1"/>
          <p:nvPr/>
        </p:nvSpPr>
        <p:spPr>
          <a:xfrm>
            <a:off x="6863300" y="286354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A111886-AA6F-70A2-989C-1BAE22BE62D9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D9237B5-5B83-4B6F-F329-6864770B258F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E397576-3C0C-2B46-AC1E-0F0E2AFAE50C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791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656673-73FC-A5CE-0C8C-57D214DBF2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D1B27-1FC3-9F55-47A1-F0ADD83ECAFA}"/>
              </a:ext>
            </a:extLst>
          </p:cNvPr>
          <p:cNvSpPr txBox="1"/>
          <p:nvPr/>
        </p:nvSpPr>
        <p:spPr>
          <a:xfrm>
            <a:off x="6863300" y="286354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4AB0003-2053-4A36-8174-C9A1EBF99853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F2DD58E-F9E5-845E-907F-AA114F7FD4E7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8C1BE52-D61B-1CE3-8FB0-2F71AECC482A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72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9F3838-A521-A697-64B6-71FD43CD2F2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家ぞく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DD4A17-7540-FF25-1D28-ACEC0F48FF39}"/>
              </a:ext>
            </a:extLst>
          </p:cNvPr>
          <p:cNvSpPr txBox="1"/>
          <p:nvPr/>
        </p:nvSpPr>
        <p:spPr>
          <a:xfrm>
            <a:off x="6607241" y="138722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7793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DAAFA4-EB8B-8C51-DEDE-87FB0E17EC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AB9E8B-F3AB-99A7-19C4-C4F04022B512}"/>
              </a:ext>
            </a:extLst>
          </p:cNvPr>
          <p:cNvSpPr txBox="1"/>
          <p:nvPr/>
        </p:nvSpPr>
        <p:spPr>
          <a:xfrm>
            <a:off x="6749000" y="244444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365387E-F197-9E98-F21D-30615078A61E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3429841-CDAC-B8AE-7A88-A9A001AC517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C79AA61-C7F1-70D7-0942-7EE7D20B765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833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D134FE-9526-EC8C-15A5-BE3A9C34920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4239DA-9E83-103F-2654-8878D4D23A77}"/>
              </a:ext>
            </a:extLst>
          </p:cNvPr>
          <p:cNvSpPr txBox="1"/>
          <p:nvPr/>
        </p:nvSpPr>
        <p:spPr>
          <a:xfrm>
            <a:off x="6787100" y="210471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9F4A068-0677-3596-2224-AFF7929D9C04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E7E39E4A-790D-D21A-C635-68D97B10702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8EC1D9F-4B99-C0BD-6309-015F838FB3B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9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たからものをしょうかいしよう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6BB583-648D-F23D-516F-986DA4B6826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牛の角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DEFCC4-64C0-917D-CAE9-3B5AC75C8E59}"/>
              </a:ext>
            </a:extLst>
          </p:cNvPr>
          <p:cNvSpPr txBox="1"/>
          <p:nvPr/>
        </p:nvSpPr>
        <p:spPr>
          <a:xfrm>
            <a:off x="6615096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709C78-8C1F-9FA5-7039-6436DDF08D1F}"/>
              </a:ext>
            </a:extLst>
          </p:cNvPr>
          <p:cNvSpPr txBox="1"/>
          <p:nvPr/>
        </p:nvSpPr>
        <p:spPr>
          <a:xfrm>
            <a:off x="6615097" y="468645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97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A51AC-D4E9-43FE-2879-D51B2C73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D8AA75-168C-8CF8-9276-23F2B17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1B97B6-C836-763B-334B-C06FCB67F9F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5C6DCC-304A-6185-A9E3-E034773875BA}"/>
              </a:ext>
            </a:extLst>
          </p:cNvPr>
          <p:cNvSpPr txBox="1"/>
          <p:nvPr/>
        </p:nvSpPr>
        <p:spPr>
          <a:xfrm>
            <a:off x="6825200" y="170120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　にち</a:t>
            </a:r>
          </a:p>
        </p:txBody>
      </p:sp>
    </p:spTree>
    <p:extLst>
      <p:ext uri="{BB962C8B-B14F-4D97-AF65-F5344CB8AC3E}">
        <p14:creationId xmlns:p14="http://schemas.microsoft.com/office/powerpoint/2010/main" val="16276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A51AC-D4E9-43FE-2879-D51B2C73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D8AA75-168C-8CF8-9276-23F2B17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A80C3D-41D5-E43F-CD51-914FC1130F5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14DA35-1C2B-734D-7068-78C00AFA8ADD}"/>
              </a:ext>
            </a:extLst>
          </p:cNvPr>
          <p:cNvSpPr txBox="1"/>
          <p:nvPr/>
        </p:nvSpPr>
        <p:spPr>
          <a:xfrm>
            <a:off x="6764240" y="143450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</p:spTree>
    <p:extLst>
      <p:ext uri="{BB962C8B-B14F-4D97-AF65-F5344CB8AC3E}">
        <p14:creationId xmlns:p14="http://schemas.microsoft.com/office/powerpoint/2010/main" val="369379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A51AC-D4E9-43FE-2879-D51B2C73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D8AA75-168C-8CF8-9276-23F2B17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E54CD1-6A56-2080-169C-262B6C399B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B4E878-3EE7-5986-437E-45011AEA0EB2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ゆう</a:t>
            </a:r>
          </a:p>
        </p:txBody>
      </p:sp>
    </p:spTree>
    <p:extLst>
      <p:ext uri="{BB962C8B-B14F-4D97-AF65-F5344CB8AC3E}">
        <p14:creationId xmlns:p14="http://schemas.microsoft.com/office/powerpoint/2010/main" val="205122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6BC34B-AB27-2F6D-59FE-EA02CE99267C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28D6F7-775C-1091-2815-8BDA1026E31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21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729F5E-4C2D-A5B3-CBFF-A30A5F76837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0B679E-E923-D277-3393-8D574702F378}"/>
              </a:ext>
            </a:extLst>
          </p:cNvPr>
          <p:cNvSpPr txBox="1"/>
          <p:nvPr/>
        </p:nvSpPr>
        <p:spPr>
          <a:xfrm>
            <a:off x="6787100" y="1304969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きょう</a:t>
            </a:r>
          </a:p>
        </p:txBody>
      </p:sp>
    </p:spTree>
    <p:extLst>
      <p:ext uri="{BB962C8B-B14F-4D97-AF65-F5344CB8AC3E}">
        <p14:creationId xmlns:p14="http://schemas.microsoft.com/office/powerpoint/2010/main" val="253339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5BCA2B-0802-6EAD-38C8-72CEF040430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3E67AD-CCB9-3B7B-3C97-B151A685593C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　ちゃ</a:t>
            </a:r>
          </a:p>
        </p:txBody>
      </p:sp>
    </p:spTree>
    <p:extLst>
      <p:ext uri="{BB962C8B-B14F-4D97-AF65-F5344CB8AC3E}">
        <p14:creationId xmlns:p14="http://schemas.microsoft.com/office/powerpoint/2010/main" val="138077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138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B88305-71FE-8835-8AE0-376ABA52436D}"/>
              </a:ext>
            </a:extLst>
          </p:cNvPr>
          <p:cNvSpPr txBox="1"/>
          <p:nvPr/>
        </p:nvSpPr>
        <p:spPr>
          <a:xfrm>
            <a:off x="2232085" y="233189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AB924B-46C1-7010-BE00-E35F6B94D34E}"/>
              </a:ext>
            </a:extLst>
          </p:cNvPr>
          <p:cNvSpPr txBox="1"/>
          <p:nvPr/>
        </p:nvSpPr>
        <p:spPr>
          <a:xfrm>
            <a:off x="5695406" y="85552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4EDF76-5AB8-A245-169F-1DD92C976709}"/>
              </a:ext>
            </a:extLst>
          </p:cNvPr>
          <p:cNvSpPr txBox="1"/>
          <p:nvPr/>
        </p:nvSpPr>
        <p:spPr>
          <a:xfrm>
            <a:off x="8050731" y="14701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576579-D9B0-DE72-D15E-4C8F78652529}"/>
              </a:ext>
            </a:extLst>
          </p:cNvPr>
          <p:cNvSpPr txBox="1"/>
          <p:nvPr/>
        </p:nvSpPr>
        <p:spPr>
          <a:xfrm>
            <a:off x="4587410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</a:p>
        </p:txBody>
      </p:sp>
    </p:spTree>
    <p:extLst>
      <p:ext uri="{BB962C8B-B14F-4D97-AF65-F5344CB8AC3E}">
        <p14:creationId xmlns:p14="http://schemas.microsoft.com/office/powerpoint/2010/main" val="56504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02191C-A4B0-F83F-785E-909EB250527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五分間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B0E897-02A9-EED2-83F4-622F6F6B193D}"/>
              </a:ext>
            </a:extLst>
          </p:cNvPr>
          <p:cNvSpPr txBox="1"/>
          <p:nvPr/>
        </p:nvSpPr>
        <p:spPr>
          <a:xfrm>
            <a:off x="6508181" y="1348440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 ふん かん</a:t>
            </a:r>
          </a:p>
        </p:txBody>
      </p:sp>
    </p:spTree>
    <p:extLst>
      <p:ext uri="{BB962C8B-B14F-4D97-AF65-F5344CB8AC3E}">
        <p14:creationId xmlns:p14="http://schemas.microsoft.com/office/powerpoint/2010/main" val="38573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0CD8AD-27D0-F85A-71B6-D43F556034A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E2EE77-EE98-2E36-79DA-7AD775AC90E7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つう</a:t>
            </a:r>
          </a:p>
        </p:txBody>
      </p:sp>
    </p:spTree>
    <p:extLst>
      <p:ext uri="{BB962C8B-B14F-4D97-AF65-F5344CB8AC3E}">
        <p14:creationId xmlns:p14="http://schemas.microsoft.com/office/powerpoint/2010/main" val="343595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63246C-ED28-0AA2-8D33-99215BF10F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B3F6F-A6F0-16BE-457C-F9870A554098}"/>
              </a:ext>
            </a:extLst>
          </p:cNvPr>
          <p:cNvSpPr txBox="1"/>
          <p:nvPr/>
        </p:nvSpPr>
        <p:spPr>
          <a:xfrm>
            <a:off x="6825200" y="1647869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 や</a:t>
            </a:r>
          </a:p>
        </p:txBody>
      </p:sp>
    </p:spTree>
    <p:extLst>
      <p:ext uri="{BB962C8B-B14F-4D97-AF65-F5344CB8AC3E}">
        <p14:creationId xmlns:p14="http://schemas.microsoft.com/office/powerpoint/2010/main" val="174336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AB951C-5BF3-FC25-4231-D642AE3E0AD7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C00AAE-0B44-5CD2-E522-54750CDF75D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84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94DE97-A6F6-2201-3F65-24E18C74E0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6ED2DD-89FB-80C2-0670-5BC219DBD725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げん</a:t>
            </a:r>
          </a:p>
        </p:txBody>
      </p:sp>
    </p:spTree>
    <p:extLst>
      <p:ext uri="{BB962C8B-B14F-4D97-AF65-F5344CB8AC3E}">
        <p14:creationId xmlns:p14="http://schemas.microsoft.com/office/powerpoint/2010/main" val="8184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BDEC88-3779-BB79-27E3-DBC887FCE48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E14280-453B-2459-B5AD-F0522DB3E24B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　せん</a:t>
            </a:r>
          </a:p>
        </p:txBody>
      </p:sp>
    </p:spTree>
    <p:extLst>
      <p:ext uri="{BB962C8B-B14F-4D97-AF65-F5344CB8AC3E}">
        <p14:creationId xmlns:p14="http://schemas.microsoft.com/office/powerpoint/2010/main" val="31071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507716-A721-0A7B-FBEA-7AC3A47AE5F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B5DD2-11E3-EBD4-25DC-B89EBFE90B9C}"/>
              </a:ext>
            </a:extLst>
          </p:cNvPr>
          <p:cNvSpPr txBox="1"/>
          <p:nvPr/>
        </p:nvSpPr>
        <p:spPr>
          <a:xfrm>
            <a:off x="6787100" y="1191418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しょく</a:t>
            </a:r>
          </a:p>
        </p:txBody>
      </p:sp>
    </p:spTree>
    <p:extLst>
      <p:ext uri="{BB962C8B-B14F-4D97-AF65-F5344CB8AC3E}">
        <p14:creationId xmlns:p14="http://schemas.microsoft.com/office/powerpoint/2010/main" val="38882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E7FBCE-260F-9EC2-54DB-9FA21B4F4A9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2889E0-533B-0753-E34F-1F88BF291685}"/>
              </a:ext>
            </a:extLst>
          </p:cNvPr>
          <p:cNvSpPr txBox="1"/>
          <p:nvPr/>
        </p:nvSpPr>
        <p:spPr>
          <a:xfrm>
            <a:off x="6802340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しょく</a:t>
            </a:r>
          </a:p>
        </p:txBody>
      </p:sp>
    </p:spTree>
    <p:extLst>
      <p:ext uri="{BB962C8B-B14F-4D97-AF65-F5344CB8AC3E}">
        <p14:creationId xmlns:p14="http://schemas.microsoft.com/office/powerpoint/2010/main" val="37103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F5742E-CC7A-F460-DBCE-B82C62388395}"/>
              </a:ext>
            </a:extLst>
          </p:cNvPr>
          <p:cNvSpPr txBox="1"/>
          <p:nvPr/>
        </p:nvSpPr>
        <p:spPr>
          <a:xfrm>
            <a:off x="6757736" y="207417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　 なか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53D8B6-EB94-453D-23EF-BDE25453743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737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3CB9BA-C648-3E80-906D-44E0B8DE221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467A6-827F-4990-74C4-5D5A8251458D}"/>
              </a:ext>
            </a:extLst>
          </p:cNvPr>
          <p:cNvSpPr txBox="1"/>
          <p:nvPr/>
        </p:nvSpPr>
        <p:spPr>
          <a:xfrm>
            <a:off x="6485321" y="102840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</a:p>
        </p:txBody>
      </p:sp>
    </p:spTree>
    <p:extLst>
      <p:ext uri="{BB962C8B-B14F-4D97-AF65-F5344CB8AC3E}">
        <p14:creationId xmlns:p14="http://schemas.microsoft.com/office/powerpoint/2010/main" val="220317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「どうぶつカード」を作ろう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D9A4FD-8A23-0FA1-AFBF-19BAF06D6B84}"/>
              </a:ext>
            </a:extLst>
          </p:cNvPr>
          <p:cNvSpPr txBox="1"/>
          <p:nvPr/>
        </p:nvSpPr>
        <p:spPr>
          <a:xfrm>
            <a:off x="674990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5AAE37-A367-107E-5F53-03ABB424214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</a:p>
        </p:txBody>
      </p:sp>
    </p:spTree>
    <p:extLst>
      <p:ext uri="{BB962C8B-B14F-4D97-AF65-F5344CB8AC3E}">
        <p14:creationId xmlns:p14="http://schemas.microsoft.com/office/powerpoint/2010/main" val="222399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「どうぶつカード」を作ろう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EA7897-1BE9-0F4F-EDD2-C50940418F8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97F216-8330-8125-13FE-B3A4C54B7C21}"/>
              </a:ext>
            </a:extLst>
          </p:cNvPr>
          <p:cNvSpPr txBox="1"/>
          <p:nvPr/>
        </p:nvSpPr>
        <p:spPr>
          <a:xfrm>
            <a:off x="6662367" y="1330417"/>
            <a:ext cx="1015663" cy="52860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しょ 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02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「どうぶつカード」を作ろう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38BBCA-F5EB-3916-E43B-BC20BE91E72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EB4800-6A78-1F5F-06C4-E4B9197CD011}"/>
              </a:ext>
            </a:extLst>
          </p:cNvPr>
          <p:cNvSpPr txBox="1"/>
          <p:nvPr/>
        </p:nvSpPr>
        <p:spPr>
          <a:xfrm>
            <a:off x="6495620" y="899319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</a:p>
        </p:txBody>
      </p:sp>
    </p:spTree>
    <p:extLst>
      <p:ext uri="{BB962C8B-B14F-4D97-AF65-F5344CB8AC3E}">
        <p14:creationId xmlns:p14="http://schemas.microsoft.com/office/powerpoint/2010/main" val="372885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7A4760-784A-87D7-7878-D5895E33681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2F301E-5C1E-774E-FFEF-376AF9BFB0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376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「どうぶつカード」を作ろう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342A25-50C7-6705-C75A-3586032C25DB}"/>
              </a:ext>
            </a:extLst>
          </p:cNvPr>
          <p:cNvSpPr txBox="1"/>
          <p:nvPr/>
        </p:nvSpPr>
        <p:spPr>
          <a:xfrm>
            <a:off x="6805832" y="15605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A84AEA-CCF5-1AE6-48D3-452D55A7059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</a:p>
        </p:txBody>
      </p:sp>
    </p:spTree>
    <p:extLst>
      <p:ext uri="{BB962C8B-B14F-4D97-AF65-F5344CB8AC3E}">
        <p14:creationId xmlns:p14="http://schemas.microsoft.com/office/powerpoint/2010/main" val="193009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1894AA-D952-822F-E564-1A1518E0CAEF}"/>
              </a:ext>
            </a:extLst>
          </p:cNvPr>
          <p:cNvSpPr txBox="1"/>
          <p:nvPr/>
        </p:nvSpPr>
        <p:spPr>
          <a:xfrm>
            <a:off x="6790592" y="20253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EEE8DB-26EA-B7CB-B296-79A2ADC3F92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鳴く</a:t>
            </a:r>
          </a:p>
        </p:txBody>
      </p:sp>
    </p:spTree>
    <p:extLst>
      <p:ext uri="{BB962C8B-B14F-4D97-AF65-F5344CB8AC3E}">
        <p14:creationId xmlns:p14="http://schemas.microsoft.com/office/powerpoint/2010/main" val="416825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307001-E9C0-E491-DF34-19E8E5BAA0E0}"/>
              </a:ext>
            </a:extLst>
          </p:cNvPr>
          <p:cNvSpPr txBox="1"/>
          <p:nvPr/>
        </p:nvSpPr>
        <p:spPr>
          <a:xfrm>
            <a:off x="674990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18B586-3260-CF31-46C3-5DC47C884ED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0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FF28CD-B5B5-5396-01AF-2D2F9FF9BB1E}"/>
              </a:ext>
            </a:extLst>
          </p:cNvPr>
          <p:cNvSpPr txBox="1"/>
          <p:nvPr/>
        </p:nvSpPr>
        <p:spPr>
          <a:xfrm>
            <a:off x="6790592" y="20253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9872A7-E4E0-7466-78EF-156D3C48568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3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17C833-5473-02FF-92FD-18558650A9C5}"/>
              </a:ext>
            </a:extLst>
          </p:cNvPr>
          <p:cNvSpPr txBox="1"/>
          <p:nvPr/>
        </p:nvSpPr>
        <p:spPr>
          <a:xfrm>
            <a:off x="6650842" y="2227778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3F00EF-3EBC-EA90-A232-6F74400CDC2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</a:p>
        </p:txBody>
      </p:sp>
    </p:spTree>
    <p:extLst>
      <p:ext uri="{BB962C8B-B14F-4D97-AF65-F5344CB8AC3E}">
        <p14:creationId xmlns:p14="http://schemas.microsoft.com/office/powerpoint/2010/main" val="17029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AF83E8-0439-4B25-8485-8D211330A1D5}"/>
              </a:ext>
            </a:extLst>
          </p:cNvPr>
          <p:cNvSpPr txBox="1"/>
          <p:nvPr/>
        </p:nvSpPr>
        <p:spPr>
          <a:xfrm>
            <a:off x="6757736" y="1530827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ちょう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D6741F-EEB6-C583-62B8-B9F6B240DA9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店長</a:t>
            </a:r>
          </a:p>
        </p:txBody>
      </p:sp>
    </p:spTree>
    <p:extLst>
      <p:ext uri="{BB962C8B-B14F-4D97-AF65-F5344CB8AC3E}">
        <p14:creationId xmlns:p14="http://schemas.microsoft.com/office/powerpoint/2010/main" val="180796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E6284E-DDAF-CBE2-FF7B-E1938B7B1512}"/>
              </a:ext>
            </a:extLst>
          </p:cNvPr>
          <p:cNvSpPr txBox="1"/>
          <p:nvPr/>
        </p:nvSpPr>
        <p:spPr>
          <a:xfrm>
            <a:off x="6650842" y="2227778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52EA65-4DA7-EC2C-B7BA-BE2A813AD1D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</a:p>
        </p:txBody>
      </p:sp>
    </p:spTree>
    <p:extLst>
      <p:ext uri="{BB962C8B-B14F-4D97-AF65-F5344CB8AC3E}">
        <p14:creationId xmlns:p14="http://schemas.microsoft.com/office/powerpoint/2010/main" val="239200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4CE63C-F674-EC00-2F51-A5D9BF288099}"/>
              </a:ext>
            </a:extLst>
          </p:cNvPr>
          <p:cNvSpPr txBox="1"/>
          <p:nvPr/>
        </p:nvSpPr>
        <p:spPr>
          <a:xfrm>
            <a:off x="6650842" y="231394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C22506-AF15-8DDA-6F07-744B4F2FD49D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265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D9B8B4-57FB-124F-D8EB-E3D043C74DC4}"/>
              </a:ext>
            </a:extLst>
          </p:cNvPr>
          <p:cNvSpPr txBox="1"/>
          <p:nvPr/>
        </p:nvSpPr>
        <p:spPr>
          <a:xfrm>
            <a:off x="6776333" y="2101323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9E5731-A166-9AE6-FF8C-7DAC13E4005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週</a:t>
            </a:r>
          </a:p>
        </p:txBody>
      </p:sp>
    </p:spTree>
    <p:extLst>
      <p:ext uri="{BB962C8B-B14F-4D97-AF65-F5344CB8AC3E}">
        <p14:creationId xmlns:p14="http://schemas.microsoft.com/office/powerpoint/2010/main" val="37373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4F2B26-524F-32C6-D8B8-6A9CE9E0E7DA}"/>
              </a:ext>
            </a:extLst>
          </p:cNvPr>
          <p:cNvSpPr txBox="1"/>
          <p:nvPr/>
        </p:nvSpPr>
        <p:spPr>
          <a:xfrm>
            <a:off x="6757736" y="1652747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DA19A8-7124-2093-BA03-7B514B0A9BD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06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35DBE5-182A-9BFC-2AAF-9FF18ED03C1F}"/>
              </a:ext>
            </a:extLst>
          </p:cNvPr>
          <p:cNvSpPr txBox="1"/>
          <p:nvPr/>
        </p:nvSpPr>
        <p:spPr>
          <a:xfrm>
            <a:off x="5859780" y="636811"/>
            <a:ext cx="1877437" cy="154405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1D7307-94FF-C6CA-8719-DFDD74764137}"/>
              </a:ext>
            </a:extLst>
          </p:cNvPr>
          <p:cNvSpPr txBox="1"/>
          <p:nvPr/>
        </p:nvSpPr>
        <p:spPr>
          <a:xfrm>
            <a:off x="7523838" y="747117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1605F5-DDD7-E2A6-E8FF-2831E2CC9E8C}"/>
              </a:ext>
            </a:extLst>
          </p:cNvPr>
          <p:cNvSpPr txBox="1"/>
          <p:nvPr/>
        </p:nvSpPr>
        <p:spPr>
          <a:xfrm>
            <a:off x="4111874" y="116104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アメリカ</a:t>
            </a:r>
          </a:p>
        </p:txBody>
      </p:sp>
    </p:spTree>
    <p:extLst>
      <p:ext uri="{BB962C8B-B14F-4D97-AF65-F5344CB8AC3E}">
        <p14:creationId xmlns:p14="http://schemas.microsoft.com/office/powerpoint/2010/main" val="344522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F4EC0-98D7-D30D-54E7-91F2EC52CCCB}"/>
              </a:ext>
            </a:extLst>
          </p:cNvPr>
          <p:cNvSpPr txBox="1"/>
          <p:nvPr/>
        </p:nvSpPr>
        <p:spPr>
          <a:xfrm>
            <a:off x="6750116" y="42283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A29B43-24F4-5C10-5A1A-588973ED7E4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1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かたかなをつかおう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512E3-E4A8-2CF8-34EE-0719116DAF62}"/>
              </a:ext>
            </a:extLst>
          </p:cNvPr>
          <p:cNvSpPr txBox="1"/>
          <p:nvPr/>
        </p:nvSpPr>
        <p:spPr>
          <a:xfrm>
            <a:off x="6757736" y="165274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　いろ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0B0F56-9494-740E-55DF-7633868BD9D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茶色</a:t>
            </a:r>
          </a:p>
        </p:txBody>
      </p:sp>
    </p:spTree>
    <p:extLst>
      <p:ext uri="{BB962C8B-B14F-4D97-AF65-F5344CB8AC3E}">
        <p14:creationId xmlns:p14="http://schemas.microsoft.com/office/powerpoint/2010/main" val="374077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かたかなをつかおう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65253F-F46D-0DCA-A51A-D4D219740814}"/>
              </a:ext>
            </a:extLst>
          </p:cNvPr>
          <p:cNvSpPr txBox="1"/>
          <p:nvPr/>
        </p:nvSpPr>
        <p:spPr>
          <a:xfrm>
            <a:off x="669251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09E989-0BAC-9DDA-DD0B-0435AA143D6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758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かたかなをつかおう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171CC7-EC4F-2553-B221-10183610A4A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三角形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762569-6759-006A-1C8D-7C44F593CFB0}"/>
              </a:ext>
            </a:extLst>
          </p:cNvPr>
          <p:cNvSpPr txBox="1"/>
          <p:nvPr/>
        </p:nvSpPr>
        <p:spPr>
          <a:xfrm>
            <a:off x="6624267" y="1062504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かく　けい</a:t>
            </a:r>
          </a:p>
        </p:txBody>
      </p:sp>
    </p:spTree>
    <p:extLst>
      <p:ext uri="{BB962C8B-B14F-4D97-AF65-F5344CB8AC3E}">
        <p14:creationId xmlns:p14="http://schemas.microsoft.com/office/powerpoint/2010/main" val="146431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4B5C78-30A7-A58F-F4D8-4A8CFA7B2B0D}"/>
              </a:ext>
            </a:extLst>
          </p:cNvPr>
          <p:cNvSpPr txBox="1"/>
          <p:nvPr/>
        </p:nvSpPr>
        <p:spPr>
          <a:xfrm>
            <a:off x="669251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F673A7-74CF-F58B-B584-FD48ABD6846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</a:p>
        </p:txBody>
      </p:sp>
    </p:spTree>
    <p:extLst>
      <p:ext uri="{BB962C8B-B14F-4D97-AF65-F5344CB8AC3E}">
        <p14:creationId xmlns:p14="http://schemas.microsoft.com/office/powerpoint/2010/main" val="161768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642DF8-088E-2D4F-7441-89E977471505}"/>
              </a:ext>
            </a:extLst>
          </p:cNvPr>
          <p:cNvSpPr txBox="1"/>
          <p:nvPr/>
        </p:nvSpPr>
        <p:spPr>
          <a:xfrm>
            <a:off x="669251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F821BE-DF63-B6C9-A5CA-994555B57707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03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C41970-EB97-C488-8F7D-10522AA49E23}"/>
              </a:ext>
            </a:extLst>
          </p:cNvPr>
          <p:cNvSpPr txBox="1"/>
          <p:nvPr/>
        </p:nvSpPr>
        <p:spPr>
          <a:xfrm>
            <a:off x="6707753" y="2160056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E3F115-AF9E-AD93-C061-F88F5288636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</a:p>
        </p:txBody>
      </p:sp>
    </p:spTree>
    <p:extLst>
      <p:ext uri="{BB962C8B-B14F-4D97-AF65-F5344CB8AC3E}">
        <p14:creationId xmlns:p14="http://schemas.microsoft.com/office/powerpoint/2010/main" val="108017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05104A-698E-DA0E-74A0-1E84B769FB55}"/>
              </a:ext>
            </a:extLst>
          </p:cNvPr>
          <p:cNvSpPr txBox="1"/>
          <p:nvPr/>
        </p:nvSpPr>
        <p:spPr>
          <a:xfrm>
            <a:off x="6707753" y="2160056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14444B-B4B3-1469-D939-0BF512D66AF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903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336B12-C079-4BAD-1B30-6CF009D1660C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0E5DB9-9F85-4D80-8AF1-6C9A4F7DC89F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</a:t>
            </a:r>
          </a:p>
        </p:txBody>
      </p:sp>
    </p:spTree>
    <p:extLst>
      <p:ext uri="{BB962C8B-B14F-4D97-AF65-F5344CB8AC3E}">
        <p14:creationId xmlns:p14="http://schemas.microsoft.com/office/powerpoint/2010/main" val="393635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81073A-80CE-D1D9-5C8E-E738B69BF9A0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3A9250-C39D-66A7-7281-BE416CC7BDE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626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EB5A5F-AF92-511C-3EB5-D1A63043A686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地ひびき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85D259-8B34-397E-235E-339BE0A260FC}"/>
              </a:ext>
            </a:extLst>
          </p:cNvPr>
          <p:cNvSpPr txBox="1"/>
          <p:nvPr/>
        </p:nvSpPr>
        <p:spPr>
          <a:xfrm>
            <a:off x="6278881" y="1293812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17141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536427-5F30-96D3-DE41-C0B846B06AA3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60EFC2-FC41-46EA-B4AA-CFF2CAA68BD1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</a:p>
        </p:txBody>
      </p:sp>
    </p:spTree>
    <p:extLst>
      <p:ext uri="{BB962C8B-B14F-4D97-AF65-F5344CB8AC3E}">
        <p14:creationId xmlns:p14="http://schemas.microsoft.com/office/powerpoint/2010/main" val="349505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786C16-A34B-B8FE-B401-4BDD66C9A063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5355D6-9C5A-B568-E56B-AB0440F05C8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6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7C4E8E-BF9F-4DE9-ACBC-911051711660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863F4D-EA84-42C2-F4A0-E58F8405F7C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</a:p>
        </p:txBody>
      </p:sp>
    </p:spTree>
    <p:extLst>
      <p:ext uri="{BB962C8B-B14F-4D97-AF65-F5344CB8AC3E}">
        <p14:creationId xmlns:p14="http://schemas.microsoft.com/office/powerpoint/2010/main" val="80291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6D53D8-9383-306F-EA4F-41DDC9FCCF72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8F642A-A1B1-5798-D7E7-DE7B8601015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</a:t>
            </a:r>
          </a:p>
        </p:txBody>
      </p:sp>
    </p:spTree>
    <p:extLst>
      <p:ext uri="{BB962C8B-B14F-4D97-AF65-F5344CB8AC3E}">
        <p14:creationId xmlns:p14="http://schemas.microsoft.com/office/powerpoint/2010/main" val="91279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A38315-E3A2-9A78-388F-DE6A5DAA3502}"/>
              </a:ext>
            </a:extLst>
          </p:cNvPr>
          <p:cNvSpPr txBox="1"/>
          <p:nvPr/>
        </p:nvSpPr>
        <p:spPr>
          <a:xfrm>
            <a:off x="6719636" y="1266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03673D-B0B0-6780-A9A5-DF5E306AF48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</a:t>
            </a:r>
          </a:p>
        </p:txBody>
      </p:sp>
    </p:spTree>
    <p:extLst>
      <p:ext uri="{BB962C8B-B14F-4D97-AF65-F5344CB8AC3E}">
        <p14:creationId xmlns:p14="http://schemas.microsoft.com/office/powerpoint/2010/main" val="28394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FCB391-165F-4D4E-53E3-A4B58918DD88}"/>
              </a:ext>
            </a:extLst>
          </p:cNvPr>
          <p:cNvSpPr txBox="1"/>
          <p:nvPr/>
        </p:nvSpPr>
        <p:spPr>
          <a:xfrm>
            <a:off x="6856796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がく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4E65FA-84D0-5298-8FFB-7F22B9455E7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698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C7A35-A89B-E46B-DEC6-9701A7876101}"/>
              </a:ext>
            </a:extLst>
          </p:cNvPr>
          <p:cNvSpPr txBox="1"/>
          <p:nvPr/>
        </p:nvSpPr>
        <p:spPr>
          <a:xfrm>
            <a:off x="6856796" y="17240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いく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6516A0-C927-B3CC-F749-D6DA4D8A264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体育</a:t>
            </a:r>
          </a:p>
        </p:txBody>
      </p:sp>
    </p:spTree>
    <p:extLst>
      <p:ext uri="{BB962C8B-B14F-4D97-AF65-F5344CB8AC3E}">
        <p14:creationId xmlns:p14="http://schemas.microsoft.com/office/powerpoint/2010/main" val="199803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2D4896-BC71-D9A1-6579-78851C882C99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1B457B-CCC3-E531-4F04-DDA37662E86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D7A3CA-44B6-D022-8089-11EAE779BDCC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C3D679-48CA-FB65-E13A-F9ED490B867C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2072C4E-42E5-6FBA-0405-84CAFDD694C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D2F20D-AB9C-C67F-B9D4-D8A20CA4F6EA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9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8BAEDD-8887-E4A1-FAFB-6CC985D52F4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EE6043-FA8B-23ED-6B20-ED0B1A34640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0EC88F-4E4B-5766-72D6-D8246574116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19FC6F-08DD-2789-C2CB-3EB75253C6F3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31A7D7-7C79-4D60-8063-70AB515CDB0C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56A080-7919-0AEF-60B9-DEE4EE1BD140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24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D5DE14-8313-3C9D-5E67-002D5F5ECC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24B020-C8F7-1157-B2AE-A1BF9572FECD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189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66C23E-15BA-4647-A70C-1BA70E8BA535}"/>
              </a:ext>
            </a:extLst>
          </p:cNvPr>
          <p:cNvSpPr txBox="1"/>
          <p:nvPr/>
        </p:nvSpPr>
        <p:spPr>
          <a:xfrm>
            <a:off x="6836312" y="15376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08C92E-DC79-EE9A-60D2-A877AB1D409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近い</a:t>
            </a:r>
          </a:p>
        </p:txBody>
      </p:sp>
    </p:spTree>
    <p:extLst>
      <p:ext uri="{BB962C8B-B14F-4D97-AF65-F5344CB8AC3E}">
        <p14:creationId xmlns:p14="http://schemas.microsoft.com/office/powerpoint/2010/main" val="410411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DAC44D-1ECB-0E73-B82B-AA80B5CD7CA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CE45E8-93FD-7361-D7EC-CCCD121C284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1979779-086B-C8B2-CB79-C291CAA83830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0E467233-8E69-BCF1-CE07-2453E18BDD8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C46E74AB-6CFC-4E7F-96FD-DBC76D3EA741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6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7DB846-5845-6477-37A7-27285F85BDA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553B4D-A481-F8D0-124B-B41D8AB9FAC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DE8E282-998D-6887-E93C-8E8022D9826B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05C0571C-DE75-9189-A234-D14505F8E8B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2F4C798-4501-A3E6-BA15-3A706B9A5C99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4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BA2A7D-471F-2FD9-4048-1F3FAC470B9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C7481D-12A4-DB12-DE9B-4D6C41422A7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58DFF00-FEE1-45CC-D82F-847FB632090B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E630E91D-39E0-7C23-A207-2B762CCCE9E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A45D808-54F0-1217-6C4E-46755A378CD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574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7EEE44-A503-84B3-C624-85BF7E9BE27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7B40B7-E8EC-350D-B9A5-DF9E01509C8E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AE069B4-1B6F-5644-99AD-1EB6415E661D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D526B99-12CE-A00A-9011-80B0A346193D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5E8C15B-2A0A-12AF-C3AF-2697244C42B6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415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3A7118-5A39-59E6-B208-8056DDFC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「ありがとう」をつたえよう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464FFD-91EC-AA28-8999-597B0449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2F882E-3CC4-14A7-0EA7-D0DD677C7D3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7273F0-7C0D-3CE8-27A1-8342090905CB}"/>
              </a:ext>
            </a:extLst>
          </p:cNvPr>
          <p:cNvSpPr txBox="1"/>
          <p:nvPr/>
        </p:nvSpPr>
        <p:spPr>
          <a:xfrm>
            <a:off x="6809960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　　がみ</a:t>
            </a:r>
          </a:p>
        </p:txBody>
      </p:sp>
    </p:spTree>
    <p:extLst>
      <p:ext uri="{BB962C8B-B14F-4D97-AF65-F5344CB8AC3E}">
        <p14:creationId xmlns:p14="http://schemas.microsoft.com/office/powerpoint/2010/main" val="264791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3A7118-5A39-59E6-B208-8056DDFC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「ありがとう」をつたえよう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464FFD-91EC-AA28-8999-597B0449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DC8F62-DA97-D32F-519C-AA17CAD2EB43}"/>
              </a:ext>
            </a:extLst>
          </p:cNvPr>
          <p:cNvSpPr txBox="1"/>
          <p:nvPr/>
        </p:nvSpPr>
        <p:spPr>
          <a:xfrm>
            <a:off x="5707380" y="850170"/>
            <a:ext cx="1877437" cy="462099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ほけん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768859-246A-05A6-5AFF-4F30A1D13B74}"/>
              </a:ext>
            </a:extLst>
          </p:cNvPr>
          <p:cNvSpPr txBox="1"/>
          <p:nvPr/>
        </p:nvSpPr>
        <p:spPr>
          <a:xfrm>
            <a:off x="5089505" y="5054684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B115BB-A9FD-649F-540F-A52957F375F5}"/>
              </a:ext>
            </a:extLst>
          </p:cNvPr>
          <p:cNvSpPr txBox="1"/>
          <p:nvPr/>
        </p:nvSpPr>
        <p:spPr>
          <a:xfrm>
            <a:off x="3517523" y="4902469"/>
            <a:ext cx="1877437" cy="16278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室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5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61EEFA-0BCC-4542-7028-6CAEDCD9916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1E3918-05B8-2310-B00C-EFB1FAA35B8D}"/>
              </a:ext>
            </a:extLst>
          </p:cNvPr>
          <p:cNvSpPr txBox="1"/>
          <p:nvPr/>
        </p:nvSpPr>
        <p:spPr>
          <a:xfrm>
            <a:off x="6431981" y="484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15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9C51F3-CACE-E7D6-9C45-A97C2D6CBA4C}"/>
              </a:ext>
            </a:extLst>
          </p:cNvPr>
          <p:cNvSpPr txBox="1"/>
          <p:nvPr/>
        </p:nvSpPr>
        <p:spPr>
          <a:xfrm>
            <a:off x="6790592" y="20253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D8105C-4763-D78A-7617-B41C60ACC83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</a:p>
        </p:txBody>
      </p:sp>
    </p:spTree>
    <p:extLst>
      <p:ext uri="{BB962C8B-B14F-4D97-AF65-F5344CB8AC3E}">
        <p14:creationId xmlns:p14="http://schemas.microsoft.com/office/powerpoint/2010/main" val="192773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FE912A-4E4A-9B58-B2EA-DEE1E2C739F5}"/>
              </a:ext>
            </a:extLst>
          </p:cNvPr>
          <p:cNvSpPr txBox="1"/>
          <p:nvPr/>
        </p:nvSpPr>
        <p:spPr>
          <a:xfrm>
            <a:off x="6790592" y="20253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3A1985-72EF-653D-B6B2-4415C5CA7AE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71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027CC4-6E53-7799-C3E7-C55D6B5D406C}"/>
              </a:ext>
            </a:extLst>
          </p:cNvPr>
          <p:cNvSpPr txBox="1"/>
          <p:nvPr/>
        </p:nvSpPr>
        <p:spPr>
          <a:xfrm>
            <a:off x="6782972" y="17129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BC67F3-B017-A1E1-9739-69754322231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40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281082-76AD-254B-6674-883EDD5FB6A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上あご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4A410C-0E45-0225-5B32-E079F8B0940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02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3A58A0-DB08-2BC1-5BB6-221179095C3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道ばた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BAAF4A-7D1C-D91C-F027-409FE3EB8B02}"/>
              </a:ext>
            </a:extLst>
          </p:cNvPr>
          <p:cNvSpPr txBox="1"/>
          <p:nvPr/>
        </p:nvSpPr>
        <p:spPr>
          <a:xfrm>
            <a:off x="6500561" y="100599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</p:spTree>
    <p:extLst>
      <p:ext uri="{BB962C8B-B14F-4D97-AF65-F5344CB8AC3E}">
        <p14:creationId xmlns:p14="http://schemas.microsoft.com/office/powerpoint/2010/main" val="9760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20E439-E040-C3BE-89A9-E98C4FC59D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353B24-7C48-A680-39D7-405F2707BAA2}"/>
              </a:ext>
            </a:extLst>
          </p:cNvPr>
          <p:cNvSpPr txBox="1"/>
          <p:nvPr/>
        </p:nvSpPr>
        <p:spPr>
          <a:xfrm>
            <a:off x="6809960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　しん</a:t>
            </a:r>
          </a:p>
        </p:txBody>
      </p:sp>
    </p:spTree>
    <p:extLst>
      <p:ext uri="{BB962C8B-B14F-4D97-AF65-F5344CB8AC3E}">
        <p14:creationId xmlns:p14="http://schemas.microsoft.com/office/powerpoint/2010/main" val="413687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DADC54-4F72-6FD5-DEB1-DF1264360514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57331B-5317-9372-C783-0F3589D12D4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</a:t>
            </a:r>
          </a:p>
        </p:txBody>
      </p:sp>
    </p:spTree>
    <p:extLst>
      <p:ext uri="{BB962C8B-B14F-4D97-AF65-F5344CB8AC3E}">
        <p14:creationId xmlns:p14="http://schemas.microsoft.com/office/powerpoint/2010/main" val="147723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BFB676-5F84-689C-67EA-FE797BBA3A5C}"/>
              </a:ext>
            </a:extLst>
          </p:cNvPr>
          <p:cNvSpPr txBox="1"/>
          <p:nvPr/>
        </p:nvSpPr>
        <p:spPr>
          <a:xfrm>
            <a:off x="6782972" y="17129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E0A2A4-5433-8FAE-CAE8-55A3494BBAA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歌う</a:t>
            </a:r>
          </a:p>
        </p:txBody>
      </p:sp>
    </p:spTree>
    <p:extLst>
      <p:ext uri="{BB962C8B-B14F-4D97-AF65-F5344CB8AC3E}">
        <p14:creationId xmlns:p14="http://schemas.microsoft.com/office/powerpoint/2010/main" val="8800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0AFBC7-35D2-4748-DE1F-DCE51B8198F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B16731-15D3-6CD0-5AFA-0B98F8E35B46}"/>
              </a:ext>
            </a:extLst>
          </p:cNvPr>
          <p:cNvSpPr txBox="1"/>
          <p:nvPr/>
        </p:nvSpPr>
        <p:spPr>
          <a:xfrm>
            <a:off x="6809960" y="169006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ど</a:t>
            </a:r>
          </a:p>
        </p:txBody>
      </p:sp>
    </p:spTree>
    <p:extLst>
      <p:ext uri="{BB962C8B-B14F-4D97-AF65-F5344CB8AC3E}">
        <p14:creationId xmlns:p14="http://schemas.microsoft.com/office/powerpoint/2010/main" val="24527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D0F935-DA94-95CC-14DD-9BC9C46DB9C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空ぞり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A2402B-223B-3E0F-66C9-783B5321626B}"/>
              </a:ext>
            </a:extLst>
          </p:cNvPr>
          <p:cNvSpPr txBox="1"/>
          <p:nvPr/>
        </p:nvSpPr>
        <p:spPr>
          <a:xfrm>
            <a:off x="6500561" y="100599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</a:p>
        </p:txBody>
      </p:sp>
    </p:spTree>
    <p:extLst>
      <p:ext uri="{BB962C8B-B14F-4D97-AF65-F5344CB8AC3E}">
        <p14:creationId xmlns:p14="http://schemas.microsoft.com/office/powerpoint/2010/main" val="926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65890F-F652-91BB-167B-280314B1D0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91DF9B-EBFD-E815-2C97-A38527AA4E26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</p:spTree>
    <p:extLst>
      <p:ext uri="{BB962C8B-B14F-4D97-AF65-F5344CB8AC3E}">
        <p14:creationId xmlns:p14="http://schemas.microsoft.com/office/powerpoint/2010/main" val="103055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C08B34-0B7F-512E-4499-5D5B80E1403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1BC764-6282-020D-87E8-15CE939FA4AE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</p:spTree>
    <p:extLst>
      <p:ext uri="{BB962C8B-B14F-4D97-AF65-F5344CB8AC3E}">
        <p14:creationId xmlns:p14="http://schemas.microsoft.com/office/powerpoint/2010/main" val="281608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316E59-BD3D-1C86-5106-30AF27E1782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11C050-2691-3BBE-EE14-62D8A7B0D304}"/>
              </a:ext>
            </a:extLst>
          </p:cNvPr>
          <p:cNvSpPr txBox="1"/>
          <p:nvPr/>
        </p:nvSpPr>
        <p:spPr>
          <a:xfrm>
            <a:off x="6599621" y="1360100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</p:spTree>
    <p:extLst>
      <p:ext uri="{BB962C8B-B14F-4D97-AF65-F5344CB8AC3E}">
        <p14:creationId xmlns:p14="http://schemas.microsoft.com/office/powerpoint/2010/main" val="42275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847CA0-280D-9B50-012E-79A8676728C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3CFCEE-60E4-902B-B9FC-4DD7DB58DC7A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</p:spTree>
    <p:extLst>
      <p:ext uri="{BB962C8B-B14F-4D97-AF65-F5344CB8AC3E}">
        <p14:creationId xmlns:p14="http://schemas.microsoft.com/office/powerpoint/2010/main" val="17899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79C991-E7D8-0D71-F788-B3BB3519D98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 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AE9A29-E372-D6AC-4290-B0E95D1177E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大工</a:t>
            </a:r>
          </a:p>
        </p:txBody>
      </p:sp>
    </p:spTree>
    <p:extLst>
      <p:ext uri="{BB962C8B-B14F-4D97-AF65-F5344CB8AC3E}">
        <p14:creationId xmlns:p14="http://schemas.microsoft.com/office/powerpoint/2010/main" val="40792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65A18E-1D06-5D58-178D-443299DDC70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B301E9-849F-6EE1-4088-7D5FE58C62A1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</p:spTree>
    <p:extLst>
      <p:ext uri="{BB962C8B-B14F-4D97-AF65-F5344CB8AC3E}">
        <p14:creationId xmlns:p14="http://schemas.microsoft.com/office/powerpoint/2010/main" val="173812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8F602-CE18-3EE4-A34F-7D770E7C428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CEBDA1-517C-A3C5-2F68-A4956AB5AF69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</p:spTree>
    <p:extLst>
      <p:ext uri="{BB962C8B-B14F-4D97-AF65-F5344CB8AC3E}">
        <p14:creationId xmlns:p14="http://schemas.microsoft.com/office/powerpoint/2010/main" val="35160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E37419-76FC-3DC6-FB1C-8A7DD7B5280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7335BC-A42E-637D-9AED-CE53B69ED709}"/>
              </a:ext>
            </a:extLst>
          </p:cNvPr>
          <p:cNvSpPr txBox="1"/>
          <p:nvPr/>
        </p:nvSpPr>
        <p:spPr>
          <a:xfrm>
            <a:off x="6599621" y="1360100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 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</p:spTree>
    <p:extLst>
      <p:ext uri="{BB962C8B-B14F-4D97-AF65-F5344CB8AC3E}">
        <p14:creationId xmlns:p14="http://schemas.microsoft.com/office/powerpoint/2010/main" val="415774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D5E0D9-9A29-25A1-8D99-732714393F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3E48E4-312E-78E4-9EC6-BFB3EA9676E4}"/>
              </a:ext>
            </a:extLst>
          </p:cNvPr>
          <p:cNvSpPr txBox="1"/>
          <p:nvPr/>
        </p:nvSpPr>
        <p:spPr>
          <a:xfrm>
            <a:off x="6809960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　　ぜん</a:t>
            </a:r>
          </a:p>
        </p:txBody>
      </p:sp>
    </p:spTree>
    <p:extLst>
      <p:ext uri="{BB962C8B-B14F-4D97-AF65-F5344CB8AC3E}">
        <p14:creationId xmlns:p14="http://schemas.microsoft.com/office/powerpoint/2010/main" val="26072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21903E-088E-C16D-9120-6D1FE9B0554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365F2B-5E09-74B3-2E19-BB05012CA917}"/>
              </a:ext>
            </a:extLst>
          </p:cNvPr>
          <p:cNvSpPr txBox="1"/>
          <p:nvPr/>
        </p:nvSpPr>
        <p:spPr>
          <a:xfrm>
            <a:off x="6809960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　　 ご</a:t>
            </a:r>
          </a:p>
        </p:txBody>
      </p:sp>
    </p:spTree>
    <p:extLst>
      <p:ext uri="{BB962C8B-B14F-4D97-AF65-F5344CB8AC3E}">
        <p14:creationId xmlns:p14="http://schemas.microsoft.com/office/powerpoint/2010/main" val="85638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CA1539-3304-67DD-BFB7-174D4AE587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045820-736D-82DF-FDB5-231153516C82}"/>
              </a:ext>
            </a:extLst>
          </p:cNvPr>
          <p:cNvSpPr txBox="1"/>
          <p:nvPr/>
        </p:nvSpPr>
        <p:spPr>
          <a:xfrm>
            <a:off x="6817580" y="1266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ご</a:t>
            </a:r>
          </a:p>
        </p:txBody>
      </p:sp>
    </p:spTree>
    <p:extLst>
      <p:ext uri="{BB962C8B-B14F-4D97-AF65-F5344CB8AC3E}">
        <p14:creationId xmlns:p14="http://schemas.microsoft.com/office/powerpoint/2010/main" val="29039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03BB7-82D0-955D-BC46-274CC7EF3787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271DF7-E611-6FDE-6B31-7089CDCFFBF0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0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052F75-E064-7B93-2775-7A1137087AAA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CA9FA6-387C-0201-33E8-FAFEEA8795DB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</a:p>
        </p:txBody>
      </p:sp>
    </p:spTree>
    <p:extLst>
      <p:ext uri="{BB962C8B-B14F-4D97-AF65-F5344CB8AC3E}">
        <p14:creationId xmlns:p14="http://schemas.microsoft.com/office/powerpoint/2010/main" val="182761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34B80E-40D8-1AE3-D135-63EAB7F40E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391B89-F271-C486-1DF7-025808F9C091}"/>
              </a:ext>
            </a:extLst>
          </p:cNvPr>
          <p:cNvSpPr txBox="1"/>
          <p:nvPr/>
        </p:nvSpPr>
        <p:spPr>
          <a:xfrm>
            <a:off x="6825200" y="167834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せき</a:t>
            </a:r>
          </a:p>
        </p:txBody>
      </p:sp>
    </p:spTree>
    <p:extLst>
      <p:ext uri="{BB962C8B-B14F-4D97-AF65-F5344CB8AC3E}">
        <p14:creationId xmlns:p14="http://schemas.microsoft.com/office/powerpoint/2010/main" val="18322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34991D-7154-1D27-D1E9-A58D45392088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6880F5-B3A9-11CF-126D-A799D38ED49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62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64D283-2F25-82CD-4D14-4CEDB9010E5E}"/>
              </a:ext>
            </a:extLst>
          </p:cNvPr>
          <p:cNvSpPr txBox="1"/>
          <p:nvPr/>
        </p:nvSpPr>
        <p:spPr>
          <a:xfrm>
            <a:off x="5638800" y="850170"/>
            <a:ext cx="1877437" cy="394280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263F9D-3F57-45F0-B4DA-5D0D281E5295}"/>
              </a:ext>
            </a:extLst>
          </p:cNvPr>
          <p:cNvSpPr txBox="1"/>
          <p:nvPr/>
        </p:nvSpPr>
        <p:spPr>
          <a:xfrm>
            <a:off x="7279998" y="116402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0F1F1F-E02C-C346-A481-887600C80E23}"/>
              </a:ext>
            </a:extLst>
          </p:cNvPr>
          <p:cNvSpPr txBox="1"/>
          <p:nvPr/>
        </p:nvSpPr>
        <p:spPr>
          <a:xfrm>
            <a:off x="3982343" y="2288809"/>
            <a:ext cx="1877437" cy="44625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たおす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7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19AE3B-0D01-DAB0-382B-48CC85D9C078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35E049-4149-A842-1382-BDFA04BC6B5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</a:t>
            </a:r>
          </a:p>
        </p:txBody>
      </p:sp>
    </p:spTree>
    <p:extLst>
      <p:ext uri="{BB962C8B-B14F-4D97-AF65-F5344CB8AC3E}">
        <p14:creationId xmlns:p14="http://schemas.microsoft.com/office/powerpoint/2010/main" val="265076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35935A-85F0-962B-EF4D-F42056545BDE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B5B67-97FA-1E90-0ED0-D9269F316B6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</a:p>
        </p:txBody>
      </p:sp>
    </p:spTree>
    <p:extLst>
      <p:ext uri="{BB962C8B-B14F-4D97-AF65-F5344CB8AC3E}">
        <p14:creationId xmlns:p14="http://schemas.microsoft.com/office/powerpoint/2010/main" val="343704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538EE4-DE43-0342-BED1-47E4A9B7DFBB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C841C7-B765-8F3D-CD5A-FA239DDB7111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1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6B15FD-589D-A2B0-AF26-4AD0C0BD6BC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D234C4-4642-4EED-7AD1-C6EA413F8759}"/>
              </a:ext>
            </a:extLst>
          </p:cNvPr>
          <p:cNvSpPr txBox="1"/>
          <p:nvPr/>
        </p:nvSpPr>
        <p:spPr>
          <a:xfrm>
            <a:off x="6825200" y="167834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ばん</a:t>
            </a:r>
          </a:p>
        </p:txBody>
      </p:sp>
    </p:spTree>
    <p:extLst>
      <p:ext uri="{BB962C8B-B14F-4D97-AF65-F5344CB8AC3E}">
        <p14:creationId xmlns:p14="http://schemas.microsoft.com/office/powerpoint/2010/main" val="81179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AD86F7-3695-F3D4-FC86-1897D19189E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EFECDE-A87C-3667-B6F8-5E5F094EAED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50DB68-2D1E-FA97-9A96-1F00B1084B54}"/>
              </a:ext>
            </a:extLst>
          </p:cNvPr>
          <p:cNvSpPr txBox="1"/>
          <p:nvPr/>
        </p:nvSpPr>
        <p:spPr>
          <a:xfrm>
            <a:off x="8050731" y="128724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802763-FFE1-F234-AFA0-03E33E07A147}"/>
              </a:ext>
            </a:extLst>
          </p:cNvPr>
          <p:cNvSpPr txBox="1"/>
          <p:nvPr/>
        </p:nvSpPr>
        <p:spPr>
          <a:xfrm>
            <a:off x="8057209" y="348825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7E5D5A-4AE5-88B0-2275-2F670C1132D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6566BE-05C1-F58B-7939-DD0F1C0BE567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</p:spTree>
    <p:extLst>
      <p:ext uri="{BB962C8B-B14F-4D97-AF65-F5344CB8AC3E}">
        <p14:creationId xmlns:p14="http://schemas.microsoft.com/office/powerpoint/2010/main" val="38974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むかしからつたわる言い方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2883DF-2AB3-C62D-5C8F-444AB8BEFA2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D34476-8BC2-ADD6-EDE2-8F951BC4925C}"/>
              </a:ext>
            </a:extLst>
          </p:cNvPr>
          <p:cNvSpPr txBox="1"/>
          <p:nvPr/>
        </p:nvSpPr>
        <p:spPr>
          <a:xfrm>
            <a:off x="6825200" y="167834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かい</a:t>
            </a:r>
          </a:p>
        </p:txBody>
      </p:sp>
    </p:spTree>
    <p:extLst>
      <p:ext uri="{BB962C8B-B14F-4D97-AF65-F5344CB8AC3E}">
        <p14:creationId xmlns:p14="http://schemas.microsoft.com/office/powerpoint/2010/main" val="4442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7EE11A-927F-D961-2456-4B4FB6A23D0B}"/>
              </a:ext>
            </a:extLst>
          </p:cNvPr>
          <p:cNvSpPr txBox="1"/>
          <p:nvPr/>
        </p:nvSpPr>
        <p:spPr>
          <a:xfrm>
            <a:off x="5707380" y="850170"/>
            <a:ext cx="1877437" cy="462099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ねつが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C9AF39-BD1D-CA86-F297-69D733CC5952}"/>
              </a:ext>
            </a:extLst>
          </p:cNvPr>
          <p:cNvSpPr txBox="1"/>
          <p:nvPr/>
        </p:nvSpPr>
        <p:spPr>
          <a:xfrm>
            <a:off x="5076006" y="2867744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D5CFC5-7CA0-9E07-6D92-F7A01CB65F37}"/>
              </a:ext>
            </a:extLst>
          </p:cNvPr>
          <p:cNvSpPr txBox="1"/>
          <p:nvPr/>
        </p:nvSpPr>
        <p:spPr>
          <a:xfrm>
            <a:off x="3490525" y="2494549"/>
            <a:ext cx="1877437" cy="45768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下がる</a:t>
            </a:r>
          </a:p>
        </p:txBody>
      </p:sp>
    </p:spTree>
    <p:extLst>
      <p:ext uri="{BB962C8B-B14F-4D97-AF65-F5344CB8AC3E}">
        <p14:creationId xmlns:p14="http://schemas.microsoft.com/office/powerpoint/2010/main" val="198476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B5EF44-CE4D-D277-A32E-D5D110977C8A}"/>
              </a:ext>
            </a:extLst>
          </p:cNvPr>
          <p:cNvSpPr txBox="1"/>
          <p:nvPr/>
        </p:nvSpPr>
        <p:spPr>
          <a:xfrm>
            <a:off x="5707380" y="850170"/>
            <a:ext cx="1877437" cy="600783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にもつを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DA80AD-9E49-B52B-BF3C-719D2AEECABA}"/>
              </a:ext>
            </a:extLst>
          </p:cNvPr>
          <p:cNvSpPr txBox="1"/>
          <p:nvPr/>
        </p:nvSpPr>
        <p:spPr>
          <a:xfrm>
            <a:off x="5076006" y="2867744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8B408E-9FB9-7719-8A4D-95AF6A6C9A6A}"/>
              </a:ext>
            </a:extLst>
          </p:cNvPr>
          <p:cNvSpPr txBox="1"/>
          <p:nvPr/>
        </p:nvSpPr>
        <p:spPr>
          <a:xfrm>
            <a:off x="3490525" y="2494549"/>
            <a:ext cx="1877437" cy="45768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75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1D7CE2-C7B0-8AD6-7B0F-B1518326C1C7}"/>
              </a:ext>
            </a:extLst>
          </p:cNvPr>
          <p:cNvSpPr txBox="1"/>
          <p:nvPr/>
        </p:nvSpPr>
        <p:spPr>
          <a:xfrm>
            <a:off x="5707380" y="850170"/>
            <a:ext cx="1877437" cy="462099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山道を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BC1E8E-2CE5-0BE2-5901-234FF471E6C4}"/>
              </a:ext>
            </a:extLst>
          </p:cNvPr>
          <p:cNvSpPr txBox="1"/>
          <p:nvPr/>
        </p:nvSpPr>
        <p:spPr>
          <a:xfrm>
            <a:off x="4965516" y="3698324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8F9133-7A34-BF5E-7BC8-2E2AE8CEB883}"/>
              </a:ext>
            </a:extLst>
          </p:cNvPr>
          <p:cNvSpPr txBox="1"/>
          <p:nvPr/>
        </p:nvSpPr>
        <p:spPr>
          <a:xfrm>
            <a:off x="3269545" y="3637549"/>
            <a:ext cx="1877437" cy="30528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43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F126EF-511B-7AAF-8640-F40B0821ECA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E5B785-33C8-5273-3CA0-D64D01AE8CAB}"/>
              </a:ext>
            </a:extLst>
          </p:cNvPr>
          <p:cNvSpPr txBox="1"/>
          <p:nvPr/>
        </p:nvSpPr>
        <p:spPr>
          <a:xfrm>
            <a:off x="6825200" y="16783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</a:p>
        </p:txBody>
      </p:sp>
    </p:spTree>
    <p:extLst>
      <p:ext uri="{BB962C8B-B14F-4D97-AF65-F5344CB8AC3E}">
        <p14:creationId xmlns:p14="http://schemas.microsoft.com/office/powerpoint/2010/main" val="33742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344C32-A5EA-6452-2C7D-69C6958E5A92}"/>
              </a:ext>
            </a:extLst>
          </p:cNvPr>
          <p:cNvSpPr txBox="1"/>
          <p:nvPr/>
        </p:nvSpPr>
        <p:spPr>
          <a:xfrm>
            <a:off x="6729632" y="19567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2590A7-EC28-35AC-DAA7-92145B390FE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引く</a:t>
            </a:r>
          </a:p>
        </p:txBody>
      </p:sp>
    </p:spTree>
    <p:extLst>
      <p:ext uri="{BB962C8B-B14F-4D97-AF65-F5344CB8AC3E}">
        <p14:creationId xmlns:p14="http://schemas.microsoft.com/office/powerpoint/2010/main" val="9275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A6CBDD-8AC5-4900-55C7-0FA15254D748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19D974-F96E-FCA5-D668-7D08800DEC7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</a:p>
        </p:txBody>
      </p:sp>
    </p:spTree>
    <p:extLst>
      <p:ext uri="{BB962C8B-B14F-4D97-AF65-F5344CB8AC3E}">
        <p14:creationId xmlns:p14="http://schemas.microsoft.com/office/powerpoint/2010/main" val="155816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CCBC61-DB6C-DC66-5BD4-F36B254C4F0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7972E8-DA2A-105A-AFA3-84F5CB5769CD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ぎょ</a:t>
            </a:r>
          </a:p>
        </p:txBody>
      </p:sp>
    </p:spTree>
    <p:extLst>
      <p:ext uri="{BB962C8B-B14F-4D97-AF65-F5344CB8AC3E}">
        <p14:creationId xmlns:p14="http://schemas.microsoft.com/office/powerpoint/2010/main" val="17155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DEF698-4513-1A5C-5B48-BEDCAD0ED79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D9B243-DCA0-48AA-78A7-C9E9A0046B32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しゃ</a:t>
            </a:r>
          </a:p>
        </p:txBody>
      </p:sp>
    </p:spTree>
    <p:extLst>
      <p:ext uri="{BB962C8B-B14F-4D97-AF65-F5344CB8AC3E}">
        <p14:creationId xmlns:p14="http://schemas.microsoft.com/office/powerpoint/2010/main" val="198822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275B0D-317F-2DF5-9500-8852C424AD5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細い糸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834E28-1359-6E71-C7F4-DE65AEE799D6}"/>
              </a:ext>
            </a:extLst>
          </p:cNvPr>
          <p:cNvSpPr txBox="1"/>
          <p:nvPr/>
        </p:nvSpPr>
        <p:spPr>
          <a:xfrm>
            <a:off x="6500561" y="1005999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　　 いと</a:t>
            </a:r>
          </a:p>
        </p:txBody>
      </p:sp>
    </p:spTree>
    <p:extLst>
      <p:ext uri="{BB962C8B-B14F-4D97-AF65-F5344CB8AC3E}">
        <p14:creationId xmlns:p14="http://schemas.microsoft.com/office/powerpoint/2010/main" val="102676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4EEB24-C380-A8D8-F612-5726B58A7257}"/>
              </a:ext>
            </a:extLst>
          </p:cNvPr>
          <p:cNvSpPr txBox="1"/>
          <p:nvPr/>
        </p:nvSpPr>
        <p:spPr>
          <a:xfrm>
            <a:off x="5707380" y="850170"/>
            <a:ext cx="1877437" cy="462099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56C1A0-9252-977C-4013-16EB71CDCAE9}"/>
              </a:ext>
            </a:extLst>
          </p:cNvPr>
          <p:cNvSpPr txBox="1"/>
          <p:nvPr/>
        </p:nvSpPr>
        <p:spPr>
          <a:xfrm>
            <a:off x="7388676" y="932264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7B9682-5DC9-91FA-0362-EDFEBCF95450}"/>
              </a:ext>
            </a:extLst>
          </p:cNvPr>
          <p:cNvSpPr txBox="1"/>
          <p:nvPr/>
        </p:nvSpPr>
        <p:spPr>
          <a:xfrm>
            <a:off x="3437185" y="2331903"/>
            <a:ext cx="1877437" cy="435845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もよう</a:t>
            </a:r>
          </a:p>
        </p:txBody>
      </p:sp>
    </p:spTree>
    <p:extLst>
      <p:ext uri="{BB962C8B-B14F-4D97-AF65-F5344CB8AC3E}">
        <p14:creationId xmlns:p14="http://schemas.microsoft.com/office/powerpoint/2010/main" val="266454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1CBB60-1949-7FAC-5D82-5E41184DA8E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24C61C-E7BC-B3BC-255F-056F8103CA7F}"/>
              </a:ext>
            </a:extLst>
          </p:cNvPr>
          <p:cNvSpPr txBox="1"/>
          <p:nvPr/>
        </p:nvSpPr>
        <p:spPr>
          <a:xfrm>
            <a:off x="6569141" y="137175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2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C465FD-FB34-87C1-E63B-FC03A20C62E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55E7ED-653F-4556-FCDB-4A84E568AF13}"/>
              </a:ext>
            </a:extLst>
          </p:cNvPr>
          <p:cNvSpPr txBox="1"/>
          <p:nvPr/>
        </p:nvSpPr>
        <p:spPr>
          <a:xfrm>
            <a:off x="6607241" y="9755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4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0FB9AF-7D0F-0ABD-0838-AA7A8627759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明ける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868962-16A8-331C-1996-EC0DE0877292}"/>
              </a:ext>
            </a:extLst>
          </p:cNvPr>
          <p:cNvSpPr txBox="1"/>
          <p:nvPr/>
        </p:nvSpPr>
        <p:spPr>
          <a:xfrm>
            <a:off x="6599621" y="133365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26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9699E9-6D74-C332-F835-3EADD9DDE81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801535-C841-3C66-F3FE-5494FF5CA247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でん</a:t>
            </a:r>
          </a:p>
        </p:txBody>
      </p:sp>
    </p:spTree>
    <p:extLst>
      <p:ext uri="{BB962C8B-B14F-4D97-AF65-F5344CB8AC3E}">
        <p14:creationId xmlns:p14="http://schemas.microsoft.com/office/powerpoint/2010/main" val="127694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64750A-C5CB-FF79-18F6-31D0FD8BB5AF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2D4144-C387-CFAD-5EEA-93848C509C9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1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2F88C409-68EA-49C9-83CB-64D9B5C1250F}"/>
</file>

<file path=customXml/itemProps2.xml><?xml version="1.0" encoding="utf-8"?>
<ds:datastoreItem xmlns:ds="http://schemas.openxmlformats.org/officeDocument/2006/customXml" ds:itemID="{844DC489-20F7-491E-A0DE-6E278EF2B4FE}"/>
</file>

<file path=customXml/itemProps3.xml><?xml version="1.0" encoding="utf-8"?>
<ds:datastoreItem xmlns:ds="http://schemas.openxmlformats.org/officeDocument/2006/customXml" ds:itemID="{34018D5B-995F-4227-918E-22557CAEE6AB}"/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1371</Words>
  <Application>Microsoft Office PowerPoint</Application>
  <PresentationFormat>ワイド画面</PresentationFormat>
  <Paragraphs>640</Paragraphs>
  <Slides>146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146</vt:i4>
      </vt:variant>
    </vt:vector>
  </HeadingPairs>
  <TitlesOfParts>
    <vt:vector size="152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「どうぶつカード」を作ろう</vt:lpstr>
      <vt:lpstr>「どうぶつカード」を作ろう</vt:lpstr>
      <vt:lpstr>「どうぶつカード」を作ろう</vt:lpstr>
      <vt:lpstr>「どうぶつカード」を作ろう</vt:lpstr>
      <vt:lpstr>主語とじゅつ語</vt:lpstr>
      <vt:lpstr>主語とじゅつ語</vt:lpstr>
      <vt:lpstr>主語とじゅつ語</vt:lpstr>
      <vt:lpstr>主語とじゅつ語</vt:lpstr>
      <vt:lpstr>町で見つけたことを話そう</vt:lpstr>
      <vt:lpstr>町で見つけたことを話そう</vt:lpstr>
      <vt:lpstr>町で見つけたことを話そう</vt:lpstr>
      <vt:lpstr>町で見つけたことを話そう</vt:lpstr>
      <vt:lpstr>町で見つけたことを話そう</vt:lpstr>
      <vt:lpstr>町で見つけたことを話そう</vt:lpstr>
      <vt:lpstr>かたかなをつかおう　1</vt:lpstr>
      <vt:lpstr>かたかなをつかおう　1</vt:lpstr>
      <vt:lpstr>かたかなをつかおう　1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「ありがとう」をつたえよう</vt:lpstr>
      <vt:lpstr>「ありがとう」をつたえよう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６</vt:lpstr>
      <vt:lpstr>かん字をつかおう　６</vt:lpstr>
      <vt:lpstr>かん字をつかおう　６</vt:lpstr>
      <vt:lpstr>かん字をつかおう　６</vt:lpstr>
      <vt:lpstr>かん字をつかおう　６</vt:lpstr>
      <vt:lpstr>むかしからつたわる言い方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あなのやくわり</vt:lpstr>
      <vt:lpstr>あなのやくわり</vt:lpstr>
      <vt:lpstr>かん字をつかおう　７</vt:lpstr>
      <vt:lpstr>かん字をつかおう　７</vt:lpstr>
      <vt:lpstr>かん字をつかおう　７</vt:lpstr>
      <vt:lpstr>かん字をつかおう　７</vt:lpstr>
      <vt:lpstr>かん字をつかおう　７</vt:lpstr>
      <vt:lpstr>かん字をつかおう　７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くらべてつたえよう</vt:lpstr>
      <vt:lpstr>くらべてつたえよう</vt:lpstr>
      <vt:lpstr>声に出してみよう</vt:lpstr>
      <vt:lpstr>声に出してみよう</vt:lpstr>
      <vt:lpstr>声に出してみよう</vt:lpstr>
      <vt:lpstr>声に出してみよう</vt:lpstr>
      <vt:lpstr>声に出してみよう</vt:lpstr>
      <vt:lpstr>たからものをしょうかいしよう</vt:lpstr>
      <vt:lpstr>お手紙</vt:lpstr>
      <vt:lpstr>お手紙</vt:lpstr>
      <vt:lpstr>お手紙</vt:lpstr>
      <vt:lpstr>かん字をつかおう　８</vt:lpstr>
      <vt:lpstr>かん字をつかおう　８</vt:lpstr>
      <vt:lpstr>かん字をつかおう　８</vt:lpstr>
      <vt:lpstr>かん字をつかおう　８</vt:lpstr>
      <vt:lpstr>かん字をつかおう　８</vt:lpstr>
      <vt:lpstr>にたいみのことば</vt:lpstr>
      <vt:lpstr>にたいみのことば</vt:lpstr>
      <vt:lpstr>にたいみのことば</vt:lpstr>
      <vt:lpstr>にたいみのことば</vt:lpstr>
      <vt:lpstr>にたいみのことば</vt:lpstr>
      <vt:lpstr>にたいみのことば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150</cp:revision>
  <dcterms:created xsi:type="dcterms:W3CDTF">2024-02-21T00:58:29Z</dcterms:created>
  <dcterms:modified xsi:type="dcterms:W3CDTF">2024-06-14T01:59:15Z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