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48"/>
  </p:notesMasterIdLst>
  <p:handoutMasterIdLst>
    <p:handoutMasterId r:id="rId149"/>
  </p:handoutMasterIdLst>
  <p:sldIdLst>
    <p:sldId id="675" r:id="rId2"/>
    <p:sldId id="676" r:id="rId3"/>
    <p:sldId id="677" r:id="rId4"/>
    <p:sldId id="678" r:id="rId5"/>
    <p:sldId id="679" r:id="rId6"/>
    <p:sldId id="680" r:id="rId7"/>
    <p:sldId id="681" r:id="rId8"/>
    <p:sldId id="682" r:id="rId9"/>
    <p:sldId id="683" r:id="rId10"/>
    <p:sldId id="684" r:id="rId11"/>
    <p:sldId id="685" r:id="rId12"/>
    <p:sldId id="686" r:id="rId13"/>
    <p:sldId id="687" r:id="rId14"/>
    <p:sldId id="688" r:id="rId15"/>
    <p:sldId id="689" r:id="rId16"/>
    <p:sldId id="690" r:id="rId17"/>
    <p:sldId id="691" r:id="rId18"/>
    <p:sldId id="692" r:id="rId19"/>
    <p:sldId id="693" r:id="rId20"/>
    <p:sldId id="694" r:id="rId21"/>
    <p:sldId id="695" r:id="rId22"/>
    <p:sldId id="696" r:id="rId23"/>
    <p:sldId id="697" r:id="rId24"/>
    <p:sldId id="698" r:id="rId25"/>
    <p:sldId id="699" r:id="rId26"/>
    <p:sldId id="700" r:id="rId27"/>
    <p:sldId id="701" r:id="rId28"/>
    <p:sldId id="702" r:id="rId29"/>
    <p:sldId id="703" r:id="rId30"/>
    <p:sldId id="704" r:id="rId31"/>
    <p:sldId id="705" r:id="rId32"/>
    <p:sldId id="706" r:id="rId33"/>
    <p:sldId id="707" r:id="rId34"/>
    <p:sldId id="708" r:id="rId35"/>
    <p:sldId id="709" r:id="rId36"/>
    <p:sldId id="710" r:id="rId37"/>
    <p:sldId id="711" r:id="rId38"/>
    <p:sldId id="712" r:id="rId39"/>
    <p:sldId id="713" r:id="rId40"/>
    <p:sldId id="714" r:id="rId41"/>
    <p:sldId id="715" r:id="rId42"/>
    <p:sldId id="716" r:id="rId43"/>
    <p:sldId id="717" r:id="rId44"/>
    <p:sldId id="718" r:id="rId45"/>
    <p:sldId id="719" r:id="rId46"/>
    <p:sldId id="720" r:id="rId47"/>
    <p:sldId id="721" r:id="rId48"/>
    <p:sldId id="722" r:id="rId49"/>
    <p:sldId id="723" r:id="rId50"/>
    <p:sldId id="724" r:id="rId51"/>
    <p:sldId id="725" r:id="rId52"/>
    <p:sldId id="726" r:id="rId53"/>
    <p:sldId id="727" r:id="rId54"/>
    <p:sldId id="728" r:id="rId55"/>
    <p:sldId id="729" r:id="rId56"/>
    <p:sldId id="730" r:id="rId57"/>
    <p:sldId id="731" r:id="rId58"/>
    <p:sldId id="732" r:id="rId59"/>
    <p:sldId id="733" r:id="rId60"/>
    <p:sldId id="734" r:id="rId61"/>
    <p:sldId id="735" r:id="rId62"/>
    <p:sldId id="736" r:id="rId63"/>
    <p:sldId id="737" r:id="rId64"/>
    <p:sldId id="738" r:id="rId65"/>
    <p:sldId id="739" r:id="rId66"/>
    <p:sldId id="740" r:id="rId67"/>
    <p:sldId id="741" r:id="rId68"/>
    <p:sldId id="742" r:id="rId69"/>
    <p:sldId id="743" r:id="rId70"/>
    <p:sldId id="744" r:id="rId71"/>
    <p:sldId id="745" r:id="rId72"/>
    <p:sldId id="746" r:id="rId73"/>
    <p:sldId id="747" r:id="rId74"/>
    <p:sldId id="748" r:id="rId75"/>
    <p:sldId id="749" r:id="rId76"/>
    <p:sldId id="750" r:id="rId77"/>
    <p:sldId id="751" r:id="rId78"/>
    <p:sldId id="752" r:id="rId79"/>
    <p:sldId id="753" r:id="rId80"/>
    <p:sldId id="754" r:id="rId81"/>
    <p:sldId id="755" r:id="rId82"/>
    <p:sldId id="756" r:id="rId83"/>
    <p:sldId id="757" r:id="rId84"/>
    <p:sldId id="758" r:id="rId85"/>
    <p:sldId id="759" r:id="rId86"/>
    <p:sldId id="760" r:id="rId87"/>
    <p:sldId id="761" r:id="rId88"/>
    <p:sldId id="762" r:id="rId89"/>
    <p:sldId id="763" r:id="rId90"/>
    <p:sldId id="764" r:id="rId91"/>
    <p:sldId id="765" r:id="rId92"/>
    <p:sldId id="766" r:id="rId93"/>
    <p:sldId id="767" r:id="rId94"/>
    <p:sldId id="768" r:id="rId95"/>
    <p:sldId id="769" r:id="rId96"/>
    <p:sldId id="770" r:id="rId97"/>
    <p:sldId id="771" r:id="rId98"/>
    <p:sldId id="772" r:id="rId99"/>
    <p:sldId id="773" r:id="rId100"/>
    <p:sldId id="774" r:id="rId101"/>
    <p:sldId id="775" r:id="rId102"/>
    <p:sldId id="776" r:id="rId103"/>
    <p:sldId id="777" r:id="rId104"/>
    <p:sldId id="778" r:id="rId105"/>
    <p:sldId id="779" r:id="rId106"/>
    <p:sldId id="780" r:id="rId107"/>
    <p:sldId id="821" r:id="rId108"/>
    <p:sldId id="781" r:id="rId109"/>
    <p:sldId id="784" r:id="rId110"/>
    <p:sldId id="822" r:id="rId111"/>
    <p:sldId id="823" r:id="rId112"/>
    <p:sldId id="824" r:id="rId113"/>
    <p:sldId id="825" r:id="rId114"/>
    <p:sldId id="826" r:id="rId115"/>
    <p:sldId id="827" r:id="rId116"/>
    <p:sldId id="828" r:id="rId117"/>
    <p:sldId id="829" r:id="rId118"/>
    <p:sldId id="830" r:id="rId119"/>
    <p:sldId id="831" r:id="rId120"/>
    <p:sldId id="832" r:id="rId121"/>
    <p:sldId id="833" r:id="rId122"/>
    <p:sldId id="834" r:id="rId123"/>
    <p:sldId id="835" r:id="rId124"/>
    <p:sldId id="836" r:id="rId125"/>
    <p:sldId id="837" r:id="rId126"/>
    <p:sldId id="838" r:id="rId127"/>
    <p:sldId id="802" r:id="rId128"/>
    <p:sldId id="839" r:id="rId129"/>
    <p:sldId id="803" r:id="rId130"/>
    <p:sldId id="804" r:id="rId131"/>
    <p:sldId id="805" r:id="rId132"/>
    <p:sldId id="806" r:id="rId133"/>
    <p:sldId id="807" r:id="rId134"/>
    <p:sldId id="808" r:id="rId135"/>
    <p:sldId id="809" r:id="rId136"/>
    <p:sldId id="810" r:id="rId137"/>
    <p:sldId id="811" r:id="rId138"/>
    <p:sldId id="812" r:id="rId139"/>
    <p:sldId id="813" r:id="rId140"/>
    <p:sldId id="814" r:id="rId141"/>
    <p:sldId id="815" r:id="rId142"/>
    <p:sldId id="816" r:id="rId143"/>
    <p:sldId id="817" r:id="rId144"/>
    <p:sldId id="818" r:id="rId145"/>
    <p:sldId id="819" r:id="rId146"/>
    <p:sldId id="820" r:id="rId14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048CCC"/>
    <a:srgbClr val="04ACCC"/>
    <a:srgbClr val="DA4A32"/>
    <a:srgbClr val="0080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56" autoAdjust="0"/>
    <p:restoredTop sz="94660"/>
  </p:normalViewPr>
  <p:slideViewPr>
    <p:cSldViewPr snapToGrid="0">
      <p:cViewPr varScale="1">
        <p:scale>
          <a:sx n="70" d="100"/>
          <a:sy n="70" d="100"/>
        </p:scale>
        <p:origin x="90" y="19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8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presProps" Target="presProps.xml"/><Relationship Id="rId155" Type="http://schemas.openxmlformats.org/officeDocument/2006/relationships/customXml" Target="../customXml/item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viewProps" Target="viewProps.xml"/><Relationship Id="rId156" Type="http://schemas.openxmlformats.org/officeDocument/2006/relationships/customXml" Target="../customXml/item3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tableStyles" Target="tableStyles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customXml" Target="../customXml/item1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762CC9D-5143-50DC-8514-FB0AE36878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A551543-F521-E0E9-0B3F-798FC6FA22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357A22-651E-4111-A7FE-69E6220E7483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10EF54-16C8-0BB7-362F-4F9056AD2D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F31D4F-97C2-CCD5-4973-BD84A4EA1A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E69FC-B7E1-4778-9A50-06F3E719C3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302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EAEC0-0990-44A1-B153-6CDF2A400C82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A0B57-2145-476C-B641-C0541D99FB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6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486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5EC37-86BE-9690-2E95-E5DBCF1D0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F7AFF4-9378-C8E7-DE38-70C1F3F99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D2DBB2-3D39-EC41-C0F2-9A04CDD35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98A6-11F1-41B4-91C8-4B0BD55562DB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3FD6D3-7510-0626-3E31-07F79F7F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101A04-D0C2-86E2-2190-125ED3B0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76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27C786-BAA2-2698-0975-440EB6639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ACC661-C1AF-4FAC-3081-C4905D901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AAD5A1-04CF-DCC4-F5F3-69885F0A8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ED4-F46F-41BD-A37B-ED7F9CA82C0E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18DDE9-4176-C8D0-6D9D-FC94E72C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FA96A3-6C50-6CE4-E13C-7C5364D3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94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8ED41FD-81BA-67B6-24B6-443B348F0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613534-DC82-EB7C-178D-5E5A95F41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B3F37D-AE72-7FD3-84A5-B3CF8C4E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C531-F31E-401E-97C7-25DFC802C7F2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C798A5-76AB-C0C4-DD8E-81651C98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2E0844-709C-7DE4-6A94-4F1639CC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4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DD530-738F-2BD0-A91B-7FA3A48A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41"/>
            <a:ext cx="12192000" cy="756458"/>
          </a:xfrm>
          <a:solidFill>
            <a:srgbClr val="FF9966"/>
          </a:solidFill>
        </p:spPr>
        <p:txBody>
          <a:bodyPr>
            <a:noAutofit/>
          </a:bodyPr>
          <a:lstStyle>
            <a:lvl1pPr>
              <a:defRPr sz="3600" spc="100" baseline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E9C61AF-CFB5-BC53-46CC-740D49DE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0786" y="-8313"/>
            <a:ext cx="1751214" cy="756459"/>
          </a:xfrm>
          <a:noFill/>
          <a:ln>
            <a:noFill/>
          </a:ln>
        </p:spPr>
        <p:txBody>
          <a:bodyPr anchor="ctr" anchorCtr="1"/>
          <a:lstStyle>
            <a:lvl1pPr>
              <a:defRPr sz="36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F53082DC-9CA9-4E5A-8620-73BEBB0F2E4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704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0078B-1E80-3E45-6C24-F0BDFA52E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DA25F7-8581-B337-5FDC-AE85E8A5D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399F32-C8EE-6FE3-D9F7-EF025E30A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365-B86F-4858-B13A-C03B8C9558DD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85C34B-EA40-308A-7C43-CE17483E9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45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8005C-BDBD-F45B-BE34-9A7C9288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3004DE-4CCE-2260-5B5C-E9A7A08B8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B761BA-9259-6D64-A96F-AE3B68BB0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6B5601-F864-760A-555F-7BDABFC3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46BE0-9388-40D8-8B88-6E0BDAF3EFF7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A4122C-8C50-E420-B583-2518FD8E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C558F6-450B-A2FE-FE1E-A35E808C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39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1E12E-1B98-28DB-2066-7E416799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9B36E7-5583-5745-F08A-DB45D35D6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930726-C9B1-9B24-9A2C-C67C06831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F58FB8-4AC9-0392-216A-813CDEF15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1061AD-9036-E85A-A27E-307E65C10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DB56F4-D5D2-5D50-7353-30020EB2D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67D-8813-4907-972E-561496AD7AB0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6071CA-FC90-7761-A622-1D1A339A5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B55A9D-27CA-0444-98BF-40F28DA8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07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1ECCD-76EE-D72E-F598-9030D46C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17324D-99EB-90A6-4B58-AF7E960A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07C41-2251-4B46-BBC8-40D496F3A7B6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DBE46B-EF02-F194-96AA-6030FE90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959913-A0CC-C6DC-6CA9-E3B0EADE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66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9FC0AC-9F59-7FDE-BD7A-4ECE1AC2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0A38-9E5E-446E-BAF5-8052305EA193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5F0813-B8CA-45E1-0CF3-9A2AC413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9E9B2D-4975-7193-9E16-DCCFEA99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65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099908-20A0-A58E-DC65-35A0E2BB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8EA9CE-A8E9-DA20-2C44-48046F052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0A20D2-DA00-313A-0677-1BB86B8B6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6AF600-36F2-F015-13A4-0E317C8E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F41E2-1B6F-4862-BEE7-4ED2E41CFA81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387E00-43DE-4DD6-9673-760BE6EA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A47EDE-6DE1-DF89-E8B3-FD5C607C6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9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01E0E-AB39-0B8F-19F7-3CEA68FD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638E79-10C8-16DC-A88B-C09C4A8C1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9A6A72-8804-6F2C-4230-C437AA4D5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5F344-3088-A23E-1080-28CF8ECB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01AF-5252-4868-A303-CD84194C74C4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5BFDC7-8D7D-F86D-4E46-63E4D6DE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376C3-0235-F73E-F290-6DF853AD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7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83DDAB-D936-4A55-BF6B-908BC4360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02B258-A328-7C55-84AA-1D91AFCE6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EB5ECB-5C66-A73D-AC28-3BBF782BC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3F60-9D8C-4941-8D0D-D2A57EF7739F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44244C-CF28-31BF-CEFA-E21CF8802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27E37C-DE2E-8F18-E643-191EC85BC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56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1.xml"/><Relationship Id="rId13" Type="http://schemas.openxmlformats.org/officeDocument/2006/relationships/slide" Target="slide85.xml"/><Relationship Id="rId18" Type="http://schemas.openxmlformats.org/officeDocument/2006/relationships/slide" Target="slide125.xml"/><Relationship Id="rId3" Type="http://schemas.openxmlformats.org/officeDocument/2006/relationships/image" Target="../media/image1.png"/><Relationship Id="rId21" Type="http://schemas.openxmlformats.org/officeDocument/2006/relationships/slide" Target="slide133.xml"/><Relationship Id="rId7" Type="http://schemas.openxmlformats.org/officeDocument/2006/relationships/slide" Target="slide25.xml"/><Relationship Id="rId12" Type="http://schemas.openxmlformats.org/officeDocument/2006/relationships/slide" Target="slide66.xml"/><Relationship Id="rId17" Type="http://schemas.openxmlformats.org/officeDocument/2006/relationships/slide" Target="slide109.xml"/><Relationship Id="rId2" Type="http://schemas.openxmlformats.org/officeDocument/2006/relationships/notesSlide" Target="../notesSlides/notesSlide1.xml"/><Relationship Id="rId16" Type="http://schemas.openxmlformats.org/officeDocument/2006/relationships/slide" Target="slide103.xml"/><Relationship Id="rId20" Type="http://schemas.openxmlformats.org/officeDocument/2006/relationships/slide" Target="slide13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1.xml"/><Relationship Id="rId11" Type="http://schemas.openxmlformats.org/officeDocument/2006/relationships/slide" Target="slide56.xml"/><Relationship Id="rId24" Type="http://schemas.openxmlformats.org/officeDocument/2006/relationships/slide" Target="slide80.xml"/><Relationship Id="rId5" Type="http://schemas.openxmlformats.org/officeDocument/2006/relationships/slide" Target="slide17.xml"/><Relationship Id="rId15" Type="http://schemas.openxmlformats.org/officeDocument/2006/relationships/slide" Target="slide101.xml"/><Relationship Id="rId23" Type="http://schemas.openxmlformats.org/officeDocument/2006/relationships/slide" Target="slide141.xml"/><Relationship Id="rId10" Type="http://schemas.openxmlformats.org/officeDocument/2006/relationships/slide" Target="slide54.xml"/><Relationship Id="rId19" Type="http://schemas.openxmlformats.org/officeDocument/2006/relationships/slide" Target="slide127.xml"/><Relationship Id="rId4" Type="http://schemas.openxmlformats.org/officeDocument/2006/relationships/slide" Target="slide2.xml"/><Relationship Id="rId9" Type="http://schemas.openxmlformats.org/officeDocument/2006/relationships/slide" Target="slide34.xml"/><Relationship Id="rId14" Type="http://schemas.openxmlformats.org/officeDocument/2006/relationships/slide" Target="slide86.xml"/><Relationship Id="rId22" Type="http://schemas.openxmlformats.org/officeDocument/2006/relationships/slide" Target="slide13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2" descr="ãã¼ãã¼ã®ã¤ã©ã¹ã">
            <a:extLst>
              <a:ext uri="{FF2B5EF4-FFF2-40B4-BE49-F238E27FC236}">
                <a16:creationId xmlns:a16="http://schemas.microsoft.com/office/drawing/2014/main" id="{3727DF6B-23AD-4F7C-B3EC-36D726EC35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1550" y="1347884"/>
            <a:ext cx="2010450" cy="189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347884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クリックで答えが出ます。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小学２年生 かん字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東京書籍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（下）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6B162B3C-AA20-4F1C-B9EF-2C8D0573BD3D}"/>
              </a:ext>
            </a:extLst>
          </p:cNvPr>
          <p:cNvSpPr txBox="1"/>
          <p:nvPr/>
        </p:nvSpPr>
        <p:spPr>
          <a:xfrm>
            <a:off x="696000" y="2206058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ビーバーの　大工事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15E1571-7940-469C-A99E-C32BE3CACA4C}"/>
              </a:ext>
            </a:extLst>
          </p:cNvPr>
          <p:cNvSpPr txBox="1"/>
          <p:nvPr/>
        </p:nvSpPr>
        <p:spPr>
          <a:xfrm>
            <a:off x="696000" y="2667723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「どうぶつカード」を作ろう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98F7CB4-43EB-4A62-87A8-0CEB519EC6E8}"/>
              </a:ext>
            </a:extLst>
          </p:cNvPr>
          <p:cNvSpPr txBox="1"/>
          <p:nvPr/>
        </p:nvSpPr>
        <p:spPr>
          <a:xfrm>
            <a:off x="696000" y="3129388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主語とじゅつ語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7FEE1D0-6B19-455E-B2BF-683426CABAB5}"/>
              </a:ext>
            </a:extLst>
          </p:cNvPr>
          <p:cNvSpPr txBox="1"/>
          <p:nvPr/>
        </p:nvSpPr>
        <p:spPr>
          <a:xfrm>
            <a:off x="696000" y="3591053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町で見つけたことを話そう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86451D6-50F2-4FC1-A7A2-9F65F26C6531}"/>
              </a:ext>
            </a:extLst>
          </p:cNvPr>
          <p:cNvSpPr txBox="1"/>
          <p:nvPr/>
        </p:nvSpPr>
        <p:spPr>
          <a:xfrm>
            <a:off x="696000" y="4052718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かたかなをつかおう　１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24A9932-1FF4-4B6D-BEEF-0F0D48C8803C}"/>
              </a:ext>
            </a:extLst>
          </p:cNvPr>
          <p:cNvSpPr txBox="1"/>
          <p:nvPr/>
        </p:nvSpPr>
        <p:spPr>
          <a:xfrm>
            <a:off x="696000" y="4514383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なかまになることば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5C9B8E1-60C7-4E96-8096-2F32C10C428A}"/>
              </a:ext>
            </a:extLst>
          </p:cNvPr>
          <p:cNvSpPr txBox="1"/>
          <p:nvPr/>
        </p:nvSpPr>
        <p:spPr>
          <a:xfrm>
            <a:off x="696000" y="4976048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「ありがとう」をつたえよう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B348973-6745-4CEA-BC1A-A2EC2BFF3F06}"/>
              </a:ext>
            </a:extLst>
          </p:cNvPr>
          <p:cNvSpPr txBox="1"/>
          <p:nvPr/>
        </p:nvSpPr>
        <p:spPr>
          <a:xfrm>
            <a:off x="696000" y="5437713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かさこじぞう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74D2F8A-5161-49B9-B884-C387BF2AC88F}"/>
              </a:ext>
            </a:extLst>
          </p:cNvPr>
          <p:cNvSpPr txBox="1"/>
          <p:nvPr/>
        </p:nvSpPr>
        <p:spPr>
          <a:xfrm>
            <a:off x="696000" y="5899378"/>
            <a:ext cx="363034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かん字をつかおう　５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FCA8ABB1-CA9E-499A-98EE-B683A683DAE0}"/>
              </a:ext>
            </a:extLst>
          </p:cNvPr>
          <p:cNvSpPr txBox="1"/>
          <p:nvPr/>
        </p:nvSpPr>
        <p:spPr>
          <a:xfrm>
            <a:off x="696000" y="6357301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むかしからつたわる言い方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4E0B9C7-3C59-47B6-82B2-6DD9DA260C4F}"/>
              </a:ext>
            </a:extLst>
          </p:cNvPr>
          <p:cNvSpPr txBox="1"/>
          <p:nvPr/>
        </p:nvSpPr>
        <p:spPr>
          <a:xfrm>
            <a:off x="6096000" y="2354928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かん字の読み方とおくりがな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9AA6CAD-D4EE-4FDD-A56E-2F7746C8D51D}"/>
              </a:ext>
            </a:extLst>
          </p:cNvPr>
          <p:cNvSpPr txBox="1"/>
          <p:nvPr/>
        </p:nvSpPr>
        <p:spPr>
          <a:xfrm>
            <a:off x="6096000" y="2816593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あなのやくわり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018024D8-30C9-4466-9AC3-78D1A392D190}"/>
              </a:ext>
            </a:extLst>
          </p:cNvPr>
          <p:cNvSpPr txBox="1"/>
          <p:nvPr/>
        </p:nvSpPr>
        <p:spPr>
          <a:xfrm>
            <a:off x="6096000" y="3278258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かん字をつかおう　７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C82848F1-6FAE-4D8C-9B78-A9A3385C25D5}"/>
              </a:ext>
            </a:extLst>
          </p:cNvPr>
          <p:cNvSpPr txBox="1"/>
          <p:nvPr/>
        </p:nvSpPr>
        <p:spPr>
          <a:xfrm>
            <a:off x="6096000" y="3739923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はんたいのいみのことば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6E84CABF-B14C-4F72-A30D-FBB3053F3FE9}"/>
              </a:ext>
            </a:extLst>
          </p:cNvPr>
          <p:cNvSpPr txBox="1"/>
          <p:nvPr/>
        </p:nvSpPr>
        <p:spPr>
          <a:xfrm>
            <a:off x="6096000" y="4201588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くらべてつたえよう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BC645E23-A38B-4996-B780-3511555EFB33}"/>
              </a:ext>
            </a:extLst>
          </p:cNvPr>
          <p:cNvSpPr txBox="1"/>
          <p:nvPr/>
        </p:nvSpPr>
        <p:spPr>
          <a:xfrm>
            <a:off x="6096000" y="4663253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9" action="ppaction://hlinksldjump"/>
              </a:rPr>
              <a:t>声に出してみよう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2ECF62FD-ECD5-40E1-93F5-58550FD3F3DB}"/>
              </a:ext>
            </a:extLst>
          </p:cNvPr>
          <p:cNvSpPr txBox="1"/>
          <p:nvPr/>
        </p:nvSpPr>
        <p:spPr>
          <a:xfrm>
            <a:off x="6096000" y="5124918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たからものをしょうかいしよう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942C740-1862-8308-2AAE-CDDA38461F19}"/>
              </a:ext>
            </a:extLst>
          </p:cNvPr>
          <p:cNvSpPr txBox="1"/>
          <p:nvPr/>
        </p:nvSpPr>
        <p:spPr>
          <a:xfrm>
            <a:off x="6096000" y="5582841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1" action="ppaction://hlinksldjump"/>
              </a:rPr>
              <a:t>お手紙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FA11458-6A17-0AFD-01C7-67683DBB980F}"/>
              </a:ext>
            </a:extLst>
          </p:cNvPr>
          <p:cNvSpPr txBox="1"/>
          <p:nvPr/>
        </p:nvSpPr>
        <p:spPr>
          <a:xfrm>
            <a:off x="6096000" y="6044506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2" action="ppaction://hlinksldjump"/>
              </a:rPr>
              <a:t>かん字をつかおう　８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EAA5CED-AAE9-C522-9005-F9F3343D73F4}"/>
              </a:ext>
            </a:extLst>
          </p:cNvPr>
          <p:cNvSpPr txBox="1"/>
          <p:nvPr/>
        </p:nvSpPr>
        <p:spPr>
          <a:xfrm>
            <a:off x="6096000" y="6446747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3" action="ppaction://hlinksldjump"/>
              </a:rPr>
              <a:t>にたいみのことば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A54E92A-EDD3-ACDA-C487-477B920670C4}"/>
              </a:ext>
            </a:extLst>
          </p:cNvPr>
          <p:cNvSpPr txBox="1"/>
          <p:nvPr/>
        </p:nvSpPr>
        <p:spPr>
          <a:xfrm>
            <a:off x="4449172" y="5894109"/>
            <a:ext cx="48908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4" action="ppaction://hlinksldjump"/>
              </a:rPr>
              <a:t>６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1142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C09584-20AF-BA9B-463B-161B2BBC9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ビーバーの大工事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B79941-074C-6C1E-1EAD-FEF77C909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79B01F7-34C2-5F1F-6EA1-8C6200315E8E}"/>
              </a:ext>
            </a:extLst>
          </p:cNvPr>
          <p:cNvSpPr txBox="1"/>
          <p:nvPr/>
        </p:nvSpPr>
        <p:spPr>
          <a:xfrm>
            <a:off x="6882500" y="2124531"/>
            <a:ext cx="1200329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A625E55-8827-F889-91F0-A5A50686438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C28A6902-6BDC-7195-9913-8BE8C35C904C}"/>
              </a:ext>
            </a:extLst>
          </p:cNvPr>
          <p:cNvGrpSpPr/>
          <p:nvPr/>
        </p:nvGrpSpPr>
        <p:grpSpPr>
          <a:xfrm>
            <a:off x="173335" y="4256375"/>
            <a:ext cx="461665" cy="2411125"/>
            <a:chOff x="1538585" y="2235200"/>
            <a:chExt cx="461665" cy="2411125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27D7B914-89A7-99CF-EB77-C238A6CBF599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A8B84962-5C37-2EEB-EDC4-A703729B8249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216982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とくべつなよみかた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43475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208B09-8FF4-D623-2687-FFFDEDDB1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かん字の読み方とおくりがな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36CF64-CD0B-8893-33EC-ADFB127E6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C435922-ADB5-1614-A22D-5C3AAE0ADF5B}"/>
              </a:ext>
            </a:extLst>
          </p:cNvPr>
          <p:cNvSpPr txBox="1"/>
          <p:nvPr/>
        </p:nvSpPr>
        <p:spPr>
          <a:xfrm>
            <a:off x="6692513" y="252266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かど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C53DA0A-9BDB-6B86-D8D9-119DBAB05F4E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角</a:t>
            </a:r>
          </a:p>
        </p:txBody>
      </p:sp>
    </p:spTree>
    <p:extLst>
      <p:ext uri="{BB962C8B-B14F-4D97-AF65-F5344CB8AC3E}">
        <p14:creationId xmlns:p14="http://schemas.microsoft.com/office/powerpoint/2010/main" val="3214396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あなのやくわり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2B9F963-9348-D42B-1BF0-A6779D4CA238}"/>
              </a:ext>
            </a:extLst>
          </p:cNvPr>
          <p:cNvSpPr txBox="1"/>
          <p:nvPr/>
        </p:nvSpPr>
        <p:spPr>
          <a:xfrm>
            <a:off x="6692513" y="252266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2C9862A-E1AD-C4DE-8449-3522DA456B24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6236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あなのやくわり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B396C5F-11C8-6BC3-ED8E-55D58BB60F1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通る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45099A1-A25F-A35F-7251-8B5501BF0E2A}"/>
              </a:ext>
            </a:extLst>
          </p:cNvPr>
          <p:cNvSpPr txBox="1"/>
          <p:nvPr/>
        </p:nvSpPr>
        <p:spPr>
          <a:xfrm>
            <a:off x="6817580" y="148022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とお</a:t>
            </a:r>
          </a:p>
        </p:txBody>
      </p:sp>
    </p:spTree>
    <p:extLst>
      <p:ext uri="{BB962C8B-B14F-4D97-AF65-F5344CB8AC3E}">
        <p14:creationId xmlns:p14="http://schemas.microsoft.com/office/powerpoint/2010/main" val="2350030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かん字をつかおう　７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05D3B59-D1BA-86F3-5978-B5F9CF1D42D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汽車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6316E62-58E5-3425-F9B7-1416A3E51297}"/>
              </a:ext>
            </a:extLst>
          </p:cNvPr>
          <p:cNvSpPr txBox="1"/>
          <p:nvPr/>
        </p:nvSpPr>
        <p:spPr>
          <a:xfrm>
            <a:off x="6733760" y="185360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　　しゃ</a:t>
            </a:r>
          </a:p>
        </p:txBody>
      </p:sp>
    </p:spTree>
    <p:extLst>
      <p:ext uri="{BB962C8B-B14F-4D97-AF65-F5344CB8AC3E}">
        <p14:creationId xmlns:p14="http://schemas.microsoft.com/office/powerpoint/2010/main" val="2702585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かん字をつかおう　７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A16CD12-A7DD-A8AA-AB2E-045B1985348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木刀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3523337-5555-3F52-1CC5-24C3759459B7}"/>
              </a:ext>
            </a:extLst>
          </p:cNvPr>
          <p:cNvSpPr txBox="1"/>
          <p:nvPr/>
        </p:nvSpPr>
        <p:spPr>
          <a:xfrm>
            <a:off x="6825200" y="154118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ぼく　とう</a:t>
            </a:r>
          </a:p>
        </p:txBody>
      </p:sp>
    </p:spTree>
    <p:extLst>
      <p:ext uri="{BB962C8B-B14F-4D97-AF65-F5344CB8AC3E}">
        <p14:creationId xmlns:p14="http://schemas.microsoft.com/office/powerpoint/2010/main" val="1423159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かん字をつかおう　７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34BB63B-D3CB-18BC-18CD-CD6C8609E6F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弓矢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3F82266-7628-8EDE-DD17-C915C06C77CE}"/>
              </a:ext>
            </a:extLst>
          </p:cNvPr>
          <p:cNvSpPr txBox="1"/>
          <p:nvPr/>
        </p:nvSpPr>
        <p:spPr>
          <a:xfrm>
            <a:off x="6825200" y="1541189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ゆみ　 や</a:t>
            </a:r>
          </a:p>
        </p:txBody>
      </p:sp>
    </p:spTree>
    <p:extLst>
      <p:ext uri="{BB962C8B-B14F-4D97-AF65-F5344CB8AC3E}">
        <p14:creationId xmlns:p14="http://schemas.microsoft.com/office/powerpoint/2010/main" val="2234068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かん字をつかおう　７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1DDB1C0-FA8D-1E70-0DF2-2BDCAE5C6CC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直線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8D32BD-27AC-341B-850D-B2E1292C03F0}"/>
              </a:ext>
            </a:extLst>
          </p:cNvPr>
          <p:cNvSpPr txBox="1"/>
          <p:nvPr/>
        </p:nvSpPr>
        <p:spPr>
          <a:xfrm>
            <a:off x="6779480" y="1191418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ちょく せん</a:t>
            </a:r>
          </a:p>
        </p:txBody>
      </p:sp>
    </p:spTree>
    <p:extLst>
      <p:ext uri="{BB962C8B-B14F-4D97-AF65-F5344CB8AC3E}">
        <p14:creationId xmlns:p14="http://schemas.microsoft.com/office/powerpoint/2010/main" val="2888020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かん字をつかおう　７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71CECB5-260E-FAAC-0246-EFAE71FDFD8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山里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52FAFBC-0CFA-9835-6A57-87776D4C2727}"/>
              </a:ext>
            </a:extLst>
          </p:cNvPr>
          <p:cNvSpPr txBox="1"/>
          <p:nvPr/>
        </p:nvSpPr>
        <p:spPr>
          <a:xfrm>
            <a:off x="6825200" y="154118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やま　ざと</a:t>
            </a:r>
          </a:p>
        </p:txBody>
      </p:sp>
    </p:spTree>
    <p:extLst>
      <p:ext uri="{BB962C8B-B14F-4D97-AF65-F5344CB8AC3E}">
        <p14:creationId xmlns:p14="http://schemas.microsoft.com/office/powerpoint/2010/main" val="3452497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かん字をつかおう　７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1188162-7573-0971-3BFC-05CF83D1CC3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黒ばん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D4B277C-03B4-F0D8-8D9D-AAE8EFF1BCE3}"/>
              </a:ext>
            </a:extLst>
          </p:cNvPr>
          <p:cNvSpPr txBox="1"/>
          <p:nvPr/>
        </p:nvSpPr>
        <p:spPr>
          <a:xfrm>
            <a:off x="6607241" y="100599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7407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はんたいのいみのことば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F660B6F-BFBB-AF5B-66F3-CD88EB93D73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弱い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CD4C48B-F2ED-6B4E-D761-9022CD806BA7}"/>
              </a:ext>
            </a:extLst>
          </p:cNvPr>
          <p:cNvSpPr txBox="1"/>
          <p:nvPr/>
        </p:nvSpPr>
        <p:spPr>
          <a:xfrm>
            <a:off x="6825200" y="156404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よわ</a:t>
            </a:r>
          </a:p>
        </p:txBody>
      </p:sp>
    </p:spTree>
    <p:extLst>
      <p:ext uri="{BB962C8B-B14F-4D97-AF65-F5344CB8AC3E}">
        <p14:creationId xmlns:p14="http://schemas.microsoft.com/office/powerpoint/2010/main" val="1808200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C09584-20AF-BA9B-463B-161B2BBC9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ビーバーの大工事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B79941-074C-6C1E-1EAD-FEF77C909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CB30D05-97B4-626D-1C65-089EDD74BDCD}"/>
              </a:ext>
            </a:extLst>
          </p:cNvPr>
          <p:cNvSpPr txBox="1"/>
          <p:nvPr/>
        </p:nvSpPr>
        <p:spPr>
          <a:xfrm>
            <a:off x="6805832" y="1560522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D06183C-A511-481A-A865-A2E8D2862B81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後ろ</a:t>
            </a:r>
          </a:p>
        </p:txBody>
      </p:sp>
    </p:spTree>
    <p:extLst>
      <p:ext uri="{BB962C8B-B14F-4D97-AF65-F5344CB8AC3E}">
        <p14:creationId xmlns:p14="http://schemas.microsoft.com/office/powerpoint/2010/main" val="4118720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はんたいのいみのことば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A7D121F-05C3-F73B-771D-BBE273E1610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遠い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A3C4AA8-BF99-E99F-AFB1-750E9CE00E0E}"/>
              </a:ext>
            </a:extLst>
          </p:cNvPr>
          <p:cNvSpPr txBox="1"/>
          <p:nvPr/>
        </p:nvSpPr>
        <p:spPr>
          <a:xfrm>
            <a:off x="6825200" y="156404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とお</a:t>
            </a:r>
          </a:p>
        </p:txBody>
      </p:sp>
    </p:spTree>
    <p:extLst>
      <p:ext uri="{BB962C8B-B14F-4D97-AF65-F5344CB8AC3E}">
        <p14:creationId xmlns:p14="http://schemas.microsoft.com/office/powerpoint/2010/main" val="526890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はんたいのいみのことば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CEA7B95-9AE8-AD49-B8F9-96D1C174EFF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今年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476C64B-D0B8-F2A2-5C07-CCFA90421540}"/>
              </a:ext>
            </a:extLst>
          </p:cNvPr>
          <p:cNvSpPr txBox="1"/>
          <p:nvPr/>
        </p:nvSpPr>
        <p:spPr>
          <a:xfrm>
            <a:off x="6749000" y="2444442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ことし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1740058-35F7-2F4B-F502-25EF6BE008FB}"/>
              </a:ext>
            </a:extLst>
          </p:cNvPr>
          <p:cNvGrpSpPr/>
          <p:nvPr/>
        </p:nvGrpSpPr>
        <p:grpSpPr>
          <a:xfrm>
            <a:off x="173335" y="4256375"/>
            <a:ext cx="461665" cy="2411125"/>
            <a:chOff x="1538585" y="2235200"/>
            <a:chExt cx="461665" cy="2411125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4EEBDF93-3A6C-FCBF-8A46-CFF41FEEB99C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76BBE54E-EDA2-9AB6-00E4-AC2FF60AB430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216982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とくべつなよみかた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46415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はんたいのいみのことば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0DE25DA-6784-68DE-F816-719F5B7059E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台風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03168A4-B048-64B4-F518-B7AB89075706}"/>
              </a:ext>
            </a:extLst>
          </p:cNvPr>
          <p:cNvSpPr txBox="1"/>
          <p:nvPr/>
        </p:nvSpPr>
        <p:spPr>
          <a:xfrm>
            <a:off x="6825200" y="154118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　ふう</a:t>
            </a:r>
          </a:p>
        </p:txBody>
      </p:sp>
    </p:spTree>
    <p:extLst>
      <p:ext uri="{BB962C8B-B14F-4D97-AF65-F5344CB8AC3E}">
        <p14:creationId xmlns:p14="http://schemas.microsoft.com/office/powerpoint/2010/main" val="3604320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はんたいのいみのことば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9A8FAE4-45D7-6D88-5A93-0F5F4040B64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古</a:t>
            </a:r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D7F62B5-593F-9A67-626F-152E04429875}"/>
              </a:ext>
            </a:extLst>
          </p:cNvPr>
          <p:cNvSpPr txBox="1"/>
          <p:nvPr/>
        </p:nvSpPr>
        <p:spPr>
          <a:xfrm>
            <a:off x="6825200" y="156404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ふる</a:t>
            </a:r>
          </a:p>
        </p:txBody>
      </p:sp>
    </p:spTree>
    <p:extLst>
      <p:ext uri="{BB962C8B-B14F-4D97-AF65-F5344CB8AC3E}">
        <p14:creationId xmlns:p14="http://schemas.microsoft.com/office/powerpoint/2010/main" val="1004281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はんたいのいみのことば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D30B4EA-98B2-94F0-C788-6391E102938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C96AD1A-2A81-C418-317D-E0C2AA548A8C}"/>
              </a:ext>
            </a:extLst>
          </p:cNvPr>
          <p:cNvSpPr txBox="1"/>
          <p:nvPr/>
        </p:nvSpPr>
        <p:spPr>
          <a:xfrm>
            <a:off x="6749000" y="2444442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とけい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5EF22423-1156-9588-E4E5-8CF2FBA55E3C}"/>
              </a:ext>
            </a:extLst>
          </p:cNvPr>
          <p:cNvGrpSpPr/>
          <p:nvPr/>
        </p:nvGrpSpPr>
        <p:grpSpPr>
          <a:xfrm>
            <a:off x="173335" y="4256375"/>
            <a:ext cx="461665" cy="2411125"/>
            <a:chOff x="1538585" y="2235200"/>
            <a:chExt cx="461665" cy="2411125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C3514FFA-DA6F-7793-B6AD-D0657C390D46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291F2096-2A8E-E9B0-2FAB-D2B3FE27B6F1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216982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とくべつなよみかた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14577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はんたいのいみのことば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71A29C2-020E-3C90-2338-2108BA0D059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半分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E1EDE6B-F2DA-FAF4-5721-47D7664FB3DF}"/>
              </a:ext>
            </a:extLst>
          </p:cNvPr>
          <p:cNvSpPr txBox="1"/>
          <p:nvPr/>
        </p:nvSpPr>
        <p:spPr>
          <a:xfrm>
            <a:off x="6825200" y="154118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　ぶん</a:t>
            </a:r>
          </a:p>
        </p:txBody>
      </p:sp>
    </p:spTree>
    <p:extLst>
      <p:ext uri="{BB962C8B-B14F-4D97-AF65-F5344CB8AC3E}">
        <p14:creationId xmlns:p14="http://schemas.microsoft.com/office/powerpoint/2010/main" val="3465601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はんたいのいみのことば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46ED515-AD8F-83BB-4278-8F7CE8CAD4E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公園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CE7F21B-25B6-59E6-6FAB-9F5EA8ACCA0F}"/>
              </a:ext>
            </a:extLst>
          </p:cNvPr>
          <p:cNvSpPr txBox="1"/>
          <p:nvPr/>
        </p:nvSpPr>
        <p:spPr>
          <a:xfrm>
            <a:off x="6825200" y="154118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えん</a:t>
            </a:r>
          </a:p>
        </p:txBody>
      </p:sp>
    </p:spTree>
    <p:extLst>
      <p:ext uri="{BB962C8B-B14F-4D97-AF65-F5344CB8AC3E}">
        <p14:creationId xmlns:p14="http://schemas.microsoft.com/office/powerpoint/2010/main" val="3128280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はんたいのいみのことば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5288BF-AA4F-7757-27E1-D77548AFE35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DA9A271-A048-203C-B40B-1F6029D159E3}"/>
              </a:ext>
            </a:extLst>
          </p:cNvPr>
          <p:cNvSpPr txBox="1"/>
          <p:nvPr/>
        </p:nvSpPr>
        <p:spPr>
          <a:xfrm>
            <a:off x="6825200" y="154118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ひと　くみ</a:t>
            </a:r>
          </a:p>
        </p:txBody>
      </p:sp>
    </p:spTree>
    <p:extLst>
      <p:ext uri="{BB962C8B-B14F-4D97-AF65-F5344CB8AC3E}">
        <p14:creationId xmlns:p14="http://schemas.microsoft.com/office/powerpoint/2010/main" val="1944826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はんたいのいみのことば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4CDC97D-DE99-2F34-AAFF-CE172FE0BDD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左右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0F23AD5-F3F7-A183-9D00-BEF7749ABB34}"/>
              </a:ext>
            </a:extLst>
          </p:cNvPr>
          <p:cNvSpPr txBox="1"/>
          <p:nvPr/>
        </p:nvSpPr>
        <p:spPr>
          <a:xfrm>
            <a:off x="6779480" y="2074174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 　ゆう</a:t>
            </a:r>
          </a:p>
        </p:txBody>
      </p:sp>
    </p:spTree>
    <p:extLst>
      <p:ext uri="{BB962C8B-B14F-4D97-AF65-F5344CB8AC3E}">
        <p14:creationId xmlns:p14="http://schemas.microsoft.com/office/powerpoint/2010/main" val="60758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はんたいのいみのことば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70F7093-0C61-AB5F-35F5-1A7AC35EEB1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強弱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D17F45D-DD13-31B5-36F3-8E9FF6A30AA1}"/>
              </a:ext>
            </a:extLst>
          </p:cNvPr>
          <p:cNvSpPr txBox="1"/>
          <p:nvPr/>
        </p:nvSpPr>
        <p:spPr>
          <a:xfrm>
            <a:off x="6779480" y="1000169"/>
            <a:ext cx="1200329" cy="55938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 じゃく</a:t>
            </a:r>
          </a:p>
        </p:txBody>
      </p:sp>
    </p:spTree>
    <p:extLst>
      <p:ext uri="{BB962C8B-B14F-4D97-AF65-F5344CB8AC3E}">
        <p14:creationId xmlns:p14="http://schemas.microsoft.com/office/powerpoint/2010/main" val="2846232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C09584-20AF-BA9B-463B-161B2BBC9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ビーバーの大工事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B79941-074C-6C1E-1EAD-FEF77C909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B53EDF7-9F56-68EA-0F86-44426B8A5BAD}"/>
              </a:ext>
            </a:extLst>
          </p:cNvPr>
          <p:cNvSpPr txBox="1"/>
          <p:nvPr/>
        </p:nvSpPr>
        <p:spPr>
          <a:xfrm>
            <a:off x="6714183" y="1843950"/>
            <a:ext cx="1415772" cy="31700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かたち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9388B64-2606-5944-200F-9A0BEBAEF362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形</a:t>
            </a:r>
          </a:p>
        </p:txBody>
      </p:sp>
    </p:spTree>
    <p:extLst>
      <p:ext uri="{BB962C8B-B14F-4D97-AF65-F5344CB8AC3E}">
        <p14:creationId xmlns:p14="http://schemas.microsoft.com/office/powerpoint/2010/main" val="3970890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はんたいのいみのことば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CC49F0C-8139-2F66-9738-8BB05B657EA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遠近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A894691-342B-650B-C64E-F32AB12FC9C5}"/>
              </a:ext>
            </a:extLst>
          </p:cNvPr>
          <p:cNvSpPr txBox="1"/>
          <p:nvPr/>
        </p:nvSpPr>
        <p:spPr>
          <a:xfrm>
            <a:off x="6825200" y="154118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　きん</a:t>
            </a:r>
          </a:p>
        </p:txBody>
      </p:sp>
    </p:spTree>
    <p:extLst>
      <p:ext uri="{BB962C8B-B14F-4D97-AF65-F5344CB8AC3E}">
        <p14:creationId xmlns:p14="http://schemas.microsoft.com/office/powerpoint/2010/main" val="718403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はんたいのいみのことば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BC7BF27-698D-6C21-19FD-76A3D246B3D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売買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2BEA43B-823D-B096-FAA6-9969E052FD9F}"/>
              </a:ext>
            </a:extLst>
          </p:cNvPr>
          <p:cNvSpPr txBox="1"/>
          <p:nvPr/>
        </p:nvSpPr>
        <p:spPr>
          <a:xfrm>
            <a:off x="6825200" y="154118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ばい　ばい</a:t>
            </a:r>
          </a:p>
        </p:txBody>
      </p:sp>
    </p:spTree>
    <p:extLst>
      <p:ext uri="{BB962C8B-B14F-4D97-AF65-F5344CB8AC3E}">
        <p14:creationId xmlns:p14="http://schemas.microsoft.com/office/powerpoint/2010/main" val="4285223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はんたいのいみのことば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95A8542-198A-9061-3FE1-2C139F2843F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下手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C55EC5-FE85-3A07-173B-921FE502FAB9}"/>
              </a:ext>
            </a:extLst>
          </p:cNvPr>
          <p:cNvSpPr txBox="1"/>
          <p:nvPr/>
        </p:nvSpPr>
        <p:spPr>
          <a:xfrm>
            <a:off x="6825200" y="2712571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へた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C4CB7C6F-DAE9-9EED-271A-BB2E0811EE3D}"/>
              </a:ext>
            </a:extLst>
          </p:cNvPr>
          <p:cNvGrpSpPr/>
          <p:nvPr/>
        </p:nvGrpSpPr>
        <p:grpSpPr>
          <a:xfrm>
            <a:off x="173335" y="4256375"/>
            <a:ext cx="461665" cy="2411125"/>
            <a:chOff x="1538585" y="2235200"/>
            <a:chExt cx="461665" cy="2411125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340FB575-1662-03DD-9800-5A0A2EC3B9DD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D0AE0694-754A-A462-51E7-91C531F80D33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216982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とくべつなよみかた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3638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はんたいのいみのことば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669DB1-8DD5-0412-0833-446774CBA58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川上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F9AC02F-D558-F715-6C67-A5F6AF997BA4}"/>
              </a:ext>
            </a:extLst>
          </p:cNvPr>
          <p:cNvSpPr txBox="1"/>
          <p:nvPr/>
        </p:nvSpPr>
        <p:spPr>
          <a:xfrm>
            <a:off x="6825200" y="154118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かわ　かみ</a:t>
            </a:r>
          </a:p>
        </p:txBody>
      </p:sp>
    </p:spTree>
    <p:extLst>
      <p:ext uri="{BB962C8B-B14F-4D97-AF65-F5344CB8AC3E}">
        <p14:creationId xmlns:p14="http://schemas.microsoft.com/office/powerpoint/2010/main" val="4104177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はんたいのいみのことば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1E11F6A-7CE6-EFEF-B8DD-61652719694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川下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CA710FF-9077-33C7-111F-E91CDAF37B5E}"/>
              </a:ext>
            </a:extLst>
          </p:cNvPr>
          <p:cNvSpPr txBox="1"/>
          <p:nvPr/>
        </p:nvSpPr>
        <p:spPr>
          <a:xfrm>
            <a:off x="6825200" y="154118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かわ　しも</a:t>
            </a:r>
          </a:p>
        </p:txBody>
      </p:sp>
    </p:spTree>
    <p:extLst>
      <p:ext uri="{BB962C8B-B14F-4D97-AF65-F5344CB8AC3E}">
        <p14:creationId xmlns:p14="http://schemas.microsoft.com/office/powerpoint/2010/main" val="2102995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AA790F-0278-2C1D-E7A8-A1C1FFC87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くらべてつたえよう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874A88-C059-8BAD-B564-EEB496478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440806A-DBAB-85AC-F60C-C456ED4ACA8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学ぶ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18B1609-7545-BAF1-09D0-ACD8A82F4867}"/>
              </a:ext>
            </a:extLst>
          </p:cNvPr>
          <p:cNvSpPr txBox="1"/>
          <p:nvPr/>
        </p:nvSpPr>
        <p:spPr>
          <a:xfrm>
            <a:off x="6825200" y="156404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まな</a:t>
            </a:r>
          </a:p>
        </p:txBody>
      </p:sp>
    </p:spTree>
    <p:extLst>
      <p:ext uri="{BB962C8B-B14F-4D97-AF65-F5344CB8AC3E}">
        <p14:creationId xmlns:p14="http://schemas.microsoft.com/office/powerpoint/2010/main" val="1005078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AA790F-0278-2C1D-E7A8-A1C1FFC87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くらべてつたえよう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874A88-C059-8BAD-B564-EEB496478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D16B442-6FA7-80AD-8D4A-3953A990097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せい理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3FF23DA-9496-F1FB-6666-2FBD633FECE7}"/>
              </a:ext>
            </a:extLst>
          </p:cNvPr>
          <p:cNvSpPr txBox="1"/>
          <p:nvPr/>
        </p:nvSpPr>
        <p:spPr>
          <a:xfrm>
            <a:off x="6553901" y="5288439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</a:t>
            </a:r>
          </a:p>
        </p:txBody>
      </p:sp>
    </p:spTree>
    <p:extLst>
      <p:ext uri="{BB962C8B-B14F-4D97-AF65-F5344CB8AC3E}">
        <p14:creationId xmlns:p14="http://schemas.microsoft.com/office/powerpoint/2010/main" val="29886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5E23A0-CBB2-367F-AC3E-78DE598C3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声に出してみよう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9A6709-06E4-8B20-4F96-202CDB9E9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5DA83E9-9044-042F-220B-01532E99F7C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画用紙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1B2C2EB-82DB-D228-0168-EC5051A92695}"/>
              </a:ext>
            </a:extLst>
          </p:cNvPr>
          <p:cNvSpPr txBox="1"/>
          <p:nvPr/>
        </p:nvSpPr>
        <p:spPr>
          <a:xfrm>
            <a:off x="6454841" y="1316197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  よう し</a:t>
            </a:r>
          </a:p>
        </p:txBody>
      </p:sp>
    </p:spTree>
    <p:extLst>
      <p:ext uri="{BB962C8B-B14F-4D97-AF65-F5344CB8AC3E}">
        <p14:creationId xmlns:p14="http://schemas.microsoft.com/office/powerpoint/2010/main" val="2318750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5E23A0-CBB2-367F-AC3E-78DE598C3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声に出してみよう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9A6709-06E4-8B20-4F96-202CDB9E9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C045822-BF6B-E949-5AA3-FB231B23322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明日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637BBB6-2D10-CD51-81E4-40277AEAA7AC}"/>
              </a:ext>
            </a:extLst>
          </p:cNvPr>
          <p:cNvSpPr txBox="1"/>
          <p:nvPr/>
        </p:nvSpPr>
        <p:spPr>
          <a:xfrm>
            <a:off x="6863300" y="2863542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あす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DA111886-AA6F-70A2-989C-1BAE22BE62D9}"/>
              </a:ext>
            </a:extLst>
          </p:cNvPr>
          <p:cNvGrpSpPr/>
          <p:nvPr/>
        </p:nvGrpSpPr>
        <p:grpSpPr>
          <a:xfrm>
            <a:off x="173335" y="4256375"/>
            <a:ext cx="461665" cy="2411125"/>
            <a:chOff x="1538585" y="2235200"/>
            <a:chExt cx="461665" cy="2411125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2D9237B5-5B83-4B6F-F329-6864770B258F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5E397576-3C0C-2B46-AC1E-0F0E2AFAE50C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216982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とくべつなよみかた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07910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5E23A0-CBB2-367F-AC3E-78DE598C3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声に出してみよう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9A6709-06E4-8B20-4F96-202CDB9E9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E656673-73FC-A5CE-0C8C-57D214DBF20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今朝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AFD1B27-1FC3-9F55-47A1-F0ADD83ECAFA}"/>
              </a:ext>
            </a:extLst>
          </p:cNvPr>
          <p:cNvSpPr txBox="1"/>
          <p:nvPr/>
        </p:nvSpPr>
        <p:spPr>
          <a:xfrm>
            <a:off x="6863300" y="2863542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けさ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4AB0003-2053-4A36-8174-C9A1EBF99853}"/>
              </a:ext>
            </a:extLst>
          </p:cNvPr>
          <p:cNvGrpSpPr/>
          <p:nvPr/>
        </p:nvGrpSpPr>
        <p:grpSpPr>
          <a:xfrm>
            <a:off x="173335" y="4256375"/>
            <a:ext cx="461665" cy="2411125"/>
            <a:chOff x="1538585" y="2235200"/>
            <a:chExt cx="461665" cy="2411125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4F2DD58E-F9E5-845E-907F-AA114F7FD4E7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78C1BE52-D61B-1CE3-8FB0-2F71AECC482A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216982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とくべつなよみかた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28729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C09584-20AF-BA9B-463B-161B2BBC9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ビーバーの大工事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B79941-074C-6C1E-1EAD-FEF77C909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09F3838-A521-A697-64B6-71FD43CD2F20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家ぞく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9DD4A17-7540-FF25-1D28-ACEC0F48FF39}"/>
              </a:ext>
            </a:extLst>
          </p:cNvPr>
          <p:cNvSpPr txBox="1"/>
          <p:nvPr/>
        </p:nvSpPr>
        <p:spPr>
          <a:xfrm>
            <a:off x="6607241" y="1387227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</p:spTree>
    <p:extLst>
      <p:ext uri="{BB962C8B-B14F-4D97-AF65-F5344CB8AC3E}">
        <p14:creationId xmlns:p14="http://schemas.microsoft.com/office/powerpoint/2010/main" val="2779328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5E23A0-CBB2-367F-AC3E-78DE598C3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声に出してみよう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9A6709-06E4-8B20-4F96-202CDB9E9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3DAAFA4-EB8B-8C51-DEDE-87FB0E17EC0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川原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CAB9E8B-F3AB-99A7-19C4-C4F04022B512}"/>
              </a:ext>
            </a:extLst>
          </p:cNvPr>
          <p:cNvSpPr txBox="1"/>
          <p:nvPr/>
        </p:nvSpPr>
        <p:spPr>
          <a:xfrm>
            <a:off x="6749000" y="2444442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かわら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6365387E-F197-9E98-F21D-30615078A61E}"/>
              </a:ext>
            </a:extLst>
          </p:cNvPr>
          <p:cNvGrpSpPr/>
          <p:nvPr/>
        </p:nvGrpSpPr>
        <p:grpSpPr>
          <a:xfrm>
            <a:off x="173335" y="4256375"/>
            <a:ext cx="461665" cy="2411125"/>
            <a:chOff x="1538585" y="2235200"/>
            <a:chExt cx="461665" cy="2411125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23429841-CDAC-B8AE-7A88-A9A001AC5176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2C79AA61-C7F1-70D7-0942-7EE7D20B765B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216982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とくべつなよみかた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88333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5E23A0-CBB2-367F-AC3E-78DE598C3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声に出してみよう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9A6709-06E4-8B20-4F96-202CDB9E9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8D134FE-9526-EC8C-15A5-BE3A9C34920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七夕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34239DA-9E83-103F-2654-8878D4D23A77}"/>
              </a:ext>
            </a:extLst>
          </p:cNvPr>
          <p:cNvSpPr txBox="1"/>
          <p:nvPr/>
        </p:nvSpPr>
        <p:spPr>
          <a:xfrm>
            <a:off x="6787100" y="2104712"/>
            <a:ext cx="1200329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たなばた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D9F4A068-0677-3596-2224-AFF7929D9C04}"/>
              </a:ext>
            </a:extLst>
          </p:cNvPr>
          <p:cNvGrpSpPr/>
          <p:nvPr/>
        </p:nvGrpSpPr>
        <p:grpSpPr>
          <a:xfrm>
            <a:off x="173335" y="4256375"/>
            <a:ext cx="461665" cy="2411125"/>
            <a:chOff x="1538585" y="2235200"/>
            <a:chExt cx="461665" cy="2411125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E7E39E4A-790D-D21A-C635-68D97B10702B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F8EC1D9F-4B99-C0BD-6309-015F838FB3B3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216982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とくべつなよみかた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51969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5E23A0-CBB2-367F-AC3E-78DE598C3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たからものをしょうかいしよう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9A6709-06E4-8B20-4F96-202CDB9E9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A6BB583-648D-F23D-516F-986DA4B68260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牛の角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DDEFCC4-64C0-917D-CAE9-3B5AC75C8E59}"/>
              </a:ext>
            </a:extLst>
          </p:cNvPr>
          <p:cNvSpPr txBox="1"/>
          <p:nvPr/>
        </p:nvSpPr>
        <p:spPr>
          <a:xfrm>
            <a:off x="6615096" y="89931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うし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C709C78-8C1F-9FA5-7039-6436DDF08D1F}"/>
              </a:ext>
            </a:extLst>
          </p:cNvPr>
          <p:cNvSpPr txBox="1"/>
          <p:nvPr/>
        </p:nvSpPr>
        <p:spPr>
          <a:xfrm>
            <a:off x="6615097" y="468645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つの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4973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AA51AC-D4E9-43FE-2879-D51B2C738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お手紙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ED8AA75-168C-8CF8-9276-23F2B173B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11B97B6-C836-763B-334B-C06FCB67F9F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毎日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5C6DCC-304A-6185-A9E3-E034773875BA}"/>
              </a:ext>
            </a:extLst>
          </p:cNvPr>
          <p:cNvSpPr txBox="1"/>
          <p:nvPr/>
        </p:nvSpPr>
        <p:spPr>
          <a:xfrm>
            <a:off x="6825200" y="170120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　にち</a:t>
            </a:r>
          </a:p>
        </p:txBody>
      </p:sp>
    </p:spTree>
    <p:extLst>
      <p:ext uri="{BB962C8B-B14F-4D97-AF65-F5344CB8AC3E}">
        <p14:creationId xmlns:p14="http://schemas.microsoft.com/office/powerpoint/2010/main" val="1627694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AA51AC-D4E9-43FE-2879-D51B2C738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お手紙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ED8AA75-168C-8CF8-9276-23F2B173B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0A80C3D-41D5-E43F-CD51-914FC1130F5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帰る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414DA35-1C2B-734D-7068-78C00AFA8ADD}"/>
              </a:ext>
            </a:extLst>
          </p:cNvPr>
          <p:cNvSpPr txBox="1"/>
          <p:nvPr/>
        </p:nvSpPr>
        <p:spPr>
          <a:xfrm>
            <a:off x="6764240" y="143450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かえ</a:t>
            </a:r>
          </a:p>
        </p:txBody>
      </p:sp>
    </p:spTree>
    <p:extLst>
      <p:ext uri="{BB962C8B-B14F-4D97-AF65-F5344CB8AC3E}">
        <p14:creationId xmlns:p14="http://schemas.microsoft.com/office/powerpoint/2010/main" val="3693799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AA51AC-D4E9-43FE-2879-D51B2C738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お手紙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ED8AA75-168C-8CF8-9276-23F2B173B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8E54CD1-6A56-2080-169C-262B6C399B6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親友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AB4E878-3EE7-5986-437E-45011AEA0EB2}"/>
              </a:ext>
            </a:extLst>
          </p:cNvPr>
          <p:cNvSpPr txBox="1"/>
          <p:nvPr/>
        </p:nvSpPr>
        <p:spPr>
          <a:xfrm>
            <a:off x="6825200" y="164786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　ゆう</a:t>
            </a:r>
          </a:p>
        </p:txBody>
      </p:sp>
    </p:spTree>
    <p:extLst>
      <p:ext uri="{BB962C8B-B14F-4D97-AF65-F5344CB8AC3E}">
        <p14:creationId xmlns:p14="http://schemas.microsoft.com/office/powerpoint/2010/main" val="2051226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B3772F-27FC-293C-A347-0F873DD9D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222B37B-3D70-02D2-EEB5-065F116C7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B6BC34B-AB27-2F6D-59FE-EA02CE99267C}"/>
              </a:ext>
            </a:extLst>
          </p:cNvPr>
          <p:cNvSpPr txBox="1"/>
          <p:nvPr/>
        </p:nvSpPr>
        <p:spPr>
          <a:xfrm>
            <a:off x="6692513" y="252266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はね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228D6F7-775C-1091-2815-8BDA1026E318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2194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B3772F-27FC-293C-A347-0F873DD9D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222B37B-3D70-02D2-EEB5-065F116C7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A729F5E-4C2D-A5B3-CBFF-A30A5F76837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00B679E-E923-D277-3393-8D574702F378}"/>
              </a:ext>
            </a:extLst>
          </p:cNvPr>
          <p:cNvSpPr txBox="1"/>
          <p:nvPr/>
        </p:nvSpPr>
        <p:spPr>
          <a:xfrm>
            <a:off x="6787100" y="1304969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　きょう</a:t>
            </a:r>
          </a:p>
        </p:txBody>
      </p:sp>
    </p:spTree>
    <p:extLst>
      <p:ext uri="{BB962C8B-B14F-4D97-AF65-F5344CB8AC3E}">
        <p14:creationId xmlns:p14="http://schemas.microsoft.com/office/powerpoint/2010/main" val="2533395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B3772F-27FC-293C-A347-0F873DD9D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222B37B-3D70-02D2-EEB5-065F116C7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A5BCA2B-0802-6EAD-38C8-72CEF040430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麦茶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F3E67AD-CCB9-3B7B-3C97-B151A685593C}"/>
              </a:ext>
            </a:extLst>
          </p:cNvPr>
          <p:cNvSpPr txBox="1"/>
          <p:nvPr/>
        </p:nvSpPr>
        <p:spPr>
          <a:xfrm>
            <a:off x="6825200" y="164786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むぎ　ちゃ</a:t>
            </a:r>
          </a:p>
        </p:txBody>
      </p:sp>
    </p:spTree>
    <p:extLst>
      <p:ext uri="{BB962C8B-B14F-4D97-AF65-F5344CB8AC3E}">
        <p14:creationId xmlns:p14="http://schemas.microsoft.com/office/powerpoint/2010/main" val="1380771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B3772F-27FC-293C-A347-0F873DD9D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222B37B-3D70-02D2-EEB5-065F116C7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138</a:t>
            </a:fld>
            <a:endParaRPr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AB88305-71FE-8835-8AE0-376ABA52436D}"/>
              </a:ext>
            </a:extLst>
          </p:cNvPr>
          <p:cNvSpPr txBox="1"/>
          <p:nvPr/>
        </p:nvSpPr>
        <p:spPr>
          <a:xfrm>
            <a:off x="2232085" y="233189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直す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EAB924B-46C1-7010-BE00-E35F6B94D34E}"/>
              </a:ext>
            </a:extLst>
          </p:cNvPr>
          <p:cNvSpPr txBox="1"/>
          <p:nvPr/>
        </p:nvSpPr>
        <p:spPr>
          <a:xfrm>
            <a:off x="5695406" y="85552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書き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24EDF76-5AB8-A245-169F-1DD92C976709}"/>
              </a:ext>
            </a:extLst>
          </p:cNvPr>
          <p:cNvSpPr txBox="1"/>
          <p:nvPr/>
        </p:nvSpPr>
        <p:spPr>
          <a:xfrm>
            <a:off x="8050731" y="147012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B576579-D9B0-DE72-D15E-4C8F78652529}"/>
              </a:ext>
            </a:extLst>
          </p:cNvPr>
          <p:cNvSpPr txBox="1"/>
          <p:nvPr/>
        </p:nvSpPr>
        <p:spPr>
          <a:xfrm>
            <a:off x="4587410" y="262134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なお</a:t>
            </a:r>
          </a:p>
        </p:txBody>
      </p:sp>
    </p:spTree>
    <p:extLst>
      <p:ext uri="{BB962C8B-B14F-4D97-AF65-F5344CB8AC3E}">
        <p14:creationId xmlns:p14="http://schemas.microsoft.com/office/powerpoint/2010/main" val="565044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C09584-20AF-BA9B-463B-161B2BBC9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ビーバーの大工事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B79941-074C-6C1E-1EAD-FEF77C909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702191C-A4B0-F83F-785E-909EB2505273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五分間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FB0E897-02A9-EED2-83F4-622F6F6B193D}"/>
              </a:ext>
            </a:extLst>
          </p:cNvPr>
          <p:cNvSpPr txBox="1"/>
          <p:nvPr/>
        </p:nvSpPr>
        <p:spPr>
          <a:xfrm>
            <a:off x="6508181" y="1348440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 ふん かん</a:t>
            </a:r>
          </a:p>
        </p:txBody>
      </p:sp>
    </p:spTree>
    <p:extLst>
      <p:ext uri="{BB962C8B-B14F-4D97-AF65-F5344CB8AC3E}">
        <p14:creationId xmlns:p14="http://schemas.microsoft.com/office/powerpoint/2010/main" val="385733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B3772F-27FC-293C-A347-0F873DD9D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222B37B-3D70-02D2-EEB5-065F116C7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80CD8AD-27D0-F85A-71B6-D43F556034A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交通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AE2EE77-EE98-2E36-79DA-7AD775AC90E7}"/>
              </a:ext>
            </a:extLst>
          </p:cNvPr>
          <p:cNvSpPr txBox="1"/>
          <p:nvPr/>
        </p:nvSpPr>
        <p:spPr>
          <a:xfrm>
            <a:off x="6825200" y="164786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つう</a:t>
            </a:r>
          </a:p>
        </p:txBody>
      </p:sp>
    </p:spTree>
    <p:extLst>
      <p:ext uri="{BB962C8B-B14F-4D97-AF65-F5344CB8AC3E}">
        <p14:creationId xmlns:p14="http://schemas.microsoft.com/office/powerpoint/2010/main" val="3435952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4849B8-E6EE-BCB3-A944-CE95C7250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にたいみのことば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3F8E64-246C-4F93-C350-E6ADB9699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363246C-ED28-0AA2-8D33-99215BF10F3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今夜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8B3F6F-A6F0-16BE-457C-F9870A554098}"/>
              </a:ext>
            </a:extLst>
          </p:cNvPr>
          <p:cNvSpPr txBox="1"/>
          <p:nvPr/>
        </p:nvSpPr>
        <p:spPr>
          <a:xfrm>
            <a:off x="6825200" y="1647869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　 や</a:t>
            </a:r>
          </a:p>
        </p:txBody>
      </p:sp>
    </p:spTree>
    <p:extLst>
      <p:ext uri="{BB962C8B-B14F-4D97-AF65-F5344CB8AC3E}">
        <p14:creationId xmlns:p14="http://schemas.microsoft.com/office/powerpoint/2010/main" val="1743366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4849B8-E6EE-BCB3-A944-CE95C7250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にたいみのことば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3F8E64-246C-4F93-C350-E6ADB9699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4AB951C-5BF3-FC25-4231-D642AE3E0AD7}"/>
              </a:ext>
            </a:extLst>
          </p:cNvPr>
          <p:cNvSpPr txBox="1"/>
          <p:nvPr/>
        </p:nvSpPr>
        <p:spPr>
          <a:xfrm>
            <a:off x="6692513" y="252266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2C00AAE-0B44-5CD2-E522-54750CDF75D5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8847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4849B8-E6EE-BCB3-A944-CE95C7250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にたいみのことば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3F8E64-246C-4F93-C350-E6ADB9699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D94DE97-A6F6-2201-3F65-24E18C74E01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雪原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C6ED2DD-89FB-80C2-0670-5BC219DBD725}"/>
              </a:ext>
            </a:extLst>
          </p:cNvPr>
          <p:cNvSpPr txBox="1"/>
          <p:nvPr/>
        </p:nvSpPr>
        <p:spPr>
          <a:xfrm>
            <a:off x="6825200" y="164786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せつ　げん</a:t>
            </a:r>
          </a:p>
        </p:txBody>
      </p:sp>
    </p:spTree>
    <p:extLst>
      <p:ext uri="{BB962C8B-B14F-4D97-AF65-F5344CB8AC3E}">
        <p14:creationId xmlns:p14="http://schemas.microsoft.com/office/powerpoint/2010/main" val="818421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4849B8-E6EE-BCB3-A944-CE95C7250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にたいみのことば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3F8E64-246C-4F93-C350-E6ADB9699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ABDEC88-3779-BB79-27E3-DBC887FCE48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風船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0E14280-453B-2459-B5AD-F0522DB3E24B}"/>
              </a:ext>
            </a:extLst>
          </p:cNvPr>
          <p:cNvSpPr txBox="1"/>
          <p:nvPr/>
        </p:nvSpPr>
        <p:spPr>
          <a:xfrm>
            <a:off x="6825200" y="164786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ふう　せん</a:t>
            </a:r>
          </a:p>
        </p:txBody>
      </p:sp>
    </p:spTree>
    <p:extLst>
      <p:ext uri="{BB962C8B-B14F-4D97-AF65-F5344CB8AC3E}">
        <p14:creationId xmlns:p14="http://schemas.microsoft.com/office/powerpoint/2010/main" val="3107144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4849B8-E6EE-BCB3-A944-CE95C7250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にたいみのことば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3F8E64-246C-4F93-C350-E6ADB9699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2507716-A721-0A7B-FBEA-7AC3A47AE5F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朝食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05B5DD2-11E3-EBD4-25DC-B89EBFE90B9C}"/>
              </a:ext>
            </a:extLst>
          </p:cNvPr>
          <p:cNvSpPr txBox="1"/>
          <p:nvPr/>
        </p:nvSpPr>
        <p:spPr>
          <a:xfrm>
            <a:off x="6787100" y="1191418"/>
            <a:ext cx="1200329" cy="55938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 しょく</a:t>
            </a:r>
          </a:p>
        </p:txBody>
      </p:sp>
    </p:spTree>
    <p:extLst>
      <p:ext uri="{BB962C8B-B14F-4D97-AF65-F5344CB8AC3E}">
        <p14:creationId xmlns:p14="http://schemas.microsoft.com/office/powerpoint/2010/main" val="388828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4849B8-E6EE-BCB3-A944-CE95C7250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にたいみのことば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3F8E64-246C-4F93-C350-E6ADB9699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BE7FBCE-260F-9EC2-54DB-9FA21B4F4A9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12889E0-533B-0753-E34F-1F88BF291685}"/>
              </a:ext>
            </a:extLst>
          </p:cNvPr>
          <p:cNvSpPr txBox="1"/>
          <p:nvPr/>
        </p:nvSpPr>
        <p:spPr>
          <a:xfrm>
            <a:off x="6802340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 しょく</a:t>
            </a:r>
          </a:p>
        </p:txBody>
      </p:sp>
    </p:spTree>
    <p:extLst>
      <p:ext uri="{BB962C8B-B14F-4D97-AF65-F5344CB8AC3E}">
        <p14:creationId xmlns:p14="http://schemas.microsoft.com/office/powerpoint/2010/main" val="371036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C09584-20AF-BA9B-463B-161B2BBC9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ビーバーの大工事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B79941-074C-6C1E-1EAD-FEF77C909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1F5742E-CC7A-F460-DBCE-B82C62388395}"/>
              </a:ext>
            </a:extLst>
          </p:cNvPr>
          <p:cNvSpPr txBox="1"/>
          <p:nvPr/>
        </p:nvSpPr>
        <p:spPr>
          <a:xfrm>
            <a:off x="6757736" y="2074176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　 なか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853D8B6-EB94-453D-23EF-BDE25453743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夜中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87378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C09584-20AF-BA9B-463B-161B2BBC9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ビーバーの大工事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B79941-074C-6C1E-1EAD-FEF77C909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83CB9BA-C648-3E80-906D-44E0B8DE2219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内がわ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1B467A6-827F-4990-74C4-5D5A8251458D}"/>
              </a:ext>
            </a:extLst>
          </p:cNvPr>
          <p:cNvSpPr txBox="1"/>
          <p:nvPr/>
        </p:nvSpPr>
        <p:spPr>
          <a:xfrm>
            <a:off x="6485321" y="1028400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うち</a:t>
            </a:r>
          </a:p>
        </p:txBody>
      </p:sp>
    </p:spTree>
    <p:extLst>
      <p:ext uri="{BB962C8B-B14F-4D97-AF65-F5344CB8AC3E}">
        <p14:creationId xmlns:p14="http://schemas.microsoft.com/office/powerpoint/2010/main" val="2203178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14486F-596A-0F51-3029-C795855F5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「どうぶつカード」を作ろう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B0CF246-2ED2-E364-D319-B511C3FF9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1D9A4FD-8A23-0FA1-AFBF-19BAF06D6B84}"/>
              </a:ext>
            </a:extLst>
          </p:cNvPr>
          <p:cNvSpPr txBox="1"/>
          <p:nvPr/>
        </p:nvSpPr>
        <p:spPr>
          <a:xfrm>
            <a:off x="6749902" y="2218789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うみ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25AAE37-A367-107E-5F53-03ABB4242149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</a:t>
            </a:r>
          </a:p>
        </p:txBody>
      </p:sp>
    </p:spTree>
    <p:extLst>
      <p:ext uri="{BB962C8B-B14F-4D97-AF65-F5344CB8AC3E}">
        <p14:creationId xmlns:p14="http://schemas.microsoft.com/office/powerpoint/2010/main" val="222399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14486F-596A-0F51-3029-C795855F5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「どうぶつカード」を作ろう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B0CF246-2ED2-E364-D319-B511C3FF9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9EA7897-1BE9-0F4F-EDD2-C50940418F8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297F216-8330-8125-13FE-B3A4C54B7C21}"/>
              </a:ext>
            </a:extLst>
          </p:cNvPr>
          <p:cNvSpPr txBox="1"/>
          <p:nvPr/>
        </p:nvSpPr>
        <p:spPr>
          <a:xfrm>
            <a:off x="6662367" y="1330417"/>
            <a:ext cx="1015663" cy="528606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  しょ  </a:t>
            </a:r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1026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14486F-596A-0F51-3029-C795855F5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「どうぶつカード」を作ろう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B0CF246-2ED2-E364-D319-B511C3FF9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C38BBCA-F5EB-3916-E43B-BC20BE91E72B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新しい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5EB4800-6A78-1F5F-06C4-E4B9197CD011}"/>
              </a:ext>
            </a:extLst>
          </p:cNvPr>
          <p:cNvSpPr txBox="1"/>
          <p:nvPr/>
        </p:nvSpPr>
        <p:spPr>
          <a:xfrm>
            <a:off x="6495620" y="899319"/>
            <a:ext cx="923330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あたら</a:t>
            </a:r>
          </a:p>
        </p:txBody>
      </p:sp>
    </p:spTree>
    <p:extLst>
      <p:ext uri="{BB962C8B-B14F-4D97-AF65-F5344CB8AC3E}">
        <p14:creationId xmlns:p14="http://schemas.microsoft.com/office/powerpoint/2010/main" val="3728853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C09584-20AF-BA9B-463B-161B2BBC9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ビーバーの大工事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B79941-074C-6C1E-1EAD-FEF77C909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37A4760-784A-87D7-7878-D5895E33681E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22F301E-5C1E-774E-FFEF-376AF9BFB00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工事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3763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14486F-596A-0F51-3029-C795855F5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「どうぶつカード」を作ろう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B0CF246-2ED2-E364-D319-B511C3FF9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7342A25-50C7-6705-C75A-3586032C25DB}"/>
              </a:ext>
            </a:extLst>
          </p:cNvPr>
          <p:cNvSpPr txBox="1"/>
          <p:nvPr/>
        </p:nvSpPr>
        <p:spPr>
          <a:xfrm>
            <a:off x="6805832" y="1560522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つよ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7A84AEA-CCF5-1AE6-48D3-452D55A7059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強い</a:t>
            </a:r>
          </a:p>
        </p:txBody>
      </p:sp>
    </p:spTree>
    <p:extLst>
      <p:ext uri="{BB962C8B-B14F-4D97-AF65-F5344CB8AC3E}">
        <p14:creationId xmlns:p14="http://schemas.microsoft.com/office/powerpoint/2010/main" val="1930092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14486F-596A-0F51-3029-C795855F5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主語とじゅつ語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B0CF246-2ED2-E364-D319-B511C3FF9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E1894AA-D952-822F-E564-1A1518E0CAEF}"/>
              </a:ext>
            </a:extLst>
          </p:cNvPr>
          <p:cNvSpPr txBox="1"/>
          <p:nvPr/>
        </p:nvSpPr>
        <p:spPr>
          <a:xfrm>
            <a:off x="6790592" y="202534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2EEE8DB-26EA-B7CB-B296-79A2ADC3F92B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鳴く</a:t>
            </a:r>
          </a:p>
        </p:txBody>
      </p:sp>
    </p:spTree>
    <p:extLst>
      <p:ext uri="{BB962C8B-B14F-4D97-AF65-F5344CB8AC3E}">
        <p14:creationId xmlns:p14="http://schemas.microsoft.com/office/powerpoint/2010/main" val="4168257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14486F-596A-0F51-3029-C795855F5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主語とじゅつ語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B0CF246-2ED2-E364-D319-B511C3FF9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3307001-E9C0-E491-DF34-19E8E5BAA0E0}"/>
              </a:ext>
            </a:extLst>
          </p:cNvPr>
          <p:cNvSpPr txBox="1"/>
          <p:nvPr/>
        </p:nvSpPr>
        <p:spPr>
          <a:xfrm>
            <a:off x="6749902" y="2218789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くも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C18B586-3260-CF31-46C3-5DC47C884ED9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1043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14486F-596A-0F51-3029-C795855F5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主語とじゅつ語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B0CF246-2ED2-E364-D319-B511C3FF9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AFF28CD-B5B5-5396-01AF-2D2F9FF9BB1E}"/>
              </a:ext>
            </a:extLst>
          </p:cNvPr>
          <p:cNvSpPr txBox="1"/>
          <p:nvPr/>
        </p:nvSpPr>
        <p:spPr>
          <a:xfrm>
            <a:off x="6790592" y="202534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59872A7-E4E0-7466-78EF-156D3C48568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晴れ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1341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14486F-596A-0F51-3029-C795855F5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主語とじゅつ語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B0CF246-2ED2-E364-D319-B511C3FF9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17C833-5473-02FF-92FD-18558650A9C5}"/>
              </a:ext>
            </a:extLst>
          </p:cNvPr>
          <p:cNvSpPr txBox="1"/>
          <p:nvPr/>
        </p:nvSpPr>
        <p:spPr>
          <a:xfrm>
            <a:off x="6650842" y="2227778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ふね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F3F00EF-3EBC-EA90-A232-6F74400CDC28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船</a:t>
            </a:r>
          </a:p>
        </p:txBody>
      </p:sp>
    </p:spTree>
    <p:extLst>
      <p:ext uri="{BB962C8B-B14F-4D97-AF65-F5344CB8AC3E}">
        <p14:creationId xmlns:p14="http://schemas.microsoft.com/office/powerpoint/2010/main" val="1702962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B02F71-6A5B-761D-2C6D-0E82CD334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町で見つけたことを話そう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2137862-400C-2EAB-8309-3B4781890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DAF83E8-0439-4B25-8485-8D211330A1D5}"/>
              </a:ext>
            </a:extLst>
          </p:cNvPr>
          <p:cNvSpPr txBox="1"/>
          <p:nvPr/>
        </p:nvSpPr>
        <p:spPr>
          <a:xfrm>
            <a:off x="6757736" y="1530827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 ちょう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6D6741F-EEB6-C583-62B8-B9F6B240DA9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店長</a:t>
            </a:r>
          </a:p>
        </p:txBody>
      </p:sp>
    </p:spTree>
    <p:extLst>
      <p:ext uri="{BB962C8B-B14F-4D97-AF65-F5344CB8AC3E}">
        <p14:creationId xmlns:p14="http://schemas.microsoft.com/office/powerpoint/2010/main" val="1807965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B02F71-6A5B-761D-2C6D-0E82CD334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町で見つけたことを話そう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2137862-400C-2EAB-8309-3B4781890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6E6284E-DDAF-CBE2-FF7B-E1938B7B1512}"/>
              </a:ext>
            </a:extLst>
          </p:cNvPr>
          <p:cNvSpPr txBox="1"/>
          <p:nvPr/>
        </p:nvSpPr>
        <p:spPr>
          <a:xfrm>
            <a:off x="6650842" y="2227778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52EA65-4DA7-EC2C-B7BA-BE2A813AD1D5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冬</a:t>
            </a:r>
          </a:p>
        </p:txBody>
      </p:sp>
    </p:spTree>
    <p:extLst>
      <p:ext uri="{BB962C8B-B14F-4D97-AF65-F5344CB8AC3E}">
        <p14:creationId xmlns:p14="http://schemas.microsoft.com/office/powerpoint/2010/main" val="2392003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B02F71-6A5B-761D-2C6D-0E82CD334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町で見つけたことを話そう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2137862-400C-2EAB-8309-3B4781890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D4CE63C-F674-EC00-2F51-A5D9BF288099}"/>
              </a:ext>
            </a:extLst>
          </p:cNvPr>
          <p:cNvSpPr txBox="1"/>
          <p:nvPr/>
        </p:nvSpPr>
        <p:spPr>
          <a:xfrm>
            <a:off x="6650842" y="2313944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あさ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4C22506-AF15-8DDA-6F07-744B4F2FD49D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2654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B02F71-6A5B-761D-2C6D-0E82CD334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町で見つけたことを話そう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2137862-400C-2EAB-8309-3B4781890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FD9B8B4-57FB-124F-D8EB-E3D043C74DC4}"/>
              </a:ext>
            </a:extLst>
          </p:cNvPr>
          <p:cNvSpPr txBox="1"/>
          <p:nvPr/>
        </p:nvSpPr>
        <p:spPr>
          <a:xfrm>
            <a:off x="6776333" y="2101323"/>
            <a:ext cx="1292662" cy="286232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F9E5731-A166-9AE6-FF8C-7DAC13E40058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週</a:t>
            </a:r>
          </a:p>
        </p:txBody>
      </p:sp>
    </p:spTree>
    <p:extLst>
      <p:ext uri="{BB962C8B-B14F-4D97-AF65-F5344CB8AC3E}">
        <p14:creationId xmlns:p14="http://schemas.microsoft.com/office/powerpoint/2010/main" val="373730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B02F71-6A5B-761D-2C6D-0E82CD334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町で見つけたことを話そう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2137862-400C-2EAB-8309-3B4781890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D4F2B26-524F-32C6-D8B8-6A9CE9E0E7DA}"/>
              </a:ext>
            </a:extLst>
          </p:cNvPr>
          <p:cNvSpPr txBox="1"/>
          <p:nvPr/>
        </p:nvSpPr>
        <p:spPr>
          <a:xfrm>
            <a:off x="6757736" y="1652747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　 ば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FDA19A8-7124-2093-BA03-7B514B0A9BD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市場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0681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C09584-20AF-BA9B-463B-161B2BBC9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ビーバーの大工事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B79941-074C-6C1E-1EAD-FEF77C909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335DBE5-182A-9BFC-2AAF-9FF18ED03C1F}"/>
              </a:ext>
            </a:extLst>
          </p:cNvPr>
          <p:cNvSpPr txBox="1"/>
          <p:nvPr/>
        </p:nvSpPr>
        <p:spPr>
          <a:xfrm>
            <a:off x="5859780" y="636811"/>
            <a:ext cx="1877437" cy="154405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81D7307-94FF-C6CA-8719-DFDD74764137}"/>
              </a:ext>
            </a:extLst>
          </p:cNvPr>
          <p:cNvSpPr txBox="1"/>
          <p:nvPr/>
        </p:nvSpPr>
        <p:spPr>
          <a:xfrm>
            <a:off x="7523838" y="747117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きた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F1605F5-DDD7-E2A6-E8FF-2831E2CC9E8C}"/>
              </a:ext>
            </a:extLst>
          </p:cNvPr>
          <p:cNvSpPr txBox="1"/>
          <p:nvPr/>
        </p:nvSpPr>
        <p:spPr>
          <a:xfrm>
            <a:off x="4111874" y="116104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アメリカ</a:t>
            </a:r>
          </a:p>
        </p:txBody>
      </p:sp>
    </p:spTree>
    <p:extLst>
      <p:ext uri="{BB962C8B-B14F-4D97-AF65-F5344CB8AC3E}">
        <p14:creationId xmlns:p14="http://schemas.microsoft.com/office/powerpoint/2010/main" val="3445226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B02F71-6A5B-761D-2C6D-0E82CD334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町で見つけたことを話そう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2137862-400C-2EAB-8309-3B4781890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1EF4EC0-98D7-D30D-54E7-91F2EC52CCCB}"/>
              </a:ext>
            </a:extLst>
          </p:cNvPr>
          <p:cNvSpPr txBox="1"/>
          <p:nvPr/>
        </p:nvSpPr>
        <p:spPr>
          <a:xfrm>
            <a:off x="6750116" y="42283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みせ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3A29B43-24F4-5C10-5A1A-588973ED7E4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124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B02F71-6A5B-761D-2C6D-0E82CD334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かたかなをつかおう　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2137862-400C-2EAB-8309-3B4781890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B4512E3-E4A8-2CF8-34EE-0719116DAF62}"/>
              </a:ext>
            </a:extLst>
          </p:cNvPr>
          <p:cNvSpPr txBox="1"/>
          <p:nvPr/>
        </p:nvSpPr>
        <p:spPr>
          <a:xfrm>
            <a:off x="6757736" y="1652747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ちゃ　いろ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20B0F56-9494-740E-55DF-7633868BD9DF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茶色</a:t>
            </a:r>
          </a:p>
        </p:txBody>
      </p:sp>
    </p:spTree>
    <p:extLst>
      <p:ext uri="{BB962C8B-B14F-4D97-AF65-F5344CB8AC3E}">
        <p14:creationId xmlns:p14="http://schemas.microsoft.com/office/powerpoint/2010/main" val="3740776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B02F71-6A5B-761D-2C6D-0E82CD334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かたかなをつかおう　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2137862-400C-2EAB-8309-3B4781890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D65253F-F46D-0DCA-A51A-D4D219740814}"/>
              </a:ext>
            </a:extLst>
          </p:cNvPr>
          <p:cNvSpPr txBox="1"/>
          <p:nvPr/>
        </p:nvSpPr>
        <p:spPr>
          <a:xfrm>
            <a:off x="6692513" y="262172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C09E989-0BAC-9DDA-DD0B-0435AA143D68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7589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B02F71-6A5B-761D-2C6D-0E82CD334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かたかなをつかおう　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2137862-400C-2EAB-8309-3B4781890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C171CC7-EC4F-2553-B221-10183610A4A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三角形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8762569-6759-006A-1C8D-7C44F593CFB0}"/>
              </a:ext>
            </a:extLst>
          </p:cNvPr>
          <p:cNvSpPr txBox="1"/>
          <p:nvPr/>
        </p:nvSpPr>
        <p:spPr>
          <a:xfrm>
            <a:off x="6624267" y="1062504"/>
            <a:ext cx="1015663" cy="563231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　かく　けい</a:t>
            </a:r>
          </a:p>
        </p:txBody>
      </p:sp>
    </p:spTree>
    <p:extLst>
      <p:ext uri="{BB962C8B-B14F-4D97-AF65-F5344CB8AC3E}">
        <p14:creationId xmlns:p14="http://schemas.microsoft.com/office/powerpoint/2010/main" val="1464317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BD6554-D785-28B2-095F-C7DD832E8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なかまになることば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D020B3-E152-983F-166B-63146C5F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F4B5C78-30A7-A58F-F4D8-4A8CFA7B2B0D}"/>
              </a:ext>
            </a:extLst>
          </p:cNvPr>
          <p:cNvSpPr txBox="1"/>
          <p:nvPr/>
        </p:nvSpPr>
        <p:spPr>
          <a:xfrm>
            <a:off x="6692513" y="262172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なつ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4F673A7-74CF-F58B-B584-FD48ABD68465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夏</a:t>
            </a:r>
          </a:p>
        </p:txBody>
      </p:sp>
    </p:spTree>
    <p:extLst>
      <p:ext uri="{BB962C8B-B14F-4D97-AF65-F5344CB8AC3E}">
        <p14:creationId xmlns:p14="http://schemas.microsoft.com/office/powerpoint/2010/main" val="1617682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BD6554-D785-28B2-095F-C7DD832E8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なかまになることば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D020B3-E152-983F-166B-63146C5F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4642DF8-088E-2D4F-7441-89E977471505}"/>
              </a:ext>
            </a:extLst>
          </p:cNvPr>
          <p:cNvSpPr txBox="1"/>
          <p:nvPr/>
        </p:nvSpPr>
        <p:spPr>
          <a:xfrm>
            <a:off x="6692513" y="262172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F821BE-DF63-B6C9-A5CA-994555B57707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0321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BD6554-D785-28B2-095F-C7DD832E8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なかまになることば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D020B3-E152-983F-166B-63146C5F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EC41970-EB97-C488-8F7D-10522AA49E23}"/>
              </a:ext>
            </a:extLst>
          </p:cNvPr>
          <p:cNvSpPr txBox="1"/>
          <p:nvPr/>
        </p:nvSpPr>
        <p:spPr>
          <a:xfrm>
            <a:off x="6707753" y="2160056"/>
            <a:ext cx="1292662" cy="286232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ひがし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2E3F115-AF9E-AD93-C061-F88F52886368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</a:t>
            </a:r>
          </a:p>
        </p:txBody>
      </p:sp>
    </p:spTree>
    <p:extLst>
      <p:ext uri="{BB962C8B-B14F-4D97-AF65-F5344CB8AC3E}">
        <p14:creationId xmlns:p14="http://schemas.microsoft.com/office/powerpoint/2010/main" val="1080178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BD6554-D785-28B2-095F-C7DD832E8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なかまになることば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D020B3-E152-983F-166B-63146C5F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E05104A-698E-DA0E-74A0-1E84B769FB55}"/>
              </a:ext>
            </a:extLst>
          </p:cNvPr>
          <p:cNvSpPr txBox="1"/>
          <p:nvPr/>
        </p:nvSpPr>
        <p:spPr>
          <a:xfrm>
            <a:off x="6707753" y="2160056"/>
            <a:ext cx="1292662" cy="286232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みなみ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E14444B-B4B3-1469-D939-0BF512D66AF6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9034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BD6554-D785-28B2-095F-C7DD832E8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なかまになることば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D020B3-E152-983F-166B-63146C5F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9336B12-C079-4BAD-1B30-6CF009D1660C}"/>
              </a:ext>
            </a:extLst>
          </p:cNvPr>
          <p:cNvSpPr txBox="1"/>
          <p:nvPr/>
        </p:nvSpPr>
        <p:spPr>
          <a:xfrm>
            <a:off x="6684893" y="262172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20E5DB9-9F85-4D80-8AF1-6C9A4F7DC89F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西</a:t>
            </a:r>
          </a:p>
        </p:txBody>
      </p:sp>
    </p:spTree>
    <p:extLst>
      <p:ext uri="{BB962C8B-B14F-4D97-AF65-F5344CB8AC3E}">
        <p14:creationId xmlns:p14="http://schemas.microsoft.com/office/powerpoint/2010/main" val="3936356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BD6554-D785-28B2-095F-C7DD832E8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なかまになることば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D020B3-E152-983F-166B-63146C5F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581073A-80CE-D1D9-5C8E-E738B69BF9A0}"/>
              </a:ext>
            </a:extLst>
          </p:cNvPr>
          <p:cNvSpPr txBox="1"/>
          <p:nvPr/>
        </p:nvSpPr>
        <p:spPr>
          <a:xfrm>
            <a:off x="6684893" y="262172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ちち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23A9250-C39D-66A7-7281-BE416CC7BDE5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86269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C09584-20AF-BA9B-463B-161B2BBC9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ビーバーの大工事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B79941-074C-6C1E-1EAD-FEF77C909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2EB5A5F-AF92-511C-3EB5-D1A63043A686}"/>
              </a:ext>
            </a:extLst>
          </p:cNvPr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地ひびき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185D259-8B34-397E-235E-339BE0A260FC}"/>
              </a:ext>
            </a:extLst>
          </p:cNvPr>
          <p:cNvSpPr txBox="1"/>
          <p:nvPr/>
        </p:nvSpPr>
        <p:spPr>
          <a:xfrm>
            <a:off x="6278881" y="1293812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</a:p>
        </p:txBody>
      </p:sp>
    </p:spTree>
    <p:extLst>
      <p:ext uri="{BB962C8B-B14F-4D97-AF65-F5344CB8AC3E}">
        <p14:creationId xmlns:p14="http://schemas.microsoft.com/office/powerpoint/2010/main" val="1714161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BD6554-D785-28B2-095F-C7DD832E8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なかまになることば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D020B3-E152-983F-166B-63146C5F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6536427-5F30-96D3-DE41-C0B846B06AA3}"/>
              </a:ext>
            </a:extLst>
          </p:cNvPr>
          <p:cNvSpPr txBox="1"/>
          <p:nvPr/>
        </p:nvSpPr>
        <p:spPr>
          <a:xfrm>
            <a:off x="6684893" y="262172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はは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160EFC2-FC41-46EA-B4AA-CFF2CAA68BD1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母</a:t>
            </a:r>
          </a:p>
        </p:txBody>
      </p:sp>
    </p:spTree>
    <p:extLst>
      <p:ext uri="{BB962C8B-B14F-4D97-AF65-F5344CB8AC3E}">
        <p14:creationId xmlns:p14="http://schemas.microsoft.com/office/powerpoint/2010/main" val="3495054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BD6554-D785-28B2-095F-C7DD832E8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なかまになることば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D020B3-E152-983F-166B-63146C5F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2786C16-A34B-B8FE-B401-4BDD66C9A063}"/>
              </a:ext>
            </a:extLst>
          </p:cNvPr>
          <p:cNvSpPr txBox="1"/>
          <p:nvPr/>
        </p:nvSpPr>
        <p:spPr>
          <a:xfrm>
            <a:off x="6684893" y="262172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あに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B5355D6-9C5A-B568-E56B-AB0440F05C89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4653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BD6554-D785-28B2-095F-C7DD832E8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なかまになることば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D020B3-E152-983F-166B-63146C5F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47C4E8E-BF9F-4DE9-ACBC-911051711660}"/>
              </a:ext>
            </a:extLst>
          </p:cNvPr>
          <p:cNvSpPr txBox="1"/>
          <p:nvPr/>
        </p:nvSpPr>
        <p:spPr>
          <a:xfrm>
            <a:off x="6684893" y="262172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あね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2863F4D-EA84-42C2-F4A0-E58F8405F7C4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姉</a:t>
            </a:r>
          </a:p>
        </p:txBody>
      </p:sp>
    </p:spTree>
    <p:extLst>
      <p:ext uri="{BB962C8B-B14F-4D97-AF65-F5344CB8AC3E}">
        <p14:creationId xmlns:p14="http://schemas.microsoft.com/office/powerpoint/2010/main" val="802910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BD6554-D785-28B2-095F-C7DD832E8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なかまになることば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D020B3-E152-983F-166B-63146C5F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46D53D8-9383-306F-EA4F-41DDC9FCCF72}"/>
              </a:ext>
            </a:extLst>
          </p:cNvPr>
          <p:cNvSpPr txBox="1"/>
          <p:nvPr/>
        </p:nvSpPr>
        <p:spPr>
          <a:xfrm>
            <a:off x="6684893" y="262172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48F642A-A1B1-5798-D7E7-DE7B8601015E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昼</a:t>
            </a:r>
          </a:p>
        </p:txBody>
      </p:sp>
    </p:spTree>
    <p:extLst>
      <p:ext uri="{BB962C8B-B14F-4D97-AF65-F5344CB8AC3E}">
        <p14:creationId xmlns:p14="http://schemas.microsoft.com/office/powerpoint/2010/main" val="912792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BD6554-D785-28B2-095F-C7DD832E8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なかまになることば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D020B3-E152-983F-166B-63146C5F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1A38315-E3A2-9A78-388F-DE6A5DAA3502}"/>
              </a:ext>
            </a:extLst>
          </p:cNvPr>
          <p:cNvSpPr txBox="1"/>
          <p:nvPr/>
        </p:nvSpPr>
        <p:spPr>
          <a:xfrm>
            <a:off x="6719636" y="126686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　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03673D-B0B0-6780-A9A5-DF5E306AF48D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教科</a:t>
            </a:r>
          </a:p>
        </p:txBody>
      </p:sp>
    </p:spTree>
    <p:extLst>
      <p:ext uri="{BB962C8B-B14F-4D97-AF65-F5344CB8AC3E}">
        <p14:creationId xmlns:p14="http://schemas.microsoft.com/office/powerpoint/2010/main" val="2839492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BD6554-D785-28B2-095F-C7DD832E8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なかまになることば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D020B3-E152-983F-166B-63146C5F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4FCB391-165F-4D4E-53E3-A4B58918DD88}"/>
              </a:ext>
            </a:extLst>
          </p:cNvPr>
          <p:cNvSpPr txBox="1"/>
          <p:nvPr/>
        </p:nvSpPr>
        <p:spPr>
          <a:xfrm>
            <a:off x="6856796" y="164786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　がく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C4E65FA-84D0-5298-8FFB-7F22B9455E7D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音楽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26981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BD6554-D785-28B2-095F-C7DD832E8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なかまになることば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D020B3-E152-983F-166B-63146C5F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EC7A35-A89B-E46B-DEC6-9701A7876101}"/>
              </a:ext>
            </a:extLst>
          </p:cNvPr>
          <p:cNvSpPr txBox="1"/>
          <p:nvPr/>
        </p:nvSpPr>
        <p:spPr>
          <a:xfrm>
            <a:off x="6856796" y="172406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　いく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F6516A0-C927-B3CC-F749-D6DA4D8A264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体育</a:t>
            </a:r>
          </a:p>
        </p:txBody>
      </p:sp>
    </p:spTree>
    <p:extLst>
      <p:ext uri="{BB962C8B-B14F-4D97-AF65-F5344CB8AC3E}">
        <p14:creationId xmlns:p14="http://schemas.microsoft.com/office/powerpoint/2010/main" val="1998031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BD6554-D785-28B2-095F-C7DD832E8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なかまになることば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D020B3-E152-983F-166B-63146C5F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52D4896-BC71-D9A1-6579-78851C882C99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南北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1B457B-CCC3-E531-4F04-DDA37662E86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東西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3D7A3CA-44B6-D022-8089-11EAE779BDCC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BC3D679-48CA-FB65-E13A-F9ED490B867C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2072C4E-42E5-6FBA-0405-84CAFDD694CA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なん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6D2F20D-AB9C-C67F-B9D4-D8A20CA4F6EA}"/>
              </a:ext>
            </a:extLst>
          </p:cNvPr>
          <p:cNvSpPr txBox="1"/>
          <p:nvPr/>
        </p:nvSpPr>
        <p:spPr>
          <a:xfrm>
            <a:off x="4587410" y="4558609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ぼく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7962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BD6554-D785-28B2-095F-C7DD832E8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なかまになることば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D020B3-E152-983F-166B-63146C5F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98BAEDD-8887-E4A1-FAFB-6CC985D52F4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秋冬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DEE6043-FA8B-23ED-6B20-ED0B1A346409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春夏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B0EC88F-4E4B-5766-72D6-D82465741169}"/>
              </a:ext>
            </a:extLst>
          </p:cNvPr>
          <p:cNvSpPr txBox="1"/>
          <p:nvPr/>
        </p:nvSpPr>
        <p:spPr>
          <a:xfrm>
            <a:off x="8050731" y="622776"/>
            <a:ext cx="1107996" cy="240065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E19FC6F-08DD-2789-C2CB-3EB75253C6F3}"/>
              </a:ext>
            </a:extLst>
          </p:cNvPr>
          <p:cNvSpPr txBox="1"/>
          <p:nvPr/>
        </p:nvSpPr>
        <p:spPr>
          <a:xfrm>
            <a:off x="8050731" y="3573016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831A7D7-7C79-4D60-8063-70AB515CDB0C}"/>
              </a:ext>
            </a:extLst>
          </p:cNvPr>
          <p:cNvSpPr txBox="1"/>
          <p:nvPr/>
        </p:nvSpPr>
        <p:spPr>
          <a:xfrm>
            <a:off x="4587410" y="2072186"/>
            <a:ext cx="1107996" cy="240065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456A080-7919-0AEF-60B9-DEE4EE1BD140}"/>
              </a:ext>
            </a:extLst>
          </p:cNvPr>
          <p:cNvSpPr txBox="1"/>
          <p:nvPr/>
        </p:nvSpPr>
        <p:spPr>
          <a:xfrm>
            <a:off x="4587410" y="462887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4249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BD6554-D785-28B2-095F-C7DD832E8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なかまになることば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D020B3-E152-983F-166B-63146C5F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6D5DE14-8313-3C9D-5E67-002D5F5ECCE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兄弟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424B020-C8F7-1157-B2AE-A1BF9572FECD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 だい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1898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C09584-20AF-BA9B-463B-161B2BBC9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ビーバーの大工事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B79941-074C-6C1E-1EAD-FEF77C909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E66C23E-15BA-4647-A70C-1BA70E8BA535}"/>
              </a:ext>
            </a:extLst>
          </p:cNvPr>
          <p:cNvSpPr txBox="1"/>
          <p:nvPr/>
        </p:nvSpPr>
        <p:spPr>
          <a:xfrm>
            <a:off x="6836312" y="1537662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D08C92E-DC79-EE9A-60D2-A877AB1D4093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近い</a:t>
            </a:r>
          </a:p>
        </p:txBody>
      </p:sp>
    </p:spTree>
    <p:extLst>
      <p:ext uri="{BB962C8B-B14F-4D97-AF65-F5344CB8AC3E}">
        <p14:creationId xmlns:p14="http://schemas.microsoft.com/office/powerpoint/2010/main" val="4104115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BD6554-D785-28B2-095F-C7DD832E8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なかまになることば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D020B3-E152-983F-166B-63146C5F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4DAC44D-1ECB-0E73-B82B-AA80B5CD7CA3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兄さん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ACE45E8-93FD-7361-D7EC-CCCD121C284D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91979779-086B-C8B2-CB79-C291CAA83830}"/>
              </a:ext>
            </a:extLst>
          </p:cNvPr>
          <p:cNvGrpSpPr/>
          <p:nvPr/>
        </p:nvGrpSpPr>
        <p:grpSpPr>
          <a:xfrm>
            <a:off x="173335" y="4256375"/>
            <a:ext cx="461665" cy="2411125"/>
            <a:chOff x="1538585" y="2235200"/>
            <a:chExt cx="461665" cy="2411125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0E467233-8E69-BCF1-CE07-2453E18BDD84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C46E74AB-6CFC-4E7F-96FD-DBC76D3EA741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216982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とくべつなよみかた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01651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BD6554-D785-28B2-095F-C7DD832E8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なかまになることば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D020B3-E152-983F-166B-63146C5F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87DB846-5845-6477-37A7-27285F85BDA9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姉さん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3553B4D-A481-F8D0-124B-B41D8AB9FAC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ねえ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5DE8E282-998D-6887-E93C-8E8022D9826B}"/>
              </a:ext>
            </a:extLst>
          </p:cNvPr>
          <p:cNvGrpSpPr/>
          <p:nvPr/>
        </p:nvGrpSpPr>
        <p:grpSpPr>
          <a:xfrm>
            <a:off x="173335" y="4256375"/>
            <a:ext cx="461665" cy="2411125"/>
            <a:chOff x="1538585" y="2235200"/>
            <a:chExt cx="461665" cy="2411125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05C0571C-DE75-9189-A234-D14505F8E8B0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62F4C798-4501-A3E6-BA15-3A706B9A5C99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216982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とくべつなよみかた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3402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BD6554-D785-28B2-095F-C7DD832E8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なかまになることば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D020B3-E152-983F-166B-63146C5F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FBA2A7D-471F-2FD9-4048-1F3FAC470B9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母さん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BC7481D-12A4-DB12-DE9B-4D6C41422A7A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かあ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F58DFF00-FEE1-45CC-D82F-847FB632090B}"/>
              </a:ext>
            </a:extLst>
          </p:cNvPr>
          <p:cNvGrpSpPr/>
          <p:nvPr/>
        </p:nvGrpSpPr>
        <p:grpSpPr>
          <a:xfrm>
            <a:off x="173335" y="4256375"/>
            <a:ext cx="461665" cy="2411125"/>
            <a:chOff x="1538585" y="2235200"/>
            <a:chExt cx="461665" cy="2411125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E630E91D-39E0-7C23-A207-2B762CCCE9EB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EA45D808-54F0-1217-6C4E-46755A378CD3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216982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とくべつなよみかた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85745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BD6554-D785-28B2-095F-C7DD832E8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なかまになることば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D020B3-E152-983F-166B-63146C5F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E7EEE44-A503-84B3-C624-85BF7E9BE27C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父さん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77B40B7-E8EC-350D-B9A5-DF9E01509C8E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DAE069B4-1B6F-5644-99AD-1EB6415E661D}"/>
              </a:ext>
            </a:extLst>
          </p:cNvPr>
          <p:cNvGrpSpPr/>
          <p:nvPr/>
        </p:nvGrpSpPr>
        <p:grpSpPr>
          <a:xfrm>
            <a:off x="173335" y="4256375"/>
            <a:ext cx="461665" cy="2411125"/>
            <a:chOff x="1538585" y="2235200"/>
            <a:chExt cx="461665" cy="2411125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AD526B99-12CE-A00A-9011-80B0A346193D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45E8C15B-2A0A-12AF-C3AF-2697244C42B6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216982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とくべつなよみかた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84155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3A7118-5A39-59E6-B208-8056DDFCD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「ありがとう」をつたえよう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B464FFD-91EC-AA28-8999-597B0449C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52F882E-3CC4-14A7-0EA7-D0DD677C7D3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D7273F0-7C0D-3CE8-27A1-8342090905CB}"/>
              </a:ext>
            </a:extLst>
          </p:cNvPr>
          <p:cNvSpPr txBox="1"/>
          <p:nvPr/>
        </p:nvSpPr>
        <p:spPr>
          <a:xfrm>
            <a:off x="6809960" y="1690062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　　がみ</a:t>
            </a:r>
          </a:p>
        </p:txBody>
      </p:sp>
    </p:spTree>
    <p:extLst>
      <p:ext uri="{BB962C8B-B14F-4D97-AF65-F5344CB8AC3E}">
        <p14:creationId xmlns:p14="http://schemas.microsoft.com/office/powerpoint/2010/main" val="2647910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3A7118-5A39-59E6-B208-8056DDFCD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「ありがとう」をつたえよう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B464FFD-91EC-AA28-8999-597B0449C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ADC8F62-DA97-D32F-519C-AA17CAD2EB43}"/>
              </a:ext>
            </a:extLst>
          </p:cNvPr>
          <p:cNvSpPr txBox="1"/>
          <p:nvPr/>
        </p:nvSpPr>
        <p:spPr>
          <a:xfrm>
            <a:off x="5707380" y="850170"/>
            <a:ext cx="1877437" cy="462099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ほけん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C768859-246A-05A6-5AFF-4F30A1D13B74}"/>
              </a:ext>
            </a:extLst>
          </p:cNvPr>
          <p:cNvSpPr txBox="1"/>
          <p:nvPr/>
        </p:nvSpPr>
        <p:spPr>
          <a:xfrm>
            <a:off x="5089505" y="5054684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しつ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8B115BB-A9FD-649F-540F-A52957F375F5}"/>
              </a:ext>
            </a:extLst>
          </p:cNvPr>
          <p:cNvSpPr txBox="1"/>
          <p:nvPr/>
        </p:nvSpPr>
        <p:spPr>
          <a:xfrm>
            <a:off x="3517523" y="4902469"/>
            <a:ext cx="1877437" cy="16278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室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4520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58B51E-2A2F-856C-DEAD-86443F753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かさこじぞう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AB1A512-ECDB-11F4-03B1-C48D32318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C61EEFA-0BCC-4542-7028-6CAEDCD9916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ある年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F1E3918-05B8-2310-B00C-EFB1FAA35B8D}"/>
              </a:ext>
            </a:extLst>
          </p:cNvPr>
          <p:cNvSpPr txBox="1"/>
          <p:nvPr/>
        </p:nvSpPr>
        <p:spPr>
          <a:xfrm>
            <a:off x="6431981" y="484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7158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58B51E-2A2F-856C-DEAD-86443F753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かさこじぞう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AB1A512-ECDB-11F4-03B1-C48D32318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69C51F3-CACE-E7D6-9C45-A97C2D6CBA4C}"/>
              </a:ext>
            </a:extLst>
          </p:cNvPr>
          <p:cNvSpPr txBox="1"/>
          <p:nvPr/>
        </p:nvSpPr>
        <p:spPr>
          <a:xfrm>
            <a:off x="6790592" y="202534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DD8105C-4763-D78A-7617-B41C60ACC835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売る</a:t>
            </a:r>
          </a:p>
        </p:txBody>
      </p:sp>
    </p:spTree>
    <p:extLst>
      <p:ext uri="{BB962C8B-B14F-4D97-AF65-F5344CB8AC3E}">
        <p14:creationId xmlns:p14="http://schemas.microsoft.com/office/powerpoint/2010/main" val="1927731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58B51E-2A2F-856C-DEAD-86443F753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かさこじぞう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AB1A512-ECDB-11F4-03B1-C48D32318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8FE912A-4E4A-9B58-B2EA-DEE1E2C739F5}"/>
              </a:ext>
            </a:extLst>
          </p:cNvPr>
          <p:cNvSpPr txBox="1"/>
          <p:nvPr/>
        </p:nvSpPr>
        <p:spPr>
          <a:xfrm>
            <a:off x="6790592" y="202534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53A1985-72EF-653D-B6B2-4415C5CA7AE1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買う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7715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58B51E-2A2F-856C-DEAD-86443F753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かさこじぞう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AB1A512-ECDB-11F4-03B1-C48D32318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3027CC4-6E53-7799-C3E7-C55D6B5D406C}"/>
              </a:ext>
            </a:extLst>
          </p:cNvPr>
          <p:cNvSpPr txBox="1"/>
          <p:nvPr/>
        </p:nvSpPr>
        <p:spPr>
          <a:xfrm>
            <a:off x="6782972" y="1712922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はず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EBC67F3-B017-A1E1-9739-69754322231D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外れ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9402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C09584-20AF-BA9B-463B-161B2BBC9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ビーバーの大工事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B79941-074C-6C1E-1EAD-FEF77C909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F281082-76AD-254B-6674-883EDD5FB6AC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上あご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F4A410C-0E45-0225-5B32-E079F8B0940A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0260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58B51E-2A2F-856C-DEAD-86443F753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かさこじぞう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AB1A512-ECDB-11F4-03B1-C48D32318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E3A58A0-DB08-2BC1-5BB6-221179095C3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道ばた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3BAAF4A-7D1C-D91C-F027-409FE3EB8B02}"/>
              </a:ext>
            </a:extLst>
          </p:cNvPr>
          <p:cNvSpPr txBox="1"/>
          <p:nvPr/>
        </p:nvSpPr>
        <p:spPr>
          <a:xfrm>
            <a:off x="6500561" y="100599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みち</a:t>
            </a:r>
          </a:p>
        </p:txBody>
      </p:sp>
    </p:spTree>
    <p:extLst>
      <p:ext uri="{BB962C8B-B14F-4D97-AF65-F5344CB8AC3E}">
        <p14:creationId xmlns:p14="http://schemas.microsoft.com/office/powerpoint/2010/main" val="976022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58B51E-2A2F-856C-DEAD-86443F753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かさこじぞう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AB1A512-ECDB-11F4-03B1-C48D32318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420E439-E040-C3BE-89A9-E98C4FC59DF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安心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F353B24-7C48-A680-39D7-405F2707BAA2}"/>
              </a:ext>
            </a:extLst>
          </p:cNvPr>
          <p:cNvSpPr txBox="1"/>
          <p:nvPr/>
        </p:nvSpPr>
        <p:spPr>
          <a:xfrm>
            <a:off x="6809960" y="1690062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あん　しん</a:t>
            </a:r>
          </a:p>
        </p:txBody>
      </p:sp>
    </p:spTree>
    <p:extLst>
      <p:ext uri="{BB962C8B-B14F-4D97-AF65-F5344CB8AC3E}">
        <p14:creationId xmlns:p14="http://schemas.microsoft.com/office/powerpoint/2010/main" val="4136877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58B51E-2A2F-856C-DEAD-86443F753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かさこじぞう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AB1A512-ECDB-11F4-03B1-C48D32318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CDADC54-4F72-6FD5-DEB1-DF1264360514}"/>
              </a:ext>
            </a:extLst>
          </p:cNvPr>
          <p:cNvSpPr txBox="1"/>
          <p:nvPr/>
        </p:nvSpPr>
        <p:spPr>
          <a:xfrm>
            <a:off x="6684893" y="262172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こめ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57331B-5317-9372-C783-0F3589D12D4E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米</a:t>
            </a:r>
          </a:p>
        </p:txBody>
      </p:sp>
    </p:spTree>
    <p:extLst>
      <p:ext uri="{BB962C8B-B14F-4D97-AF65-F5344CB8AC3E}">
        <p14:creationId xmlns:p14="http://schemas.microsoft.com/office/powerpoint/2010/main" val="1477230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58B51E-2A2F-856C-DEAD-86443F753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かさこじぞう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AB1A512-ECDB-11F4-03B1-C48D32318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CBFB676-5F84-689C-67EA-FE797BBA3A5C}"/>
              </a:ext>
            </a:extLst>
          </p:cNvPr>
          <p:cNvSpPr txBox="1"/>
          <p:nvPr/>
        </p:nvSpPr>
        <p:spPr>
          <a:xfrm>
            <a:off x="6782972" y="1712922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EE0A2A4-5433-8FAE-CAE8-55A3494BBAA0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歌う</a:t>
            </a:r>
          </a:p>
        </p:txBody>
      </p:sp>
    </p:spTree>
    <p:extLst>
      <p:ext uri="{BB962C8B-B14F-4D97-AF65-F5344CB8AC3E}">
        <p14:creationId xmlns:p14="http://schemas.microsoft.com/office/powerpoint/2010/main" val="880067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58B51E-2A2F-856C-DEAD-86443F753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かさこじぞう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AB1A512-ECDB-11F4-03B1-C48D32318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80AFBC7-35D2-4748-DE1F-DCE51B8198F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雨戸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2B16731-15D3-6CD0-5AFA-0B98F8E35B46}"/>
              </a:ext>
            </a:extLst>
          </p:cNvPr>
          <p:cNvSpPr txBox="1"/>
          <p:nvPr/>
        </p:nvSpPr>
        <p:spPr>
          <a:xfrm>
            <a:off x="6809960" y="1690062"/>
            <a:ext cx="1200329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あま　ど</a:t>
            </a:r>
          </a:p>
        </p:txBody>
      </p:sp>
    </p:spTree>
    <p:extLst>
      <p:ext uri="{BB962C8B-B14F-4D97-AF65-F5344CB8AC3E}">
        <p14:creationId xmlns:p14="http://schemas.microsoft.com/office/powerpoint/2010/main" val="2452708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58B51E-2A2F-856C-DEAD-86443F753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かさこじぞう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AB1A512-ECDB-11F4-03B1-C48D32318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5D0F935-DA94-95CC-14DD-9BC9C46DB9C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空ぞり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8A2402B-223B-3E0F-66C9-783B5321626B}"/>
              </a:ext>
            </a:extLst>
          </p:cNvPr>
          <p:cNvSpPr txBox="1"/>
          <p:nvPr/>
        </p:nvSpPr>
        <p:spPr>
          <a:xfrm>
            <a:off x="6500561" y="100599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から</a:t>
            </a:r>
          </a:p>
        </p:txBody>
      </p:sp>
    </p:spTree>
    <p:extLst>
      <p:ext uri="{BB962C8B-B14F-4D97-AF65-F5344CB8AC3E}">
        <p14:creationId xmlns:p14="http://schemas.microsoft.com/office/powerpoint/2010/main" val="9262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BBFBE-0CB7-1BF9-8F6A-5A2ACA299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2FAA38-5F05-3B70-B828-FE551701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E65890F-F652-91BB-167B-280314B1D08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日曜日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291DF9B-EBFD-E815-2C97-A38527AA4E26}"/>
              </a:ext>
            </a:extLst>
          </p:cNvPr>
          <p:cNvSpPr txBox="1"/>
          <p:nvPr/>
        </p:nvSpPr>
        <p:spPr>
          <a:xfrm>
            <a:off x="6584381" y="1034257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にち 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 び</a:t>
            </a:r>
          </a:p>
        </p:txBody>
      </p:sp>
    </p:spTree>
    <p:extLst>
      <p:ext uri="{BB962C8B-B14F-4D97-AF65-F5344CB8AC3E}">
        <p14:creationId xmlns:p14="http://schemas.microsoft.com/office/powerpoint/2010/main" val="103055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BBFBE-0CB7-1BF9-8F6A-5A2ACA299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2FAA38-5F05-3B70-B828-FE551701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4C08B34-0B7F-512E-4499-5D5B80E1403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月曜日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F1BC764-6282-020D-87E8-15CE939FA4AE}"/>
              </a:ext>
            </a:extLst>
          </p:cNvPr>
          <p:cNvSpPr txBox="1"/>
          <p:nvPr/>
        </p:nvSpPr>
        <p:spPr>
          <a:xfrm>
            <a:off x="6584381" y="1034257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げつ 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 び</a:t>
            </a:r>
          </a:p>
        </p:txBody>
      </p:sp>
    </p:spTree>
    <p:extLst>
      <p:ext uri="{BB962C8B-B14F-4D97-AF65-F5344CB8AC3E}">
        <p14:creationId xmlns:p14="http://schemas.microsoft.com/office/powerpoint/2010/main" val="2816089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BBFBE-0CB7-1BF9-8F6A-5A2ACA299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2FAA38-5F05-3B70-B828-FE551701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1316E59-BD3D-1C86-5106-30AF27E1782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火</a:t>
            </a:r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曜日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311C050-2691-3BBE-EE14-62D8A7B0D304}"/>
              </a:ext>
            </a:extLst>
          </p:cNvPr>
          <p:cNvSpPr txBox="1"/>
          <p:nvPr/>
        </p:nvSpPr>
        <p:spPr>
          <a:xfrm>
            <a:off x="6599621" y="1360100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  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 び</a:t>
            </a:r>
          </a:p>
        </p:txBody>
      </p:sp>
    </p:spTree>
    <p:extLst>
      <p:ext uri="{BB962C8B-B14F-4D97-AF65-F5344CB8AC3E}">
        <p14:creationId xmlns:p14="http://schemas.microsoft.com/office/powerpoint/2010/main" val="4227586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BBFBE-0CB7-1BF9-8F6A-5A2ACA299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2FAA38-5F05-3B70-B828-FE551701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D847CA0-280D-9B50-012E-79A8676728CC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</a:t>
            </a:r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曜日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F3CFCEE-60E4-902B-B9FC-4DD7DB58DC7A}"/>
              </a:ext>
            </a:extLst>
          </p:cNvPr>
          <p:cNvSpPr txBox="1"/>
          <p:nvPr/>
        </p:nvSpPr>
        <p:spPr>
          <a:xfrm>
            <a:off x="6584381" y="1034257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 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 び</a:t>
            </a:r>
          </a:p>
        </p:txBody>
      </p:sp>
    </p:spTree>
    <p:extLst>
      <p:ext uri="{BB962C8B-B14F-4D97-AF65-F5344CB8AC3E}">
        <p14:creationId xmlns:p14="http://schemas.microsoft.com/office/powerpoint/2010/main" val="1789921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C09584-20AF-BA9B-463B-161B2BBC9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ビーバーの大工事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B79941-074C-6C1E-1EAD-FEF77C909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379C991-E7D8-0D71-F788-B3BB3519D988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　 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3AE9A29-E372-D6AC-4290-B0E95D1177EA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大工</a:t>
            </a:r>
          </a:p>
        </p:txBody>
      </p:sp>
    </p:spTree>
    <p:extLst>
      <p:ext uri="{BB962C8B-B14F-4D97-AF65-F5344CB8AC3E}">
        <p14:creationId xmlns:p14="http://schemas.microsoft.com/office/powerpoint/2010/main" val="4079250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BBFBE-0CB7-1BF9-8F6A-5A2ACA299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2FAA38-5F05-3B70-B828-FE551701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65A18E-1D06-5D58-178D-443299DDC70C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木</a:t>
            </a:r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曜日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8B301E9-849F-6EE1-4088-7D5FE58C62A1}"/>
              </a:ext>
            </a:extLst>
          </p:cNvPr>
          <p:cNvSpPr txBox="1"/>
          <p:nvPr/>
        </p:nvSpPr>
        <p:spPr>
          <a:xfrm>
            <a:off x="6584381" y="1034257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もく 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 び</a:t>
            </a:r>
          </a:p>
        </p:txBody>
      </p:sp>
    </p:spTree>
    <p:extLst>
      <p:ext uri="{BB962C8B-B14F-4D97-AF65-F5344CB8AC3E}">
        <p14:creationId xmlns:p14="http://schemas.microsoft.com/office/powerpoint/2010/main" val="1738127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BBFBE-0CB7-1BF9-8F6A-5A2ACA299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2FAA38-5F05-3B70-B828-FE551701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7F8F602-CE18-3EE4-A34F-7D770E7C428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金</a:t>
            </a:r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曜日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CCEBDA1-517C-A3C5-2F68-A4956AB5AF69}"/>
              </a:ext>
            </a:extLst>
          </p:cNvPr>
          <p:cNvSpPr txBox="1"/>
          <p:nvPr/>
        </p:nvSpPr>
        <p:spPr>
          <a:xfrm>
            <a:off x="6584381" y="1034257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 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 び</a:t>
            </a:r>
          </a:p>
        </p:txBody>
      </p:sp>
    </p:spTree>
    <p:extLst>
      <p:ext uri="{BB962C8B-B14F-4D97-AF65-F5344CB8AC3E}">
        <p14:creationId xmlns:p14="http://schemas.microsoft.com/office/powerpoint/2010/main" val="351609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BBFBE-0CB7-1BF9-8F6A-5A2ACA299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2FAA38-5F05-3B70-B828-FE551701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AE37419-76FC-3DC6-FB1C-8A7DD7B5280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土曜日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C7335BC-A42E-637D-9AED-CE53B69ED709}"/>
              </a:ext>
            </a:extLst>
          </p:cNvPr>
          <p:cNvSpPr txBox="1"/>
          <p:nvPr/>
        </p:nvSpPr>
        <p:spPr>
          <a:xfrm>
            <a:off x="6599621" y="1360100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  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 び</a:t>
            </a:r>
          </a:p>
        </p:txBody>
      </p:sp>
    </p:spTree>
    <p:extLst>
      <p:ext uri="{BB962C8B-B14F-4D97-AF65-F5344CB8AC3E}">
        <p14:creationId xmlns:p14="http://schemas.microsoft.com/office/powerpoint/2010/main" val="4157741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BBFBE-0CB7-1BF9-8F6A-5A2ACA299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2FAA38-5F05-3B70-B828-FE551701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1D5E0D9-9A29-25A1-8D99-732714393FC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午前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D3E48E4-312E-78E4-9EC6-BFB3EA9676E4}"/>
              </a:ext>
            </a:extLst>
          </p:cNvPr>
          <p:cNvSpPr txBox="1"/>
          <p:nvPr/>
        </p:nvSpPr>
        <p:spPr>
          <a:xfrm>
            <a:off x="6809960" y="1690062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　　ぜん</a:t>
            </a:r>
          </a:p>
        </p:txBody>
      </p:sp>
    </p:spTree>
    <p:extLst>
      <p:ext uri="{BB962C8B-B14F-4D97-AF65-F5344CB8AC3E}">
        <p14:creationId xmlns:p14="http://schemas.microsoft.com/office/powerpoint/2010/main" val="2607277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BBFBE-0CB7-1BF9-8F6A-5A2ACA299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2FAA38-5F05-3B70-B828-FE551701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821903E-088E-C16D-9120-6D1FE9B0554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午後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C365F2B-5E09-74B3-2E19-BB05012CA917}"/>
              </a:ext>
            </a:extLst>
          </p:cNvPr>
          <p:cNvSpPr txBox="1"/>
          <p:nvPr/>
        </p:nvSpPr>
        <p:spPr>
          <a:xfrm>
            <a:off x="6809960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　　 ご</a:t>
            </a:r>
          </a:p>
        </p:txBody>
      </p:sp>
    </p:spTree>
    <p:extLst>
      <p:ext uri="{BB962C8B-B14F-4D97-AF65-F5344CB8AC3E}">
        <p14:creationId xmlns:p14="http://schemas.microsoft.com/office/powerpoint/2010/main" val="856381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BBFBE-0CB7-1BF9-8F6A-5A2ACA299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2FAA38-5F05-3B70-B828-FE551701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3CA1539-3304-67DD-BFB7-174D4AE5873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A045820-736D-82DF-FDB5-231153516C82}"/>
              </a:ext>
            </a:extLst>
          </p:cNvPr>
          <p:cNvSpPr txBox="1"/>
          <p:nvPr/>
        </p:nvSpPr>
        <p:spPr>
          <a:xfrm>
            <a:off x="6817580" y="126686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　ご</a:t>
            </a:r>
          </a:p>
        </p:txBody>
      </p:sp>
    </p:spTree>
    <p:extLst>
      <p:ext uri="{BB962C8B-B14F-4D97-AF65-F5344CB8AC3E}">
        <p14:creationId xmlns:p14="http://schemas.microsoft.com/office/powerpoint/2010/main" val="2903969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BBFBE-0CB7-1BF9-8F6A-5A2ACA299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2FAA38-5F05-3B70-B828-FE551701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0503BB7-82D0-955D-BC46-274CC7EF3787}"/>
              </a:ext>
            </a:extLst>
          </p:cNvPr>
          <p:cNvSpPr txBox="1"/>
          <p:nvPr/>
        </p:nvSpPr>
        <p:spPr>
          <a:xfrm>
            <a:off x="6684893" y="262172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たに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C271DF7-E611-6FDE-6B31-7089CDCFFBF0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1013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BBFBE-0CB7-1BF9-8F6A-5A2ACA299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2FAA38-5F05-3B70-B828-FE551701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8052F75-E064-7B93-2775-7A1137087AAA}"/>
              </a:ext>
            </a:extLst>
          </p:cNvPr>
          <p:cNvSpPr txBox="1"/>
          <p:nvPr/>
        </p:nvSpPr>
        <p:spPr>
          <a:xfrm>
            <a:off x="6684893" y="262172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CA9FA6-387C-0201-33E8-FAFEEA8795DB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岩</a:t>
            </a:r>
          </a:p>
        </p:txBody>
      </p:sp>
    </p:spTree>
    <p:extLst>
      <p:ext uri="{BB962C8B-B14F-4D97-AF65-F5344CB8AC3E}">
        <p14:creationId xmlns:p14="http://schemas.microsoft.com/office/powerpoint/2010/main" val="1827612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BBFBE-0CB7-1BF9-8F6A-5A2ACA299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2FAA38-5F05-3B70-B828-FE551701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A34B80E-40D8-1AE3-D135-63EAB7F40E3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岩石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0391B89-F271-C486-1DF7-025808F9C091}"/>
              </a:ext>
            </a:extLst>
          </p:cNvPr>
          <p:cNvSpPr txBox="1"/>
          <p:nvPr/>
        </p:nvSpPr>
        <p:spPr>
          <a:xfrm>
            <a:off x="6825200" y="167834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がん　せき</a:t>
            </a:r>
          </a:p>
        </p:txBody>
      </p:sp>
    </p:spTree>
    <p:extLst>
      <p:ext uri="{BB962C8B-B14F-4D97-AF65-F5344CB8AC3E}">
        <p14:creationId xmlns:p14="http://schemas.microsoft.com/office/powerpoint/2010/main" val="1832275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BBFBE-0CB7-1BF9-8F6A-5A2ACA299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2FAA38-5F05-3B70-B828-FE551701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34991D-7154-1D27-D1E9-A58D45392088}"/>
              </a:ext>
            </a:extLst>
          </p:cNvPr>
          <p:cNvSpPr txBox="1"/>
          <p:nvPr/>
        </p:nvSpPr>
        <p:spPr>
          <a:xfrm>
            <a:off x="6684893" y="262172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いけ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B6880F5-B3A9-11CF-126D-A799D38ED493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池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1627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C09584-20AF-BA9B-463B-161B2BBC9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ビーバーの大工事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B79941-074C-6C1E-1EAD-FEF77C909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364D283-2F25-82CD-4D14-4CEDB9010E5E}"/>
              </a:ext>
            </a:extLst>
          </p:cNvPr>
          <p:cNvSpPr txBox="1"/>
          <p:nvPr/>
        </p:nvSpPr>
        <p:spPr>
          <a:xfrm>
            <a:off x="5638800" y="850170"/>
            <a:ext cx="1877437" cy="3942809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切り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E263F9D-3F57-45F0-B4DA-5D0D281E5295}"/>
              </a:ext>
            </a:extLst>
          </p:cNvPr>
          <p:cNvSpPr txBox="1"/>
          <p:nvPr/>
        </p:nvSpPr>
        <p:spPr>
          <a:xfrm>
            <a:off x="7279998" y="1164020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70F1F1F-E02C-C346-A481-887600C80E23}"/>
              </a:ext>
            </a:extLst>
          </p:cNvPr>
          <p:cNvSpPr txBox="1"/>
          <p:nvPr/>
        </p:nvSpPr>
        <p:spPr>
          <a:xfrm>
            <a:off x="3982343" y="2288809"/>
            <a:ext cx="1877437" cy="446251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たおす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9740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BBFBE-0CB7-1BF9-8F6A-5A2ACA299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６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2FAA38-5F05-3B70-B828-FE551701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419AE3B-0D01-DAB0-382B-48CC85D9C078}"/>
              </a:ext>
            </a:extLst>
          </p:cNvPr>
          <p:cNvSpPr txBox="1"/>
          <p:nvPr/>
        </p:nvSpPr>
        <p:spPr>
          <a:xfrm>
            <a:off x="6684893" y="262172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B35E049-4149-A842-1382-BDFA04BC6B54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鳥</a:t>
            </a:r>
          </a:p>
        </p:txBody>
      </p:sp>
    </p:spTree>
    <p:extLst>
      <p:ext uri="{BB962C8B-B14F-4D97-AF65-F5344CB8AC3E}">
        <p14:creationId xmlns:p14="http://schemas.microsoft.com/office/powerpoint/2010/main" val="2650761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BBFBE-0CB7-1BF9-8F6A-5A2ACA299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６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2FAA38-5F05-3B70-B828-FE551701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A35935A-85F0-962B-EF4D-F42056545BDE}"/>
              </a:ext>
            </a:extLst>
          </p:cNvPr>
          <p:cNvSpPr txBox="1"/>
          <p:nvPr/>
        </p:nvSpPr>
        <p:spPr>
          <a:xfrm>
            <a:off x="6684893" y="262172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うま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62B5B67-97FA-1E90-0ED0-D9269F316B65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馬</a:t>
            </a:r>
          </a:p>
        </p:txBody>
      </p:sp>
    </p:spTree>
    <p:extLst>
      <p:ext uri="{BB962C8B-B14F-4D97-AF65-F5344CB8AC3E}">
        <p14:creationId xmlns:p14="http://schemas.microsoft.com/office/powerpoint/2010/main" val="3437041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BBFBE-0CB7-1BF9-8F6A-5A2ACA299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６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2FAA38-5F05-3B70-B828-FE551701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E538EE4-DE43-0342-BED1-47E4A9B7DFBB}"/>
              </a:ext>
            </a:extLst>
          </p:cNvPr>
          <p:cNvSpPr txBox="1"/>
          <p:nvPr/>
        </p:nvSpPr>
        <p:spPr>
          <a:xfrm>
            <a:off x="6684893" y="262172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くび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BC841C7-B765-8F3D-CD5A-FA239DDB7111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首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5165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BBFBE-0CB7-1BF9-8F6A-5A2ACA299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６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2FAA38-5F05-3B70-B828-FE551701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86B15FD-589D-A2B0-AF26-4AD0C0BD6BC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当番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AD234C4-4642-4EED-7AD1-C6EA413F8759}"/>
              </a:ext>
            </a:extLst>
          </p:cNvPr>
          <p:cNvSpPr txBox="1"/>
          <p:nvPr/>
        </p:nvSpPr>
        <p:spPr>
          <a:xfrm>
            <a:off x="6825200" y="167834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　ばん</a:t>
            </a:r>
          </a:p>
        </p:txBody>
      </p:sp>
    </p:spTree>
    <p:extLst>
      <p:ext uri="{BB962C8B-B14F-4D97-AF65-F5344CB8AC3E}">
        <p14:creationId xmlns:p14="http://schemas.microsoft.com/office/powerpoint/2010/main" val="811799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BBFBE-0CB7-1BF9-8F6A-5A2ACA299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６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2FAA38-5F05-3B70-B828-FE551701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DAD86F7-3695-F3D4-FC86-1897D19189E3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工作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0EFECDE-A87C-3667-B6F8-5E5F094EAED9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図画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050DB68-2D1E-FA97-9A96-1F00B1084B54}"/>
              </a:ext>
            </a:extLst>
          </p:cNvPr>
          <p:cNvSpPr txBox="1"/>
          <p:nvPr/>
        </p:nvSpPr>
        <p:spPr>
          <a:xfrm>
            <a:off x="8050731" y="128724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ず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D802763-FFE1-F234-AFA0-03E33E07A147}"/>
              </a:ext>
            </a:extLst>
          </p:cNvPr>
          <p:cNvSpPr txBox="1"/>
          <p:nvPr/>
        </p:nvSpPr>
        <p:spPr>
          <a:xfrm>
            <a:off x="8057209" y="3488253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C7E5D5A-4AE5-88B0-2275-2F670C1132D3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66566BE-05C1-F58B-7939-DD0F1C0BE567}"/>
              </a:ext>
            </a:extLst>
          </p:cNvPr>
          <p:cNvSpPr txBox="1"/>
          <p:nvPr/>
        </p:nvSpPr>
        <p:spPr>
          <a:xfrm>
            <a:off x="4587410" y="4558609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</a:p>
        </p:txBody>
      </p:sp>
    </p:spTree>
    <p:extLst>
      <p:ext uri="{BB962C8B-B14F-4D97-AF65-F5344CB8AC3E}">
        <p14:creationId xmlns:p14="http://schemas.microsoft.com/office/powerpoint/2010/main" val="3897470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BBFBE-0CB7-1BF9-8F6A-5A2ACA299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むかしからつたわる言い方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2FAA38-5F05-3B70-B828-FE551701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82883DF-2AB3-C62D-5C8F-444AB8BEFA2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一回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7D34476-8BC2-ADD6-EDE2-8F951BC4925C}"/>
              </a:ext>
            </a:extLst>
          </p:cNvPr>
          <p:cNvSpPr txBox="1"/>
          <p:nvPr/>
        </p:nvSpPr>
        <p:spPr>
          <a:xfrm>
            <a:off x="6825200" y="167834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いっ　かい</a:t>
            </a:r>
          </a:p>
        </p:txBody>
      </p:sp>
    </p:spTree>
    <p:extLst>
      <p:ext uri="{BB962C8B-B14F-4D97-AF65-F5344CB8AC3E}">
        <p14:creationId xmlns:p14="http://schemas.microsoft.com/office/powerpoint/2010/main" val="44421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208B09-8FF4-D623-2687-FFFDEDDB1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かん字の読み方とおくりがな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36CF64-CD0B-8893-33EC-ADFB127E6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B7EE11A-927F-D961-2456-4B4FB6A23D0B}"/>
              </a:ext>
            </a:extLst>
          </p:cNvPr>
          <p:cNvSpPr txBox="1"/>
          <p:nvPr/>
        </p:nvSpPr>
        <p:spPr>
          <a:xfrm>
            <a:off x="5707380" y="850170"/>
            <a:ext cx="1877437" cy="462099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ねつが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3C9AF39-BD1D-CA86-F297-69D733CC5952}"/>
              </a:ext>
            </a:extLst>
          </p:cNvPr>
          <p:cNvSpPr txBox="1"/>
          <p:nvPr/>
        </p:nvSpPr>
        <p:spPr>
          <a:xfrm>
            <a:off x="5076006" y="2867744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8D5CFC5-7CA0-9E07-6D92-F7A01CB65F37}"/>
              </a:ext>
            </a:extLst>
          </p:cNvPr>
          <p:cNvSpPr txBox="1"/>
          <p:nvPr/>
        </p:nvSpPr>
        <p:spPr>
          <a:xfrm>
            <a:off x="3490525" y="2494549"/>
            <a:ext cx="1877437" cy="457681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下がる</a:t>
            </a:r>
          </a:p>
        </p:txBody>
      </p:sp>
    </p:spTree>
    <p:extLst>
      <p:ext uri="{BB962C8B-B14F-4D97-AF65-F5344CB8AC3E}">
        <p14:creationId xmlns:p14="http://schemas.microsoft.com/office/powerpoint/2010/main" val="1984764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208B09-8FF4-D623-2687-FFFDEDDB1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かん字の読み方とおくりがな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36CF64-CD0B-8893-33EC-ADFB127E6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3B5EF44-CE4D-D277-A32E-D5D110977C8A}"/>
              </a:ext>
            </a:extLst>
          </p:cNvPr>
          <p:cNvSpPr txBox="1"/>
          <p:nvPr/>
        </p:nvSpPr>
        <p:spPr>
          <a:xfrm>
            <a:off x="5707380" y="850170"/>
            <a:ext cx="1877437" cy="600783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にもつを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ADA80AD-9E49-B52B-BF3C-719D2AEECABA}"/>
              </a:ext>
            </a:extLst>
          </p:cNvPr>
          <p:cNvSpPr txBox="1"/>
          <p:nvPr/>
        </p:nvSpPr>
        <p:spPr>
          <a:xfrm>
            <a:off x="5076006" y="2867744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68B408E-9FB9-7719-8A4D-95AF6A6C9A6A}"/>
              </a:ext>
            </a:extLst>
          </p:cNvPr>
          <p:cNvSpPr txBox="1"/>
          <p:nvPr/>
        </p:nvSpPr>
        <p:spPr>
          <a:xfrm>
            <a:off x="3490525" y="2494549"/>
            <a:ext cx="1877437" cy="457681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下ろす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756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208B09-8FF4-D623-2687-FFFDEDDB1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かん字の読み方とおくりがな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36CF64-CD0B-8893-33EC-ADFB127E6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91D7CE2-C7B0-8AD6-7B0F-B1518326C1C7}"/>
              </a:ext>
            </a:extLst>
          </p:cNvPr>
          <p:cNvSpPr txBox="1"/>
          <p:nvPr/>
        </p:nvSpPr>
        <p:spPr>
          <a:xfrm>
            <a:off x="5707380" y="850170"/>
            <a:ext cx="1877437" cy="462099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山道を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6BC1E8E-2CE5-0BE2-5901-234FF471E6C4}"/>
              </a:ext>
            </a:extLst>
          </p:cNvPr>
          <p:cNvSpPr txBox="1"/>
          <p:nvPr/>
        </p:nvSpPr>
        <p:spPr>
          <a:xfrm>
            <a:off x="4965516" y="3698324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くだ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38F9133-7A34-BF5E-7BC8-2E2AE8CEB883}"/>
              </a:ext>
            </a:extLst>
          </p:cNvPr>
          <p:cNvSpPr txBox="1"/>
          <p:nvPr/>
        </p:nvSpPr>
        <p:spPr>
          <a:xfrm>
            <a:off x="3269545" y="3637549"/>
            <a:ext cx="1877437" cy="305281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下る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5438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208B09-8FF4-D623-2687-FFFDEDDB1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かん字の読み方とおくりがな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36CF64-CD0B-8893-33EC-ADFB127E6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3F126EF-511B-7AAF-8640-F40B0821ECA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後に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7E5B785-33C8-5273-3CA0-D64D01AE8CAB}"/>
              </a:ext>
            </a:extLst>
          </p:cNvPr>
          <p:cNvSpPr txBox="1"/>
          <p:nvPr/>
        </p:nvSpPr>
        <p:spPr>
          <a:xfrm>
            <a:off x="6825200" y="167834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あと</a:t>
            </a:r>
          </a:p>
        </p:txBody>
      </p:sp>
    </p:spTree>
    <p:extLst>
      <p:ext uri="{BB962C8B-B14F-4D97-AF65-F5344CB8AC3E}">
        <p14:creationId xmlns:p14="http://schemas.microsoft.com/office/powerpoint/2010/main" val="3374232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C09584-20AF-BA9B-463B-161B2BBC9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ビーバーの大工事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B79941-074C-6C1E-1EAD-FEF77C909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7344C32-A5EA-6452-2C7D-69C6958E5A92}"/>
              </a:ext>
            </a:extLst>
          </p:cNvPr>
          <p:cNvSpPr txBox="1"/>
          <p:nvPr/>
        </p:nvSpPr>
        <p:spPr>
          <a:xfrm>
            <a:off x="6729632" y="19567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22590A7-EC28-35AC-DAA7-92145B390FED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引く</a:t>
            </a:r>
          </a:p>
        </p:txBody>
      </p:sp>
    </p:spTree>
    <p:extLst>
      <p:ext uri="{BB962C8B-B14F-4D97-AF65-F5344CB8AC3E}">
        <p14:creationId xmlns:p14="http://schemas.microsoft.com/office/powerpoint/2010/main" val="927514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208B09-8FF4-D623-2687-FFFDEDDB1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かん字の読み方とおくりがな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36CF64-CD0B-8893-33EC-ADFB127E6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0A6CBDD-8AC5-4900-55C7-0FA15254D748}"/>
              </a:ext>
            </a:extLst>
          </p:cNvPr>
          <p:cNvSpPr txBox="1"/>
          <p:nvPr/>
        </p:nvSpPr>
        <p:spPr>
          <a:xfrm>
            <a:off x="6684893" y="262172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219D974-F96E-FCA5-D668-7D08800DEC76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外</a:t>
            </a:r>
          </a:p>
        </p:txBody>
      </p:sp>
    </p:spTree>
    <p:extLst>
      <p:ext uri="{BB962C8B-B14F-4D97-AF65-F5344CB8AC3E}">
        <p14:creationId xmlns:p14="http://schemas.microsoft.com/office/powerpoint/2010/main" val="1558168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208B09-8FF4-D623-2687-FFFDEDDB1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かん字の読み方とおくりがな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36CF64-CD0B-8893-33EC-ADFB127E6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ECCBC61-DB6C-DC66-5BD4-F36B254C4F0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金魚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57972E8-DA2A-105A-AFA3-84F5CB5769CD}"/>
              </a:ext>
            </a:extLst>
          </p:cNvPr>
          <p:cNvSpPr txBox="1"/>
          <p:nvPr/>
        </p:nvSpPr>
        <p:spPr>
          <a:xfrm>
            <a:off x="6825200" y="154118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　ぎょ</a:t>
            </a:r>
          </a:p>
        </p:txBody>
      </p:sp>
    </p:spTree>
    <p:extLst>
      <p:ext uri="{BB962C8B-B14F-4D97-AF65-F5344CB8AC3E}">
        <p14:creationId xmlns:p14="http://schemas.microsoft.com/office/powerpoint/2010/main" val="1715588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208B09-8FF4-D623-2687-FFFDEDDB1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かん字の読み方とおくりがな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36CF64-CD0B-8893-33EC-ADFB127E6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0DEF698-4513-1A5C-5B48-BEDCAD0ED79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電車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4D9B243-DCA0-48AA-78A7-C9E9A0046B32}"/>
              </a:ext>
            </a:extLst>
          </p:cNvPr>
          <p:cNvSpPr txBox="1"/>
          <p:nvPr/>
        </p:nvSpPr>
        <p:spPr>
          <a:xfrm>
            <a:off x="6825200" y="154118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しゃ</a:t>
            </a:r>
          </a:p>
        </p:txBody>
      </p:sp>
    </p:spTree>
    <p:extLst>
      <p:ext uri="{BB962C8B-B14F-4D97-AF65-F5344CB8AC3E}">
        <p14:creationId xmlns:p14="http://schemas.microsoft.com/office/powerpoint/2010/main" val="1988220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208B09-8FF4-D623-2687-FFFDEDDB1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かん字の読み方とおくりがな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36CF64-CD0B-8893-33EC-ADFB127E6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9275B0D-317F-2DF5-9500-8852C424AD5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細い糸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5834E28-1359-6E71-C7F4-DE65AEE799D6}"/>
              </a:ext>
            </a:extLst>
          </p:cNvPr>
          <p:cNvSpPr txBox="1"/>
          <p:nvPr/>
        </p:nvSpPr>
        <p:spPr>
          <a:xfrm>
            <a:off x="6500561" y="1005999"/>
            <a:ext cx="1200329" cy="55938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ほそ　　 いと</a:t>
            </a:r>
          </a:p>
        </p:txBody>
      </p:sp>
    </p:spTree>
    <p:extLst>
      <p:ext uri="{BB962C8B-B14F-4D97-AF65-F5344CB8AC3E}">
        <p14:creationId xmlns:p14="http://schemas.microsoft.com/office/powerpoint/2010/main" val="1026765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208B09-8FF4-D623-2687-FFFDEDDB1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かん字の読み方とおくりがな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36CF64-CD0B-8893-33EC-ADFB127E6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B4EEB24-C380-A8D8-F612-5726B58A7257}"/>
              </a:ext>
            </a:extLst>
          </p:cNvPr>
          <p:cNvSpPr txBox="1"/>
          <p:nvPr/>
        </p:nvSpPr>
        <p:spPr>
          <a:xfrm>
            <a:off x="5707380" y="850170"/>
            <a:ext cx="1877437" cy="462099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細かい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D56C1A0-9252-977C-4013-16EB71CDCAE9}"/>
              </a:ext>
            </a:extLst>
          </p:cNvPr>
          <p:cNvSpPr txBox="1"/>
          <p:nvPr/>
        </p:nvSpPr>
        <p:spPr>
          <a:xfrm>
            <a:off x="7388676" y="932264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こま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87B9682-5DC9-91FA-0362-EDFEBCF95450}"/>
              </a:ext>
            </a:extLst>
          </p:cNvPr>
          <p:cNvSpPr txBox="1"/>
          <p:nvPr/>
        </p:nvSpPr>
        <p:spPr>
          <a:xfrm>
            <a:off x="3437185" y="2331903"/>
            <a:ext cx="1877437" cy="435845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もよう</a:t>
            </a:r>
          </a:p>
        </p:txBody>
      </p:sp>
    </p:spTree>
    <p:extLst>
      <p:ext uri="{BB962C8B-B14F-4D97-AF65-F5344CB8AC3E}">
        <p14:creationId xmlns:p14="http://schemas.microsoft.com/office/powerpoint/2010/main" val="2664541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208B09-8FF4-D623-2687-FFFDEDDB1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かん字の読み方とおくりがな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36CF64-CD0B-8893-33EC-ADFB127E6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F1CBB60-1949-7FAC-5D82-5E41184DA8E4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明かり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324C61C-E7BC-B3BC-255F-056F8103CA7F}"/>
              </a:ext>
            </a:extLst>
          </p:cNvPr>
          <p:cNvSpPr txBox="1"/>
          <p:nvPr/>
        </p:nvSpPr>
        <p:spPr>
          <a:xfrm>
            <a:off x="6569141" y="1371759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0265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208B09-8FF4-D623-2687-FFFDEDDB1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かん字の読み方とおくりがな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36CF64-CD0B-8893-33EC-ADFB127E6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CC465FD-FB34-87C1-E63B-FC03A20C62E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明るい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355E7ED-653F-4556-FCDB-4A84E568AF13}"/>
              </a:ext>
            </a:extLst>
          </p:cNvPr>
          <p:cNvSpPr txBox="1"/>
          <p:nvPr/>
        </p:nvSpPr>
        <p:spPr>
          <a:xfrm>
            <a:off x="6607241" y="97551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2343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208B09-8FF4-D623-2687-FFFDEDDB1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かん字の読み方とおくりがな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36CF64-CD0B-8893-33EC-ADFB127E6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F0FB9AF-7D0F-0ABD-0838-AA7A86277599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明ける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9868962-16A8-331C-1996-EC0DE0877292}"/>
              </a:ext>
            </a:extLst>
          </p:cNvPr>
          <p:cNvSpPr txBox="1"/>
          <p:nvPr/>
        </p:nvSpPr>
        <p:spPr>
          <a:xfrm>
            <a:off x="6599621" y="1333659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6262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208B09-8FF4-D623-2687-FFFDEDDB1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かん字の読み方とおくりがな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36CF64-CD0B-8893-33EC-ADFB127E6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E9699E9-6D74-C332-F835-3EADD9DDE81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水田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2801535-C841-3C66-F3FE-5494FF5CA247}"/>
              </a:ext>
            </a:extLst>
          </p:cNvPr>
          <p:cNvSpPr txBox="1"/>
          <p:nvPr/>
        </p:nvSpPr>
        <p:spPr>
          <a:xfrm>
            <a:off x="6825200" y="154118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　でん</a:t>
            </a:r>
          </a:p>
        </p:txBody>
      </p:sp>
    </p:spTree>
    <p:extLst>
      <p:ext uri="{BB962C8B-B14F-4D97-AF65-F5344CB8AC3E}">
        <p14:creationId xmlns:p14="http://schemas.microsoft.com/office/powerpoint/2010/main" val="1276949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208B09-8FF4-D623-2687-FFFDEDDB1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かん字の読み方とおくりがな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36CF64-CD0B-8893-33EC-ADFB127E6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564750A-C5CB-FF79-18F6-31D0FD8BB5AF}"/>
              </a:ext>
            </a:extLst>
          </p:cNvPr>
          <p:cNvSpPr txBox="1"/>
          <p:nvPr/>
        </p:nvSpPr>
        <p:spPr>
          <a:xfrm>
            <a:off x="6692513" y="252266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くに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D2D4144-C387-CFAD-5EEA-93848C509C99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2110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F09EFE4F3AA4489185CC91810B6D0F" ma:contentTypeVersion="18" ma:contentTypeDescription="新しいドキュメントを作成します。" ma:contentTypeScope="" ma:versionID="8f557f42920a105afc9aef6cf5cf4c87">
  <xsd:schema xmlns:xsd="http://www.w3.org/2001/XMLSchema" xmlns:xs="http://www.w3.org/2001/XMLSchema" xmlns:p="http://schemas.microsoft.com/office/2006/metadata/properties" xmlns:ns2="484e1132-8176-4c50-ab25-f919e95525d9" xmlns:ns3="08d56990-5a3e-4aff-ba2a-9d48b9fd327c" targetNamespace="http://schemas.microsoft.com/office/2006/metadata/properties" ma:root="true" ma:fieldsID="e1b05bdc396869f95fa43b67fbadc9e8" ns2:_="" ns3:_="">
    <xsd:import namespace="484e1132-8176-4c50-ab25-f919e95525d9"/>
    <xsd:import namespace="08d56990-5a3e-4aff-ba2a-9d48b9fd32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1132-8176-4c50-ab25-f919e9552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796eb36-e6e9-4935-b6f7-ae90a2f870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6990-5a3e-4aff-ba2a-9d48b9fd32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19b94f-f239-4ad9-9e5c-ea82561556aa}" ma:internalName="TaxCatchAll" ma:showField="CatchAllData" ma:web="08d56990-5a3e-4aff-ba2a-9d48b9fd32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e1132-8176-4c50-ab25-f919e95525d9">
      <Terms xmlns="http://schemas.microsoft.com/office/infopath/2007/PartnerControls"/>
    </lcf76f155ced4ddcb4097134ff3c332f>
    <TaxCatchAll xmlns="08d56990-5a3e-4aff-ba2a-9d48b9fd327c" xsi:nil="true"/>
  </documentManagement>
</p:properties>
</file>

<file path=customXml/itemProps1.xml><?xml version="1.0" encoding="utf-8"?>
<ds:datastoreItem xmlns:ds="http://schemas.openxmlformats.org/officeDocument/2006/customXml" ds:itemID="{2F88C409-68EA-49C9-83CB-64D9B5C1250F}"/>
</file>

<file path=customXml/itemProps2.xml><?xml version="1.0" encoding="utf-8"?>
<ds:datastoreItem xmlns:ds="http://schemas.openxmlformats.org/officeDocument/2006/customXml" ds:itemID="{844DC489-20F7-491E-A0DE-6E278EF2B4FE}"/>
</file>

<file path=customXml/itemProps3.xml><?xml version="1.0" encoding="utf-8"?>
<ds:datastoreItem xmlns:ds="http://schemas.openxmlformats.org/officeDocument/2006/customXml" ds:itemID="{34018D5B-995F-4227-918E-22557CAEE6AB}"/>
</file>

<file path=docProps/app.xml><?xml version="1.0" encoding="utf-8"?>
<Properties xmlns="http://schemas.openxmlformats.org/officeDocument/2006/extended-properties" xmlns:vt="http://schemas.openxmlformats.org/officeDocument/2006/docPropsVTypes">
  <TotalTime>1179</TotalTime>
  <Words>1371</Words>
  <Application>Microsoft Office PowerPoint</Application>
  <PresentationFormat>ワイド画面</PresentationFormat>
  <Paragraphs>640</Paragraphs>
  <Slides>146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146</vt:i4>
      </vt:variant>
    </vt:vector>
  </HeadingPairs>
  <TitlesOfParts>
    <vt:vector size="152" baseType="lpstr">
      <vt:lpstr>UD デジタル 教科書体 N-B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ビーバーの大工事</vt:lpstr>
      <vt:lpstr>ビーバーの大工事</vt:lpstr>
      <vt:lpstr>ビーバーの大工事</vt:lpstr>
      <vt:lpstr>ビーバーの大工事</vt:lpstr>
      <vt:lpstr>ビーバーの大工事</vt:lpstr>
      <vt:lpstr>ビーバーの大工事</vt:lpstr>
      <vt:lpstr>ビーバーの大工事</vt:lpstr>
      <vt:lpstr>ビーバーの大工事</vt:lpstr>
      <vt:lpstr>ビーバーの大工事</vt:lpstr>
      <vt:lpstr>ビーバーの大工事</vt:lpstr>
      <vt:lpstr>ビーバーの大工事</vt:lpstr>
      <vt:lpstr>ビーバーの大工事</vt:lpstr>
      <vt:lpstr>ビーバーの大工事</vt:lpstr>
      <vt:lpstr>ビーバーの大工事</vt:lpstr>
      <vt:lpstr>ビーバーの大工事</vt:lpstr>
      <vt:lpstr>「どうぶつカード」を作ろう</vt:lpstr>
      <vt:lpstr>「どうぶつカード」を作ろう</vt:lpstr>
      <vt:lpstr>「どうぶつカード」を作ろう</vt:lpstr>
      <vt:lpstr>「どうぶつカード」を作ろう</vt:lpstr>
      <vt:lpstr>主語とじゅつ語</vt:lpstr>
      <vt:lpstr>主語とじゅつ語</vt:lpstr>
      <vt:lpstr>主語とじゅつ語</vt:lpstr>
      <vt:lpstr>主語とじゅつ語</vt:lpstr>
      <vt:lpstr>町で見つけたことを話そう</vt:lpstr>
      <vt:lpstr>町で見つけたことを話そう</vt:lpstr>
      <vt:lpstr>町で見つけたことを話そう</vt:lpstr>
      <vt:lpstr>町で見つけたことを話そう</vt:lpstr>
      <vt:lpstr>町で見つけたことを話そう</vt:lpstr>
      <vt:lpstr>町で見つけたことを話そう</vt:lpstr>
      <vt:lpstr>かたかなをつかおう　1</vt:lpstr>
      <vt:lpstr>かたかなをつかおう　1</vt:lpstr>
      <vt:lpstr>かたかなをつかおう　1</vt:lpstr>
      <vt:lpstr>なかまになることば</vt:lpstr>
      <vt:lpstr>なかまになることば</vt:lpstr>
      <vt:lpstr>なかまになることば</vt:lpstr>
      <vt:lpstr>なかまになることば</vt:lpstr>
      <vt:lpstr>なかまになることば</vt:lpstr>
      <vt:lpstr>なかまになることば</vt:lpstr>
      <vt:lpstr>なかまになることば</vt:lpstr>
      <vt:lpstr>なかまになることば</vt:lpstr>
      <vt:lpstr>なかまになることば</vt:lpstr>
      <vt:lpstr>なかまになることば</vt:lpstr>
      <vt:lpstr>なかまになることば</vt:lpstr>
      <vt:lpstr>なかまになることば</vt:lpstr>
      <vt:lpstr>なかまになることば</vt:lpstr>
      <vt:lpstr>なかまになることば</vt:lpstr>
      <vt:lpstr>なかまになることば</vt:lpstr>
      <vt:lpstr>なかまになることば</vt:lpstr>
      <vt:lpstr>なかまになることば</vt:lpstr>
      <vt:lpstr>なかまになることば</vt:lpstr>
      <vt:lpstr>なかまになることば</vt:lpstr>
      <vt:lpstr>なかまになることば</vt:lpstr>
      <vt:lpstr>「ありがとう」をつたえよう</vt:lpstr>
      <vt:lpstr>「ありがとう」をつたえよう</vt:lpstr>
      <vt:lpstr>かさこじぞう</vt:lpstr>
      <vt:lpstr>かさこじぞう</vt:lpstr>
      <vt:lpstr>かさこじぞう</vt:lpstr>
      <vt:lpstr>かさこじぞう</vt:lpstr>
      <vt:lpstr>かさこじぞう</vt:lpstr>
      <vt:lpstr>かさこじぞう</vt:lpstr>
      <vt:lpstr>かさこじぞう</vt:lpstr>
      <vt:lpstr>かさこじぞう</vt:lpstr>
      <vt:lpstr>かさこじぞう</vt:lpstr>
      <vt:lpstr>かさこじぞう</vt:lpstr>
      <vt:lpstr>かん字をつかおう　５</vt:lpstr>
      <vt:lpstr>かん字をつかおう　５</vt:lpstr>
      <vt:lpstr>かん字をつかおう　５</vt:lpstr>
      <vt:lpstr>かん字をつかおう　５</vt:lpstr>
      <vt:lpstr>かん字をつかおう　５</vt:lpstr>
      <vt:lpstr>かん字をつかおう　５</vt:lpstr>
      <vt:lpstr>かん字をつかおう　５</vt:lpstr>
      <vt:lpstr>かん字をつかおう　５</vt:lpstr>
      <vt:lpstr>かん字をつかおう　５</vt:lpstr>
      <vt:lpstr>かん字をつかおう　５</vt:lpstr>
      <vt:lpstr>かん字をつかおう　５</vt:lpstr>
      <vt:lpstr>かん字をつかおう　５</vt:lpstr>
      <vt:lpstr>かん字をつかおう　５</vt:lpstr>
      <vt:lpstr>かん字をつかおう　５</vt:lpstr>
      <vt:lpstr>かん字をつかおう　６</vt:lpstr>
      <vt:lpstr>かん字をつかおう　６</vt:lpstr>
      <vt:lpstr>かん字をつかおう　６</vt:lpstr>
      <vt:lpstr>かん字をつかおう　６</vt:lpstr>
      <vt:lpstr>かん字をつかおう　６</vt:lpstr>
      <vt:lpstr>むかしからつたわる言い方</vt:lpstr>
      <vt:lpstr>かん字の読み方とおくりがな</vt:lpstr>
      <vt:lpstr>かん字の読み方とおくりがな</vt:lpstr>
      <vt:lpstr>かん字の読み方とおくりがな</vt:lpstr>
      <vt:lpstr>かん字の読み方とおくりがな</vt:lpstr>
      <vt:lpstr>かん字の読み方とおくりがな</vt:lpstr>
      <vt:lpstr>かん字の読み方とおくりがな</vt:lpstr>
      <vt:lpstr>かん字の読み方とおくりがな</vt:lpstr>
      <vt:lpstr>かん字の読み方とおくりがな</vt:lpstr>
      <vt:lpstr>かん字の読み方とおくりがな</vt:lpstr>
      <vt:lpstr>かん字の読み方とおくりがな</vt:lpstr>
      <vt:lpstr>かん字の読み方とおくりがな</vt:lpstr>
      <vt:lpstr>かん字の読み方とおくりがな</vt:lpstr>
      <vt:lpstr>かん字の読み方とおくりがな</vt:lpstr>
      <vt:lpstr>かん字の読み方とおくりがな</vt:lpstr>
      <vt:lpstr>かん字の読み方とおくりがな</vt:lpstr>
      <vt:lpstr>あなのやくわり</vt:lpstr>
      <vt:lpstr>あなのやくわり</vt:lpstr>
      <vt:lpstr>かん字をつかおう　７</vt:lpstr>
      <vt:lpstr>かん字をつかおう　７</vt:lpstr>
      <vt:lpstr>かん字をつかおう　７</vt:lpstr>
      <vt:lpstr>かん字をつかおう　７</vt:lpstr>
      <vt:lpstr>かん字をつかおう　７</vt:lpstr>
      <vt:lpstr>かん字をつかおう　７</vt:lpstr>
      <vt:lpstr>はんたいのいみのことば</vt:lpstr>
      <vt:lpstr>はんたいのいみのことば</vt:lpstr>
      <vt:lpstr>はんたいのいみのことば</vt:lpstr>
      <vt:lpstr>はんたいのいみのことば</vt:lpstr>
      <vt:lpstr>はんたいのいみのことば</vt:lpstr>
      <vt:lpstr>はんたいのいみのことば</vt:lpstr>
      <vt:lpstr>はんたいのいみのことば</vt:lpstr>
      <vt:lpstr>はんたいのいみのことば</vt:lpstr>
      <vt:lpstr>はんたいのいみのことば</vt:lpstr>
      <vt:lpstr>はんたいのいみのことば</vt:lpstr>
      <vt:lpstr>はんたいのいみのことば</vt:lpstr>
      <vt:lpstr>はんたいのいみのことば</vt:lpstr>
      <vt:lpstr>はんたいのいみのことば</vt:lpstr>
      <vt:lpstr>はんたいのいみのことば</vt:lpstr>
      <vt:lpstr>はんたいのいみのことば</vt:lpstr>
      <vt:lpstr>はんたいのいみのことば</vt:lpstr>
      <vt:lpstr>くらべてつたえよう</vt:lpstr>
      <vt:lpstr>くらべてつたえよう</vt:lpstr>
      <vt:lpstr>声に出してみよう</vt:lpstr>
      <vt:lpstr>声に出してみよう</vt:lpstr>
      <vt:lpstr>声に出してみよう</vt:lpstr>
      <vt:lpstr>声に出してみよう</vt:lpstr>
      <vt:lpstr>声に出してみよう</vt:lpstr>
      <vt:lpstr>たからものをしょうかいしよう</vt:lpstr>
      <vt:lpstr>お手紙</vt:lpstr>
      <vt:lpstr>お手紙</vt:lpstr>
      <vt:lpstr>お手紙</vt:lpstr>
      <vt:lpstr>かん字をつかおう　８</vt:lpstr>
      <vt:lpstr>かん字をつかおう　８</vt:lpstr>
      <vt:lpstr>かん字をつかおう　８</vt:lpstr>
      <vt:lpstr>かん字をつかおう　８</vt:lpstr>
      <vt:lpstr>かん字をつかおう　８</vt:lpstr>
      <vt:lpstr>にたいみのことば</vt:lpstr>
      <vt:lpstr>にたいみのことば</vt:lpstr>
      <vt:lpstr>にたいみのことば</vt:lpstr>
      <vt:lpstr>にたいみのことば</vt:lpstr>
      <vt:lpstr>にたいみのことば</vt:lpstr>
      <vt:lpstr>にたいみのことば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福原 千種</dc:creator>
  <cp:lastModifiedBy>colas@edu-c.local</cp:lastModifiedBy>
  <cp:revision>150</cp:revision>
  <dcterms:created xsi:type="dcterms:W3CDTF">2024-02-21T00:58:29Z</dcterms:created>
  <dcterms:modified xsi:type="dcterms:W3CDTF">2024-06-14T01:59:15Z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0x0101005FF09EFE4F3AA4489185CC91810B6D0F</vt:lpwstr>
  </property>
</Properties>
</file>