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35"/>
  </p:notesMasterIdLst>
  <p:handoutMasterIdLst>
    <p:handoutMasterId r:id="rId136"/>
  </p:handoutMasterIdLst>
  <p:sldIdLst>
    <p:sldId id="675" r:id="rId2"/>
    <p:sldId id="783" r:id="rId3"/>
    <p:sldId id="784" r:id="rId4"/>
    <p:sldId id="785" r:id="rId5"/>
    <p:sldId id="786" r:id="rId6"/>
    <p:sldId id="787" r:id="rId7"/>
    <p:sldId id="788" r:id="rId8"/>
    <p:sldId id="789" r:id="rId9"/>
    <p:sldId id="790" r:id="rId10"/>
    <p:sldId id="791" r:id="rId11"/>
    <p:sldId id="792" r:id="rId12"/>
    <p:sldId id="793" r:id="rId13"/>
    <p:sldId id="794" r:id="rId14"/>
    <p:sldId id="795" r:id="rId15"/>
    <p:sldId id="796" r:id="rId16"/>
    <p:sldId id="797" r:id="rId17"/>
    <p:sldId id="798" r:id="rId18"/>
    <p:sldId id="799" r:id="rId19"/>
    <p:sldId id="800" r:id="rId20"/>
    <p:sldId id="801" r:id="rId21"/>
    <p:sldId id="802" r:id="rId22"/>
    <p:sldId id="803" r:id="rId23"/>
    <p:sldId id="804" r:id="rId24"/>
    <p:sldId id="805" r:id="rId25"/>
    <p:sldId id="806" r:id="rId26"/>
    <p:sldId id="807" r:id="rId27"/>
    <p:sldId id="808" r:id="rId28"/>
    <p:sldId id="809" r:id="rId29"/>
    <p:sldId id="918" r:id="rId30"/>
    <p:sldId id="810" r:id="rId31"/>
    <p:sldId id="811" r:id="rId32"/>
    <p:sldId id="812" r:id="rId33"/>
    <p:sldId id="813" r:id="rId34"/>
    <p:sldId id="814" r:id="rId35"/>
    <p:sldId id="817" r:id="rId36"/>
    <p:sldId id="816" r:id="rId37"/>
    <p:sldId id="818" r:id="rId38"/>
    <p:sldId id="820" r:id="rId39"/>
    <p:sldId id="821" r:id="rId40"/>
    <p:sldId id="822" r:id="rId41"/>
    <p:sldId id="823" r:id="rId42"/>
    <p:sldId id="824" r:id="rId43"/>
    <p:sldId id="825" r:id="rId44"/>
    <p:sldId id="826" r:id="rId45"/>
    <p:sldId id="827" r:id="rId46"/>
    <p:sldId id="828" r:id="rId47"/>
    <p:sldId id="829" r:id="rId48"/>
    <p:sldId id="830" r:id="rId49"/>
    <p:sldId id="831" r:id="rId50"/>
    <p:sldId id="832" r:id="rId51"/>
    <p:sldId id="833" r:id="rId52"/>
    <p:sldId id="834" r:id="rId53"/>
    <p:sldId id="835" r:id="rId54"/>
    <p:sldId id="836" r:id="rId55"/>
    <p:sldId id="837" r:id="rId56"/>
    <p:sldId id="838" r:id="rId57"/>
    <p:sldId id="839" r:id="rId58"/>
    <p:sldId id="840" r:id="rId59"/>
    <p:sldId id="841" r:id="rId60"/>
    <p:sldId id="842" r:id="rId61"/>
    <p:sldId id="843" r:id="rId62"/>
    <p:sldId id="844" r:id="rId63"/>
    <p:sldId id="845" r:id="rId64"/>
    <p:sldId id="846" r:id="rId65"/>
    <p:sldId id="847" r:id="rId66"/>
    <p:sldId id="848" r:id="rId67"/>
    <p:sldId id="850" r:id="rId68"/>
    <p:sldId id="851" r:id="rId69"/>
    <p:sldId id="852" r:id="rId70"/>
    <p:sldId id="853" r:id="rId71"/>
    <p:sldId id="854" r:id="rId72"/>
    <p:sldId id="855" r:id="rId73"/>
    <p:sldId id="856" r:id="rId74"/>
    <p:sldId id="858" r:id="rId75"/>
    <p:sldId id="859" r:id="rId76"/>
    <p:sldId id="860" r:id="rId77"/>
    <p:sldId id="861" r:id="rId78"/>
    <p:sldId id="862" r:id="rId79"/>
    <p:sldId id="863" r:id="rId80"/>
    <p:sldId id="864" r:id="rId81"/>
    <p:sldId id="865" r:id="rId82"/>
    <p:sldId id="866" r:id="rId83"/>
    <p:sldId id="867" r:id="rId84"/>
    <p:sldId id="868" r:id="rId85"/>
    <p:sldId id="869" r:id="rId86"/>
    <p:sldId id="870" r:id="rId87"/>
    <p:sldId id="871" r:id="rId88"/>
    <p:sldId id="872" r:id="rId89"/>
    <p:sldId id="873" r:id="rId90"/>
    <p:sldId id="874" r:id="rId91"/>
    <p:sldId id="875" r:id="rId92"/>
    <p:sldId id="876" r:id="rId93"/>
    <p:sldId id="877" r:id="rId94"/>
    <p:sldId id="878" r:id="rId95"/>
    <p:sldId id="879" r:id="rId96"/>
    <p:sldId id="880" r:id="rId97"/>
    <p:sldId id="881" r:id="rId98"/>
    <p:sldId id="882" r:id="rId99"/>
    <p:sldId id="883" r:id="rId100"/>
    <p:sldId id="884" r:id="rId101"/>
    <p:sldId id="885" r:id="rId102"/>
    <p:sldId id="886" r:id="rId103"/>
    <p:sldId id="887" r:id="rId104"/>
    <p:sldId id="888" r:id="rId105"/>
    <p:sldId id="889" r:id="rId106"/>
    <p:sldId id="890" r:id="rId107"/>
    <p:sldId id="891" r:id="rId108"/>
    <p:sldId id="892" r:id="rId109"/>
    <p:sldId id="893" r:id="rId110"/>
    <p:sldId id="894" r:id="rId111"/>
    <p:sldId id="895" r:id="rId112"/>
    <p:sldId id="896" r:id="rId113"/>
    <p:sldId id="897" r:id="rId114"/>
    <p:sldId id="898" r:id="rId115"/>
    <p:sldId id="899" r:id="rId116"/>
    <p:sldId id="900" r:id="rId117"/>
    <p:sldId id="901" r:id="rId118"/>
    <p:sldId id="902" r:id="rId119"/>
    <p:sldId id="903" r:id="rId120"/>
    <p:sldId id="904" r:id="rId121"/>
    <p:sldId id="905" r:id="rId122"/>
    <p:sldId id="906" r:id="rId123"/>
    <p:sldId id="907" r:id="rId124"/>
    <p:sldId id="908" r:id="rId125"/>
    <p:sldId id="909" r:id="rId126"/>
    <p:sldId id="910" r:id="rId127"/>
    <p:sldId id="911" r:id="rId128"/>
    <p:sldId id="912" r:id="rId129"/>
    <p:sldId id="913" r:id="rId130"/>
    <p:sldId id="914" r:id="rId131"/>
    <p:sldId id="915" r:id="rId132"/>
    <p:sldId id="916" r:id="rId133"/>
    <p:sldId id="917" r:id="rId13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>
        <p:scale>
          <a:sx n="66" d="100"/>
          <a:sy n="66" d="100"/>
        </p:scale>
        <p:origin x="258" y="2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notesMaster" Target="notesMasters/notes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customXml" Target="../customXml/item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customXml" Target="../customXml/item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FF9966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13" Type="http://schemas.openxmlformats.org/officeDocument/2006/relationships/slide" Target="slide72.xml"/><Relationship Id="rId18" Type="http://schemas.openxmlformats.org/officeDocument/2006/relationships/slide" Target="slide92.xml"/><Relationship Id="rId3" Type="http://schemas.openxmlformats.org/officeDocument/2006/relationships/slide" Target="slide2.xml"/><Relationship Id="rId21" Type="http://schemas.openxmlformats.org/officeDocument/2006/relationships/slide" Target="slide106.xml"/><Relationship Id="rId7" Type="http://schemas.openxmlformats.org/officeDocument/2006/relationships/slide" Target="slide28.xml"/><Relationship Id="rId12" Type="http://schemas.openxmlformats.org/officeDocument/2006/relationships/slide" Target="slide59.xml"/><Relationship Id="rId17" Type="http://schemas.openxmlformats.org/officeDocument/2006/relationships/slide" Target="slide90.xml"/><Relationship Id="rId2" Type="http://schemas.openxmlformats.org/officeDocument/2006/relationships/image" Target="../media/image1.png"/><Relationship Id="rId16" Type="http://schemas.openxmlformats.org/officeDocument/2006/relationships/slide" Target="slide87.xml"/><Relationship Id="rId20" Type="http://schemas.openxmlformats.org/officeDocument/2006/relationships/slide" Target="slide10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1.xml"/><Relationship Id="rId11" Type="http://schemas.openxmlformats.org/officeDocument/2006/relationships/slide" Target="slide52.xml"/><Relationship Id="rId24" Type="http://schemas.openxmlformats.org/officeDocument/2006/relationships/slide" Target="slide131.xml"/><Relationship Id="rId5" Type="http://schemas.openxmlformats.org/officeDocument/2006/relationships/slide" Target="slide18.xml"/><Relationship Id="rId15" Type="http://schemas.openxmlformats.org/officeDocument/2006/relationships/slide" Target="slide86.xml"/><Relationship Id="rId23" Type="http://schemas.openxmlformats.org/officeDocument/2006/relationships/image" Target="../media/image2.png"/><Relationship Id="rId10" Type="http://schemas.openxmlformats.org/officeDocument/2006/relationships/slide" Target="slide49.xml"/><Relationship Id="rId19" Type="http://schemas.openxmlformats.org/officeDocument/2006/relationships/slide" Target="slide101.xml"/><Relationship Id="rId4" Type="http://schemas.openxmlformats.org/officeDocument/2006/relationships/slide" Target="slide12.xml"/><Relationship Id="rId9" Type="http://schemas.openxmlformats.org/officeDocument/2006/relationships/slide" Target="slide41.xml"/><Relationship Id="rId14" Type="http://schemas.openxmlformats.org/officeDocument/2006/relationships/slide" Target="slide74.xml"/><Relationship Id="rId22" Type="http://schemas.openxmlformats.org/officeDocument/2006/relationships/slide" Target="slide1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056772" y="1343648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クリックでこたえが出ます。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（上）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8" name="Picture 4" descr="ãã¹ç«ã®ã¤ã©ã¹ã">
            <a:extLst>
              <a:ext uri="{FF2B5EF4-FFF2-40B4-BE49-F238E27FC236}">
                <a16:creationId xmlns:a16="http://schemas.microsoft.com/office/drawing/2014/main" id="{86A64E91-7158-4324-81E4-9620C24A8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1307" y="4462516"/>
            <a:ext cx="1895876" cy="219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6B162B3C-AA20-4F1C-B9EF-2C8D0573BD3D}"/>
              </a:ext>
            </a:extLst>
          </p:cNvPr>
          <p:cNvSpPr txBox="1"/>
          <p:nvPr/>
        </p:nvSpPr>
        <p:spPr>
          <a:xfrm>
            <a:off x="295154" y="189274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風のゆうびんやさん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3D3A1C84-A132-454A-8517-E277011DA902}"/>
              </a:ext>
            </a:extLst>
          </p:cNvPr>
          <p:cNvSpPr txBox="1"/>
          <p:nvPr/>
        </p:nvSpPr>
        <p:spPr>
          <a:xfrm>
            <a:off x="294412" y="232861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かん字をつかおう　１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A2AE364D-CED1-4D95-BD49-2AF56AD35A5C}"/>
              </a:ext>
            </a:extLst>
          </p:cNvPr>
          <p:cNvSpPr txBox="1"/>
          <p:nvPr/>
        </p:nvSpPr>
        <p:spPr>
          <a:xfrm>
            <a:off x="294412" y="276448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としょかんへ行こう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D969BDB7-D8D2-4FD3-A83A-A22371047BB3}"/>
              </a:ext>
            </a:extLst>
          </p:cNvPr>
          <p:cNvSpPr txBox="1"/>
          <p:nvPr/>
        </p:nvSpPr>
        <p:spPr>
          <a:xfrm>
            <a:off x="294412" y="320035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かん字の書き方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D008AA0F-BE7D-4EE8-9AE0-F93E54209BDD}"/>
              </a:ext>
            </a:extLst>
          </p:cNvPr>
          <p:cNvSpPr txBox="1"/>
          <p:nvPr/>
        </p:nvSpPr>
        <p:spPr>
          <a:xfrm>
            <a:off x="294412" y="363622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はたらく人に話を聞こう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819F9513-AF95-4330-AA3C-FD6BFC94BF02}"/>
              </a:ext>
            </a:extLst>
          </p:cNvPr>
          <p:cNvSpPr txBox="1"/>
          <p:nvPr/>
        </p:nvSpPr>
        <p:spPr>
          <a:xfrm>
            <a:off x="294412" y="407209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たんぽぽ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2AE732A1-CFF2-470F-B81D-461CA35101B6}"/>
              </a:ext>
            </a:extLst>
          </p:cNvPr>
          <p:cNvSpPr txBox="1"/>
          <p:nvPr/>
        </p:nvSpPr>
        <p:spPr>
          <a:xfrm>
            <a:off x="294412" y="450796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かん字をつかおう　２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5EEDC65D-E539-4947-A759-C710806491F7}"/>
              </a:ext>
            </a:extLst>
          </p:cNvPr>
          <p:cNvSpPr txBox="1"/>
          <p:nvPr/>
        </p:nvSpPr>
        <p:spPr>
          <a:xfrm>
            <a:off x="294412" y="494383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かんさつしたことを書こう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F6E5B346-E21B-4768-B1C9-7B51F3F8B42E}"/>
              </a:ext>
            </a:extLst>
          </p:cNvPr>
          <p:cNvSpPr txBox="1"/>
          <p:nvPr/>
        </p:nvSpPr>
        <p:spPr>
          <a:xfrm>
            <a:off x="294412" y="537970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かたかなで書くことば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DCD8CB55-363F-4542-A241-110EEBF8C1D5}"/>
              </a:ext>
            </a:extLst>
          </p:cNvPr>
          <p:cNvSpPr txBox="1"/>
          <p:nvPr/>
        </p:nvSpPr>
        <p:spPr>
          <a:xfrm>
            <a:off x="294412" y="5815577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名前を見てちょうだい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273E5991-D07F-4B8B-B4F2-A3903D0C5602}"/>
              </a:ext>
            </a:extLst>
          </p:cNvPr>
          <p:cNvSpPr txBox="1"/>
          <p:nvPr/>
        </p:nvSpPr>
        <p:spPr>
          <a:xfrm>
            <a:off x="294412" y="622811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すきな場めんを見つけよう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89A1B593-D435-421A-8521-7350A8718A3A}"/>
              </a:ext>
            </a:extLst>
          </p:cNvPr>
          <p:cNvSpPr txBox="1"/>
          <p:nvPr/>
        </p:nvSpPr>
        <p:spPr>
          <a:xfrm>
            <a:off x="5781583" y="194527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かん字をつかおう　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1CD2A010-3522-4C3C-950A-E54119A1E5FF}"/>
              </a:ext>
            </a:extLst>
          </p:cNvPr>
          <p:cNvSpPr txBox="1"/>
          <p:nvPr/>
        </p:nvSpPr>
        <p:spPr>
          <a:xfrm>
            <a:off x="5781583" y="2380759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じゅんじょ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9BF18B3B-F176-4710-B68B-E42B64C03BA8}"/>
              </a:ext>
            </a:extLst>
          </p:cNvPr>
          <p:cNvSpPr txBox="1"/>
          <p:nvPr/>
        </p:nvSpPr>
        <p:spPr>
          <a:xfrm>
            <a:off x="5781583" y="2816629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こんなことをしているよ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93378E1D-95A4-4D69-BC3C-B206942C629F}"/>
              </a:ext>
            </a:extLst>
          </p:cNvPr>
          <p:cNvSpPr txBox="1"/>
          <p:nvPr/>
        </p:nvSpPr>
        <p:spPr>
          <a:xfrm>
            <a:off x="5781583" y="325288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話そう、二年生のわたし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A83EA623-0B15-4528-8137-116F0720D57F}"/>
              </a:ext>
            </a:extLst>
          </p:cNvPr>
          <p:cNvSpPr txBox="1"/>
          <p:nvPr/>
        </p:nvSpPr>
        <p:spPr>
          <a:xfrm>
            <a:off x="5781583" y="368798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どうぶつ園のかんばんとガイドブック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2CDB3FE3-9548-43C7-A8E6-B90F43FF8E27}"/>
              </a:ext>
            </a:extLst>
          </p:cNvPr>
          <p:cNvSpPr txBox="1"/>
          <p:nvPr/>
        </p:nvSpPr>
        <p:spPr>
          <a:xfrm>
            <a:off x="5781583" y="4124239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二つの文しょうをくらべよう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7F1CBD04-6FEB-4782-87EB-F3AA8052E078}"/>
              </a:ext>
            </a:extLst>
          </p:cNvPr>
          <p:cNvSpPr txBox="1"/>
          <p:nvPr/>
        </p:nvSpPr>
        <p:spPr>
          <a:xfrm>
            <a:off x="5781583" y="456049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みんなで話し合おう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D8EDC155-0C85-4211-BBA3-51A34567A52D}"/>
              </a:ext>
            </a:extLst>
          </p:cNvPr>
          <p:cNvSpPr txBox="1"/>
          <p:nvPr/>
        </p:nvSpPr>
        <p:spPr>
          <a:xfrm>
            <a:off x="5781583" y="499559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ニャーゴ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F783DFC0-499B-4374-9EC8-0FDCF13472B5}"/>
              </a:ext>
            </a:extLst>
          </p:cNvPr>
          <p:cNvSpPr txBox="1"/>
          <p:nvPr/>
        </p:nvSpPr>
        <p:spPr>
          <a:xfrm>
            <a:off x="5781583" y="5431849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かん字をつかおう　４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タンポポの綿毛のイラスト">
            <a:extLst>
              <a:ext uri="{FF2B5EF4-FFF2-40B4-BE49-F238E27FC236}">
                <a16:creationId xmlns:a16="http://schemas.microsoft.com/office/drawing/2014/main" id="{D7595A3E-924A-4031-8368-7BB87AA0D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417" y="2689615"/>
            <a:ext cx="1728166" cy="184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DE033F5-85F6-81E1-9637-311A5278F51E}"/>
              </a:ext>
            </a:extLst>
          </p:cNvPr>
          <p:cNvSpPr txBox="1"/>
          <p:nvPr/>
        </p:nvSpPr>
        <p:spPr>
          <a:xfrm>
            <a:off x="5781583" y="5893514"/>
            <a:ext cx="628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絵を見てお話を書こう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14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33A782-6D67-D1F2-737D-B2B6976AB9C7}"/>
              </a:ext>
            </a:extLst>
          </p:cNvPr>
          <p:cNvSpPr txBox="1"/>
          <p:nvPr/>
        </p:nvSpPr>
        <p:spPr>
          <a:xfrm>
            <a:off x="661022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04A640-6989-AA9B-E8B1-92895A32EBD0}"/>
              </a:ext>
            </a:extLst>
          </p:cNvPr>
          <p:cNvSpPr txBox="1"/>
          <p:nvPr/>
        </p:nvSpPr>
        <p:spPr>
          <a:xfrm>
            <a:off x="3733963" y="2194677"/>
            <a:ext cx="3262432" cy="30555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849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5D1C6E-D72E-8982-D18B-D814474EEBE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883814-A77F-7DC3-F703-9AD244BF0FC2}"/>
              </a:ext>
            </a:extLst>
          </p:cNvPr>
          <p:cNvSpPr txBox="1"/>
          <p:nvPr/>
        </p:nvSpPr>
        <p:spPr>
          <a:xfrm>
            <a:off x="6546160" y="502384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にく</a:t>
            </a:r>
          </a:p>
        </p:txBody>
      </p:sp>
    </p:spTree>
    <p:extLst>
      <p:ext uri="{BB962C8B-B14F-4D97-AF65-F5344CB8AC3E}">
        <p14:creationId xmlns:p14="http://schemas.microsoft.com/office/powerpoint/2010/main" val="14910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E075B6-5788-DBAE-23C2-494174FF8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二つの文しょうをくらべよう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FE0B055-CB46-2C7F-D27D-D7084ADD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F82AC1-B851-FB9C-A148-8EB90C66E23C}"/>
              </a:ext>
            </a:extLst>
          </p:cNvPr>
          <p:cNvSpPr txBox="1"/>
          <p:nvPr/>
        </p:nvSpPr>
        <p:spPr>
          <a:xfrm>
            <a:off x="6801551" y="154384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49B507-908B-A23A-BC67-0DE2D7F597E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551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8A33A2-965C-3F76-39C9-558B0E22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みんなで話し合おう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7DF75E-D2E6-33F2-A3E3-78EE238F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299BAD-5C9B-F5D1-8266-F05F78A614E6}"/>
              </a:ext>
            </a:extLst>
          </p:cNvPr>
          <p:cNvSpPr txBox="1"/>
          <p:nvPr/>
        </p:nvSpPr>
        <p:spPr>
          <a:xfrm>
            <a:off x="6782501" y="206771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7F094E-951F-6664-75F9-BB784DE9F82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310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8A33A2-965C-3F76-39C9-558B0E22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みんなで話し合おう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7DF75E-D2E6-33F2-A3E3-78EE238F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8481DA-F82B-FD42-6247-D4EFB60768DC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大すき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38607B-8ABA-AFEB-5E7B-AECD69404398}"/>
              </a:ext>
            </a:extLst>
          </p:cNvPr>
          <p:cNvSpPr txBox="1"/>
          <p:nvPr/>
        </p:nvSpPr>
        <p:spPr>
          <a:xfrm>
            <a:off x="6660460" y="121384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</p:spTree>
    <p:extLst>
      <p:ext uri="{BB962C8B-B14F-4D97-AF65-F5344CB8AC3E}">
        <p14:creationId xmlns:p14="http://schemas.microsoft.com/office/powerpoint/2010/main" val="333038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8A33A2-965C-3F76-39C9-558B0E22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みんなで話し合おう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7DF75E-D2E6-33F2-A3E3-78EE238F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20DB6F-FA04-9FAE-AF4A-33DA65671D88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ADFBE6-7930-C73F-A4BA-C0E8A1243181}"/>
              </a:ext>
            </a:extLst>
          </p:cNvPr>
          <p:cNvSpPr txBox="1"/>
          <p:nvPr/>
        </p:nvSpPr>
        <p:spPr>
          <a:xfrm>
            <a:off x="6660460" y="105191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たの</a:t>
            </a:r>
          </a:p>
        </p:txBody>
      </p:sp>
    </p:spTree>
    <p:extLst>
      <p:ext uri="{BB962C8B-B14F-4D97-AF65-F5344CB8AC3E}">
        <p14:creationId xmlns:p14="http://schemas.microsoft.com/office/powerpoint/2010/main" val="35936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8A33A2-965C-3F76-39C9-558B0E22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みんなで話し合おう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7DF75E-D2E6-33F2-A3E3-78EE238F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266AC0-6367-74D9-0100-FE17C6529FB2}"/>
              </a:ext>
            </a:extLst>
          </p:cNvPr>
          <p:cNvSpPr txBox="1"/>
          <p:nvPr/>
        </p:nvSpPr>
        <p:spPr>
          <a:xfrm>
            <a:off x="6869769" y="2547102"/>
            <a:ext cx="1292662" cy="22820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9BE209-2555-EBC7-271C-719C8C91686A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</a:t>
            </a:r>
          </a:p>
        </p:txBody>
      </p:sp>
    </p:spTree>
    <p:extLst>
      <p:ext uri="{BB962C8B-B14F-4D97-AF65-F5344CB8AC3E}">
        <p14:creationId xmlns:p14="http://schemas.microsoft.com/office/powerpoint/2010/main" val="277596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C0DB6E-23FF-346B-A519-049CBB2E483D}"/>
              </a:ext>
            </a:extLst>
          </p:cNvPr>
          <p:cNvSpPr txBox="1"/>
          <p:nvPr/>
        </p:nvSpPr>
        <p:spPr>
          <a:xfrm>
            <a:off x="6869769" y="2547102"/>
            <a:ext cx="1292662" cy="22820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B2E988-3283-87DE-97BC-F507BD963EA9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461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0BB2F3-68E2-9B2E-0891-8334E7E1D101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食べる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48D1A5-2408-ACA9-BE1A-66FD95BAE68F}"/>
              </a:ext>
            </a:extLst>
          </p:cNvPr>
          <p:cNvSpPr txBox="1"/>
          <p:nvPr/>
        </p:nvSpPr>
        <p:spPr>
          <a:xfrm>
            <a:off x="6555685" y="1442442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</p:spTree>
    <p:extLst>
      <p:ext uri="{BB962C8B-B14F-4D97-AF65-F5344CB8AC3E}">
        <p14:creationId xmlns:p14="http://schemas.microsoft.com/office/powerpoint/2010/main" val="182491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1E1214-62BA-D238-931F-CCB4F6242C5D}"/>
              </a:ext>
            </a:extLst>
          </p:cNvPr>
          <p:cNvSpPr txBox="1"/>
          <p:nvPr/>
        </p:nvSpPr>
        <p:spPr>
          <a:xfrm>
            <a:off x="3931411" y="1566267"/>
            <a:ext cx="1785104" cy="54822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けんめい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73658C-D8AD-8E09-4AE0-3DF6975989D3}"/>
              </a:ext>
            </a:extLst>
          </p:cNvPr>
          <p:cNvSpPr txBox="1"/>
          <p:nvPr/>
        </p:nvSpPr>
        <p:spPr>
          <a:xfrm>
            <a:off x="7689289" y="747117"/>
            <a:ext cx="861774" cy="31957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EF3A4E-89B0-1CBE-4771-3278F5F294C5}"/>
              </a:ext>
            </a:extLst>
          </p:cNvPr>
          <p:cNvSpPr txBox="1"/>
          <p:nvPr/>
        </p:nvSpPr>
        <p:spPr>
          <a:xfrm>
            <a:off x="5972175" y="747117"/>
            <a:ext cx="1877437" cy="32819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一生</a:t>
            </a:r>
          </a:p>
        </p:txBody>
      </p:sp>
    </p:spTree>
    <p:extLst>
      <p:ext uri="{BB962C8B-B14F-4D97-AF65-F5344CB8AC3E}">
        <p14:creationId xmlns:p14="http://schemas.microsoft.com/office/powerpoint/2010/main" val="358523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2DFC90-676F-22F9-C95C-47DD0EB6EE8E}"/>
              </a:ext>
            </a:extLst>
          </p:cNvPr>
          <p:cNvSpPr txBox="1"/>
          <p:nvPr/>
        </p:nvSpPr>
        <p:spPr>
          <a:xfrm>
            <a:off x="6839651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F4610A-FACF-22C4-A899-5501885E0B1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060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735265-8E00-8696-6889-B066AFC6B728}"/>
              </a:ext>
            </a:extLst>
          </p:cNvPr>
          <p:cNvSpPr txBox="1"/>
          <p:nvPr/>
        </p:nvSpPr>
        <p:spPr>
          <a:xfrm>
            <a:off x="6541646" y="19475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7364C3-E8B6-20D7-6FFA-7855EC63210D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10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B8361B-ADD6-6A11-712A-FFA8F59642F2}"/>
              </a:ext>
            </a:extLst>
          </p:cNvPr>
          <p:cNvSpPr txBox="1"/>
          <p:nvPr/>
        </p:nvSpPr>
        <p:spPr>
          <a:xfrm>
            <a:off x="6820601" y="14724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1618A9-7972-E521-C946-35903D01E16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少し</a:t>
            </a:r>
          </a:p>
        </p:txBody>
      </p:sp>
    </p:spTree>
    <p:extLst>
      <p:ext uri="{BB962C8B-B14F-4D97-AF65-F5344CB8AC3E}">
        <p14:creationId xmlns:p14="http://schemas.microsoft.com/office/powerpoint/2010/main" val="291208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CAEA08-7B79-63C5-7AC2-616A94C4F873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C901C990-9BD7-6FAD-6639-BDFAEFD2322A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62DFC8E-74B8-7DA3-ED07-B0BE3EB15037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1611F4-75F8-07E5-E527-02C6680C26D3}"/>
              </a:ext>
            </a:extLst>
          </p:cNvPr>
          <p:cNvSpPr txBox="1"/>
          <p:nvPr/>
        </p:nvSpPr>
        <p:spPr>
          <a:xfrm>
            <a:off x="7019192" y="24106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8AC115-B029-C41F-94F1-24842263D6B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512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EBACD6-98F7-B935-4B19-A1944D6813B6}"/>
              </a:ext>
            </a:extLst>
          </p:cNvPr>
          <p:cNvSpPr txBox="1"/>
          <p:nvPr/>
        </p:nvSpPr>
        <p:spPr>
          <a:xfrm>
            <a:off x="6820601" y="14724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4F7F09-823D-B155-F575-C2E75F0C261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走る</a:t>
            </a:r>
          </a:p>
        </p:txBody>
      </p:sp>
    </p:spTree>
    <p:extLst>
      <p:ext uri="{BB962C8B-B14F-4D97-AF65-F5344CB8AC3E}">
        <p14:creationId xmlns:p14="http://schemas.microsoft.com/office/powerpoint/2010/main" val="64251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BFEF9C-03FB-9ACC-1325-974C0D323C63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止まる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FD154F-841A-DA4B-BF90-809FABD04C1F}"/>
              </a:ext>
            </a:extLst>
          </p:cNvPr>
          <p:cNvSpPr txBox="1"/>
          <p:nvPr/>
        </p:nvSpPr>
        <p:spPr>
          <a:xfrm>
            <a:off x="6555685" y="1442442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</p:spTree>
    <p:extLst>
      <p:ext uri="{BB962C8B-B14F-4D97-AF65-F5344CB8AC3E}">
        <p14:creationId xmlns:p14="http://schemas.microsoft.com/office/powerpoint/2010/main" val="222300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A4A875-AF8A-1204-E558-1A7A2411E887}"/>
              </a:ext>
            </a:extLst>
          </p:cNvPr>
          <p:cNvSpPr txBox="1"/>
          <p:nvPr/>
        </p:nvSpPr>
        <p:spPr>
          <a:xfrm>
            <a:off x="6849176" y="21201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DCC730-88B5-A0F4-895B-BE641291111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188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722ED7-571D-18E3-C330-64661543CC45}"/>
              </a:ext>
            </a:extLst>
          </p:cNvPr>
          <p:cNvSpPr txBox="1"/>
          <p:nvPr/>
        </p:nvSpPr>
        <p:spPr>
          <a:xfrm>
            <a:off x="6793569" y="1556502"/>
            <a:ext cx="1292662" cy="43108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26B147-7CD0-4B67-68CE-40E2F400FE52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弟</a:t>
            </a:r>
          </a:p>
        </p:txBody>
      </p:sp>
    </p:spTree>
    <p:extLst>
      <p:ext uri="{BB962C8B-B14F-4D97-AF65-F5344CB8AC3E}">
        <p14:creationId xmlns:p14="http://schemas.microsoft.com/office/powerpoint/2010/main" val="296323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E512EA-95C4-15D4-D5D0-C51BC111EB10}"/>
              </a:ext>
            </a:extLst>
          </p:cNvPr>
          <p:cNvSpPr txBox="1"/>
          <p:nvPr/>
        </p:nvSpPr>
        <p:spPr>
          <a:xfrm>
            <a:off x="6793569" y="1556502"/>
            <a:ext cx="1292662" cy="43108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いもうと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88D77B-CD2C-1516-209B-CFA925A40B3D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34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BC394-025E-A65C-FF5A-ABB34030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ニャーゴ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7C6CD8-4DDA-464B-452E-3BDF2A59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A065D-888A-7FA9-6D87-77219CDE3E62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足りる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EF49D3-2037-0AE2-9CC6-C8049ED3EEF7}"/>
              </a:ext>
            </a:extLst>
          </p:cNvPr>
          <p:cNvSpPr txBox="1"/>
          <p:nvPr/>
        </p:nvSpPr>
        <p:spPr>
          <a:xfrm>
            <a:off x="6555685" y="1442442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</p:spTree>
    <p:extLst>
      <p:ext uri="{BB962C8B-B14F-4D97-AF65-F5344CB8AC3E}">
        <p14:creationId xmlns:p14="http://schemas.microsoft.com/office/powerpoint/2010/main" val="363824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4385B4-728D-489A-08FB-17E0DD1A78F0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百円玉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274EF5-29E9-38F7-9358-319F09DE8EC7}"/>
              </a:ext>
            </a:extLst>
          </p:cNvPr>
          <p:cNvSpPr txBox="1"/>
          <p:nvPr/>
        </p:nvSpPr>
        <p:spPr>
          <a:xfrm>
            <a:off x="6593785" y="747117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 えん だま</a:t>
            </a:r>
          </a:p>
        </p:txBody>
      </p:sp>
    </p:spTree>
    <p:extLst>
      <p:ext uri="{BB962C8B-B14F-4D97-AF65-F5344CB8AC3E}">
        <p14:creationId xmlns:p14="http://schemas.microsoft.com/office/powerpoint/2010/main" val="127667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6CC8EB-1128-457A-F740-6BEF7E95866C}"/>
              </a:ext>
            </a:extLst>
          </p:cNvPr>
          <p:cNvSpPr txBox="1"/>
          <p:nvPr/>
        </p:nvSpPr>
        <p:spPr>
          <a:xfrm>
            <a:off x="7019192" y="144387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えん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B9C5CC-6D2C-14E3-2886-5D20E3C9518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366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51F424-BC76-9BFB-B033-E1EACEAD7E1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花だん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CF5F43-45BD-27DC-96A0-8D68C8C710C2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233650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AD72E0-73C4-9495-4CB6-EF76C314D7C1}"/>
              </a:ext>
            </a:extLst>
          </p:cNvPr>
          <p:cNvSpPr txBox="1"/>
          <p:nvPr/>
        </p:nvSpPr>
        <p:spPr>
          <a:xfrm>
            <a:off x="7019192" y="144387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まん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63C278-0393-5275-E17B-8F01B48DCAA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一万</a:t>
            </a:r>
          </a:p>
        </p:txBody>
      </p:sp>
    </p:spTree>
    <p:extLst>
      <p:ext uri="{BB962C8B-B14F-4D97-AF65-F5344CB8AC3E}">
        <p14:creationId xmlns:p14="http://schemas.microsoft.com/office/powerpoint/2010/main" val="98078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7BCCF4-1A9B-C868-8A07-6F601ABF5F45}"/>
              </a:ext>
            </a:extLst>
          </p:cNvPr>
          <p:cNvSpPr txBox="1"/>
          <p:nvPr/>
        </p:nvSpPr>
        <p:spPr>
          <a:xfrm>
            <a:off x="6925376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72A6CD-D9CC-AA24-FFCF-3EC6F17093B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689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3AE7A7-7111-BDB2-4B85-AA5059FD04D6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野さい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8C9B6C-1E5C-3DDE-9F38-B7F681DF9C80}"/>
              </a:ext>
            </a:extLst>
          </p:cNvPr>
          <p:cNvSpPr txBox="1"/>
          <p:nvPr/>
        </p:nvSpPr>
        <p:spPr>
          <a:xfrm>
            <a:off x="6555685" y="1442442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</p:spTree>
    <p:extLst>
      <p:ext uri="{BB962C8B-B14F-4D97-AF65-F5344CB8AC3E}">
        <p14:creationId xmlns:p14="http://schemas.microsoft.com/office/powerpoint/2010/main" val="425036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655D6D-DCC3-58EB-0C0C-BE692E7DBAC6}"/>
              </a:ext>
            </a:extLst>
          </p:cNvPr>
          <p:cNvSpPr txBox="1"/>
          <p:nvPr/>
        </p:nvSpPr>
        <p:spPr>
          <a:xfrm>
            <a:off x="7019192" y="1739146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せつ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81BABC-8731-1F45-EC5C-237EB328F1C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889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38C406-3BD5-176A-F417-ACC51ED8D7C5}"/>
              </a:ext>
            </a:extLst>
          </p:cNvPr>
          <p:cNvSpPr txBox="1"/>
          <p:nvPr/>
        </p:nvSpPr>
        <p:spPr>
          <a:xfrm>
            <a:off x="7019192" y="1739146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さい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33B24C-E276-DA91-A296-1A9B161BC81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天才</a:t>
            </a:r>
          </a:p>
        </p:txBody>
      </p:sp>
    </p:spTree>
    <p:extLst>
      <p:ext uri="{BB962C8B-B14F-4D97-AF65-F5344CB8AC3E}">
        <p14:creationId xmlns:p14="http://schemas.microsoft.com/office/powerpoint/2010/main" val="287255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6C308E-A2D1-52B5-763F-6261A856CD08}"/>
              </a:ext>
            </a:extLst>
          </p:cNvPr>
          <p:cNvSpPr txBox="1"/>
          <p:nvPr/>
        </p:nvSpPr>
        <p:spPr>
          <a:xfrm>
            <a:off x="7019192" y="2101096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 てん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C4F612-BA9B-86A8-8022-586ED8399C5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265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1CAF39-6011-E4F1-4450-E2328525FD6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天の川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83F5E6-FAB5-6326-E89F-16EABEDD26AE}"/>
              </a:ext>
            </a:extLst>
          </p:cNvPr>
          <p:cNvSpPr txBox="1"/>
          <p:nvPr/>
        </p:nvSpPr>
        <p:spPr>
          <a:xfrm>
            <a:off x="6603310" y="109001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B8D7A2-F9AA-547F-5309-E3A0F44CDD6C}"/>
              </a:ext>
            </a:extLst>
          </p:cNvPr>
          <p:cNvSpPr txBox="1"/>
          <p:nvPr/>
        </p:nvSpPr>
        <p:spPr>
          <a:xfrm>
            <a:off x="6677901" y="5029319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</a:p>
        </p:txBody>
      </p:sp>
    </p:spTree>
    <p:extLst>
      <p:ext uri="{BB962C8B-B14F-4D97-AF65-F5344CB8AC3E}">
        <p14:creationId xmlns:p14="http://schemas.microsoft.com/office/powerpoint/2010/main" val="379905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D56881-2B11-5D80-27DA-41C4B40CB7D6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九さつ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705A72-2326-A813-4EA6-45DFAFC9E606}"/>
              </a:ext>
            </a:extLst>
          </p:cNvPr>
          <p:cNvSpPr txBox="1"/>
          <p:nvPr/>
        </p:nvSpPr>
        <p:spPr>
          <a:xfrm>
            <a:off x="6565210" y="899319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</a:p>
        </p:txBody>
      </p:sp>
    </p:spTree>
    <p:extLst>
      <p:ext uri="{BB962C8B-B14F-4D97-AF65-F5344CB8AC3E}">
        <p14:creationId xmlns:p14="http://schemas.microsoft.com/office/powerpoint/2010/main" val="290263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BC0029-8CA0-86F3-ECBB-583D56C8FF26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8480EE-9703-5000-0415-7C559DE274DF}"/>
              </a:ext>
            </a:extLst>
          </p:cNvPr>
          <p:cNvSpPr txBox="1"/>
          <p:nvPr/>
        </p:nvSpPr>
        <p:spPr>
          <a:xfrm>
            <a:off x="6450910" y="1013817"/>
            <a:ext cx="1015663" cy="528606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　こく　 ご</a:t>
            </a:r>
          </a:p>
        </p:txBody>
      </p:sp>
    </p:spTree>
    <p:extLst>
      <p:ext uri="{BB962C8B-B14F-4D97-AF65-F5344CB8AC3E}">
        <p14:creationId xmlns:p14="http://schemas.microsoft.com/office/powerpoint/2010/main" val="104913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24F8C8-DEA8-DEFD-079B-0B49936EC723}"/>
              </a:ext>
            </a:extLst>
          </p:cNvPr>
          <p:cNvSpPr txBox="1"/>
          <p:nvPr/>
        </p:nvSpPr>
        <p:spPr>
          <a:xfrm>
            <a:off x="7019192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 　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5AD7F8-F3D5-647F-2CD2-768B96A58A8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74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704A57-5C26-E214-8C6C-65A3FD1E81B9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こん虫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B73F0B-2933-1A6A-E4E8-9BDBFE51FF6F}"/>
              </a:ext>
            </a:extLst>
          </p:cNvPr>
          <p:cNvSpPr txBox="1"/>
          <p:nvPr/>
        </p:nvSpPr>
        <p:spPr>
          <a:xfrm>
            <a:off x="6533720" y="48628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</a:p>
        </p:txBody>
      </p:sp>
    </p:spTree>
    <p:extLst>
      <p:ext uri="{BB962C8B-B14F-4D97-AF65-F5344CB8AC3E}">
        <p14:creationId xmlns:p14="http://schemas.microsoft.com/office/powerpoint/2010/main" val="65425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DD55-1A2A-4383-1C1D-2900193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AB551-47F5-D6B5-12E9-EBF0058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60088F-DF35-5152-C8B3-0C9904B8E42A}"/>
              </a:ext>
            </a:extLst>
          </p:cNvPr>
          <p:cNvSpPr txBox="1"/>
          <p:nvPr/>
        </p:nvSpPr>
        <p:spPr>
          <a:xfrm>
            <a:off x="6793569" y="2651877"/>
            <a:ext cx="1292662" cy="20058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32741B-F83F-6E4F-C7B7-9AA916D48847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781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2FE2-D471-5CB2-AABF-566EE087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絵を見てお話を書こう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9C277E-19A0-A15F-322B-14EADB5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14EF8C-45FF-2CB1-59C1-5176E055C000}"/>
              </a:ext>
            </a:extLst>
          </p:cNvPr>
          <p:cNvSpPr txBox="1"/>
          <p:nvPr/>
        </p:nvSpPr>
        <p:spPr>
          <a:xfrm>
            <a:off x="6850719" y="2994777"/>
            <a:ext cx="1292662" cy="14057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9338D5-5083-1BC1-3D22-F740D0E4E2DC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</a:t>
            </a:r>
          </a:p>
        </p:txBody>
      </p:sp>
    </p:spTree>
    <p:extLst>
      <p:ext uri="{BB962C8B-B14F-4D97-AF65-F5344CB8AC3E}">
        <p14:creationId xmlns:p14="http://schemas.microsoft.com/office/powerpoint/2010/main" val="335966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2FE2-D471-5CB2-AABF-566EE087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絵を見てお話を書こう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9C277E-19A0-A15F-322B-14EADB5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B45B1F4-F011-B559-599C-E779ECDA94AC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広げる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7E4164-D748-1716-8F52-2BAB05251AB5}"/>
              </a:ext>
            </a:extLst>
          </p:cNvPr>
          <p:cNvSpPr txBox="1"/>
          <p:nvPr/>
        </p:nvSpPr>
        <p:spPr>
          <a:xfrm>
            <a:off x="6555685" y="1108869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</a:p>
        </p:txBody>
      </p:sp>
    </p:spTree>
    <p:extLst>
      <p:ext uri="{BB962C8B-B14F-4D97-AF65-F5344CB8AC3E}">
        <p14:creationId xmlns:p14="http://schemas.microsoft.com/office/powerpoint/2010/main" val="307174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2FE2-D471-5CB2-AABF-566EE087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絵を見てお話を書こう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9C277E-19A0-A15F-322B-14EADB5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132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2C2D73E-3CD9-3B31-CB2E-8DC5317BA69B}"/>
              </a:ext>
            </a:extLst>
          </p:cNvPr>
          <p:cNvSpPr txBox="1"/>
          <p:nvPr/>
        </p:nvSpPr>
        <p:spPr>
          <a:xfrm>
            <a:off x="7019192" y="195676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  　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EFEA6B-CFB3-26C3-2B7E-4CDC4814887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地図</a:t>
            </a:r>
          </a:p>
        </p:txBody>
      </p:sp>
    </p:spTree>
    <p:extLst>
      <p:ext uri="{BB962C8B-B14F-4D97-AF65-F5344CB8AC3E}">
        <p14:creationId xmlns:p14="http://schemas.microsoft.com/office/powerpoint/2010/main" val="129704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6CA2C5-C474-3AF0-71F5-412D6A02487C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965989-1C1F-63EB-E1F0-5F7DD0F0156F}"/>
              </a:ext>
            </a:extLst>
          </p:cNvPr>
          <p:cNvSpPr txBox="1"/>
          <p:nvPr/>
        </p:nvSpPr>
        <p:spPr>
          <a:xfrm>
            <a:off x="6533720" y="1151903"/>
            <a:ext cx="923330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にち　じゅう</a:t>
            </a:r>
          </a:p>
        </p:txBody>
      </p:sp>
    </p:spTree>
    <p:extLst>
      <p:ext uri="{BB962C8B-B14F-4D97-AF65-F5344CB8AC3E}">
        <p14:creationId xmlns:p14="http://schemas.microsoft.com/office/powerpoint/2010/main" val="30689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B1CA59-6222-2CC0-79AD-DDD4210C2AC2}"/>
              </a:ext>
            </a:extLst>
          </p:cNvPr>
          <p:cNvSpPr txBox="1"/>
          <p:nvPr/>
        </p:nvSpPr>
        <p:spPr>
          <a:xfrm>
            <a:off x="5867322" y="747117"/>
            <a:ext cx="2492990" cy="41592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C02D51-5073-2748-AB45-49B61A6D47A0}"/>
              </a:ext>
            </a:extLst>
          </p:cNvPr>
          <p:cNvSpPr txBox="1"/>
          <p:nvPr/>
        </p:nvSpPr>
        <p:spPr>
          <a:xfrm>
            <a:off x="8036497" y="129668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8335EA-DE59-E482-1783-D7C02E09ADEE}"/>
              </a:ext>
            </a:extLst>
          </p:cNvPr>
          <p:cNvSpPr txBox="1"/>
          <p:nvPr/>
        </p:nvSpPr>
        <p:spPr>
          <a:xfrm>
            <a:off x="3226153" y="2965463"/>
            <a:ext cx="2492990" cy="41592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ばこ</a:t>
            </a:r>
          </a:p>
        </p:txBody>
      </p:sp>
    </p:spTree>
    <p:extLst>
      <p:ext uri="{BB962C8B-B14F-4D97-AF65-F5344CB8AC3E}">
        <p14:creationId xmlns:p14="http://schemas.microsoft.com/office/powerpoint/2010/main" val="189598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267E64-F33B-C053-D40D-DB34BB5567B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ECE5B5-EFF6-95E6-FD40-0E073D6E9E6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　こう</a:t>
            </a:r>
          </a:p>
        </p:txBody>
      </p:sp>
    </p:spTree>
    <p:extLst>
      <p:ext uri="{BB962C8B-B14F-4D97-AF65-F5344CB8AC3E}">
        <p14:creationId xmlns:p14="http://schemas.microsoft.com/office/powerpoint/2010/main" val="52706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4E17F-2320-C369-476E-60D81727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D78D-7821-4545-653D-091B9AEF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153819-5E37-8045-C5C6-9B2526ABEBC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BDAC1D-CE49-ADAF-ED69-D32FCB8964A9}"/>
              </a:ext>
            </a:extLst>
          </p:cNvPr>
          <p:cNvSpPr txBox="1"/>
          <p:nvPr/>
        </p:nvSpPr>
        <p:spPr>
          <a:xfrm>
            <a:off x="6796019" y="130534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げ</a:t>
            </a:r>
          </a:p>
        </p:txBody>
      </p:sp>
    </p:spTree>
    <p:extLst>
      <p:ext uri="{BB962C8B-B14F-4D97-AF65-F5344CB8AC3E}">
        <p14:creationId xmlns:p14="http://schemas.microsoft.com/office/powerpoint/2010/main" val="322021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0AF24-C19A-F39F-E535-8A6A6B17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としょかんへ行こう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40240F8-A37D-BE62-04AF-7AD0FD15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9DC46F-9464-5E29-D433-AC21A929CB9A}"/>
              </a:ext>
            </a:extLst>
          </p:cNvPr>
          <p:cNvSpPr txBox="1"/>
          <p:nvPr/>
        </p:nvSpPr>
        <p:spPr>
          <a:xfrm>
            <a:off x="6792026" y="216296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F99E7B-5514-1732-B208-CC06C1374F5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</a:t>
            </a:r>
          </a:p>
        </p:txBody>
      </p:sp>
    </p:spTree>
    <p:extLst>
      <p:ext uri="{BB962C8B-B14F-4D97-AF65-F5344CB8AC3E}">
        <p14:creationId xmlns:p14="http://schemas.microsoft.com/office/powerpoint/2010/main" val="34087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0AF24-C19A-F39F-E535-8A6A6B17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としょかんへ行こう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40240F8-A37D-BE62-04AF-7AD0FD15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0C8672-B53E-16C6-2F8C-A9A4B131751F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分ける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A3C137-3E47-8CA4-ED83-6E28AA09A981}"/>
              </a:ext>
            </a:extLst>
          </p:cNvPr>
          <p:cNvSpPr txBox="1"/>
          <p:nvPr/>
        </p:nvSpPr>
        <p:spPr>
          <a:xfrm>
            <a:off x="6585856" y="1465928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</p:spTree>
    <p:extLst>
      <p:ext uri="{BB962C8B-B14F-4D97-AF65-F5344CB8AC3E}">
        <p14:creationId xmlns:p14="http://schemas.microsoft.com/office/powerpoint/2010/main" val="183537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35E1E09-E85B-2A94-7D67-1E6AB06209D8}"/>
              </a:ext>
            </a:extLst>
          </p:cNvPr>
          <p:cNvSpPr txBox="1"/>
          <p:nvPr/>
        </p:nvSpPr>
        <p:spPr>
          <a:xfrm>
            <a:off x="7053389" y="2258706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かぜ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D499B1-0C9D-2C2A-82EE-9F2498C88985}"/>
              </a:ext>
            </a:extLst>
          </p:cNvPr>
          <p:cNvSpPr txBox="1"/>
          <p:nvPr/>
        </p:nvSpPr>
        <p:spPr>
          <a:xfrm>
            <a:off x="3733963" y="2194677"/>
            <a:ext cx="3262432" cy="28345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073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0AF24-C19A-F39F-E535-8A6A6B17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としょかんへ行こう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40240F8-A37D-BE62-04AF-7AD0FD15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F819A1-BACF-6B0D-C6CB-DA9879BC02AC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記ろく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94E315-8391-9550-D54B-F079C9F0032A}"/>
              </a:ext>
            </a:extLst>
          </p:cNvPr>
          <p:cNvSpPr txBox="1"/>
          <p:nvPr/>
        </p:nvSpPr>
        <p:spPr>
          <a:xfrm>
            <a:off x="6505145" y="154701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</p:spTree>
    <p:extLst>
      <p:ext uri="{BB962C8B-B14F-4D97-AF65-F5344CB8AC3E}">
        <p14:creationId xmlns:p14="http://schemas.microsoft.com/office/powerpoint/2010/main" val="132145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A936CC-5A37-E275-6762-C5BAD2621E7F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書き方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BDF19D-9620-54B4-AF0B-528C523FC3DE}"/>
              </a:ext>
            </a:extLst>
          </p:cNvPr>
          <p:cNvSpPr txBox="1"/>
          <p:nvPr/>
        </p:nvSpPr>
        <p:spPr>
          <a:xfrm>
            <a:off x="6549079" y="136716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0C93725-2AE1-7AA3-41C7-FAB577040FF4}"/>
              </a:ext>
            </a:extLst>
          </p:cNvPr>
          <p:cNvSpPr txBox="1"/>
          <p:nvPr/>
        </p:nvSpPr>
        <p:spPr>
          <a:xfrm>
            <a:off x="6549079" y="4857552"/>
            <a:ext cx="1107996" cy="21526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</p:spTree>
    <p:extLst>
      <p:ext uri="{BB962C8B-B14F-4D97-AF65-F5344CB8AC3E}">
        <p14:creationId xmlns:p14="http://schemas.microsoft.com/office/powerpoint/2010/main" val="136116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841D05-1C02-05DC-5DF0-FB064FE999AC}"/>
              </a:ext>
            </a:extLst>
          </p:cNvPr>
          <p:cNvSpPr txBox="1"/>
          <p:nvPr/>
        </p:nvSpPr>
        <p:spPr>
          <a:xfrm>
            <a:off x="6734876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FD3BEF-A4EA-6986-5A8E-FB1AB6E0C09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576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127833-7FCA-1111-4A2F-C4515C63BCFE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01C768-B660-3457-C7DE-86AB193EBCEC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点</a:t>
            </a:r>
          </a:p>
        </p:txBody>
      </p:sp>
    </p:spTree>
    <p:extLst>
      <p:ext uri="{BB962C8B-B14F-4D97-AF65-F5344CB8AC3E}">
        <p14:creationId xmlns:p14="http://schemas.microsoft.com/office/powerpoint/2010/main" val="168976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BB29F7-7FFE-9D36-F46B-E36D979E6629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06E424-5161-3E5D-6E43-4BB31CD58EEF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768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603000-9446-8F89-65A3-3C6B01935C2A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FC612C-9407-52EF-AF0B-8356875D3AD6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166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71BC01-938B-90AA-687B-473A39EDDE33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8B268F-6A57-9A20-DEBD-EB04B6DE79CD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</a:t>
            </a:r>
          </a:p>
        </p:txBody>
      </p:sp>
    </p:spTree>
    <p:extLst>
      <p:ext uri="{BB962C8B-B14F-4D97-AF65-F5344CB8AC3E}">
        <p14:creationId xmlns:p14="http://schemas.microsoft.com/office/powerpoint/2010/main" val="35892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4135A-3B88-CE10-8F85-5C349A1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かんじの書き方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8657C-BEDD-F09A-B5F0-763D7ED7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70E7C5-3DB3-70F0-20DF-EEF8B27FF73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8D79E0-41CF-8408-E7D9-E757A12BE79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　しょ</a:t>
            </a:r>
          </a:p>
        </p:txBody>
      </p:sp>
    </p:spTree>
    <p:extLst>
      <p:ext uri="{BB962C8B-B14F-4D97-AF65-F5344CB8AC3E}">
        <p14:creationId xmlns:p14="http://schemas.microsoft.com/office/powerpoint/2010/main" val="123095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7871A6-EF3B-BB01-6790-A37F47ECB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はたらく人に話を聞こう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BC3C39-5E8D-6C35-2C7C-7DF42113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411FF1-A2A3-1AB9-FC74-10608898A869}"/>
              </a:ext>
            </a:extLst>
          </p:cNvPr>
          <p:cNvSpPr txBox="1"/>
          <p:nvPr/>
        </p:nvSpPr>
        <p:spPr>
          <a:xfrm>
            <a:off x="7050184" y="1998965"/>
            <a:ext cx="1661993" cy="14300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99B04A-4D94-149D-973C-392903B78F8F}"/>
              </a:ext>
            </a:extLst>
          </p:cNvPr>
          <p:cNvSpPr txBox="1"/>
          <p:nvPr/>
        </p:nvSpPr>
        <p:spPr>
          <a:xfrm>
            <a:off x="3787752" y="1411942"/>
            <a:ext cx="3262432" cy="66966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聞く</a:t>
            </a:r>
          </a:p>
        </p:txBody>
      </p:sp>
    </p:spTree>
    <p:extLst>
      <p:ext uri="{BB962C8B-B14F-4D97-AF65-F5344CB8AC3E}">
        <p14:creationId xmlns:p14="http://schemas.microsoft.com/office/powerpoint/2010/main" val="202932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7871A6-EF3B-BB01-6790-A37F47ECB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はたらく人に話を聞こう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BC3C39-5E8D-6C35-2C7C-7DF42113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411FF1-A2A3-1AB9-FC74-10608898A869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99B04A-4D94-149D-973C-392903B78F8F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44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1C17A8-E2AA-D585-01DB-0F4EA1D77F52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08BC73-9DAF-BE1A-BD22-741D55D6B36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元気</a:t>
            </a:r>
          </a:p>
        </p:txBody>
      </p:sp>
    </p:spTree>
    <p:extLst>
      <p:ext uri="{BB962C8B-B14F-4D97-AF65-F5344CB8AC3E}">
        <p14:creationId xmlns:p14="http://schemas.microsoft.com/office/powerpoint/2010/main" val="302975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7871A6-EF3B-BB01-6790-A37F47ECB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はたらく人に話を聞こう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BC3C39-5E8D-6C35-2C7C-7DF42113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20EA96-8A9F-6C9E-25CE-45277AC22339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考える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E5CB62-E183-4B4B-0421-DD96A043C275}"/>
              </a:ext>
            </a:extLst>
          </p:cNvPr>
          <p:cNvSpPr txBox="1"/>
          <p:nvPr/>
        </p:nvSpPr>
        <p:spPr>
          <a:xfrm>
            <a:off x="6469962" y="747117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かんが</a:t>
            </a:r>
          </a:p>
        </p:txBody>
      </p:sp>
    </p:spTree>
    <p:extLst>
      <p:ext uri="{BB962C8B-B14F-4D97-AF65-F5344CB8AC3E}">
        <p14:creationId xmlns:p14="http://schemas.microsoft.com/office/powerpoint/2010/main" val="87643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61FDAB-F544-4F2A-791A-ACF483EF3EFC}"/>
              </a:ext>
            </a:extLst>
          </p:cNvPr>
          <p:cNvSpPr txBox="1"/>
          <p:nvPr/>
        </p:nvSpPr>
        <p:spPr>
          <a:xfrm>
            <a:off x="663689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6FF754-D7C4-2F78-D0D4-2F3D46F73190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</a:t>
            </a:r>
          </a:p>
        </p:txBody>
      </p:sp>
    </p:spTree>
    <p:extLst>
      <p:ext uri="{BB962C8B-B14F-4D97-AF65-F5344CB8AC3E}">
        <p14:creationId xmlns:p14="http://schemas.microsoft.com/office/powerpoint/2010/main" val="385700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C96C7B-730D-4881-FC3D-8FD3675FF5A8}"/>
              </a:ext>
            </a:extLst>
          </p:cNvPr>
          <p:cNvSpPr txBox="1"/>
          <p:nvPr/>
        </p:nvSpPr>
        <p:spPr>
          <a:xfrm>
            <a:off x="6853827" y="2194676"/>
            <a:ext cx="129266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2FFA67-83BA-DEA9-70BA-E63E4B6D90DE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11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EFFD4-43FC-EBF2-BE07-6934DA65379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A00249-E715-D0E4-CD04-EFB5C8117686}"/>
              </a:ext>
            </a:extLst>
          </p:cNvPr>
          <p:cNvSpPr txBox="1"/>
          <p:nvPr/>
        </p:nvSpPr>
        <p:spPr>
          <a:xfrm>
            <a:off x="6574737" y="113764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</a:t>
            </a:r>
          </a:p>
        </p:txBody>
      </p:sp>
    </p:spTree>
    <p:extLst>
      <p:ext uri="{BB962C8B-B14F-4D97-AF65-F5344CB8AC3E}">
        <p14:creationId xmlns:p14="http://schemas.microsoft.com/office/powerpoint/2010/main" val="45679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8F20A1-03E4-1B44-0576-E81573C570D2}"/>
              </a:ext>
            </a:extLst>
          </p:cNvPr>
          <p:cNvSpPr txBox="1"/>
          <p:nvPr/>
        </p:nvSpPr>
        <p:spPr>
          <a:xfrm>
            <a:off x="6734876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A3B558-C7F3-3FA1-08AD-215D0A08CB6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多い</a:t>
            </a:r>
          </a:p>
        </p:txBody>
      </p:sp>
    </p:spTree>
    <p:extLst>
      <p:ext uri="{BB962C8B-B14F-4D97-AF65-F5344CB8AC3E}">
        <p14:creationId xmlns:p14="http://schemas.microsoft.com/office/powerpoint/2010/main" val="147634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785EC2-767D-3220-36DE-563DDA9D8DA2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少ない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F05D65-A46D-FCA2-E7F6-966CB452EA54}"/>
              </a:ext>
            </a:extLst>
          </p:cNvPr>
          <p:cNvSpPr txBox="1"/>
          <p:nvPr/>
        </p:nvSpPr>
        <p:spPr>
          <a:xfrm>
            <a:off x="6574737" y="113764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</a:p>
        </p:txBody>
      </p:sp>
    </p:spTree>
    <p:extLst>
      <p:ext uri="{BB962C8B-B14F-4D97-AF65-F5344CB8AC3E}">
        <p14:creationId xmlns:p14="http://schemas.microsoft.com/office/powerpoint/2010/main" val="37855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3C9CE3-5D63-1642-F023-1B9E28C870C6}"/>
              </a:ext>
            </a:extLst>
          </p:cNvPr>
          <p:cNvSpPr txBox="1"/>
          <p:nvPr/>
        </p:nvSpPr>
        <p:spPr>
          <a:xfrm>
            <a:off x="6767795" y="2811838"/>
            <a:ext cx="1661993" cy="1234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00A68E-3A9C-E0D5-E6CF-201614879232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</a:t>
            </a:r>
          </a:p>
        </p:txBody>
      </p:sp>
    </p:spTree>
    <p:extLst>
      <p:ext uri="{BB962C8B-B14F-4D97-AF65-F5344CB8AC3E}">
        <p14:creationId xmlns:p14="http://schemas.microsoft.com/office/powerpoint/2010/main" val="229313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26F3B2-3DF2-4F0A-F04E-5DB80037F3AD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当たる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6E8FC1-DA5E-27ED-9D4D-E6B90C3D6315}"/>
              </a:ext>
            </a:extLst>
          </p:cNvPr>
          <p:cNvSpPr txBox="1"/>
          <p:nvPr/>
        </p:nvSpPr>
        <p:spPr>
          <a:xfrm>
            <a:off x="6508062" y="1471017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26302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AC5693-CD1A-B84A-E67A-95A86C360592}"/>
              </a:ext>
            </a:extLst>
          </p:cNvPr>
          <p:cNvSpPr txBox="1"/>
          <p:nvPr/>
        </p:nvSpPr>
        <p:spPr>
          <a:xfrm>
            <a:off x="6877751" y="173768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 かん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932F9E-9112-2663-5C49-04B2765EB45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時間</a:t>
            </a:r>
          </a:p>
        </p:txBody>
      </p:sp>
    </p:spTree>
    <p:extLst>
      <p:ext uri="{BB962C8B-B14F-4D97-AF65-F5344CB8AC3E}">
        <p14:creationId xmlns:p14="http://schemas.microsoft.com/office/powerpoint/2010/main" val="279752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67A6DB-E840-4250-FE06-5AF226CBCD01}"/>
              </a:ext>
            </a:extLst>
          </p:cNvPr>
          <p:cNvSpPr txBox="1"/>
          <p:nvPr/>
        </p:nvSpPr>
        <p:spPr>
          <a:xfrm>
            <a:off x="6786845" y="2194676"/>
            <a:ext cx="1661993" cy="30460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DE7558-09DA-8850-8486-E0F4FA945B00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</a:p>
        </p:txBody>
      </p:sp>
    </p:spTree>
    <p:extLst>
      <p:ext uri="{BB962C8B-B14F-4D97-AF65-F5344CB8AC3E}">
        <p14:creationId xmlns:p14="http://schemas.microsoft.com/office/powerpoint/2010/main" val="140187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267AA0-439C-44D5-F418-1796736FE6D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BC39DF-A118-9F76-DBC6-EC4AB817147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934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たんぽぽ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7A53CB-E018-FEA9-02F5-CFB097018C36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生活科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373F64-65D7-B2DD-CB05-C3AE0385BBDB}"/>
              </a:ext>
            </a:extLst>
          </p:cNvPr>
          <p:cNvSpPr txBox="1"/>
          <p:nvPr/>
        </p:nvSpPr>
        <p:spPr>
          <a:xfrm>
            <a:off x="6584262" y="1225689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かつ　か　</a:t>
            </a:r>
          </a:p>
        </p:txBody>
      </p:sp>
    </p:spTree>
    <p:extLst>
      <p:ext uri="{BB962C8B-B14F-4D97-AF65-F5344CB8AC3E}">
        <p14:creationId xmlns:p14="http://schemas.microsoft.com/office/powerpoint/2010/main" val="792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0F31F-DF0D-2FD7-8857-D338F877C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72E39-B523-5127-07DB-F30BBE6F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2D644C-25AD-1B38-8C9F-84B27F797950}"/>
              </a:ext>
            </a:extLst>
          </p:cNvPr>
          <p:cNvSpPr txBox="1"/>
          <p:nvPr/>
        </p:nvSpPr>
        <p:spPr>
          <a:xfrm>
            <a:off x="6763451" y="20439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34BB4F-D47B-1668-8D72-F24BCA0FB69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来る</a:t>
            </a:r>
          </a:p>
        </p:txBody>
      </p:sp>
    </p:spTree>
    <p:extLst>
      <p:ext uri="{BB962C8B-B14F-4D97-AF65-F5344CB8AC3E}">
        <p14:creationId xmlns:p14="http://schemas.microsoft.com/office/powerpoint/2010/main" val="242477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B2ADFD-583A-28DD-C352-F838684109CE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B50B5A-7CAE-9A47-CA87-FF6B25A914E5}"/>
              </a:ext>
            </a:extLst>
          </p:cNvPr>
          <p:cNvSpPr txBox="1"/>
          <p:nvPr/>
        </p:nvSpPr>
        <p:spPr>
          <a:xfrm>
            <a:off x="6479487" y="10804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</p:spTree>
    <p:extLst>
      <p:ext uri="{BB962C8B-B14F-4D97-AF65-F5344CB8AC3E}">
        <p14:creationId xmlns:p14="http://schemas.microsoft.com/office/powerpoint/2010/main" val="424147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573C75-CD31-1452-7EFD-1ACF40E5A7BD}"/>
              </a:ext>
            </a:extLst>
          </p:cNvPr>
          <p:cNvSpPr txBox="1"/>
          <p:nvPr/>
        </p:nvSpPr>
        <p:spPr>
          <a:xfrm>
            <a:off x="6877751" y="1966287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　　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32CB5C-9DB3-8BF2-0C2F-94744C34387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689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035F2F-CC0C-F64D-387E-F42110AB765B}"/>
              </a:ext>
            </a:extLst>
          </p:cNvPr>
          <p:cNvSpPr txBox="1"/>
          <p:nvPr/>
        </p:nvSpPr>
        <p:spPr>
          <a:xfrm>
            <a:off x="6820601" y="1277143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がつ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F53BC7-097B-81E9-D582-19AC3B32F39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正月</a:t>
            </a:r>
          </a:p>
        </p:txBody>
      </p:sp>
    </p:spTree>
    <p:extLst>
      <p:ext uri="{BB962C8B-B14F-4D97-AF65-F5344CB8AC3E}">
        <p14:creationId xmlns:p14="http://schemas.microsoft.com/office/powerpoint/2010/main" val="105421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357506-C62A-38E9-D89E-E3278D8B9AF7}"/>
              </a:ext>
            </a:extLst>
          </p:cNvPr>
          <p:cNvSpPr txBox="1"/>
          <p:nvPr/>
        </p:nvSpPr>
        <p:spPr>
          <a:xfrm>
            <a:off x="6753926" y="161051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もん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787B85-E32C-5391-DF5B-3F320C6A271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</a:t>
            </a:r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634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F9CD0E-97F2-8F57-F737-2B2B6F7BF7CA}"/>
              </a:ext>
            </a:extLst>
          </p:cNvPr>
          <p:cNvSpPr txBox="1"/>
          <p:nvPr/>
        </p:nvSpPr>
        <p:spPr>
          <a:xfrm>
            <a:off x="6753926" y="1877218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　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4C7DA4-30B5-1763-7E6B-D8A981F0D68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145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722B29-15EA-3D17-0EB9-5861112CEF4A}"/>
              </a:ext>
            </a:extLst>
          </p:cNvPr>
          <p:cNvSpPr txBox="1"/>
          <p:nvPr/>
        </p:nvSpPr>
        <p:spPr>
          <a:xfrm>
            <a:off x="6753926" y="161051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　 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F541BB-442D-19D2-46A8-3B8010282E8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891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6747AF-813C-D86E-F390-6508F9683D19}"/>
              </a:ext>
            </a:extLst>
          </p:cNvPr>
          <p:cNvSpPr txBox="1"/>
          <p:nvPr/>
        </p:nvSpPr>
        <p:spPr>
          <a:xfrm>
            <a:off x="6753926" y="161051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げん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6711F3-8C38-1524-2C21-7F7EBD93641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人間</a:t>
            </a:r>
          </a:p>
        </p:txBody>
      </p:sp>
    </p:spTree>
    <p:extLst>
      <p:ext uri="{BB962C8B-B14F-4D97-AF65-F5344CB8AC3E}">
        <p14:creationId xmlns:p14="http://schemas.microsoft.com/office/powerpoint/2010/main" val="141523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7F4E2-E582-B9A3-A003-BD8A903D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かんさつしたことを書こう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030F4A-FC16-E65F-57FA-7A296C80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B9F665-B845-1AB7-CCA0-CDAF12496563}"/>
              </a:ext>
            </a:extLst>
          </p:cNvPr>
          <p:cNvSpPr txBox="1"/>
          <p:nvPr/>
        </p:nvSpPr>
        <p:spPr>
          <a:xfrm>
            <a:off x="6753926" y="14914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3F2637-DB00-BDA1-A7F7-8E9A1AAF3EC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0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0037F8-5673-6BB2-7642-CD58D2B3485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DE936F-D972-5575-45DC-06D0A63F8D8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157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53676-EADF-5395-1BC4-E925048F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かんさつしたことを書こう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A72650-A056-3275-511D-A7A0EEC2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202768-6A3E-E622-BCDE-EDEFD4E1A636}"/>
              </a:ext>
            </a:extLst>
          </p:cNvPr>
          <p:cNvSpPr txBox="1"/>
          <p:nvPr/>
        </p:nvSpPr>
        <p:spPr>
          <a:xfrm>
            <a:off x="6753926" y="14914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74BB81-AA46-8920-5BCF-CE51F7E7F9B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高い</a:t>
            </a:r>
          </a:p>
        </p:txBody>
      </p:sp>
    </p:spTree>
    <p:extLst>
      <p:ext uri="{BB962C8B-B14F-4D97-AF65-F5344CB8AC3E}">
        <p14:creationId xmlns:p14="http://schemas.microsoft.com/office/powerpoint/2010/main" val="133545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53676-EADF-5395-1BC4-E925048F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かんさつしたことを書こう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A72650-A056-3275-511D-A7A0EEC2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AD34A1-F5A7-2D21-F242-996F52751F4F}"/>
              </a:ext>
            </a:extLst>
          </p:cNvPr>
          <p:cNvSpPr txBox="1"/>
          <p:nvPr/>
        </p:nvSpPr>
        <p:spPr>
          <a:xfrm>
            <a:off x="6763451" y="201056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　いろ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C9EEDA-4DE3-2177-8A1C-9C2F67BD95A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546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53676-EADF-5395-1BC4-E925048F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A72650-A056-3275-511D-A7A0EEC2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A575B5-1CB6-F8D8-614E-72A86814C6D4}"/>
              </a:ext>
            </a:extLst>
          </p:cNvPr>
          <p:cNvSpPr txBox="1"/>
          <p:nvPr/>
        </p:nvSpPr>
        <p:spPr>
          <a:xfrm>
            <a:off x="6753926" y="161051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  こく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B89540-073D-8064-72DA-9C423E83E4D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</a:t>
            </a:r>
          </a:p>
        </p:txBody>
      </p:sp>
    </p:spTree>
    <p:extLst>
      <p:ext uri="{BB962C8B-B14F-4D97-AF65-F5344CB8AC3E}">
        <p14:creationId xmlns:p14="http://schemas.microsoft.com/office/powerpoint/2010/main" val="26063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ADC479-BE31-AEC1-82D0-3F0C43FA1DA9}"/>
              </a:ext>
            </a:extLst>
          </p:cNvPr>
          <p:cNvSpPr txBox="1"/>
          <p:nvPr/>
        </p:nvSpPr>
        <p:spPr>
          <a:xfrm>
            <a:off x="6763451" y="201056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　めい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57BC61-35B0-D34C-13AD-EB48085C2D0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616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BBBB6B-356C-66CC-A6C7-B18C41335F74}"/>
              </a:ext>
            </a:extLst>
          </p:cNvPr>
          <p:cNvSpPr txBox="1"/>
          <p:nvPr/>
        </p:nvSpPr>
        <p:spPr>
          <a:xfrm>
            <a:off x="6763451" y="201056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　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D42F71-7381-56D9-9F1E-1FC23BBE9A2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</a:t>
            </a:r>
          </a:p>
        </p:txBody>
      </p:sp>
    </p:spTree>
    <p:extLst>
      <p:ext uri="{BB962C8B-B14F-4D97-AF65-F5344CB8AC3E}">
        <p14:creationId xmlns:p14="http://schemas.microsoft.com/office/powerpoint/2010/main" val="176493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CE0B1A-C1D8-46F4-ABE2-6A729310B678}"/>
              </a:ext>
            </a:extLst>
          </p:cNvPr>
          <p:cNvSpPr txBox="1"/>
          <p:nvPr/>
        </p:nvSpPr>
        <p:spPr>
          <a:xfrm>
            <a:off x="6763451" y="201056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　がわ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1380E1-D482-21F3-BDC8-400585F2881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小川</a:t>
            </a:r>
          </a:p>
        </p:txBody>
      </p:sp>
    </p:spTree>
    <p:extLst>
      <p:ext uri="{BB962C8B-B14F-4D97-AF65-F5344CB8AC3E}">
        <p14:creationId xmlns:p14="http://schemas.microsoft.com/office/powerpoint/2010/main" val="29587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AFCCBD-6DB5-B2DD-E1AC-37454ED1FF04}"/>
              </a:ext>
            </a:extLst>
          </p:cNvPr>
          <p:cNvSpPr txBox="1"/>
          <p:nvPr/>
        </p:nvSpPr>
        <p:spPr>
          <a:xfrm>
            <a:off x="7019192" y="26392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A1FB12-F4A0-75DE-7561-B77EFB1D307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一人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6861843-1A60-2E16-FA7D-11F5D35869A9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3A9236BD-D11C-0002-FD01-D461F5D5EE05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EA5297D-26D9-3B83-07E8-0E60E7582A3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16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85F32B1-5A0C-F380-784D-E50E174265CF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05421F9F-F146-9CCE-8232-B323C2923A8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D4DB2B2-32B6-A9C5-EA37-7C719478FB7D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8BA1AC-C721-CF29-A648-563B966C6A34}"/>
              </a:ext>
            </a:extLst>
          </p:cNvPr>
          <p:cNvSpPr txBox="1"/>
          <p:nvPr/>
        </p:nvSpPr>
        <p:spPr>
          <a:xfrm>
            <a:off x="7019192" y="26392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B5263-265C-0610-5AAA-56BB524EF23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</a:t>
            </a:r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151330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かたかなで書くことば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27299BC-0A03-C878-2F89-D18CE158EB79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DA5B12C0-E837-81F3-F816-7519451CCD38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3A3B12D5-6DD8-8450-A8DA-E5707104EB8B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C054C-863B-6C39-78CF-E5CA9C62A746}"/>
              </a:ext>
            </a:extLst>
          </p:cNvPr>
          <p:cNvSpPr txBox="1"/>
          <p:nvPr/>
        </p:nvSpPr>
        <p:spPr>
          <a:xfrm>
            <a:off x="7019192" y="26392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おとな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142A84-0CEB-C274-E6F0-81D1B18A7A6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大人</a:t>
            </a:r>
          </a:p>
        </p:txBody>
      </p:sp>
    </p:spTree>
    <p:extLst>
      <p:ext uri="{BB962C8B-B14F-4D97-AF65-F5344CB8AC3E}">
        <p14:creationId xmlns:p14="http://schemas.microsoft.com/office/powerpoint/2010/main" val="374709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2887-D645-DCC1-AF7B-8C7933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D522D9-77C6-2A6F-6FEA-F1830BB7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89AFE3-D198-675F-537B-9296121DF186}"/>
              </a:ext>
            </a:extLst>
          </p:cNvPr>
          <p:cNvSpPr txBox="1"/>
          <p:nvPr/>
        </p:nvSpPr>
        <p:spPr>
          <a:xfrm>
            <a:off x="6763451" y="2010568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　はら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0C87AB-FEDE-80BF-3193-2B0288C7643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78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EC61A7-4373-CEB7-2BC8-D3C0FC47DDC3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木かげ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22400C-3972-EBE5-77F9-613609097AFE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</p:spTree>
    <p:extLst>
      <p:ext uri="{BB962C8B-B14F-4D97-AF65-F5344CB8AC3E}">
        <p14:creationId xmlns:p14="http://schemas.microsoft.com/office/powerpoint/2010/main" val="111719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8D0363-6880-1110-18B0-F57AAA696E79}"/>
              </a:ext>
            </a:extLst>
          </p:cNvPr>
          <p:cNvSpPr txBox="1"/>
          <p:nvPr/>
        </p:nvSpPr>
        <p:spPr>
          <a:xfrm>
            <a:off x="6786845" y="2366126"/>
            <a:ext cx="1661993" cy="30460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17DDC6-CEAB-4A45-220E-7751CFDC8F3B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</a:t>
            </a:r>
          </a:p>
        </p:txBody>
      </p:sp>
    </p:spTree>
    <p:extLst>
      <p:ext uri="{BB962C8B-B14F-4D97-AF65-F5344CB8AC3E}">
        <p14:creationId xmlns:p14="http://schemas.microsoft.com/office/powerpoint/2010/main" val="426800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421D57-BC0A-C781-9D8F-87904983EA59}"/>
              </a:ext>
            </a:extLst>
          </p:cNvPr>
          <p:cNvSpPr txBox="1"/>
          <p:nvPr/>
        </p:nvSpPr>
        <p:spPr>
          <a:xfrm>
            <a:off x="6996395" y="1924050"/>
            <a:ext cx="1415772" cy="32336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0B4AE5-BB37-83D7-5FF9-11F7950DDFA6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1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B85759-AB67-09A4-C4E0-C76B4AE8C646}"/>
              </a:ext>
            </a:extLst>
          </p:cNvPr>
          <p:cNvSpPr txBox="1"/>
          <p:nvPr/>
        </p:nvSpPr>
        <p:spPr>
          <a:xfrm>
            <a:off x="6753926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18DC46-4C4E-C08E-F000-7B4D316190A2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答え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622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36361E-33A9-7AB0-9A9D-47A07B7E1D55}"/>
              </a:ext>
            </a:extLst>
          </p:cNvPr>
          <p:cNvSpPr txBox="1"/>
          <p:nvPr/>
        </p:nvSpPr>
        <p:spPr>
          <a:xfrm>
            <a:off x="6772976" y="162956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　とう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DFD561-10E6-79BF-A609-25839162D1A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649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C9F23D-73EB-BC91-A053-F831F1E897B8}"/>
              </a:ext>
            </a:extLst>
          </p:cNvPr>
          <p:cNvSpPr txBox="1"/>
          <p:nvPr/>
        </p:nvSpPr>
        <p:spPr>
          <a:xfrm>
            <a:off x="6777320" y="2280401"/>
            <a:ext cx="1661993" cy="30460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08A4A4-E341-835C-8477-1E52B778793F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87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2456F5-8BAA-F437-6C17-0B3F51EB717B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下ろす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995F12-225F-4E99-2BB6-DD60E8183868}"/>
              </a:ext>
            </a:extLst>
          </p:cNvPr>
          <p:cNvSpPr txBox="1"/>
          <p:nvPr/>
        </p:nvSpPr>
        <p:spPr>
          <a:xfrm>
            <a:off x="6574737" y="1547217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</p:spTree>
    <p:extLst>
      <p:ext uri="{BB962C8B-B14F-4D97-AF65-F5344CB8AC3E}">
        <p14:creationId xmlns:p14="http://schemas.microsoft.com/office/powerpoint/2010/main" val="117745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1CD519-4570-F716-AB99-B2859D73DB4B}"/>
              </a:ext>
            </a:extLst>
          </p:cNvPr>
          <p:cNvSpPr txBox="1"/>
          <p:nvPr/>
        </p:nvSpPr>
        <p:spPr>
          <a:xfrm>
            <a:off x="6335955" y="747117"/>
            <a:ext cx="1785104" cy="40630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あっと</a:t>
            </a:r>
            <a:endParaRPr lang="en-US" altLang="ja-JP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E22BCC-F3F4-FD83-674E-6F6C63D1754B}"/>
              </a:ext>
            </a:extLst>
          </p:cNvPr>
          <p:cNvSpPr txBox="1"/>
          <p:nvPr/>
        </p:nvSpPr>
        <p:spPr>
          <a:xfrm>
            <a:off x="5320292" y="5642967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2EBDE9-B93A-A689-C6C5-08B7DEAA280E}"/>
              </a:ext>
            </a:extLst>
          </p:cNvPr>
          <p:cNvSpPr txBox="1"/>
          <p:nvPr/>
        </p:nvSpPr>
        <p:spPr>
          <a:xfrm>
            <a:off x="3688005" y="1400175"/>
            <a:ext cx="1785104" cy="55911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いう間</a:t>
            </a:r>
            <a:endParaRPr kumimoji="1" lang="ja-JP" altLang="en-US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54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C13C2A-EBCB-1715-3CA8-D49F2720BDF3}"/>
              </a:ext>
            </a:extLst>
          </p:cNvPr>
          <p:cNvSpPr txBox="1"/>
          <p:nvPr/>
        </p:nvSpPr>
        <p:spPr>
          <a:xfrm>
            <a:off x="6792026" y="1981993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　　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982E29-B3E1-FC2B-858D-83494384A84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湯気</a:t>
            </a:r>
          </a:p>
        </p:txBody>
      </p:sp>
    </p:spTree>
    <p:extLst>
      <p:ext uri="{BB962C8B-B14F-4D97-AF65-F5344CB8AC3E}">
        <p14:creationId xmlns:p14="http://schemas.microsoft.com/office/powerpoint/2010/main" val="193458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8F7711-0188-F069-5A60-3C0AE4D71F3B}"/>
              </a:ext>
            </a:extLst>
          </p:cNvPr>
          <p:cNvSpPr txBox="1"/>
          <p:nvPr/>
        </p:nvSpPr>
        <p:spPr>
          <a:xfrm>
            <a:off x="6792026" y="1981993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CFFA25-0221-885B-149B-BEC342E88E9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785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455017-BFA3-390F-90DA-7D8C6B01C77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風せん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0A2355-AAB7-D447-8C43-6BD83F9685DC}"/>
              </a:ext>
            </a:extLst>
          </p:cNvPr>
          <p:cNvSpPr txBox="1"/>
          <p:nvPr/>
        </p:nvSpPr>
        <p:spPr>
          <a:xfrm>
            <a:off x="6631887" y="10804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</a:p>
        </p:txBody>
      </p:sp>
    </p:spTree>
    <p:extLst>
      <p:ext uri="{BB962C8B-B14F-4D97-AF65-F5344CB8AC3E}">
        <p14:creationId xmlns:p14="http://schemas.microsoft.com/office/powerpoint/2010/main" val="261449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BDA037-73BF-4051-75A3-6888D2CF7E79}"/>
              </a:ext>
            </a:extLst>
          </p:cNvPr>
          <p:cNvSpPr txBox="1"/>
          <p:nvPr/>
        </p:nvSpPr>
        <p:spPr>
          <a:xfrm>
            <a:off x="6839851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8CD7D7-E279-90CD-0C3E-AC832CA139E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光る</a:t>
            </a:r>
          </a:p>
        </p:txBody>
      </p:sp>
    </p:spTree>
    <p:extLst>
      <p:ext uri="{BB962C8B-B14F-4D97-AF65-F5344CB8AC3E}">
        <p14:creationId xmlns:p14="http://schemas.microsoft.com/office/powerpoint/2010/main" val="176393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5EB095-1453-B075-1479-81380BBB88B2}"/>
              </a:ext>
            </a:extLst>
          </p:cNvPr>
          <p:cNvSpPr txBox="1"/>
          <p:nvPr/>
        </p:nvSpPr>
        <p:spPr>
          <a:xfrm>
            <a:off x="6335955" y="747117"/>
            <a:ext cx="1785104" cy="40630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元の</a:t>
            </a:r>
            <a:endParaRPr lang="en-US" altLang="ja-JP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C72205-57D7-8310-9E8F-D8749E3E7B77}"/>
              </a:ext>
            </a:extLst>
          </p:cNvPr>
          <p:cNvSpPr txBox="1"/>
          <p:nvPr/>
        </p:nvSpPr>
        <p:spPr>
          <a:xfrm>
            <a:off x="7968242" y="764911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5435A4-3E7D-2516-B0BB-887AAA75A346}"/>
              </a:ext>
            </a:extLst>
          </p:cNvPr>
          <p:cNvSpPr txBox="1"/>
          <p:nvPr/>
        </p:nvSpPr>
        <p:spPr>
          <a:xfrm>
            <a:off x="3688005" y="1400175"/>
            <a:ext cx="1785104" cy="55911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大きさ</a:t>
            </a:r>
            <a:endParaRPr kumimoji="1" lang="ja-JP" altLang="en-US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65D056-8300-D648-ACC8-2D9CA780F3B0}"/>
              </a:ext>
            </a:extLst>
          </p:cNvPr>
          <p:cNvSpPr txBox="1"/>
          <p:nvPr/>
        </p:nvSpPr>
        <p:spPr>
          <a:xfrm>
            <a:off x="5320292" y="2718435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</a:p>
        </p:txBody>
      </p:sp>
    </p:spTree>
    <p:extLst>
      <p:ext uri="{BB962C8B-B14F-4D97-AF65-F5344CB8AC3E}">
        <p14:creationId xmlns:p14="http://schemas.microsoft.com/office/powerpoint/2010/main" val="137636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8485C-790E-829D-92EE-8063E971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名前を見てちょうだい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85F814-C5E2-4AF8-610E-0ECBFB71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7AA930-3D27-277E-7442-554D86D4A869}"/>
              </a:ext>
            </a:extLst>
          </p:cNvPr>
          <p:cNvSpPr txBox="1"/>
          <p:nvPr/>
        </p:nvSpPr>
        <p:spPr>
          <a:xfrm>
            <a:off x="6792026" y="1981993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　 めん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DE13A6-E0AC-53FD-12EC-AD37D26ECB0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</a:t>
            </a:r>
          </a:p>
        </p:txBody>
      </p:sp>
    </p:spTree>
    <p:extLst>
      <p:ext uri="{BB962C8B-B14F-4D97-AF65-F5344CB8AC3E}">
        <p14:creationId xmlns:p14="http://schemas.microsoft.com/office/powerpoint/2010/main" val="93159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A9A95-A46A-DFC8-F1FB-E99FD3BE2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すきな場めんを見つけよう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B89267-6D20-190D-3193-8B514F11F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A40AAE-BE80-F3B8-9EE9-F3653D2D4E5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8C55B7-70A9-906C-4466-F5FB1BC7228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320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A9A95-A46A-DFC8-F1FB-E99FD3BE2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すきな場めんを見つけよう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B89267-6D20-190D-3193-8B514F11F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5821C8-7737-3A46-99BE-AAEC595883EA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D9B597-3E1C-E6B8-F896-3E585F47F96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860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22E22B-8C4D-03C5-C6D7-55BC1AAF3A3E}"/>
              </a:ext>
            </a:extLst>
          </p:cNvPr>
          <p:cNvSpPr txBox="1"/>
          <p:nvPr/>
        </p:nvSpPr>
        <p:spPr>
          <a:xfrm>
            <a:off x="6917394" y="2493321"/>
            <a:ext cx="1292662" cy="20245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1C6E33-FB91-D276-83C3-681A0BEE42F9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27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042577-2A36-CBC4-3D7E-B0A3FA4851D5}"/>
              </a:ext>
            </a:extLst>
          </p:cNvPr>
          <p:cNvSpPr txBox="1"/>
          <p:nvPr/>
        </p:nvSpPr>
        <p:spPr>
          <a:xfrm>
            <a:off x="6760276" y="165814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しゃ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8D71E6-68FA-1ED9-BBE9-F5BA1C1DB42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</p:spTree>
    <p:extLst>
      <p:ext uri="{BB962C8B-B14F-4D97-AF65-F5344CB8AC3E}">
        <p14:creationId xmlns:p14="http://schemas.microsoft.com/office/powerpoint/2010/main" val="312970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575AC7-B095-1BBB-C2F6-C4CB2138E962}"/>
              </a:ext>
            </a:extLst>
          </p:cNvPr>
          <p:cNvSpPr txBox="1"/>
          <p:nvPr/>
        </p:nvSpPr>
        <p:spPr>
          <a:xfrm>
            <a:off x="6772976" y="156924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がく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9E0164-E6C6-CA8E-6090-7FA6C340AB2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見学</a:t>
            </a:r>
          </a:p>
        </p:txBody>
      </p:sp>
    </p:spTree>
    <p:extLst>
      <p:ext uri="{BB962C8B-B14F-4D97-AF65-F5344CB8AC3E}">
        <p14:creationId xmlns:p14="http://schemas.microsoft.com/office/powerpoint/2010/main" val="315602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613C37-76B6-0C7B-1079-DE5895CFFDB4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親と子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43D727-9587-7211-8BF8-21C03604D053}"/>
              </a:ext>
            </a:extLst>
          </p:cNvPr>
          <p:cNvSpPr txBox="1"/>
          <p:nvPr/>
        </p:nvSpPr>
        <p:spPr>
          <a:xfrm>
            <a:off x="6546160" y="11185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85CF3D-8D93-4448-AD76-C4774D67A9C8}"/>
              </a:ext>
            </a:extLst>
          </p:cNvPr>
          <p:cNvSpPr txBox="1"/>
          <p:nvPr/>
        </p:nvSpPr>
        <p:spPr>
          <a:xfrm>
            <a:off x="6546161" y="5173851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</p:spTree>
    <p:extLst>
      <p:ext uri="{BB962C8B-B14F-4D97-AF65-F5344CB8AC3E}">
        <p14:creationId xmlns:p14="http://schemas.microsoft.com/office/powerpoint/2010/main" val="180823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7CEE59-D54F-3FCC-0517-D20324E43B3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50C4DB-5AD1-0439-6A30-342A5FBD0960}"/>
              </a:ext>
            </a:extLst>
          </p:cNvPr>
          <p:cNvSpPr txBox="1"/>
          <p:nvPr/>
        </p:nvSpPr>
        <p:spPr>
          <a:xfrm>
            <a:off x="6546160" y="11185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</a:p>
        </p:txBody>
      </p:sp>
    </p:spTree>
    <p:extLst>
      <p:ext uri="{BB962C8B-B14F-4D97-AF65-F5344CB8AC3E}">
        <p14:creationId xmlns:p14="http://schemas.microsoft.com/office/powerpoint/2010/main" val="346024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67A23F-BE97-A3CF-1917-23ECF61C327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友だち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FA49EA-6ED4-38DA-4C7B-2AA61980264D}"/>
              </a:ext>
            </a:extLst>
          </p:cNvPr>
          <p:cNvSpPr txBox="1"/>
          <p:nvPr/>
        </p:nvSpPr>
        <p:spPr>
          <a:xfrm>
            <a:off x="6546160" y="122336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</a:t>
            </a:r>
          </a:p>
        </p:txBody>
      </p:sp>
    </p:spTree>
    <p:extLst>
      <p:ext uri="{BB962C8B-B14F-4D97-AF65-F5344CB8AC3E}">
        <p14:creationId xmlns:p14="http://schemas.microsoft.com/office/powerpoint/2010/main" val="9158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BFDC8F-D805-E36D-E96A-229D81DEA660}"/>
              </a:ext>
            </a:extLst>
          </p:cNvPr>
          <p:cNvSpPr txBox="1"/>
          <p:nvPr/>
        </p:nvSpPr>
        <p:spPr>
          <a:xfrm>
            <a:off x="6874744" y="3826333"/>
            <a:ext cx="1200329" cy="27549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FA7F33-7D97-653A-7D3E-3454978837BC}"/>
              </a:ext>
            </a:extLst>
          </p:cNvPr>
          <p:cNvSpPr txBox="1"/>
          <p:nvPr/>
        </p:nvSpPr>
        <p:spPr>
          <a:xfrm>
            <a:off x="3756760" y="1191419"/>
            <a:ext cx="3262432" cy="5389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お話</a:t>
            </a:r>
          </a:p>
        </p:txBody>
      </p:sp>
    </p:spTree>
    <p:extLst>
      <p:ext uri="{BB962C8B-B14F-4D97-AF65-F5344CB8AC3E}">
        <p14:creationId xmlns:p14="http://schemas.microsoft.com/office/powerpoint/2010/main" val="42212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0305BF-2450-6A01-29E3-4246BB6FC601}"/>
              </a:ext>
            </a:extLst>
          </p:cNvPr>
          <p:cNvSpPr txBox="1"/>
          <p:nvPr/>
        </p:nvSpPr>
        <p:spPr>
          <a:xfrm>
            <a:off x="6715826" y="119141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じつ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581E25-9EE1-B7F3-AE9D-BF65E6DB464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408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68AB6C-F594-0306-B040-0577218CB569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ED59E8-EBE8-A81F-B065-E778BB554039}"/>
              </a:ext>
            </a:extLst>
          </p:cNvPr>
          <p:cNvSpPr txBox="1"/>
          <p:nvPr/>
        </p:nvSpPr>
        <p:spPr>
          <a:xfrm>
            <a:off x="6546160" y="11185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</a:p>
        </p:txBody>
      </p:sp>
    </p:spTree>
    <p:extLst>
      <p:ext uri="{BB962C8B-B14F-4D97-AF65-F5344CB8AC3E}">
        <p14:creationId xmlns:p14="http://schemas.microsoft.com/office/powerpoint/2010/main" val="131758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B94B61-9E0F-B4AF-49CB-0D13CA9C17EA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せつ明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8CD8B5-4CB5-399F-39B5-7FA27ADF447D}"/>
              </a:ext>
            </a:extLst>
          </p:cNvPr>
          <p:cNvSpPr txBox="1"/>
          <p:nvPr/>
        </p:nvSpPr>
        <p:spPr>
          <a:xfrm>
            <a:off x="6752492" y="488096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</p:spTree>
    <p:extLst>
      <p:ext uri="{BB962C8B-B14F-4D97-AF65-F5344CB8AC3E}">
        <p14:creationId xmlns:p14="http://schemas.microsoft.com/office/powerpoint/2010/main" val="327521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72F51D-D739-E1BE-47D2-7B05CA757518}"/>
              </a:ext>
            </a:extLst>
          </p:cNvPr>
          <p:cNvSpPr txBox="1"/>
          <p:nvPr/>
        </p:nvSpPr>
        <p:spPr>
          <a:xfrm>
            <a:off x="6906326" y="152479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　げん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41C7C6-AE6C-1D97-F270-DBDDB262C25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名言</a:t>
            </a:r>
          </a:p>
        </p:txBody>
      </p:sp>
    </p:spTree>
    <p:extLst>
      <p:ext uri="{BB962C8B-B14F-4D97-AF65-F5344CB8AC3E}">
        <p14:creationId xmlns:p14="http://schemas.microsoft.com/office/powerpoint/2010/main" val="1792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3FA2DC-EE4A-B1D6-8EE6-0F4A387403AC}"/>
              </a:ext>
            </a:extLst>
          </p:cNvPr>
          <p:cNvSpPr txBox="1"/>
          <p:nvPr/>
        </p:nvSpPr>
        <p:spPr>
          <a:xfrm>
            <a:off x="6248322" y="489942"/>
            <a:ext cx="2492990" cy="61108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0B2BC1-2833-5027-A0E3-E8C8E158BC5B}"/>
              </a:ext>
            </a:extLst>
          </p:cNvPr>
          <p:cNvSpPr txBox="1"/>
          <p:nvPr/>
        </p:nvSpPr>
        <p:spPr>
          <a:xfrm>
            <a:off x="5312131" y="468948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59E07F3-6153-B5DA-3D5F-536E8C6C3D23}"/>
              </a:ext>
            </a:extLst>
          </p:cNvPr>
          <p:cNvSpPr txBox="1"/>
          <p:nvPr/>
        </p:nvSpPr>
        <p:spPr>
          <a:xfrm>
            <a:off x="3159478" y="4527563"/>
            <a:ext cx="2492990" cy="23304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37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774C0-C0F4-388F-DA4E-95A0EA5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422C6-151D-246E-A76C-1B619D9B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FB56F4-4D58-37BC-B0FF-F77510B4C62A}"/>
              </a:ext>
            </a:extLst>
          </p:cNvPr>
          <p:cNvSpPr txBox="1"/>
          <p:nvPr/>
        </p:nvSpPr>
        <p:spPr>
          <a:xfrm>
            <a:off x="6906326" y="152479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A2C20E-DB34-58A1-59D8-5D17ACAF06C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645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CD2B11-7691-454C-9858-1A6A7A281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じゅんじょ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5A6EB8B-50E7-0BEC-E1EB-6D9EDED1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80053E-0F78-4C32-74E2-EA9F008B2B60}"/>
              </a:ext>
            </a:extLst>
          </p:cNvPr>
          <p:cNvSpPr txBox="1"/>
          <p:nvPr/>
        </p:nvSpPr>
        <p:spPr>
          <a:xfrm>
            <a:off x="3305097" y="1051917"/>
            <a:ext cx="2492990" cy="61108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4FE32C-EE51-10EC-8986-48D81EF4024F}"/>
              </a:ext>
            </a:extLst>
          </p:cNvPr>
          <p:cNvSpPr txBox="1"/>
          <p:nvPr/>
        </p:nvSpPr>
        <p:spPr>
          <a:xfrm>
            <a:off x="8312506" y="83186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EA04EC-55D9-2D07-5F9D-6F85D3ECF745}"/>
              </a:ext>
            </a:extLst>
          </p:cNvPr>
          <p:cNvSpPr txBox="1"/>
          <p:nvPr/>
        </p:nvSpPr>
        <p:spPr>
          <a:xfrm>
            <a:off x="5950303" y="747117"/>
            <a:ext cx="2492990" cy="23304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</a:t>
            </a:r>
          </a:p>
        </p:txBody>
      </p:sp>
    </p:spTree>
    <p:extLst>
      <p:ext uri="{BB962C8B-B14F-4D97-AF65-F5344CB8AC3E}">
        <p14:creationId xmlns:p14="http://schemas.microsoft.com/office/powerpoint/2010/main" val="333356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D3428-570A-02E3-BB26-CF76284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こんなことをしているよ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C7D585-150A-B87B-5E6B-2186DC5F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557759-70D8-2DDA-BCAB-C5D008BC6E36}"/>
              </a:ext>
            </a:extLst>
          </p:cNvPr>
          <p:cNvSpPr txBox="1"/>
          <p:nvPr/>
        </p:nvSpPr>
        <p:spPr>
          <a:xfrm>
            <a:off x="6668201" y="201056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C45CFC-42CC-E011-D589-7601AB43728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502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D3428-570A-02E3-BB26-CF76284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こんなことをしているよ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C7D585-150A-B87B-5E6B-2186DC5F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0CDEAE-B7BC-67EB-7F33-A45203B1F552}"/>
              </a:ext>
            </a:extLst>
          </p:cNvPr>
          <p:cNvSpPr txBox="1"/>
          <p:nvPr/>
        </p:nvSpPr>
        <p:spPr>
          <a:xfrm>
            <a:off x="6917394" y="2493321"/>
            <a:ext cx="1292662" cy="20245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8CE767-5CF3-7E5B-AD2A-BBC4B5727B1A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723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D3428-570A-02E3-BB26-CF76284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こんなことをしているよ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C7D585-150A-B87B-5E6B-2186DC5F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4DC87C-EB60-A40C-91FE-2D93F0E6D6DB}"/>
              </a:ext>
            </a:extLst>
          </p:cNvPr>
          <p:cNvSpPr txBox="1"/>
          <p:nvPr/>
        </p:nvSpPr>
        <p:spPr>
          <a:xfrm>
            <a:off x="6887276" y="2020093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 　ぶん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650410-1046-96C9-28E6-A8026B8695F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</a:t>
            </a:r>
          </a:p>
        </p:txBody>
      </p:sp>
    </p:spTree>
    <p:extLst>
      <p:ext uri="{BB962C8B-B14F-4D97-AF65-F5344CB8AC3E}">
        <p14:creationId xmlns:p14="http://schemas.microsoft.com/office/powerpoint/2010/main" val="380389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86A6-8422-02C5-360D-C5353716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風のゆうびんやさん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B87C7F-0E4A-294A-1174-00C6F6B1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D701D0-8461-920C-9315-645CF2A5CB6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9BA2C9-50B6-A590-1255-D1FFF299229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どく</a:t>
            </a:r>
          </a:p>
        </p:txBody>
      </p:sp>
    </p:spTree>
    <p:extLst>
      <p:ext uri="{BB962C8B-B14F-4D97-AF65-F5344CB8AC3E}">
        <p14:creationId xmlns:p14="http://schemas.microsoft.com/office/powerpoint/2010/main" val="32840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D3428-570A-02E3-BB26-CF76284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話そう、二年生のわたし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C7D585-150A-B87B-5E6B-2186DC5F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5619CF-1051-EADF-77E9-2497E80242D8}"/>
              </a:ext>
            </a:extLst>
          </p:cNvPr>
          <p:cNvSpPr txBox="1"/>
          <p:nvPr/>
        </p:nvSpPr>
        <p:spPr>
          <a:xfrm>
            <a:off x="6917394" y="2194677"/>
            <a:ext cx="1292662" cy="28787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636169-A49F-AECE-A320-BE73D84D0EC4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715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D3428-570A-02E3-BB26-CF76284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話そう、二年生のわたし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C7D585-150A-B87B-5E6B-2186DC5F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B12416-18F2-08A9-A2CB-94D0394CA246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09C1C0-19D6-B6A4-B4AC-2E7BF6D4E9AC}"/>
              </a:ext>
            </a:extLst>
          </p:cNvPr>
          <p:cNvSpPr txBox="1"/>
          <p:nvPr/>
        </p:nvSpPr>
        <p:spPr>
          <a:xfrm>
            <a:off x="6546160" y="1118592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</a:t>
            </a:r>
          </a:p>
        </p:txBody>
      </p:sp>
    </p:spTree>
    <p:extLst>
      <p:ext uri="{BB962C8B-B14F-4D97-AF65-F5344CB8AC3E}">
        <p14:creationId xmlns:p14="http://schemas.microsoft.com/office/powerpoint/2010/main" val="188467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FCBBE63-86B2-13E4-8130-F81F9F956B9F}"/>
              </a:ext>
            </a:extLst>
          </p:cNvPr>
          <p:cNvSpPr txBox="1"/>
          <p:nvPr/>
        </p:nvSpPr>
        <p:spPr>
          <a:xfrm>
            <a:off x="2683799" y="4832363"/>
            <a:ext cx="2492990" cy="20256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1D404C-788F-4289-FC4D-A6A9EC1B6D87}"/>
              </a:ext>
            </a:extLst>
          </p:cNvPr>
          <p:cNvSpPr txBox="1"/>
          <p:nvPr/>
        </p:nvSpPr>
        <p:spPr>
          <a:xfrm>
            <a:off x="5036230" y="495262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AF85A7-72DB-8A2B-46FE-60ADF69ACE44}"/>
              </a:ext>
            </a:extLst>
          </p:cNvPr>
          <p:cNvSpPr txBox="1"/>
          <p:nvPr/>
        </p:nvSpPr>
        <p:spPr>
          <a:xfrm>
            <a:off x="6096000" y="747117"/>
            <a:ext cx="1877437" cy="57013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681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12A66C-2C30-3A6A-72BA-4CB82AD7FB77}"/>
              </a:ext>
            </a:extLst>
          </p:cNvPr>
          <p:cNvSpPr txBox="1"/>
          <p:nvPr/>
        </p:nvSpPr>
        <p:spPr>
          <a:xfrm>
            <a:off x="6887276" y="200104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13CE1E-1D24-08FA-5FDE-91245F5CDF9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知る</a:t>
            </a:r>
          </a:p>
        </p:txBody>
      </p:sp>
    </p:spTree>
    <p:extLst>
      <p:ext uri="{BB962C8B-B14F-4D97-AF65-F5344CB8AC3E}">
        <p14:creationId xmlns:p14="http://schemas.microsoft.com/office/powerpoint/2010/main" val="232213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5959E0-1040-5469-517F-CBDA6A732B5B}"/>
              </a:ext>
            </a:extLst>
          </p:cNvPr>
          <p:cNvSpPr txBox="1"/>
          <p:nvPr/>
        </p:nvSpPr>
        <p:spPr>
          <a:xfrm>
            <a:off x="6917394" y="2194677"/>
            <a:ext cx="1292662" cy="28787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469022-3F99-55B9-50DF-C48EEA1D80C2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</a:t>
            </a:r>
          </a:p>
        </p:txBody>
      </p:sp>
    </p:spTree>
    <p:extLst>
      <p:ext uri="{BB962C8B-B14F-4D97-AF65-F5344CB8AC3E}">
        <p14:creationId xmlns:p14="http://schemas.microsoft.com/office/powerpoint/2010/main" val="21360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F7445B-0C5F-EBB7-D745-E80BA25B7CAD}"/>
              </a:ext>
            </a:extLst>
          </p:cNvPr>
          <p:cNvSpPr txBox="1"/>
          <p:nvPr/>
        </p:nvSpPr>
        <p:spPr>
          <a:xfrm>
            <a:off x="6915851" y="144859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B983E6-C208-D970-9287-601FBB6FA40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840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6D1B1F-3948-375A-87F3-53475416DD74}"/>
              </a:ext>
            </a:extLst>
          </p:cNvPr>
          <p:cNvSpPr txBox="1"/>
          <p:nvPr/>
        </p:nvSpPr>
        <p:spPr>
          <a:xfrm>
            <a:off x="6782501" y="177244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13430F-67AD-18A0-9B2C-8449C26B45F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太い</a:t>
            </a:r>
          </a:p>
        </p:txBody>
      </p:sp>
    </p:spTree>
    <p:extLst>
      <p:ext uri="{BB962C8B-B14F-4D97-AF65-F5344CB8AC3E}">
        <p14:creationId xmlns:p14="http://schemas.microsoft.com/office/powerpoint/2010/main" val="96691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7CE5FC-D56B-27D0-5C7F-05BF374AC068}"/>
              </a:ext>
            </a:extLst>
          </p:cNvPr>
          <p:cNvSpPr txBox="1"/>
          <p:nvPr/>
        </p:nvSpPr>
        <p:spPr>
          <a:xfrm>
            <a:off x="6906326" y="156289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げん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FEA0F9-7944-D199-085B-7FEA503C0E8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草原</a:t>
            </a:r>
          </a:p>
        </p:txBody>
      </p:sp>
    </p:spTree>
    <p:extLst>
      <p:ext uri="{BB962C8B-B14F-4D97-AF65-F5344CB8AC3E}">
        <p14:creationId xmlns:p14="http://schemas.microsoft.com/office/powerpoint/2010/main" val="286710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B2DD2C-D014-B42D-7941-A853EFEECA1F}"/>
              </a:ext>
            </a:extLst>
          </p:cNvPr>
          <p:cNvSpPr txBox="1"/>
          <p:nvPr/>
        </p:nvSpPr>
        <p:spPr>
          <a:xfrm>
            <a:off x="6906326" y="156289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りん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529BF7-0306-B0D3-046D-190641DC3E0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294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740A1-1BB7-481A-9FC0-4058F872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どうぶつ園のかんばんとガイドブック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548C7E-3BAE-EED4-B0C2-A6590B88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8C544B-5B76-62A9-0F22-5BB33156727B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下げる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E92F75-466A-4E0B-6C0A-14728BB00E8E}"/>
              </a:ext>
            </a:extLst>
          </p:cNvPr>
          <p:cNvSpPr txBox="1"/>
          <p:nvPr/>
        </p:nvSpPr>
        <p:spPr>
          <a:xfrm>
            <a:off x="6527110" y="1528167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414713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E5F208CD-66A6-4229-B541-CFC7110C95BF}"/>
</file>

<file path=customXml/itemProps2.xml><?xml version="1.0" encoding="utf-8"?>
<ds:datastoreItem xmlns:ds="http://schemas.openxmlformats.org/officeDocument/2006/customXml" ds:itemID="{55D9A7A7-B878-4C61-8FEC-8A959F40F41E}"/>
</file>

<file path=customXml/itemProps3.xml><?xml version="1.0" encoding="utf-8"?>
<ds:datastoreItem xmlns:ds="http://schemas.openxmlformats.org/officeDocument/2006/customXml" ds:itemID="{404626CB-7208-439B-A66F-AB16E8A67BF5}"/>
</file>

<file path=docProps/app.xml><?xml version="1.0" encoding="utf-8"?>
<Properties xmlns="http://schemas.openxmlformats.org/officeDocument/2006/extended-properties" xmlns:vt="http://schemas.openxmlformats.org/officeDocument/2006/docPropsVTypes">
  <TotalTime>1126</TotalTime>
  <Words>1213</Words>
  <Application>Microsoft Office PowerPoint</Application>
  <PresentationFormat>ワイド画面</PresentationFormat>
  <Paragraphs>568</Paragraphs>
  <Slides>133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133</vt:i4>
      </vt:variant>
    </vt:vector>
  </HeadingPairs>
  <TitlesOfParts>
    <vt:vector size="139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風のゆうびんやさん</vt:lpstr>
      <vt:lpstr>かん字をつかおう　１</vt:lpstr>
      <vt:lpstr>かん字をつかおう　１</vt:lpstr>
      <vt:lpstr>かん字をつかおう　１</vt:lpstr>
      <vt:lpstr>かん字をつかおう　１</vt:lpstr>
      <vt:lpstr>かん字をつかおう　１</vt:lpstr>
      <vt:lpstr>かん字をつかおう　１</vt:lpstr>
      <vt:lpstr>としょかんへ行こう</vt:lpstr>
      <vt:lpstr>としょかんへ行こう</vt:lpstr>
      <vt:lpstr>としょかんへ行こう</vt:lpstr>
      <vt:lpstr>かんじの書き方</vt:lpstr>
      <vt:lpstr>かんじの書き方</vt:lpstr>
      <vt:lpstr>かんじの書き方</vt:lpstr>
      <vt:lpstr>かんじの書き方</vt:lpstr>
      <vt:lpstr>かんじの書き方</vt:lpstr>
      <vt:lpstr>かんじの書き方</vt:lpstr>
      <vt:lpstr>かんじの書き方</vt:lpstr>
      <vt:lpstr>はたらく人に話を聞こう</vt:lpstr>
      <vt:lpstr>はたらく人に話を聞こう</vt:lpstr>
      <vt:lpstr>はたらく人に話を聞こう</vt:lpstr>
      <vt:lpstr>たんぽぽ</vt:lpstr>
      <vt:lpstr>たんぽぽ</vt:lpstr>
      <vt:lpstr>たんぽぽ</vt:lpstr>
      <vt:lpstr>たんぽぽ</vt:lpstr>
      <vt:lpstr>たんぽぽ</vt:lpstr>
      <vt:lpstr>たんぽぽ</vt:lpstr>
      <vt:lpstr>たんぽぽ</vt:lpstr>
      <vt:lpstr>たんぽぽ</vt:lpstr>
      <vt:lpstr>たんぽぽ</vt:lpstr>
      <vt:lpstr>たんぽぽ</vt:lpstr>
      <vt:lpstr>かん字をつかおう　２</vt:lpstr>
      <vt:lpstr>かん字をつかおう　２</vt:lpstr>
      <vt:lpstr>かん字をつかおう　２</vt:lpstr>
      <vt:lpstr>かん字をつかおう　２</vt:lpstr>
      <vt:lpstr>かん字をつかおう　２</vt:lpstr>
      <vt:lpstr>かん字をつかおう　２</vt:lpstr>
      <vt:lpstr>かん字をつかおう　２</vt:lpstr>
      <vt:lpstr>かん字をつかおう　２</vt:lpstr>
      <vt:lpstr>かんさつしたことを書こう</vt:lpstr>
      <vt:lpstr>かんさつしたことを書こう</vt:lpstr>
      <vt:lpstr>かんさつしたことを書こう</vt:lpstr>
      <vt:lpstr>かたかなで書くことば</vt:lpstr>
      <vt:lpstr>かたかなで書くことば</vt:lpstr>
      <vt:lpstr>かたかなで書くことば</vt:lpstr>
      <vt:lpstr>かたかなで書くことば</vt:lpstr>
      <vt:lpstr>かたかなで書くことば</vt:lpstr>
      <vt:lpstr>かたかなで書くことば</vt:lpstr>
      <vt:lpstr>かたかなで書くことば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名前を見てちょうだい</vt:lpstr>
      <vt:lpstr>すきな場めんを見つけよう</vt:lpstr>
      <vt:lpstr>すきな場めんを見つけよう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じゅんじょ</vt:lpstr>
      <vt:lpstr>こんなことをしているよ</vt:lpstr>
      <vt:lpstr>こんなことをしているよ</vt:lpstr>
      <vt:lpstr>こんなことをしているよ</vt:lpstr>
      <vt:lpstr>話そう、二年生のわたし</vt:lpstr>
      <vt:lpstr>話そう、二年生のわたし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どうぶつ園のかんばんとガイドブック</vt:lpstr>
      <vt:lpstr>二つの文しょうをくらべよう</vt:lpstr>
      <vt:lpstr>みんなで話し合おう</vt:lpstr>
      <vt:lpstr>みんなで話し合おう</vt:lpstr>
      <vt:lpstr>みんなで話し合おう</vt:lpstr>
      <vt:lpstr>みんなで話し合おう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ニャーゴ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かん字をつかおう　４</vt:lpstr>
      <vt:lpstr>絵を見てお話を書こう</vt:lpstr>
      <vt:lpstr>絵を見てお話を書こう</vt:lpstr>
      <vt:lpstr>絵を見てお話を書こう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150</cp:revision>
  <dcterms:created xsi:type="dcterms:W3CDTF">2024-02-21T00:58:29Z</dcterms:created>
  <dcterms:modified xsi:type="dcterms:W3CDTF">2024-06-14T01:33:31Z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