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103"/>
  </p:notes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5" r:id="rId33"/>
    <p:sldId id="296" r:id="rId34"/>
    <p:sldId id="297" r:id="rId35"/>
    <p:sldId id="298" r:id="rId36"/>
    <p:sldId id="299" r:id="rId37"/>
    <p:sldId id="360" r:id="rId38"/>
    <p:sldId id="367" r:id="rId39"/>
    <p:sldId id="300" r:id="rId40"/>
    <p:sldId id="301" r:id="rId41"/>
    <p:sldId id="302" r:id="rId42"/>
    <p:sldId id="303" r:id="rId43"/>
    <p:sldId id="304" r:id="rId44"/>
    <p:sldId id="305" r:id="rId45"/>
    <p:sldId id="306" r:id="rId46"/>
    <p:sldId id="307" r:id="rId47"/>
    <p:sldId id="308" r:id="rId48"/>
    <p:sldId id="309" r:id="rId49"/>
    <p:sldId id="310" r:id="rId50"/>
    <p:sldId id="311" r:id="rId51"/>
    <p:sldId id="312" r:id="rId52"/>
    <p:sldId id="313" r:id="rId53"/>
    <p:sldId id="322" r:id="rId54"/>
    <p:sldId id="314" r:id="rId55"/>
    <p:sldId id="315" r:id="rId56"/>
    <p:sldId id="316" r:id="rId57"/>
    <p:sldId id="317" r:id="rId58"/>
    <p:sldId id="318" r:id="rId59"/>
    <p:sldId id="319" r:id="rId60"/>
    <p:sldId id="320" r:id="rId61"/>
    <p:sldId id="321" r:id="rId62"/>
    <p:sldId id="323" r:id="rId63"/>
    <p:sldId id="324" r:id="rId64"/>
    <p:sldId id="325" r:id="rId65"/>
    <p:sldId id="326" r:id="rId66"/>
    <p:sldId id="327" r:id="rId67"/>
    <p:sldId id="328" r:id="rId68"/>
    <p:sldId id="329" r:id="rId69"/>
    <p:sldId id="330" r:id="rId70"/>
    <p:sldId id="331" r:id="rId71"/>
    <p:sldId id="332" r:id="rId72"/>
    <p:sldId id="333" r:id="rId73"/>
    <p:sldId id="334" r:id="rId74"/>
    <p:sldId id="335" r:id="rId75"/>
    <p:sldId id="336" r:id="rId76"/>
    <p:sldId id="337" r:id="rId77"/>
    <p:sldId id="338" r:id="rId78"/>
    <p:sldId id="339" r:id="rId79"/>
    <p:sldId id="340" r:id="rId80"/>
    <p:sldId id="341" r:id="rId81"/>
    <p:sldId id="342" r:id="rId82"/>
    <p:sldId id="343" r:id="rId83"/>
    <p:sldId id="347" r:id="rId84"/>
    <p:sldId id="348" r:id="rId85"/>
    <p:sldId id="349" r:id="rId86"/>
    <p:sldId id="350" r:id="rId87"/>
    <p:sldId id="351" r:id="rId88"/>
    <p:sldId id="352" r:id="rId89"/>
    <p:sldId id="353" r:id="rId90"/>
    <p:sldId id="354" r:id="rId91"/>
    <p:sldId id="355" r:id="rId92"/>
    <p:sldId id="356" r:id="rId93"/>
    <p:sldId id="357" r:id="rId94"/>
    <p:sldId id="358" r:id="rId95"/>
    <p:sldId id="359" r:id="rId96"/>
    <p:sldId id="361" r:id="rId97"/>
    <p:sldId id="362" r:id="rId98"/>
    <p:sldId id="363" r:id="rId99"/>
    <p:sldId id="364" r:id="rId100"/>
    <p:sldId id="365" r:id="rId101"/>
    <p:sldId id="366" r:id="rId10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833"/>
    <a:srgbClr val="008000"/>
    <a:srgbClr val="00B000"/>
    <a:srgbClr val="00CC00"/>
    <a:srgbClr val="00FF00"/>
    <a:srgbClr val="66FF33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77" autoAdjust="0"/>
    <p:restoredTop sz="94660"/>
  </p:normalViewPr>
  <p:slideViewPr>
    <p:cSldViewPr snapToGrid="0">
      <p:cViewPr varScale="1">
        <p:scale>
          <a:sx n="74" d="100"/>
          <a:sy n="74" d="100"/>
        </p:scale>
        <p:origin x="66" y="18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5" d="100"/>
        <a:sy n="105" d="100"/>
      </p:scale>
      <p:origin x="0" y="-234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07" Type="http://schemas.openxmlformats.org/officeDocument/2006/relationships/tableStyles" Target="tableStyles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notesMaster" Target="notesMasters/notesMaster1.xml"/><Relationship Id="rId108" Type="http://schemas.openxmlformats.org/officeDocument/2006/relationships/customXml" Target="../customXml/item1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customXml" Target="../customXml/item2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customXml" Target="../customXml/item3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58F6F-9B3A-4626-A771-B339AE670955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B91538-9A3C-49A3-AC35-99FA389EB1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4850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9D402-4A5F-4B87-8ED3-ADE7E2D0E914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331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1F328-8A62-4870-88F9-63E55AD5DF49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270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0D5C39-D9FF-4304-9613-AF928ABAA0FC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103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1">
            <a:extLst>
              <a:ext uri="{FF2B5EF4-FFF2-40B4-BE49-F238E27FC236}">
                <a16:creationId xmlns:a16="http://schemas.microsoft.com/office/drawing/2014/main" id="{D8057288-AD85-7E9A-6956-EB2013474A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FFD833"/>
          </a:solidFill>
        </p:spPr>
        <p:txBody>
          <a:bodyPr>
            <a:noAutofit/>
          </a:bodyPr>
          <a:lstStyle>
            <a:lvl1pPr>
              <a:defRPr sz="3600" spc="100" baseline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8" name="スライド番号プレースホルダー 5">
            <a:extLst>
              <a:ext uri="{FF2B5EF4-FFF2-40B4-BE49-F238E27FC236}">
                <a16:creationId xmlns:a16="http://schemas.microsoft.com/office/drawing/2014/main" id="{770C36E8-8BAD-DA0E-0203-6866AC24B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64404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32313-F02D-47FB-8098-5A47A82C6E6A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477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71BF-927F-4C63-A1E2-5EB70DFE029C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60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D19E24-7CCF-4FF4-B9B3-270246BA38A4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2017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29703-8F50-44F2-A178-817020530D8D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56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9B5A3-C2A6-49AD-839C-5D11B84FB0D7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7787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A5339-058B-4143-9F5F-C968C289DCEE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955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E53CCB-DDF2-4884-950E-1EF34A72C9E9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22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44EFF-509B-4298-A052-9722D0C754DE}" type="datetime1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18A80-0910-4A3C-9FA7-85134020E2D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500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9.xml"/><Relationship Id="rId13" Type="http://schemas.openxmlformats.org/officeDocument/2006/relationships/slide" Target="slide83.xml"/><Relationship Id="rId18" Type="http://schemas.openxmlformats.org/officeDocument/2006/relationships/slide" Target="slide62.xml"/><Relationship Id="rId3" Type="http://schemas.openxmlformats.org/officeDocument/2006/relationships/slide" Target="slide2.xml"/><Relationship Id="rId21" Type="http://schemas.openxmlformats.org/officeDocument/2006/relationships/slide" Target="slide89.xml"/><Relationship Id="rId7" Type="http://schemas.openxmlformats.org/officeDocument/2006/relationships/slide" Target="slide44.xml"/><Relationship Id="rId12" Type="http://schemas.openxmlformats.org/officeDocument/2006/relationships/slide" Target="slide67.xml"/><Relationship Id="rId17" Type="http://schemas.openxmlformats.org/officeDocument/2006/relationships/slide" Target="slide77.xml"/><Relationship Id="rId2" Type="http://schemas.openxmlformats.org/officeDocument/2006/relationships/image" Target="../media/image1.png"/><Relationship Id="rId16" Type="http://schemas.openxmlformats.org/officeDocument/2006/relationships/slide" Target="slide73.xml"/><Relationship Id="rId20" Type="http://schemas.openxmlformats.org/officeDocument/2006/relationships/slide" Target="slide45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9.xml"/><Relationship Id="rId11" Type="http://schemas.openxmlformats.org/officeDocument/2006/relationships/slide" Target="slide65.xml"/><Relationship Id="rId5" Type="http://schemas.openxmlformats.org/officeDocument/2006/relationships/slide" Target="slide13.xml"/><Relationship Id="rId15" Type="http://schemas.openxmlformats.org/officeDocument/2006/relationships/slide" Target="slide70.xml"/><Relationship Id="rId23" Type="http://schemas.openxmlformats.org/officeDocument/2006/relationships/slide" Target="slide96.xml"/><Relationship Id="rId10" Type="http://schemas.openxmlformats.org/officeDocument/2006/relationships/slide" Target="slide52.xml"/><Relationship Id="rId19" Type="http://schemas.openxmlformats.org/officeDocument/2006/relationships/image" Target="../media/image2.png"/><Relationship Id="rId4" Type="http://schemas.openxmlformats.org/officeDocument/2006/relationships/slide" Target="slide10.xml"/><Relationship Id="rId9" Type="http://schemas.openxmlformats.org/officeDocument/2006/relationships/slide" Target="slide50.xml"/><Relationship Id="rId14" Type="http://schemas.openxmlformats.org/officeDocument/2006/relationships/slide" Target="slide68.xml"/><Relationship Id="rId22" Type="http://schemas.openxmlformats.org/officeDocument/2006/relationships/slide" Target="slide9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ã¯ã©ã²ã®ã¤ã©ã¹ã">
            <a:extLst>
              <a:ext uri="{FF2B5EF4-FFF2-40B4-BE49-F238E27FC236}">
                <a16:creationId xmlns:a16="http://schemas.microsoft.com/office/drawing/2014/main" id="{FC6B4AD4-5922-4407-822B-1731FA4C4D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0169" y="1437038"/>
            <a:ext cx="2201831" cy="2124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クリックでこたえが出ます。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62432" y="2267316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サラダで　げんき</a:t>
            </a:r>
            <a:endParaRPr kumimoji="1" lang="ja-JP" altLang="en-US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D62FD83-E942-4B0F-A71A-AC943CB60700}"/>
              </a:ext>
            </a:extLst>
          </p:cNvPr>
          <p:cNvSpPr txBox="1"/>
          <p:nvPr/>
        </p:nvSpPr>
        <p:spPr>
          <a:xfrm>
            <a:off x="262432" y="2672550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なにに　見えるかな</a:t>
            </a:r>
            <a:endParaRPr kumimoji="1" lang="ja-JP" altLang="en-US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72C71DEE-0FED-45E8-A065-F8EA71EC92C9}"/>
              </a:ext>
            </a:extLst>
          </p:cNvPr>
          <p:cNvSpPr txBox="1"/>
          <p:nvPr/>
        </p:nvSpPr>
        <p:spPr>
          <a:xfrm>
            <a:off x="262432" y="3092533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よう日と　日づけ</a:t>
            </a:r>
            <a:endParaRPr kumimoji="1" lang="ja-JP" altLang="en-US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AEDD26F0-8C07-489D-9E7D-1FA75E1E9C89}"/>
              </a:ext>
            </a:extLst>
          </p:cNvPr>
          <p:cNvSpPr txBox="1"/>
          <p:nvPr/>
        </p:nvSpPr>
        <p:spPr>
          <a:xfrm>
            <a:off x="262432" y="3512535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はっけんしたよ</a:t>
            </a:r>
            <a:endParaRPr kumimoji="1" lang="ja-JP" altLang="en-US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CCB85B3E-CFBF-4B3F-B47B-8E2C51A53784}"/>
              </a:ext>
            </a:extLst>
          </p:cNvPr>
          <p:cNvSpPr txBox="1"/>
          <p:nvPr/>
        </p:nvSpPr>
        <p:spPr>
          <a:xfrm>
            <a:off x="262432" y="3917971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ひらがなをつかおう</a:t>
            </a:r>
            <a:endParaRPr kumimoji="1" lang="ja-JP" altLang="en-US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458B2C0E-4DD4-4531-8FC3-0A56943E212D}"/>
              </a:ext>
            </a:extLst>
          </p:cNvPr>
          <p:cNvSpPr txBox="1"/>
          <p:nvPr/>
        </p:nvSpPr>
        <p:spPr>
          <a:xfrm>
            <a:off x="262432" y="4767042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「のりものカード」をつくろう</a:t>
            </a:r>
            <a:endParaRPr kumimoji="1" lang="ja-JP" altLang="en-US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2A7EF284-13F4-4A73-853B-F60D98D5CCBD}"/>
              </a:ext>
            </a:extLst>
          </p:cNvPr>
          <p:cNvSpPr txBox="1"/>
          <p:nvPr/>
        </p:nvSpPr>
        <p:spPr>
          <a:xfrm>
            <a:off x="262432" y="5187850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すきなきょうかをはなそう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F190E0A4-7FB7-4C1F-ABB0-FAAFF8D2C334}"/>
              </a:ext>
            </a:extLst>
          </p:cNvPr>
          <p:cNvSpPr txBox="1"/>
          <p:nvPr/>
        </p:nvSpPr>
        <p:spPr>
          <a:xfrm>
            <a:off x="262432" y="5711070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おとうとねずみ　チロ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E94BE568-F91A-4966-80A2-90D60342F4F1}"/>
              </a:ext>
            </a:extLst>
          </p:cNvPr>
          <p:cNvSpPr txBox="1"/>
          <p:nvPr/>
        </p:nvSpPr>
        <p:spPr>
          <a:xfrm>
            <a:off x="5822678" y="2344597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すてきなおはなしは　なにかな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3CB7947B-07F2-4A39-8C2E-10B586D46E9A}"/>
              </a:ext>
            </a:extLst>
          </p:cNvPr>
          <p:cNvSpPr txBox="1"/>
          <p:nvPr/>
        </p:nvSpPr>
        <p:spPr>
          <a:xfrm>
            <a:off x="5822678" y="2731145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むかしばなしをたのしもう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2A3F303-08C3-40B8-A16E-C56118B18FED}"/>
              </a:ext>
            </a:extLst>
          </p:cNvPr>
          <p:cNvSpPr txBox="1"/>
          <p:nvPr/>
        </p:nvSpPr>
        <p:spPr>
          <a:xfrm>
            <a:off x="5822678" y="4876387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スイミー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3E44C99-DD53-48F4-A9B1-E06ADBDD7360}"/>
              </a:ext>
            </a:extLst>
          </p:cNvPr>
          <p:cNvSpPr txBox="1"/>
          <p:nvPr/>
        </p:nvSpPr>
        <p:spPr>
          <a:xfrm>
            <a:off x="5822679" y="3136379"/>
            <a:ext cx="6369321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おはなしをかこう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3ABD5FD4-93DA-45CB-9A24-E5033597CDE9}"/>
              </a:ext>
            </a:extLst>
          </p:cNvPr>
          <p:cNvSpPr txBox="1"/>
          <p:nvPr/>
        </p:nvSpPr>
        <p:spPr>
          <a:xfrm>
            <a:off x="5822678" y="3554207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子どもをまもるどうぶつたち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05650C25-616E-4877-8A96-23F77368EE68}"/>
              </a:ext>
            </a:extLst>
          </p:cNvPr>
          <p:cNvSpPr txBox="1"/>
          <p:nvPr/>
        </p:nvSpPr>
        <p:spPr>
          <a:xfrm>
            <a:off x="5822678" y="4003150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小学校のことをしょうかいしよう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88DF4D3D-0FB4-4E2D-8512-3840ACB51EDD}"/>
              </a:ext>
            </a:extLst>
          </p:cNvPr>
          <p:cNvSpPr txBox="1"/>
          <p:nvPr/>
        </p:nvSpPr>
        <p:spPr>
          <a:xfrm>
            <a:off x="5822678" y="4410146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かん字をつかおう　</a:t>
            </a:r>
            <a:r>
              <a:rPr lang="en-US" altLang="ja-JP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3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9EDC2A5C-1C41-45C2-A965-40338BBE8756}"/>
              </a:ext>
            </a:extLst>
          </p:cNvPr>
          <p:cNvSpPr txBox="1"/>
          <p:nvPr/>
        </p:nvSpPr>
        <p:spPr>
          <a:xfrm>
            <a:off x="263838" y="6124390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かん字をつかおう　</a:t>
            </a:r>
            <a:r>
              <a:rPr lang="en-US" altLang="ja-JP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1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6B875772-EA72-40A9-87A2-EBA68C20BA18}"/>
              </a:ext>
            </a:extLst>
          </p:cNvPr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FFD833"/>
          </a:solidFill>
          <a:ln>
            <a:solidFill>
              <a:srgbClr val="FFD833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E3C3DD8-C1B6-4554-B1CD-F2CC7E7E7588}"/>
              </a:ext>
            </a:extLst>
          </p:cNvPr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小学１年生 かん字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27E7D293-CA44-4992-A670-18847767F3D1}"/>
              </a:ext>
            </a:extLst>
          </p:cNvPr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（下）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pic>
        <p:nvPicPr>
          <p:cNvPr id="1026" name="Picture 2" descr="ã¤ãã®ãã¼ã·ã¹ãã®ã¤ã©ã¹ã">
            <a:extLst>
              <a:ext uri="{FF2B5EF4-FFF2-40B4-BE49-F238E27FC236}">
                <a16:creationId xmlns:a16="http://schemas.microsoft.com/office/drawing/2014/main" id="{9696C3FC-F2DD-4B2F-9E36-43CE421D58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398" y="4067325"/>
            <a:ext cx="1696029" cy="1696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CEC92CB-1FFE-01B5-198C-FE073E50B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18A80-0910-4A3C-9FA7-85134020E2D4}" type="slidenum">
              <a:rPr kumimoji="1" lang="ja-JP" altLang="en-US" sz="1050" smtClean="0"/>
              <a:t>0</a:t>
            </a:fld>
            <a:endParaRPr kumimoji="1" lang="ja-JP" altLang="en-US" sz="105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8207556-7E76-9B18-12C5-053DCD0A2693}"/>
              </a:ext>
            </a:extLst>
          </p:cNvPr>
          <p:cNvSpPr txBox="1"/>
          <p:nvPr/>
        </p:nvSpPr>
        <p:spPr>
          <a:xfrm>
            <a:off x="262432" y="4303213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いろいろな　ふね</a:t>
            </a:r>
            <a:endParaRPr kumimoji="1" lang="ja-JP" altLang="en-US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6614029-D8AE-9F95-C36B-A2DFE65B6C34}"/>
              </a:ext>
            </a:extLst>
          </p:cNvPr>
          <p:cNvSpPr txBox="1"/>
          <p:nvPr/>
        </p:nvSpPr>
        <p:spPr>
          <a:xfrm>
            <a:off x="5822678" y="5340672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かたちのにているかん字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E2CB563-298C-828F-7C97-3E5553F488E2}"/>
              </a:ext>
            </a:extLst>
          </p:cNvPr>
          <p:cNvSpPr txBox="1"/>
          <p:nvPr/>
        </p:nvSpPr>
        <p:spPr>
          <a:xfrm>
            <a:off x="5822678" y="5803418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一年かんのおもいでブック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hlinkClick r:id="rId23" action="ppaction://hlinksldjump"/>
            <a:extLst>
              <a:ext uri="{FF2B5EF4-FFF2-40B4-BE49-F238E27FC236}">
                <a16:creationId xmlns:a16="http://schemas.microsoft.com/office/drawing/2014/main" id="{3DD27B8A-1795-A7F3-E4D1-5B0318534F40}"/>
              </a:ext>
            </a:extLst>
          </p:cNvPr>
          <p:cNvSpPr txBox="1"/>
          <p:nvPr/>
        </p:nvSpPr>
        <p:spPr>
          <a:xfrm>
            <a:off x="5822678" y="6277212"/>
            <a:ext cx="590400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3" action="ppaction://hlinksldjump"/>
              </a:rPr>
              <a:t>かん字をつかおう　４</a:t>
            </a:r>
            <a:endParaRPr lang="en-US" altLang="ja-JP" sz="2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542648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6A40C3-2965-D48E-13F3-3FDA19AA8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なにに見えるかな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22D6EE-403C-BFB8-78DE-966EDEAE9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0E27888-DB2C-6595-636D-0B770C0D7C7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見える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6883004-3B8E-2CF7-CD54-6979365BF705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</a:p>
        </p:txBody>
      </p:sp>
    </p:spTree>
    <p:extLst>
      <p:ext uri="{BB962C8B-B14F-4D97-AF65-F5344CB8AC3E}">
        <p14:creationId xmlns:p14="http://schemas.microsoft.com/office/powerpoint/2010/main" val="3621137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69DAFE-24FA-A9E0-194B-3382BFA84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3358620-809A-6D48-D787-8E7E63082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66F5C91-AB57-326A-F885-658F08986EB3}"/>
              </a:ext>
            </a:extLst>
          </p:cNvPr>
          <p:cNvSpPr txBox="1"/>
          <p:nvPr/>
        </p:nvSpPr>
        <p:spPr>
          <a:xfrm>
            <a:off x="4259502" y="899318"/>
            <a:ext cx="2492990" cy="5958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夕やけ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0240F3-3BDA-D540-5CDE-8BE321C7A684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931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69DAFE-24FA-A9E0-194B-3382BFA84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3358620-809A-6D48-D787-8E7E63082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0547F5C-1E6F-1254-A3A8-AF04AF5AA56F}"/>
              </a:ext>
            </a:extLst>
          </p:cNvPr>
          <p:cNvSpPr txBox="1"/>
          <p:nvPr/>
        </p:nvSpPr>
        <p:spPr>
          <a:xfrm>
            <a:off x="6781676" y="23710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715951-E9C6-7BA6-814B-8A33A0B79518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7607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6A40C3-2965-D48E-13F3-3FDA19AA8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なにに見えるかな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22D6EE-403C-BFB8-78DE-966EDEAE9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ADA965C-2AA2-BC2E-4D51-8F2A68C2AD3D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先生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E3DAB55-DE87-28A8-000C-CE740FE92477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</a:t>
            </a:r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5884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6A40C3-2965-D48E-13F3-3FDA19AA8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なにに見えるかな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C22D6EE-403C-BFB8-78DE-966EDEAE9F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8DEF922-08B7-5AA8-B00E-2A3A08B87984}"/>
              </a:ext>
            </a:extLst>
          </p:cNvPr>
          <p:cNvSpPr txBox="1"/>
          <p:nvPr/>
        </p:nvSpPr>
        <p:spPr>
          <a:xfrm>
            <a:off x="6723601" y="2767280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0F1175-A0AF-8127-F476-9AF7F1C4F558}"/>
              </a:ext>
            </a:extLst>
          </p:cNvPr>
          <p:cNvSpPr txBox="1"/>
          <p:nvPr/>
        </p:nvSpPr>
        <p:spPr>
          <a:xfrm>
            <a:off x="3831831" y="2178350"/>
            <a:ext cx="3262432" cy="29230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気</a:t>
            </a:r>
          </a:p>
        </p:txBody>
      </p:sp>
    </p:spTree>
    <p:extLst>
      <p:ext uri="{BB962C8B-B14F-4D97-AF65-F5344CB8AC3E}">
        <p14:creationId xmlns:p14="http://schemas.microsoft.com/office/powerpoint/2010/main" val="2666469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CD54EFB-415C-CA9A-7326-4F9FD85E557E}"/>
              </a:ext>
            </a:extLst>
          </p:cNvPr>
          <p:cNvSpPr txBox="1"/>
          <p:nvPr/>
        </p:nvSpPr>
        <p:spPr>
          <a:xfrm>
            <a:off x="7923784" y="2255938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68C4281-49B8-780F-EAA4-6B163B44A8AF}"/>
              </a:ext>
            </a:extLst>
          </p:cNvPr>
          <p:cNvSpPr txBox="1"/>
          <p:nvPr/>
        </p:nvSpPr>
        <p:spPr>
          <a:xfrm>
            <a:off x="3831831" y="2178350"/>
            <a:ext cx="3262432" cy="29230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7CEA293-72F5-1A97-6347-B514E8B46880}"/>
              </a:ext>
            </a:extLst>
          </p:cNvPr>
          <p:cNvSpPr txBox="1"/>
          <p:nvPr/>
        </p:nvSpPr>
        <p:spPr>
          <a:xfrm>
            <a:off x="6536141" y="2316431"/>
            <a:ext cx="1661993" cy="258042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AE409EF-B3B4-C830-B30D-F3576D2E2B9F}"/>
              </a:ext>
            </a:extLst>
          </p:cNvPr>
          <p:cNvSpPr txBox="1"/>
          <p:nvPr/>
        </p:nvSpPr>
        <p:spPr>
          <a:xfrm>
            <a:off x="8198134" y="1363918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①</a:t>
            </a:r>
            <a:endParaRPr kumimoji="1" lang="ja-JP" altLang="en-US" sz="6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B60FF35-42A2-638F-7FD6-8DD1DFA00D5B}"/>
              </a:ext>
            </a:extLst>
          </p:cNvPr>
          <p:cNvSpPr txBox="1"/>
          <p:nvPr/>
        </p:nvSpPr>
        <p:spPr>
          <a:xfrm>
            <a:off x="6813139" y="1363918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②</a:t>
            </a:r>
          </a:p>
        </p:txBody>
      </p:sp>
    </p:spTree>
    <p:extLst>
      <p:ext uri="{BB962C8B-B14F-4D97-AF65-F5344CB8AC3E}">
        <p14:creationId xmlns:p14="http://schemas.microsoft.com/office/powerpoint/2010/main" val="286625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7D24AA7-396D-E325-D211-258BCBD57DAB}"/>
              </a:ext>
            </a:extLst>
          </p:cNvPr>
          <p:cNvSpPr txBox="1"/>
          <p:nvPr/>
        </p:nvSpPr>
        <p:spPr>
          <a:xfrm>
            <a:off x="7023105" y="2420715"/>
            <a:ext cx="1661993" cy="30695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C85854-E41A-0DD9-ED0A-B45BCEC458CE}"/>
              </a:ext>
            </a:extLst>
          </p:cNvPr>
          <p:cNvSpPr txBox="1"/>
          <p:nvPr/>
        </p:nvSpPr>
        <p:spPr>
          <a:xfrm>
            <a:off x="4109794" y="2302527"/>
            <a:ext cx="3262432" cy="34245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A84DEF5-FF2A-F58B-FDA5-EF5BD9C214BD}"/>
              </a:ext>
            </a:extLst>
          </p:cNvPr>
          <p:cNvSpPr txBox="1"/>
          <p:nvPr/>
        </p:nvSpPr>
        <p:spPr>
          <a:xfrm>
            <a:off x="8541294" y="2302526"/>
            <a:ext cx="1661993" cy="30695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EB9F228-F21E-6763-9B68-91EF3FB8EF20}"/>
              </a:ext>
            </a:extLst>
          </p:cNvPr>
          <p:cNvSpPr txBox="1"/>
          <p:nvPr/>
        </p:nvSpPr>
        <p:spPr>
          <a:xfrm>
            <a:off x="8757221" y="1499847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①</a:t>
            </a:r>
            <a:endParaRPr kumimoji="1" lang="ja-JP" altLang="en-US" sz="6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2E256E4-4085-9F4C-DA3A-D9832D5E8206}"/>
              </a:ext>
            </a:extLst>
          </p:cNvPr>
          <p:cNvSpPr txBox="1"/>
          <p:nvPr/>
        </p:nvSpPr>
        <p:spPr>
          <a:xfrm>
            <a:off x="7372226" y="1499847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②</a:t>
            </a:r>
          </a:p>
        </p:txBody>
      </p:sp>
    </p:spTree>
    <p:extLst>
      <p:ext uri="{BB962C8B-B14F-4D97-AF65-F5344CB8AC3E}">
        <p14:creationId xmlns:p14="http://schemas.microsoft.com/office/powerpoint/2010/main" val="4092724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9D7374-DE97-A3E5-5479-2A0C1335F062}"/>
              </a:ext>
            </a:extLst>
          </p:cNvPr>
          <p:cNvSpPr txBox="1"/>
          <p:nvPr/>
        </p:nvSpPr>
        <p:spPr>
          <a:xfrm>
            <a:off x="8215549" y="2767278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4ACD8CC-D4AE-479D-B1F0-EF60DB7E282E}"/>
              </a:ext>
            </a:extLst>
          </p:cNvPr>
          <p:cNvSpPr txBox="1"/>
          <p:nvPr/>
        </p:nvSpPr>
        <p:spPr>
          <a:xfrm>
            <a:off x="3899565" y="2167060"/>
            <a:ext cx="3262432" cy="363216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火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A261385-DDD9-55D0-981F-9A0526FDC5F0}"/>
              </a:ext>
            </a:extLst>
          </p:cNvPr>
          <p:cNvSpPr txBox="1"/>
          <p:nvPr/>
        </p:nvSpPr>
        <p:spPr>
          <a:xfrm>
            <a:off x="6782579" y="2767279"/>
            <a:ext cx="1661993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A801331-3267-2092-306C-9F936CD67B34}"/>
              </a:ext>
            </a:extLst>
          </p:cNvPr>
          <p:cNvSpPr txBox="1"/>
          <p:nvPr/>
        </p:nvSpPr>
        <p:spPr>
          <a:xfrm>
            <a:off x="8444572" y="190550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①</a:t>
            </a:r>
            <a:endParaRPr kumimoji="1" lang="ja-JP" altLang="en-US" sz="6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1553792-16E1-2103-E77A-51D7CCCC505D}"/>
              </a:ext>
            </a:extLst>
          </p:cNvPr>
          <p:cNvSpPr txBox="1"/>
          <p:nvPr/>
        </p:nvSpPr>
        <p:spPr>
          <a:xfrm>
            <a:off x="7059577" y="1905503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②</a:t>
            </a:r>
          </a:p>
        </p:txBody>
      </p:sp>
    </p:spTree>
    <p:extLst>
      <p:ext uri="{BB962C8B-B14F-4D97-AF65-F5344CB8AC3E}">
        <p14:creationId xmlns:p14="http://schemas.microsoft.com/office/powerpoint/2010/main" val="3582269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7CADAB3-7F73-F1A9-A2B0-F39BFE8FFA36}"/>
              </a:ext>
            </a:extLst>
          </p:cNvPr>
          <p:cNvSpPr txBox="1"/>
          <p:nvPr/>
        </p:nvSpPr>
        <p:spPr>
          <a:xfrm>
            <a:off x="8515226" y="229937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みず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07F93FB-3B81-CF11-F2DF-7A59C4852EDB}"/>
              </a:ext>
            </a:extLst>
          </p:cNvPr>
          <p:cNvSpPr txBox="1"/>
          <p:nvPr/>
        </p:nvSpPr>
        <p:spPr>
          <a:xfrm>
            <a:off x="4109794" y="2189639"/>
            <a:ext cx="3262432" cy="318246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56B5757-E763-69D7-7F74-8FB8EBCCD456}"/>
              </a:ext>
            </a:extLst>
          </p:cNvPr>
          <p:cNvSpPr txBox="1"/>
          <p:nvPr/>
        </p:nvSpPr>
        <p:spPr>
          <a:xfrm>
            <a:off x="7001250" y="2343484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7AB140A-C918-B559-FEB8-24FF99CE500B}"/>
              </a:ext>
            </a:extLst>
          </p:cNvPr>
          <p:cNvSpPr txBox="1"/>
          <p:nvPr/>
        </p:nvSpPr>
        <p:spPr>
          <a:xfrm>
            <a:off x="8757221" y="1485899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①</a:t>
            </a:r>
            <a:endParaRPr kumimoji="1" lang="ja-JP" altLang="en-US" sz="6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AF673D3-6633-39A5-4435-78ADEC602C3C}"/>
              </a:ext>
            </a:extLst>
          </p:cNvPr>
          <p:cNvSpPr txBox="1"/>
          <p:nvPr/>
        </p:nvSpPr>
        <p:spPr>
          <a:xfrm>
            <a:off x="7372226" y="1485899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②</a:t>
            </a:r>
          </a:p>
        </p:txBody>
      </p:sp>
    </p:spTree>
    <p:extLst>
      <p:ext uri="{BB962C8B-B14F-4D97-AF65-F5344CB8AC3E}">
        <p14:creationId xmlns:p14="http://schemas.microsoft.com/office/powerpoint/2010/main" val="2427513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4C19A22-8C1A-211D-A3A0-A31DB6024359}"/>
              </a:ext>
            </a:extLst>
          </p:cNvPr>
          <p:cNvSpPr txBox="1"/>
          <p:nvPr/>
        </p:nvSpPr>
        <p:spPr>
          <a:xfrm>
            <a:off x="7318084" y="2312847"/>
            <a:ext cx="1661993" cy="277651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27BD1A5-5A05-2437-E17B-AF6D44BAB15B}"/>
              </a:ext>
            </a:extLst>
          </p:cNvPr>
          <p:cNvSpPr txBox="1"/>
          <p:nvPr/>
        </p:nvSpPr>
        <p:spPr>
          <a:xfrm>
            <a:off x="4109794" y="2189639"/>
            <a:ext cx="3262432" cy="318246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C80EB6B-34FF-9515-7D16-058903ED6A34}"/>
              </a:ext>
            </a:extLst>
          </p:cNvPr>
          <p:cNvSpPr txBox="1"/>
          <p:nvPr/>
        </p:nvSpPr>
        <p:spPr>
          <a:xfrm>
            <a:off x="8552835" y="2312846"/>
            <a:ext cx="1661993" cy="277651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45BA376-A7CA-8F98-C722-2D8191B0DB55}"/>
              </a:ext>
            </a:extLst>
          </p:cNvPr>
          <p:cNvSpPr txBox="1"/>
          <p:nvPr/>
        </p:nvSpPr>
        <p:spPr>
          <a:xfrm>
            <a:off x="8773602" y="1451071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①</a:t>
            </a:r>
            <a:endParaRPr kumimoji="1" lang="ja-JP" altLang="en-US" sz="6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AA409C6-11EA-F760-1378-02E5DAA118ED}"/>
              </a:ext>
            </a:extLst>
          </p:cNvPr>
          <p:cNvSpPr txBox="1"/>
          <p:nvPr/>
        </p:nvSpPr>
        <p:spPr>
          <a:xfrm>
            <a:off x="7388607" y="1451071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②</a:t>
            </a:r>
          </a:p>
        </p:txBody>
      </p:sp>
    </p:spTree>
    <p:extLst>
      <p:ext uri="{BB962C8B-B14F-4D97-AF65-F5344CB8AC3E}">
        <p14:creationId xmlns:p14="http://schemas.microsoft.com/office/powerpoint/2010/main" val="221400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DCB9186-40A8-32FE-9D51-E55F8800411E}"/>
              </a:ext>
            </a:extLst>
          </p:cNvPr>
          <p:cNvSpPr txBox="1"/>
          <p:nvPr/>
        </p:nvSpPr>
        <p:spPr>
          <a:xfrm>
            <a:off x="7125579" y="2189639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92F17C-0CE5-6AD4-F415-87415C6CBDAB}"/>
              </a:ext>
            </a:extLst>
          </p:cNvPr>
          <p:cNvSpPr txBox="1"/>
          <p:nvPr/>
        </p:nvSpPr>
        <p:spPr>
          <a:xfrm>
            <a:off x="4109794" y="2189639"/>
            <a:ext cx="3262432" cy="318246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B6D8702-CC03-3D68-EAE9-D77E5602B79B}"/>
              </a:ext>
            </a:extLst>
          </p:cNvPr>
          <p:cNvSpPr txBox="1"/>
          <p:nvPr/>
        </p:nvSpPr>
        <p:spPr>
          <a:xfrm>
            <a:off x="8559342" y="2189639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かね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E7DB4F7-FE09-7980-B1FD-D1EED0403ABE}"/>
              </a:ext>
            </a:extLst>
          </p:cNvPr>
          <p:cNvSpPr txBox="1"/>
          <p:nvPr/>
        </p:nvSpPr>
        <p:spPr>
          <a:xfrm>
            <a:off x="8757221" y="1327865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①</a:t>
            </a:r>
            <a:endParaRPr kumimoji="1" lang="ja-JP" altLang="en-US" sz="6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3531E78F-1D58-F231-8FFE-3B9303A5C53F}"/>
              </a:ext>
            </a:extLst>
          </p:cNvPr>
          <p:cNvSpPr txBox="1"/>
          <p:nvPr/>
        </p:nvSpPr>
        <p:spPr>
          <a:xfrm>
            <a:off x="7372226" y="1327865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②</a:t>
            </a:r>
          </a:p>
        </p:txBody>
      </p:sp>
    </p:spTree>
    <p:extLst>
      <p:ext uri="{BB962C8B-B14F-4D97-AF65-F5344CB8AC3E}">
        <p14:creationId xmlns:p14="http://schemas.microsoft.com/office/powerpoint/2010/main" val="53442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45779BD-6B6D-AEE1-F46D-9A564858B1A7}"/>
              </a:ext>
            </a:extLst>
          </p:cNvPr>
          <p:cNvSpPr txBox="1"/>
          <p:nvPr/>
        </p:nvSpPr>
        <p:spPr>
          <a:xfrm>
            <a:off x="8563352" y="2189639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つち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51C044F-4643-3FB4-B7AE-D0B111451FF6}"/>
              </a:ext>
            </a:extLst>
          </p:cNvPr>
          <p:cNvSpPr txBox="1"/>
          <p:nvPr/>
        </p:nvSpPr>
        <p:spPr>
          <a:xfrm>
            <a:off x="4109794" y="2189639"/>
            <a:ext cx="3262432" cy="318246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6786332-1A0E-2B65-5F2E-412B69D68998}"/>
              </a:ext>
            </a:extLst>
          </p:cNvPr>
          <p:cNvSpPr txBox="1"/>
          <p:nvPr/>
        </p:nvSpPr>
        <p:spPr>
          <a:xfrm>
            <a:off x="7085473" y="2946182"/>
            <a:ext cx="1661993" cy="144991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34551BD-3709-2444-D962-A8DE3FB97EFB}"/>
              </a:ext>
            </a:extLst>
          </p:cNvPr>
          <p:cNvSpPr txBox="1"/>
          <p:nvPr/>
        </p:nvSpPr>
        <p:spPr>
          <a:xfrm>
            <a:off x="8757221" y="1415762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①</a:t>
            </a:r>
            <a:endParaRPr kumimoji="1" lang="ja-JP" altLang="en-US" sz="6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7053BC1-80F6-EC03-C5BD-B0C812B93A02}"/>
              </a:ext>
            </a:extLst>
          </p:cNvPr>
          <p:cNvSpPr txBox="1"/>
          <p:nvPr/>
        </p:nvSpPr>
        <p:spPr>
          <a:xfrm>
            <a:off x="7372226" y="1415762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②</a:t>
            </a:r>
          </a:p>
        </p:txBody>
      </p:sp>
    </p:spTree>
    <p:extLst>
      <p:ext uri="{BB962C8B-B14F-4D97-AF65-F5344CB8AC3E}">
        <p14:creationId xmlns:p14="http://schemas.microsoft.com/office/powerpoint/2010/main" val="2174960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3C1695-4F66-359C-B20F-7409A5F5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サラダでげんき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9F9FCE5-1C3A-CE36-08FE-331D1C644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F6B571E-A865-BBB9-5F19-A868F30835D4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なか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8EF4412-B13C-909B-A156-BC3BA8156489}"/>
              </a:ext>
            </a:extLst>
          </p:cNvPr>
          <p:cNvSpPr txBox="1"/>
          <p:nvPr/>
        </p:nvSpPr>
        <p:spPr>
          <a:xfrm>
            <a:off x="3707654" y="2325106"/>
            <a:ext cx="3262432" cy="26823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77581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DC2BA934-0494-ACAB-CAAA-AA08B95C646D}"/>
              </a:ext>
            </a:extLst>
          </p:cNvPr>
          <p:cNvSpPr txBox="1"/>
          <p:nvPr/>
        </p:nvSpPr>
        <p:spPr>
          <a:xfrm>
            <a:off x="4567278" y="962929"/>
            <a:ext cx="1877437" cy="572362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24F5966-EAE6-F6E6-3458-2B767C6F046F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にち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7118647-0370-19FD-176B-0419DAD7E187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</p:spTree>
    <p:extLst>
      <p:ext uri="{BB962C8B-B14F-4D97-AF65-F5344CB8AC3E}">
        <p14:creationId xmlns:p14="http://schemas.microsoft.com/office/powerpoint/2010/main" val="275975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3F1929A-3C9A-A57D-37DC-8E4B125317F0}"/>
              </a:ext>
            </a:extLst>
          </p:cNvPr>
          <p:cNvSpPr txBox="1"/>
          <p:nvPr/>
        </p:nvSpPr>
        <p:spPr>
          <a:xfrm>
            <a:off x="4567278" y="962929"/>
            <a:ext cx="1877437" cy="589507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9B0BFF4-C5C6-74EE-E858-35A51DF23B04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げつ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2B929DB-95E5-8FE6-95DE-156D659AE5A6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</p:spTree>
    <p:extLst>
      <p:ext uri="{BB962C8B-B14F-4D97-AF65-F5344CB8AC3E}">
        <p14:creationId xmlns:p14="http://schemas.microsoft.com/office/powerpoint/2010/main" val="451505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815F454-99F5-D806-B052-738F1CD40E29}"/>
              </a:ext>
            </a:extLst>
          </p:cNvPr>
          <p:cNvSpPr txBox="1"/>
          <p:nvPr/>
        </p:nvSpPr>
        <p:spPr>
          <a:xfrm>
            <a:off x="4567278" y="962928"/>
            <a:ext cx="1877437" cy="585561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火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D417A49-5723-F1F7-2C91-81B69589A2E4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5921C69B-7356-53E6-A4EC-742221775A94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</p:spTree>
    <p:extLst>
      <p:ext uri="{BB962C8B-B14F-4D97-AF65-F5344CB8AC3E}">
        <p14:creationId xmlns:p14="http://schemas.microsoft.com/office/powerpoint/2010/main" val="3011878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93774F6-1E94-0FD0-F0AA-7A79F5CF3D34}"/>
              </a:ext>
            </a:extLst>
          </p:cNvPr>
          <p:cNvSpPr txBox="1"/>
          <p:nvPr/>
        </p:nvSpPr>
        <p:spPr>
          <a:xfrm>
            <a:off x="4567278" y="962928"/>
            <a:ext cx="1877437" cy="585561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28C102A-B372-06FB-B27E-C8FE2186C56E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814C9BE-3886-6F1F-F59F-CAB9F4179CFD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</p:spTree>
    <p:extLst>
      <p:ext uri="{BB962C8B-B14F-4D97-AF65-F5344CB8AC3E}">
        <p14:creationId xmlns:p14="http://schemas.microsoft.com/office/powerpoint/2010/main" val="57152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9AB918-8538-407C-AE9F-6460024B11C6}"/>
              </a:ext>
            </a:extLst>
          </p:cNvPr>
          <p:cNvSpPr txBox="1"/>
          <p:nvPr/>
        </p:nvSpPr>
        <p:spPr>
          <a:xfrm>
            <a:off x="4567278" y="962928"/>
            <a:ext cx="1877437" cy="585561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490AA32-C80B-C01C-7600-0D60F6BA4B14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3D67601-B4E8-E933-8E7F-7ED601CD5232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</p:spTree>
    <p:extLst>
      <p:ext uri="{BB962C8B-B14F-4D97-AF65-F5344CB8AC3E}">
        <p14:creationId xmlns:p14="http://schemas.microsoft.com/office/powerpoint/2010/main" val="3014593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F0EEF32-D6DB-3773-EE22-E71630F37AA3}"/>
              </a:ext>
            </a:extLst>
          </p:cNvPr>
          <p:cNvSpPr txBox="1"/>
          <p:nvPr/>
        </p:nvSpPr>
        <p:spPr>
          <a:xfrm>
            <a:off x="4567278" y="962928"/>
            <a:ext cx="1877437" cy="585561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金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250808-0C37-BB5B-23B3-25EC900E3989}"/>
              </a:ext>
            </a:extLst>
          </p:cNvPr>
          <p:cNvSpPr txBox="1"/>
          <p:nvPr/>
        </p:nvSpPr>
        <p:spPr>
          <a:xfrm>
            <a:off x="6217921" y="1073442"/>
            <a:ext cx="923330" cy="136001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きん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69A1538E-FD45-7F3B-F581-700E4AB25F95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</p:spTree>
    <p:extLst>
      <p:ext uri="{BB962C8B-B14F-4D97-AF65-F5344CB8AC3E}">
        <p14:creationId xmlns:p14="http://schemas.microsoft.com/office/powerpoint/2010/main" val="3647612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9FD56EF-0433-C5D2-1109-634C19B65B51}"/>
              </a:ext>
            </a:extLst>
          </p:cNvPr>
          <p:cNvSpPr txBox="1"/>
          <p:nvPr/>
        </p:nvSpPr>
        <p:spPr>
          <a:xfrm>
            <a:off x="4567278" y="962928"/>
            <a:ext cx="1877437" cy="585561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</a:t>
            </a:r>
            <a:r>
              <a:rPr lang="ja-JP" altLang="en-US" sz="11000" dirty="0" err="1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日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EEE18BF-B570-8C5D-FF58-ECBC6AA4E4F7}"/>
              </a:ext>
            </a:extLst>
          </p:cNvPr>
          <p:cNvSpPr txBox="1"/>
          <p:nvPr/>
        </p:nvSpPr>
        <p:spPr>
          <a:xfrm>
            <a:off x="6217921" y="5541129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AACB090-0315-7A9A-7AB0-BAB04CFE7624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9465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1B8924A-3CCD-074A-A59E-28EB8DE30A37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4605562-11E3-12E2-9075-ABAB532932CE}"/>
              </a:ext>
            </a:extLst>
          </p:cNvPr>
          <p:cNvSpPr txBox="1"/>
          <p:nvPr/>
        </p:nvSpPr>
        <p:spPr>
          <a:xfrm>
            <a:off x="7019192" y="2131883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ついたち</a:t>
            </a:r>
          </a:p>
        </p:txBody>
      </p:sp>
    </p:spTree>
    <p:extLst>
      <p:ext uri="{BB962C8B-B14F-4D97-AF65-F5344CB8AC3E}">
        <p14:creationId xmlns:p14="http://schemas.microsoft.com/office/powerpoint/2010/main" val="3042560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767582-7733-B74F-C54B-E2091DE846E7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D8FE493-A82C-DC9E-1630-777FC077A0C1}"/>
              </a:ext>
            </a:extLst>
          </p:cNvPr>
          <p:cNvSpPr txBox="1"/>
          <p:nvPr/>
        </p:nvSpPr>
        <p:spPr>
          <a:xfrm>
            <a:off x="6853169" y="2382820"/>
            <a:ext cx="1292662" cy="286232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ふつ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84172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7D0405-8D34-C000-C536-7976AE2B94C0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B6B77B-7397-39BD-6E0A-5CF2F7295B63}"/>
              </a:ext>
            </a:extLst>
          </p:cNvPr>
          <p:cNvSpPr txBox="1"/>
          <p:nvPr/>
        </p:nvSpPr>
        <p:spPr>
          <a:xfrm>
            <a:off x="6662669" y="1677970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っ　か</a:t>
            </a:r>
          </a:p>
        </p:txBody>
      </p:sp>
    </p:spTree>
    <p:extLst>
      <p:ext uri="{BB962C8B-B14F-4D97-AF65-F5344CB8AC3E}">
        <p14:creationId xmlns:p14="http://schemas.microsoft.com/office/powerpoint/2010/main" val="52186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3C1695-4F66-359C-B20F-7409A5F5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サラダでげんき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9F9FCE5-1C3A-CE36-08FE-331D1C644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FFDFE81-0596-78F4-4E52-2F317E97E1F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大きい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05074E-F587-A671-9C19-3566C24DAC09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おお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9948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39EF848-5C25-CB30-9CB7-F497CEFA4437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四日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52F306-A373-1C4D-E037-18CA6719462E}"/>
              </a:ext>
            </a:extLst>
          </p:cNvPr>
          <p:cNvSpPr txBox="1"/>
          <p:nvPr/>
        </p:nvSpPr>
        <p:spPr>
          <a:xfrm>
            <a:off x="6681719" y="1735120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よっ　か</a:t>
            </a:r>
          </a:p>
        </p:txBody>
      </p:sp>
    </p:spTree>
    <p:extLst>
      <p:ext uri="{BB962C8B-B14F-4D97-AF65-F5344CB8AC3E}">
        <p14:creationId xmlns:p14="http://schemas.microsoft.com/office/powerpoint/2010/main" val="2311442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E90EE05-2CDF-2829-F725-F5DFB4BF5165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五日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24F05F4-87DB-A919-35A0-FC82FAE2083D}"/>
              </a:ext>
            </a:extLst>
          </p:cNvPr>
          <p:cNvSpPr txBox="1"/>
          <p:nvPr/>
        </p:nvSpPr>
        <p:spPr>
          <a:xfrm>
            <a:off x="6757919" y="1536174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いつ　か</a:t>
            </a:r>
          </a:p>
        </p:txBody>
      </p:sp>
    </p:spTree>
    <p:extLst>
      <p:ext uri="{BB962C8B-B14F-4D97-AF65-F5344CB8AC3E}">
        <p14:creationId xmlns:p14="http://schemas.microsoft.com/office/powerpoint/2010/main" val="376526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6534885-4BAC-21AA-6767-643C7B3CBF98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六日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6CFDE60-BA29-0D22-DC29-62EC002386E7}"/>
              </a:ext>
            </a:extLst>
          </p:cNvPr>
          <p:cNvSpPr txBox="1"/>
          <p:nvPr/>
        </p:nvSpPr>
        <p:spPr>
          <a:xfrm>
            <a:off x="6853169" y="1735120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むい　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</p:spTree>
    <p:extLst>
      <p:ext uri="{BB962C8B-B14F-4D97-AF65-F5344CB8AC3E}">
        <p14:creationId xmlns:p14="http://schemas.microsoft.com/office/powerpoint/2010/main" val="268549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ED63BD1-BC1A-2AE3-DECF-924EED065243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七日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522E021-CB24-2C86-91CB-D2BEDF0B5F6A}"/>
              </a:ext>
            </a:extLst>
          </p:cNvPr>
          <p:cNvSpPr txBox="1"/>
          <p:nvPr/>
        </p:nvSpPr>
        <p:spPr>
          <a:xfrm>
            <a:off x="6834119" y="1536174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なの　</a:t>
            </a:r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</a:t>
            </a:r>
          </a:p>
        </p:txBody>
      </p:sp>
    </p:spTree>
    <p:extLst>
      <p:ext uri="{BB962C8B-B14F-4D97-AF65-F5344CB8AC3E}">
        <p14:creationId xmlns:p14="http://schemas.microsoft.com/office/powerpoint/2010/main" val="2580864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276D5C-F9A8-AF2B-67EF-BC28872AE527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C173BFE-3B51-3AE7-9A06-C84D42385D40}"/>
              </a:ext>
            </a:extLst>
          </p:cNvPr>
          <p:cNvSpPr txBox="1"/>
          <p:nvPr/>
        </p:nvSpPr>
        <p:spPr>
          <a:xfrm>
            <a:off x="7019192" y="1536174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　か</a:t>
            </a:r>
          </a:p>
        </p:txBody>
      </p:sp>
    </p:spTree>
    <p:extLst>
      <p:ext uri="{BB962C8B-B14F-4D97-AF65-F5344CB8AC3E}">
        <p14:creationId xmlns:p14="http://schemas.microsoft.com/office/powerpoint/2010/main" val="340215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A17C982-5659-DA01-4005-A32924BDEDD1}"/>
              </a:ext>
            </a:extLst>
          </p:cNvPr>
          <p:cNvSpPr txBox="1"/>
          <p:nvPr/>
        </p:nvSpPr>
        <p:spPr>
          <a:xfrm>
            <a:off x="6796019" y="1174568"/>
            <a:ext cx="1292662" cy="470898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ここの　か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9AEACA6-412D-6D58-5485-DF4F86F477B6}"/>
              </a:ext>
            </a:extLst>
          </p:cNvPr>
          <p:cNvSpPr txBox="1"/>
          <p:nvPr/>
        </p:nvSpPr>
        <p:spPr>
          <a:xfrm>
            <a:off x="3756760" y="117456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九日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10481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B1F8F8-BC16-1F0F-9D51-375CDF470A4A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十日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B3B76B-E62F-67D3-4E77-EA67C7FD1AB5}"/>
              </a:ext>
            </a:extLst>
          </p:cNvPr>
          <p:cNvSpPr txBox="1"/>
          <p:nvPr/>
        </p:nvSpPr>
        <p:spPr>
          <a:xfrm>
            <a:off x="6815069" y="1536174"/>
            <a:ext cx="1292662" cy="3785652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とお　か</a:t>
            </a:r>
          </a:p>
        </p:txBody>
      </p:sp>
    </p:spTree>
    <p:extLst>
      <p:ext uri="{BB962C8B-B14F-4D97-AF65-F5344CB8AC3E}">
        <p14:creationId xmlns:p14="http://schemas.microsoft.com/office/powerpoint/2010/main" val="17890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E0E3F20-A14F-3A09-F39D-343ADD299F7C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二十日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C71EC6-B121-9DF0-573A-4B3381116118}"/>
              </a:ext>
            </a:extLst>
          </p:cNvPr>
          <p:cNvSpPr txBox="1"/>
          <p:nvPr/>
        </p:nvSpPr>
        <p:spPr>
          <a:xfrm>
            <a:off x="6591852" y="2453676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はつか</a:t>
            </a:r>
          </a:p>
        </p:txBody>
      </p:sp>
    </p:spTree>
    <p:extLst>
      <p:ext uri="{BB962C8B-B14F-4D97-AF65-F5344CB8AC3E}">
        <p14:creationId xmlns:p14="http://schemas.microsoft.com/office/powerpoint/2010/main" val="3731327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34E43A-2399-0086-B04D-3291C10A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よう日と日づけ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92E2EB1-DD70-4C0C-6B28-36B798AB0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7D24AA7-396D-E325-D211-258BCBD57DAB}"/>
              </a:ext>
            </a:extLst>
          </p:cNvPr>
          <p:cNvSpPr txBox="1"/>
          <p:nvPr/>
        </p:nvSpPr>
        <p:spPr>
          <a:xfrm>
            <a:off x="7023105" y="2420715"/>
            <a:ext cx="1661993" cy="30695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</a:t>
            </a:r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C85854-E41A-0DD9-ED0A-B45BCEC458CE}"/>
              </a:ext>
            </a:extLst>
          </p:cNvPr>
          <p:cNvSpPr txBox="1"/>
          <p:nvPr/>
        </p:nvSpPr>
        <p:spPr>
          <a:xfrm>
            <a:off x="4109794" y="2302527"/>
            <a:ext cx="3262432" cy="3424505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月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408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1BCDC8-0628-8243-C796-7585C456B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はっけんしたよ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D18B5E-FCF1-41F4-7301-CED527CD3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845E4C-1146-A26B-2186-A551F258D378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2E94DBA-4AC6-60C3-C7BE-DA58D0BF3E66}"/>
              </a:ext>
            </a:extLst>
          </p:cNvPr>
          <p:cNvSpPr txBox="1"/>
          <p:nvPr/>
        </p:nvSpPr>
        <p:spPr>
          <a:xfrm>
            <a:off x="3766076" y="2294800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花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814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3C1695-4F66-359C-B20F-7409A5F5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サラダでげんき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9F9FCE5-1C3A-CE36-08FE-331D1C644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C660ACA-74F0-FF37-ACA8-2DCE5E5CD963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305E1C4-E8F3-18C2-10DC-0732096199A3}"/>
              </a:ext>
            </a:extLst>
          </p:cNvPr>
          <p:cNvSpPr txBox="1"/>
          <p:nvPr/>
        </p:nvSpPr>
        <p:spPr>
          <a:xfrm>
            <a:off x="3756760" y="1191419"/>
            <a:ext cx="3262432" cy="52831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入る</a:t>
            </a:r>
          </a:p>
        </p:txBody>
      </p:sp>
    </p:spTree>
    <p:extLst>
      <p:ext uri="{BB962C8B-B14F-4D97-AF65-F5344CB8AC3E}">
        <p14:creationId xmlns:p14="http://schemas.microsoft.com/office/powerpoint/2010/main" val="4234898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1BCDC8-0628-8243-C796-7585C456B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はっけんしたよ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D18B5E-FCF1-41F4-7301-CED527CD3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477F723-798D-EB3C-6F91-DFDD4EB40604}"/>
              </a:ext>
            </a:extLst>
          </p:cNvPr>
          <p:cNvSpPr txBox="1"/>
          <p:nvPr/>
        </p:nvSpPr>
        <p:spPr>
          <a:xfrm>
            <a:off x="4567278" y="962929"/>
            <a:ext cx="1877437" cy="589507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生き</a:t>
            </a:r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もの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07F2C1-AFE4-301D-9B8D-C709985081CD}"/>
              </a:ext>
            </a:extLst>
          </p:cNvPr>
          <p:cNvSpPr txBox="1"/>
          <p:nvPr/>
        </p:nvSpPr>
        <p:spPr>
          <a:xfrm>
            <a:off x="6217921" y="1357287"/>
            <a:ext cx="923330" cy="70788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1349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1BCDC8-0628-8243-C796-7585C456B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はっけんしたよ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D18B5E-FCF1-41F4-7301-CED527CD3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8AE521D-2957-7CAD-1E9D-29CE87E21946}"/>
              </a:ext>
            </a:extLst>
          </p:cNvPr>
          <p:cNvSpPr txBox="1"/>
          <p:nvPr/>
        </p:nvSpPr>
        <p:spPr>
          <a:xfrm>
            <a:off x="4567278" y="962928"/>
            <a:ext cx="1877437" cy="608757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文をかく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B7BECE6-4026-F7B7-688F-00549FB21097}"/>
              </a:ext>
            </a:extLst>
          </p:cNvPr>
          <p:cNvSpPr txBox="1"/>
          <p:nvPr/>
        </p:nvSpPr>
        <p:spPr>
          <a:xfrm>
            <a:off x="6444715" y="1099958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ぶん</a:t>
            </a:r>
          </a:p>
        </p:txBody>
      </p:sp>
    </p:spTree>
    <p:extLst>
      <p:ext uri="{BB962C8B-B14F-4D97-AF65-F5344CB8AC3E}">
        <p14:creationId xmlns:p14="http://schemas.microsoft.com/office/powerpoint/2010/main" val="3497962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1BCDC8-0628-8243-C796-7585C456B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はっけんしたよ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D18B5E-FCF1-41F4-7301-CED527CD3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D999661-0C33-FA06-1A8F-CC61D2A697CE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1EEAAF2-8C51-A335-A0E3-BA2451CCC85F}"/>
              </a:ext>
            </a:extLst>
          </p:cNvPr>
          <p:cNvSpPr txBox="1"/>
          <p:nvPr/>
        </p:nvSpPr>
        <p:spPr>
          <a:xfrm>
            <a:off x="3764098" y="2212215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</a:t>
            </a:r>
          </a:p>
        </p:txBody>
      </p:sp>
    </p:spTree>
    <p:extLst>
      <p:ext uri="{BB962C8B-B14F-4D97-AF65-F5344CB8AC3E}">
        <p14:creationId xmlns:p14="http://schemas.microsoft.com/office/powerpoint/2010/main" val="1147060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1BCDC8-0628-8243-C796-7585C456B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はっけんしたよ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EBD18B5E-FCF1-41F4-7301-CED527CD38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74F3A23-989F-747A-718E-0936CB6E62C1}"/>
              </a:ext>
            </a:extLst>
          </p:cNvPr>
          <p:cNvSpPr txBox="1"/>
          <p:nvPr/>
        </p:nvSpPr>
        <p:spPr>
          <a:xfrm>
            <a:off x="7026530" y="2212215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まち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2DFC97B-CF15-E3DB-5889-55C91BB59791}"/>
              </a:ext>
            </a:extLst>
          </p:cNvPr>
          <p:cNvSpPr txBox="1"/>
          <p:nvPr/>
        </p:nvSpPr>
        <p:spPr>
          <a:xfrm>
            <a:off x="3764098" y="2212215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町</a:t>
            </a:r>
          </a:p>
        </p:txBody>
      </p:sp>
    </p:spTree>
    <p:extLst>
      <p:ext uri="{BB962C8B-B14F-4D97-AF65-F5344CB8AC3E}">
        <p14:creationId xmlns:p14="http://schemas.microsoft.com/office/powerpoint/2010/main" val="4279707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EFEF38-C500-E426-D8E5-28DCD595A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ひらがなをつかおう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676E6DD-7B80-BCAD-C5AC-7CA728A29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6A97D92-32B7-F5ED-F233-37FA37726B0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かん字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CA1E25C-7193-88EE-C144-075598163465}"/>
              </a:ext>
            </a:extLst>
          </p:cNvPr>
          <p:cNvSpPr txBox="1"/>
          <p:nvPr/>
        </p:nvSpPr>
        <p:spPr>
          <a:xfrm>
            <a:off x="6607241" y="513426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</a:p>
        </p:txBody>
      </p:sp>
    </p:spTree>
    <p:extLst>
      <p:ext uri="{BB962C8B-B14F-4D97-AF65-F5344CB8AC3E}">
        <p14:creationId xmlns:p14="http://schemas.microsoft.com/office/powerpoint/2010/main" val="1446394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AC0ED4-1A82-B503-40A9-5287D7596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いろいろなふね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D190637-61BF-2E68-02D6-942641BD8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5A2A486-20EB-C964-2EF9-24C6939E0A2E}"/>
              </a:ext>
            </a:extLst>
          </p:cNvPr>
          <p:cNvSpPr txBox="1"/>
          <p:nvPr/>
        </p:nvSpPr>
        <p:spPr>
          <a:xfrm>
            <a:off x="6762626" y="1975149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A523A1E-116F-F1CA-8538-EF7625D4A29D}"/>
              </a:ext>
            </a:extLst>
          </p:cNvPr>
          <p:cNvSpPr txBox="1"/>
          <p:nvPr/>
        </p:nvSpPr>
        <p:spPr>
          <a:xfrm>
            <a:off x="3797964" y="1975149"/>
            <a:ext cx="3262432" cy="339695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1438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AC0ED4-1A82-B503-40A9-5287D7596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いろいろなふね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D190637-61BF-2E68-02D6-942641BD8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DC3B2B-D08C-9AA2-09FD-170C91F6AAF8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やす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6ADFF99-5018-A21D-2BA8-9B21BF77DC31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休む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80884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AC0ED4-1A82-B503-40A9-5287D7596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いろいろなふね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D190637-61BF-2E68-02D6-942641BD8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35B918-10E8-04BD-7D19-8DA983E12BDD}"/>
              </a:ext>
            </a:extLst>
          </p:cNvPr>
          <p:cNvSpPr txBox="1"/>
          <p:nvPr/>
        </p:nvSpPr>
        <p:spPr>
          <a:xfrm>
            <a:off x="4567278" y="962928"/>
            <a:ext cx="1877437" cy="585561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じどう車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5E40E1-11E5-0D45-9C7C-49A24195F294}"/>
              </a:ext>
            </a:extLst>
          </p:cNvPr>
          <p:cNvSpPr txBox="1"/>
          <p:nvPr/>
        </p:nvSpPr>
        <p:spPr>
          <a:xfrm>
            <a:off x="6217921" y="5233352"/>
            <a:ext cx="923330" cy="132343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33565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AC0ED4-1A82-B503-40A9-5287D7596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いろいろなふね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BD190637-61BF-2E68-02D6-942641BD84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936F50-41F6-11B0-40D3-8EB6E9C39ECB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くるま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9153CF4-7A94-A35D-B52D-1A40F2397324}"/>
              </a:ext>
            </a:extLst>
          </p:cNvPr>
          <p:cNvSpPr txBox="1"/>
          <p:nvPr/>
        </p:nvSpPr>
        <p:spPr>
          <a:xfrm>
            <a:off x="3733963" y="2194677"/>
            <a:ext cx="3262432" cy="30029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4110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6ABBC3-A7FE-9B1B-423F-58FC70CC7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「のりものカード」をつくろう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D21CBFB-B37A-B2B0-DA9B-CB1EE6BDE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27D9A52-9B41-005F-5C3E-C05E05A7D725}"/>
              </a:ext>
            </a:extLst>
          </p:cNvPr>
          <p:cNvSpPr txBox="1"/>
          <p:nvPr/>
        </p:nvSpPr>
        <p:spPr>
          <a:xfrm>
            <a:off x="6857876" y="219467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ほん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4D2D076-37BE-2948-A568-B46DA4415DD6}"/>
              </a:ext>
            </a:extLst>
          </p:cNvPr>
          <p:cNvSpPr txBox="1"/>
          <p:nvPr/>
        </p:nvSpPr>
        <p:spPr>
          <a:xfrm>
            <a:off x="3733963" y="2194677"/>
            <a:ext cx="326243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58597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3C1695-4F66-359C-B20F-7409A5F5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サラダでげんき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9F9FCE5-1C3A-CE36-08FE-331D1C644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6DE2AC8-6FE6-9180-9118-06B68D617B48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いぬ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466DF9E-E4C9-4B2C-67FA-26029C9995EA}"/>
              </a:ext>
            </a:extLst>
          </p:cNvPr>
          <p:cNvSpPr txBox="1"/>
          <p:nvPr/>
        </p:nvSpPr>
        <p:spPr>
          <a:xfrm>
            <a:off x="3839306" y="2302528"/>
            <a:ext cx="3262432" cy="3448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59954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B3D242-5CF6-75E7-4898-85EA64F6C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すきなきょうかをはなそう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ACCB196-6BC4-706E-0368-D39FA452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93DD1A1-AE57-534B-0ACB-CC471CCB01CC}"/>
              </a:ext>
            </a:extLst>
          </p:cNvPr>
          <p:cNvSpPr txBox="1"/>
          <p:nvPr/>
        </p:nvSpPr>
        <p:spPr>
          <a:xfrm>
            <a:off x="6765974" y="1544707"/>
            <a:ext cx="1538883" cy="460638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がっこう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B9B177B-3BAF-4FDC-F9E1-A3C82C8DE820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学校</a:t>
            </a:r>
          </a:p>
        </p:txBody>
      </p:sp>
    </p:spTree>
    <p:extLst>
      <p:ext uri="{BB962C8B-B14F-4D97-AF65-F5344CB8AC3E}">
        <p14:creationId xmlns:p14="http://schemas.microsoft.com/office/powerpoint/2010/main" val="3362188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B3D242-5CF6-75E7-4898-85EA64F6CF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すきなきょうかをはなそう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ACCB196-6BC4-706E-0368-D39FA452A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DF80A4-72F9-FD4F-FC69-16C2CAB8D030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音がく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E84EB5D-EF43-2C3C-2F3C-1E40E8037F46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2025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B07ED-D52F-EAC2-43B1-3C915F69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おとうとねずみチロ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AB0341-C2A8-3074-F417-D083D814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7F247C3-8360-9ABE-6016-33EFDD89DB0C}"/>
              </a:ext>
            </a:extLst>
          </p:cNvPr>
          <p:cNvSpPr txBox="1"/>
          <p:nvPr/>
        </p:nvSpPr>
        <p:spPr>
          <a:xfrm>
            <a:off x="6724526" y="2956677"/>
            <a:ext cx="1661993" cy="1439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DB91025-19C3-1B16-6BFC-12565B092901}"/>
              </a:ext>
            </a:extLst>
          </p:cNvPr>
          <p:cNvSpPr txBox="1"/>
          <p:nvPr/>
        </p:nvSpPr>
        <p:spPr>
          <a:xfrm>
            <a:off x="3733963" y="2194677"/>
            <a:ext cx="326243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手</a:t>
            </a:r>
          </a:p>
        </p:txBody>
      </p:sp>
    </p:spTree>
    <p:extLst>
      <p:ext uri="{BB962C8B-B14F-4D97-AF65-F5344CB8AC3E}">
        <p14:creationId xmlns:p14="http://schemas.microsoft.com/office/powerpoint/2010/main" val="347538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B07ED-D52F-EAC2-43B1-3C915F69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おとうとねずみチロ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AB0341-C2A8-3074-F417-D083D814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CD6A810-41E4-2CAF-A50B-748445BC2A39}"/>
              </a:ext>
            </a:extLst>
          </p:cNvPr>
          <p:cNvSpPr txBox="1"/>
          <p:nvPr/>
        </p:nvSpPr>
        <p:spPr>
          <a:xfrm>
            <a:off x="6819776" y="219467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AF675AD-CDC8-ACBE-4789-C290914E1C8E}"/>
              </a:ext>
            </a:extLst>
          </p:cNvPr>
          <p:cNvSpPr txBox="1"/>
          <p:nvPr/>
        </p:nvSpPr>
        <p:spPr>
          <a:xfrm>
            <a:off x="3733963" y="2194677"/>
            <a:ext cx="326243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赤</a:t>
            </a:r>
          </a:p>
        </p:txBody>
      </p:sp>
    </p:spTree>
    <p:extLst>
      <p:ext uri="{BB962C8B-B14F-4D97-AF65-F5344CB8AC3E}">
        <p14:creationId xmlns:p14="http://schemas.microsoft.com/office/powerpoint/2010/main" val="553605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B07ED-D52F-EAC2-43B1-3C915F69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おとうとねずみチロ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AB0341-C2A8-3074-F417-D083D814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B4006C6-A982-7533-86BC-AC00A1C00799}"/>
              </a:ext>
            </a:extLst>
          </p:cNvPr>
          <p:cNvSpPr txBox="1"/>
          <p:nvPr/>
        </p:nvSpPr>
        <p:spPr>
          <a:xfrm>
            <a:off x="6838826" y="219467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24D03D-C698-0671-6592-7807E2BAEFF4}"/>
              </a:ext>
            </a:extLst>
          </p:cNvPr>
          <p:cNvSpPr txBox="1"/>
          <p:nvPr/>
        </p:nvSpPr>
        <p:spPr>
          <a:xfrm>
            <a:off x="3733963" y="2194677"/>
            <a:ext cx="326243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青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9797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B07ED-D52F-EAC2-43B1-3C915F69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おとうとねずみチロ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AB0341-C2A8-3074-F417-D083D814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0585D24-0228-2D25-E04C-DE13CD93502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名まえ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78F4946-502E-AEA3-FB05-9FBDF0C197F0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</a:t>
            </a:r>
          </a:p>
        </p:txBody>
      </p:sp>
    </p:spTree>
    <p:extLst>
      <p:ext uri="{BB962C8B-B14F-4D97-AF65-F5344CB8AC3E}">
        <p14:creationId xmlns:p14="http://schemas.microsoft.com/office/powerpoint/2010/main" val="226723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B07ED-D52F-EAC2-43B1-3C915F69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おとうとねずみチロ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AB0341-C2A8-3074-F417-D083D814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9804A18-75F9-F226-5D62-23ACF3A6B587}"/>
              </a:ext>
            </a:extLst>
          </p:cNvPr>
          <p:cNvSpPr txBox="1"/>
          <p:nvPr/>
        </p:nvSpPr>
        <p:spPr>
          <a:xfrm>
            <a:off x="6873941" y="2093346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79E4B0A-6D84-6117-B12F-69F7CAA65ACA}"/>
              </a:ext>
            </a:extLst>
          </p:cNvPr>
          <p:cNvSpPr txBox="1"/>
          <p:nvPr/>
        </p:nvSpPr>
        <p:spPr>
          <a:xfrm>
            <a:off x="3756760" y="1191418"/>
            <a:ext cx="3262432" cy="58697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立つ</a:t>
            </a:r>
          </a:p>
        </p:txBody>
      </p:sp>
    </p:spTree>
    <p:extLst>
      <p:ext uri="{BB962C8B-B14F-4D97-AF65-F5344CB8AC3E}">
        <p14:creationId xmlns:p14="http://schemas.microsoft.com/office/powerpoint/2010/main" val="1229310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B07ED-D52F-EAC2-43B1-3C915F69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おとうとねずみチロ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AB0341-C2A8-3074-F417-D083D814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01A81C3-8CA9-3003-BB50-E6A8C7C1038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上げる</a:t>
            </a:r>
            <a:endParaRPr kumimoji="1" lang="en-US" altLang="ja-JP" sz="15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2A627B-D7FA-78EC-4726-84BFBD801F2F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</a:t>
            </a:r>
            <a:endParaRPr lang="en-US" altLang="ja-JP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1841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B07ED-D52F-EAC2-43B1-3C915F69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おとうとねずみチロ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AB0341-C2A8-3074-F417-D083D814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E76158-70E4-B7B3-4118-DD970ECA0F08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くち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6511C4-5AF7-9BDC-FAC5-AC75C972DD51}"/>
              </a:ext>
            </a:extLst>
          </p:cNvPr>
          <p:cNvSpPr txBox="1"/>
          <p:nvPr/>
        </p:nvSpPr>
        <p:spPr>
          <a:xfrm>
            <a:off x="3733963" y="2194677"/>
            <a:ext cx="3262432" cy="27964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口</a:t>
            </a:r>
          </a:p>
        </p:txBody>
      </p:sp>
    </p:spTree>
    <p:extLst>
      <p:ext uri="{BB962C8B-B14F-4D97-AF65-F5344CB8AC3E}">
        <p14:creationId xmlns:p14="http://schemas.microsoft.com/office/powerpoint/2010/main" val="3941611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B07ED-D52F-EAC2-43B1-3C915F69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おとうとねずみチロ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AB0341-C2A8-3074-F417-D083D814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FD5E987-D957-4B46-6BC0-EE43B520A397}"/>
              </a:ext>
            </a:extLst>
          </p:cNvPr>
          <p:cNvSpPr txBox="1"/>
          <p:nvPr/>
        </p:nvSpPr>
        <p:spPr>
          <a:xfrm>
            <a:off x="7372226" y="24091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みみ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047356A-8F57-CC82-76E0-19E82A40F5C2}"/>
              </a:ext>
            </a:extLst>
          </p:cNvPr>
          <p:cNvSpPr txBox="1"/>
          <p:nvPr/>
        </p:nvSpPr>
        <p:spPr>
          <a:xfrm>
            <a:off x="3733963" y="2194677"/>
            <a:ext cx="3262432" cy="28154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7680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3C1695-4F66-359C-B20F-7409A5F5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サラダでげんき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9F9FCE5-1C3A-CE36-08FE-331D1C644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DD8C358-30E9-2E16-EB81-9702EBD5FCF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小さい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9DF72E3-13DF-D155-91F2-3440DE24DF4E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0067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B07ED-D52F-EAC2-43B1-3C915F69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おとうとねずみチロ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AB0341-C2A8-3074-F417-D083D814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620DD84-D8D9-15C0-FEA1-564757038C21}"/>
              </a:ext>
            </a:extLst>
          </p:cNvPr>
          <p:cNvSpPr txBox="1"/>
          <p:nvPr/>
        </p:nvSpPr>
        <p:spPr>
          <a:xfrm>
            <a:off x="4567278" y="962929"/>
            <a:ext cx="1877437" cy="589507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小づつみ</a:t>
            </a:r>
            <a:endParaRPr kumimoji="1" lang="ja-JP" altLang="en-US" sz="11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6F3DD88-4CCB-A483-5CA2-5844A83C56E0}"/>
              </a:ext>
            </a:extLst>
          </p:cNvPr>
          <p:cNvSpPr txBox="1"/>
          <p:nvPr/>
        </p:nvSpPr>
        <p:spPr>
          <a:xfrm>
            <a:off x="6444715" y="1451650"/>
            <a:ext cx="923330" cy="70788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90866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EBB07ED-D52F-EAC2-43B1-3C915F694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おとうとねずみチロ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AB0341-C2A8-3074-F417-D083D8147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CC9316A-BFB5-0768-10B3-F14104F65E41}"/>
              </a:ext>
            </a:extLst>
          </p:cNvPr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人ぶつ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3611790-7138-7CA7-51B6-0FD0FA5A2DD1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081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66F45A-F1E6-4082-023F-B879DADD3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04E1B75-A48F-1B80-08D5-F9BF00671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8BDDD69-A8DA-98D0-B6CD-AC829BB40C0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女</a:t>
            </a:r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の子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742ACFC-AF46-414C-3091-25487003A6BD}"/>
              </a:ext>
            </a:extLst>
          </p:cNvPr>
          <p:cNvSpPr txBox="1"/>
          <p:nvPr/>
        </p:nvSpPr>
        <p:spPr>
          <a:xfrm>
            <a:off x="6600056" y="5212324"/>
            <a:ext cx="1015663" cy="78483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DDE5F39-F32A-E638-1039-94FA3D1CF6DC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おんな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3088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66F45A-F1E6-4082-023F-B879DADD3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04E1B75-A48F-1B80-08D5-F9BF00671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E3A3BDF-A7E5-0966-0DA4-7AFD8E1B28D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子ども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4904016D-E53A-F965-4DF0-A4943F9E5CAA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</p:spTree>
    <p:extLst>
      <p:ext uri="{BB962C8B-B14F-4D97-AF65-F5344CB8AC3E}">
        <p14:creationId xmlns:p14="http://schemas.microsoft.com/office/powerpoint/2010/main" val="3190790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A66F45A-F1E6-4082-023F-B879DADD3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かん字をつかおう　１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04E1B75-A48F-1B80-08D5-F9BF00671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A3E0BC-C485-B4FF-47B9-343FF3B266D6}"/>
              </a:ext>
            </a:extLst>
          </p:cNvPr>
          <p:cNvSpPr txBox="1"/>
          <p:nvPr/>
        </p:nvSpPr>
        <p:spPr>
          <a:xfrm>
            <a:off x="6600055" y="4831324"/>
            <a:ext cx="1015663" cy="147732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8B0332F-0BFC-B944-D6EE-51772360ACB8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おとこ</a:t>
            </a:r>
            <a:endParaRPr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F48DD0B-4774-438E-DCC2-16142276BE1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男の人</a:t>
            </a:r>
          </a:p>
        </p:txBody>
      </p:sp>
    </p:spTree>
    <p:extLst>
      <p:ext uri="{BB962C8B-B14F-4D97-AF65-F5344CB8AC3E}">
        <p14:creationId xmlns:p14="http://schemas.microsoft.com/office/powerpoint/2010/main" val="3779611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93AF6F-0D0E-AACE-9BEF-4193EFC6D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すきなおはなしは　なにかな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92E161C-0647-D4A1-E392-04AA7D4E6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1EEB4C-9227-EDA0-09E2-D573AD49497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一年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BFC7B1B-5EA9-FBC8-153A-2F4BA3089D6B}"/>
              </a:ext>
            </a:extLst>
          </p:cNvPr>
          <p:cNvSpPr txBox="1"/>
          <p:nvPr/>
        </p:nvSpPr>
        <p:spPr>
          <a:xfrm>
            <a:off x="6981092" y="1633977"/>
            <a:ext cx="1200329" cy="432426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いち　ねん</a:t>
            </a:r>
          </a:p>
        </p:txBody>
      </p:sp>
    </p:spTree>
    <p:extLst>
      <p:ext uri="{BB962C8B-B14F-4D97-AF65-F5344CB8AC3E}">
        <p14:creationId xmlns:p14="http://schemas.microsoft.com/office/powerpoint/2010/main" val="952696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C93AF6F-0D0E-AACE-9BEF-4193EFC6D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すきなおはなしは　なにかな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92E161C-0647-D4A1-E392-04AA7D4E6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AF81FA-6B17-9B99-701B-A87FF6B432B9}"/>
              </a:ext>
            </a:extLst>
          </p:cNvPr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E1E093E-CED4-175F-0654-FB3DA8A83C2B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めい</a:t>
            </a:r>
          </a:p>
        </p:txBody>
      </p:sp>
    </p:spTree>
    <p:extLst>
      <p:ext uri="{BB962C8B-B14F-4D97-AF65-F5344CB8AC3E}">
        <p14:creationId xmlns:p14="http://schemas.microsoft.com/office/powerpoint/2010/main" val="33913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CBFF20-3E42-5D16-EB61-C26BEF33F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むかしばなしをたのしもう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A8C3DA-C9BD-2106-2C79-9016D8DDC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F33CB94-4074-A7D8-BB07-702B30370BC4}"/>
              </a:ext>
            </a:extLst>
          </p:cNvPr>
          <p:cNvSpPr txBox="1"/>
          <p:nvPr/>
        </p:nvSpPr>
        <p:spPr>
          <a:xfrm>
            <a:off x="4567278" y="962929"/>
            <a:ext cx="1877437" cy="589507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生まれる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347BB10-45E2-3470-C94D-E4F9B42E2EF6}"/>
              </a:ext>
            </a:extLst>
          </p:cNvPr>
          <p:cNvSpPr txBox="1"/>
          <p:nvPr/>
        </p:nvSpPr>
        <p:spPr>
          <a:xfrm>
            <a:off x="6096000" y="1204000"/>
            <a:ext cx="1107996" cy="86177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</a:t>
            </a:r>
          </a:p>
        </p:txBody>
      </p:sp>
    </p:spTree>
    <p:extLst>
      <p:ext uri="{BB962C8B-B14F-4D97-AF65-F5344CB8AC3E}">
        <p14:creationId xmlns:p14="http://schemas.microsoft.com/office/powerpoint/2010/main" val="3052653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A2EB55-367F-AD6F-F9B4-CABCCA4A8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おはなしをかこう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A313D70-BEDC-F74A-BDE6-5E9FDC4FD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4B72BF9-13A2-904B-CB97-F58D69A562A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大かい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55A432-8688-BB06-96F2-64A7E6731629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2253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A2EB55-367F-AD6F-F9B4-CABCCA4A8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おはなしをかこう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A313D70-BEDC-F74A-BDE6-5E9FDC4FD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C21722D-03D2-181A-48A0-D68EC8964A43}"/>
              </a:ext>
            </a:extLst>
          </p:cNvPr>
          <p:cNvSpPr txBox="1"/>
          <p:nvPr/>
        </p:nvSpPr>
        <p:spPr>
          <a:xfrm>
            <a:off x="6767795" y="2363241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むら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4EB25FE-F4E7-8C8E-BCC0-BD8F14E2C99D}"/>
              </a:ext>
            </a:extLst>
          </p:cNvPr>
          <p:cNvSpPr txBox="1"/>
          <p:nvPr/>
        </p:nvSpPr>
        <p:spPr>
          <a:xfrm>
            <a:off x="3733963" y="2194677"/>
            <a:ext cx="3262432" cy="28916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村</a:t>
            </a:r>
          </a:p>
        </p:txBody>
      </p:sp>
    </p:spTree>
    <p:extLst>
      <p:ext uri="{BB962C8B-B14F-4D97-AF65-F5344CB8AC3E}">
        <p14:creationId xmlns:p14="http://schemas.microsoft.com/office/powerpoint/2010/main" val="391219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3C1695-4F66-359C-B20F-7409A5F5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サラダでげんき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9F9FCE5-1C3A-CE36-08FE-331D1C644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16653BE-CE1F-49E2-CF3D-E820207D7761}"/>
              </a:ext>
            </a:extLst>
          </p:cNvPr>
          <p:cNvSpPr txBox="1"/>
          <p:nvPr/>
        </p:nvSpPr>
        <p:spPr>
          <a:xfrm>
            <a:off x="6873941" y="167987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しろ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DD8E4E7-B9B5-0DBB-F67E-4F1B456454D9}"/>
              </a:ext>
            </a:extLst>
          </p:cNvPr>
          <p:cNvSpPr txBox="1"/>
          <p:nvPr/>
        </p:nvSpPr>
        <p:spPr>
          <a:xfrm>
            <a:off x="3756760" y="1191418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白い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9371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ABEF7D-46FC-856A-A2D6-957FB801C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子どもをまもるどうぶつたち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72F796E-1013-0ADF-7AB0-2497D990F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F034AA9-DD39-7D21-FB05-183BAAB49E7E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早い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059B328-DFE6-C53D-1659-5C4987CF97C6}"/>
              </a:ext>
            </a:extLst>
          </p:cNvPr>
          <p:cNvSpPr txBox="1"/>
          <p:nvPr/>
        </p:nvSpPr>
        <p:spPr>
          <a:xfrm>
            <a:off x="6853169" y="1459491"/>
            <a:ext cx="1292662" cy="193899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はや</a:t>
            </a:r>
          </a:p>
        </p:txBody>
      </p:sp>
    </p:spTree>
    <p:extLst>
      <p:ext uri="{BB962C8B-B14F-4D97-AF65-F5344CB8AC3E}">
        <p14:creationId xmlns:p14="http://schemas.microsoft.com/office/powerpoint/2010/main" val="16853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ABEF7D-46FC-856A-A2D6-957FB801C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子どもをまもるどうぶつたち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72F796E-1013-0ADF-7AB0-2497D990F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1E9697E-F87E-2800-BE86-C877F0ED9D62}"/>
              </a:ext>
            </a:extLst>
          </p:cNvPr>
          <p:cNvSpPr txBox="1"/>
          <p:nvPr/>
        </p:nvSpPr>
        <p:spPr>
          <a:xfrm>
            <a:off x="6658462" y="2194676"/>
            <a:ext cx="1661993" cy="255454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20DDBE5-C824-57F5-865D-9C51C9278FE1}"/>
              </a:ext>
            </a:extLst>
          </p:cNvPr>
          <p:cNvSpPr txBox="1"/>
          <p:nvPr/>
        </p:nvSpPr>
        <p:spPr>
          <a:xfrm>
            <a:off x="3733963" y="2194677"/>
            <a:ext cx="3262432" cy="28916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足</a:t>
            </a:r>
          </a:p>
        </p:txBody>
      </p:sp>
    </p:spTree>
    <p:extLst>
      <p:ext uri="{BB962C8B-B14F-4D97-AF65-F5344CB8AC3E}">
        <p14:creationId xmlns:p14="http://schemas.microsoft.com/office/powerpoint/2010/main" val="3185773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5ABEF7D-46FC-856A-A2D6-957FB801C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子どもをまもるどうぶつたち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72F796E-1013-0ADF-7AB0-2497D990F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78B2261-0408-F223-03BA-7C123E2CF09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子そん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85A2EEF-8238-8664-1C1B-829DCCC9E688}"/>
              </a:ext>
            </a:extLst>
          </p:cNvPr>
          <p:cNvSpPr txBox="1"/>
          <p:nvPr/>
        </p:nvSpPr>
        <p:spPr>
          <a:xfrm>
            <a:off x="6607241" y="1311923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</a:p>
        </p:txBody>
      </p:sp>
    </p:spTree>
    <p:extLst>
      <p:ext uri="{BB962C8B-B14F-4D97-AF65-F5344CB8AC3E}">
        <p14:creationId xmlns:p14="http://schemas.microsoft.com/office/powerpoint/2010/main" val="2564282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3A4167-C5A4-0B59-FEFF-4928F683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小学校のことをしょうかいしよう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85F8E0-3916-B6D3-1796-CD26A3D47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1A6BE3F-125C-C369-4E44-CB2CE82BC2A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小学校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E901E42-E2F1-32A1-D1AF-335EB96B685D}"/>
              </a:ext>
            </a:extLst>
          </p:cNvPr>
          <p:cNvSpPr txBox="1"/>
          <p:nvPr/>
        </p:nvSpPr>
        <p:spPr>
          <a:xfrm>
            <a:off x="6600056" y="846524"/>
            <a:ext cx="1015663" cy="216982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A10D72F-7E53-62EA-A981-1CC8C028E732}"/>
              </a:ext>
            </a:extLst>
          </p:cNvPr>
          <p:cNvSpPr txBox="1"/>
          <p:nvPr/>
        </p:nvSpPr>
        <p:spPr>
          <a:xfrm>
            <a:off x="6600055" y="3229876"/>
            <a:ext cx="1015663" cy="162297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がっ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EC1480E-6FEC-FA40-68EF-40F2329719B8}"/>
              </a:ext>
            </a:extLst>
          </p:cNvPr>
          <p:cNvSpPr txBox="1"/>
          <p:nvPr/>
        </p:nvSpPr>
        <p:spPr>
          <a:xfrm>
            <a:off x="6600055" y="4959609"/>
            <a:ext cx="1015663" cy="1779337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</a:t>
            </a:r>
          </a:p>
        </p:txBody>
      </p:sp>
    </p:spTree>
    <p:extLst>
      <p:ext uri="{BB962C8B-B14F-4D97-AF65-F5344CB8AC3E}">
        <p14:creationId xmlns:p14="http://schemas.microsoft.com/office/powerpoint/2010/main" val="3944262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3A4167-C5A4-0B59-FEFF-4928F683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小学校のことをしょうかいしよう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85F8E0-3916-B6D3-1796-CD26A3D47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77A843A-5C94-70C1-DA0B-16AF231396C7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入学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C7783D2-DD16-7425-5391-DC7CC76AA4A4}"/>
              </a:ext>
            </a:extLst>
          </p:cNvPr>
          <p:cNvSpPr txBox="1"/>
          <p:nvPr/>
        </p:nvSpPr>
        <p:spPr>
          <a:xfrm>
            <a:off x="6870920" y="1263885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 がく</a:t>
            </a:r>
            <a:endParaRPr kumimoji="1" lang="ja-JP" altLang="en-US" sz="660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5094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3A4167-C5A4-0B59-FEFF-4928F683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小学校のことをしょうかいしよう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85F8E0-3916-B6D3-1796-CD26A3D47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D5E924C-93E4-5440-69B3-F3A16CD5EB95}"/>
              </a:ext>
            </a:extLst>
          </p:cNvPr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えん足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7D2B6B0-A28A-7874-126D-FBEA1A937BD9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そく</a:t>
            </a:r>
            <a:endParaRPr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79544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3A4167-C5A4-0B59-FEFF-4928F6833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小学校のことをしょうかいしよう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E85F8E0-3916-B6D3-1796-CD26A3D47D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002D357-454E-5ADC-E83B-8A2019FB2D39}"/>
              </a:ext>
            </a:extLst>
          </p:cNvPr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あく手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370EC5E-5892-CB82-BA63-B0FFDC230F88}"/>
              </a:ext>
            </a:extLst>
          </p:cNvPr>
          <p:cNvSpPr txBox="1"/>
          <p:nvPr/>
        </p:nvSpPr>
        <p:spPr>
          <a:xfrm>
            <a:off x="6607241" y="487410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しゅ</a:t>
            </a:r>
          </a:p>
        </p:txBody>
      </p:sp>
    </p:spTree>
    <p:extLst>
      <p:ext uri="{BB962C8B-B14F-4D97-AF65-F5344CB8AC3E}">
        <p14:creationId xmlns:p14="http://schemas.microsoft.com/office/powerpoint/2010/main" val="4114158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D8B812-B5EB-8EFF-387F-F3E81E953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0FA16A-471D-B126-E433-2BB5E9154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4A0D24C-641A-49D1-046D-A928ED48C0DF}"/>
              </a:ext>
            </a:extLst>
          </p:cNvPr>
          <p:cNvSpPr txBox="1"/>
          <p:nvPr/>
        </p:nvSpPr>
        <p:spPr>
          <a:xfrm>
            <a:off x="6996395" y="219467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みぎ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1B54079-2302-979E-794A-C94E97B2441F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45781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D8B812-B5EB-8EFF-387F-F3E81E953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0FA16A-471D-B126-E433-2BB5E9154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A9F7500-3BE4-9D53-97B0-9F3F23457798}"/>
              </a:ext>
            </a:extLst>
          </p:cNvPr>
          <p:cNvSpPr txBox="1"/>
          <p:nvPr/>
        </p:nvSpPr>
        <p:spPr>
          <a:xfrm>
            <a:off x="7219826" y="1747001"/>
            <a:ext cx="1661993" cy="38583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ひだり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8CE5C61-421B-ECEB-A6CC-0E4CF71B5264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左</a:t>
            </a:r>
          </a:p>
        </p:txBody>
      </p:sp>
    </p:spTree>
    <p:extLst>
      <p:ext uri="{BB962C8B-B14F-4D97-AF65-F5344CB8AC3E}">
        <p14:creationId xmlns:p14="http://schemas.microsoft.com/office/powerpoint/2010/main" val="2958905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D8B812-B5EB-8EFF-387F-F3E81E953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0FA16A-471D-B126-E433-2BB5E9154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3AE315-9FDA-4503-A5E2-E87F31D43620}"/>
              </a:ext>
            </a:extLst>
          </p:cNvPr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田うえ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99893D6-C758-D71C-7394-4D0862397296}"/>
              </a:ext>
            </a:extLst>
          </p:cNvPr>
          <p:cNvSpPr txBox="1"/>
          <p:nvPr/>
        </p:nvSpPr>
        <p:spPr>
          <a:xfrm>
            <a:off x="6511991" y="1387958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</a:p>
        </p:txBody>
      </p:sp>
    </p:spTree>
    <p:extLst>
      <p:ext uri="{BB962C8B-B14F-4D97-AF65-F5344CB8AC3E}">
        <p14:creationId xmlns:p14="http://schemas.microsoft.com/office/powerpoint/2010/main" val="1267169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3C1695-4F66-359C-B20F-7409A5F5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サラダでげんき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9F9FCE5-1C3A-CE36-08FE-331D1C644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C9763B3-D191-B3AA-E44D-6D09E37651DC}"/>
              </a:ext>
            </a:extLst>
          </p:cNvPr>
          <p:cNvSpPr txBox="1"/>
          <p:nvPr/>
        </p:nvSpPr>
        <p:spPr>
          <a:xfrm>
            <a:off x="6873941" y="2093347"/>
            <a:ext cx="1200329" cy="85669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2748513-696A-6132-8F54-01541788CF49}"/>
              </a:ext>
            </a:extLst>
          </p:cNvPr>
          <p:cNvSpPr txBox="1"/>
          <p:nvPr/>
        </p:nvSpPr>
        <p:spPr>
          <a:xfrm>
            <a:off x="3756760" y="1191419"/>
            <a:ext cx="3262432" cy="535686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出す</a:t>
            </a:r>
          </a:p>
        </p:txBody>
      </p:sp>
    </p:spTree>
    <p:extLst>
      <p:ext uri="{BB962C8B-B14F-4D97-AF65-F5344CB8AC3E}">
        <p14:creationId xmlns:p14="http://schemas.microsoft.com/office/powerpoint/2010/main" val="3558761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D8B812-B5EB-8EFF-387F-F3E81E953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0FA16A-471D-B126-E433-2BB5E9154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D52EC00-DB0A-172B-C920-C0BFB016263E}"/>
              </a:ext>
            </a:extLst>
          </p:cNvPr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千にん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F3E8154-2A3C-1C62-CE69-C29A725DF731}"/>
              </a:ext>
            </a:extLst>
          </p:cNvPr>
          <p:cNvSpPr txBox="1"/>
          <p:nvPr/>
        </p:nvSpPr>
        <p:spPr>
          <a:xfrm>
            <a:off x="6492941" y="899318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せん</a:t>
            </a:r>
          </a:p>
        </p:txBody>
      </p:sp>
    </p:spTree>
    <p:extLst>
      <p:ext uri="{BB962C8B-B14F-4D97-AF65-F5344CB8AC3E}">
        <p14:creationId xmlns:p14="http://schemas.microsoft.com/office/powerpoint/2010/main" val="52365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D8B812-B5EB-8EFF-387F-F3E81E953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0FA16A-471D-B126-E433-2BB5E9154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2BDA0DF-AF7E-FAD4-C9D3-6A82269C5536}"/>
              </a:ext>
            </a:extLst>
          </p:cNvPr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百まい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E0C2D04-8C36-E844-03D4-69BD6C067040}"/>
              </a:ext>
            </a:extLst>
          </p:cNvPr>
          <p:cNvSpPr txBox="1"/>
          <p:nvPr/>
        </p:nvSpPr>
        <p:spPr>
          <a:xfrm>
            <a:off x="6492941" y="732035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ひゃく</a:t>
            </a:r>
          </a:p>
        </p:txBody>
      </p:sp>
    </p:spTree>
    <p:extLst>
      <p:ext uri="{BB962C8B-B14F-4D97-AF65-F5344CB8AC3E}">
        <p14:creationId xmlns:p14="http://schemas.microsoft.com/office/powerpoint/2010/main" val="393832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D8B812-B5EB-8EFF-387F-F3E81E953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かん字をつかおう　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F30FA16A-471D-B126-E433-2BB5E9154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8BF308-81AA-8621-E088-9AC36AB3CDF5}"/>
              </a:ext>
            </a:extLst>
          </p:cNvPr>
          <p:cNvSpPr txBox="1"/>
          <p:nvPr/>
        </p:nvSpPr>
        <p:spPr>
          <a:xfrm>
            <a:off x="4259502" y="899318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十円玉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85B48F1-7301-804D-F971-472AB253A681}"/>
              </a:ext>
            </a:extLst>
          </p:cNvPr>
          <p:cNvSpPr txBox="1"/>
          <p:nvPr/>
        </p:nvSpPr>
        <p:spPr>
          <a:xfrm>
            <a:off x="6601407" y="747117"/>
            <a:ext cx="1015663" cy="390106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じゅう えん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8EAB293-D271-FEE5-9CE8-5803ADB38E80}"/>
              </a:ext>
            </a:extLst>
          </p:cNvPr>
          <p:cNvSpPr txBox="1"/>
          <p:nvPr/>
        </p:nvSpPr>
        <p:spPr>
          <a:xfrm>
            <a:off x="6601406" y="4955674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だま</a:t>
            </a:r>
          </a:p>
        </p:txBody>
      </p:sp>
    </p:spTree>
    <p:extLst>
      <p:ext uri="{BB962C8B-B14F-4D97-AF65-F5344CB8AC3E}">
        <p14:creationId xmlns:p14="http://schemas.microsoft.com/office/powerpoint/2010/main" val="1868770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9FABBE-1E96-7DA4-1B52-3AFFDF1FA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EEEE8F-3524-7FDE-F4EE-1519269F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D7739DD-E465-F9A8-DF26-C4CBB102E200}"/>
              </a:ext>
            </a:extLst>
          </p:cNvPr>
          <p:cNvSpPr txBox="1"/>
          <p:nvPr/>
        </p:nvSpPr>
        <p:spPr>
          <a:xfrm>
            <a:off x="6996395" y="219467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4533E73-B6AF-4F2A-6F0F-5D959F50B9E3}"/>
              </a:ext>
            </a:extLst>
          </p:cNvPr>
          <p:cNvSpPr txBox="1"/>
          <p:nvPr/>
        </p:nvSpPr>
        <p:spPr>
          <a:xfrm>
            <a:off x="3733963" y="2194677"/>
            <a:ext cx="326243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貝</a:t>
            </a:r>
            <a:endParaRPr kumimoji="1" lang="en-US" altLang="ja-JP" sz="2000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9112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9FABBE-1E96-7DA4-1B52-3AFFDF1FA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EEEE8F-3524-7FDE-F4EE-1519269F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AEFA97D-26A0-C70F-C75B-F321A4DDE79C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924445-53A2-2054-95FB-D4CCB7AE1487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ひと</a:t>
            </a:r>
            <a:r>
              <a:rPr kumimoji="1" lang="ja-JP" altLang="en-US" sz="72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くち</a:t>
            </a:r>
            <a:endParaRPr kumimoji="1" lang="ja-JP" altLang="en-US" sz="72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6094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9FABBE-1E96-7DA4-1B52-3AFFDF1FA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EEEE8F-3524-7FDE-F4EE-1519269F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800528C-8C7D-478A-FFDB-3C6D2B0146B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水中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D34174E-3B3E-D86E-3893-5B9778DFB52C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すい ちゅう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8860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9FABBE-1E96-7DA4-1B52-3AFFDF1FA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EEEE8F-3524-7FDE-F4EE-1519269F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BDABAE0-2D08-61C7-470A-13ADD2731DCB}"/>
              </a:ext>
            </a:extLst>
          </p:cNvPr>
          <p:cNvSpPr txBox="1"/>
          <p:nvPr/>
        </p:nvSpPr>
        <p:spPr>
          <a:xfrm>
            <a:off x="6762626" y="219467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いと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C6C372A-556D-3511-A8CA-A713C29DD6A7}"/>
              </a:ext>
            </a:extLst>
          </p:cNvPr>
          <p:cNvSpPr txBox="1"/>
          <p:nvPr/>
        </p:nvSpPr>
        <p:spPr>
          <a:xfrm>
            <a:off x="3733963" y="2194677"/>
            <a:ext cx="3262432" cy="31774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5543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9FABBE-1E96-7DA4-1B52-3AFFDF1FA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EEEE8F-3524-7FDE-F4EE-1519269F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2241761-7644-E34E-8181-F5CC7B8E123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生える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4E50DC-03CE-8BD1-8253-EF5E2569D4BB}"/>
              </a:ext>
            </a:extLst>
          </p:cNvPr>
          <p:cNvSpPr txBox="1"/>
          <p:nvPr/>
        </p:nvSpPr>
        <p:spPr>
          <a:xfrm>
            <a:off x="6435791" y="1398657"/>
            <a:ext cx="1200329" cy="93871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</a:p>
        </p:txBody>
      </p:sp>
    </p:spTree>
    <p:extLst>
      <p:ext uri="{BB962C8B-B14F-4D97-AF65-F5344CB8AC3E}">
        <p14:creationId xmlns:p14="http://schemas.microsoft.com/office/powerpoint/2010/main" val="2728976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9FABBE-1E96-7DA4-1B52-3AFFDF1FA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スイミー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4EEEE8F-3524-7FDE-F4EE-1519269F1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4594222-14E9-34BE-54DC-4681F1A2B312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はやし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AF83A55-D4A3-8B1F-D4DB-782F6835BC93}"/>
              </a:ext>
            </a:extLst>
          </p:cNvPr>
          <p:cNvSpPr txBox="1"/>
          <p:nvPr/>
        </p:nvSpPr>
        <p:spPr>
          <a:xfrm>
            <a:off x="3733963" y="2194677"/>
            <a:ext cx="3262432" cy="29297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65615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3CE663-7AD0-9938-3621-A7482308C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かたちのにているかん字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C3D817B-7593-3704-CFC5-632CD110A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CB4EB25-36FD-8D0C-1A07-1040BBD2B43A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三人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28969F-18A9-F4DC-85AF-BA61418680DB}"/>
              </a:ext>
            </a:extLst>
          </p:cNvPr>
          <p:cNvSpPr txBox="1"/>
          <p:nvPr/>
        </p:nvSpPr>
        <p:spPr>
          <a:xfrm>
            <a:off x="6853169" y="1459491"/>
            <a:ext cx="1292662" cy="470898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さん　にん</a:t>
            </a:r>
          </a:p>
        </p:txBody>
      </p:sp>
    </p:spTree>
    <p:extLst>
      <p:ext uri="{BB962C8B-B14F-4D97-AF65-F5344CB8AC3E}">
        <p14:creationId xmlns:p14="http://schemas.microsoft.com/office/powerpoint/2010/main" val="862751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3C1695-4F66-359C-B20F-7409A5F5F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サラダでげんき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9F9FCE5-1C3A-CE36-08FE-331D1C644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1624A0-9B57-85BE-DA1F-BA668A30224B}"/>
              </a:ext>
            </a:extLst>
          </p:cNvPr>
          <p:cNvSpPr txBox="1"/>
          <p:nvPr/>
        </p:nvSpPr>
        <p:spPr>
          <a:xfrm>
            <a:off x="7372226" y="1999534"/>
            <a:ext cx="1661993" cy="378215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ちから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2B13AB4-9124-183A-0992-39EA783EB39D}"/>
              </a:ext>
            </a:extLst>
          </p:cNvPr>
          <p:cNvSpPr txBox="1"/>
          <p:nvPr/>
        </p:nvSpPr>
        <p:spPr>
          <a:xfrm>
            <a:off x="4109794" y="2200927"/>
            <a:ext cx="3262432" cy="304484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7425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3CE663-7AD0-9938-3621-A7482308C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かたちのにているかん字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C3D817B-7593-3704-CFC5-632CD110A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BAF2C98-AF75-84D1-BC36-DB8E673B98E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石ころ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E5D641F-57C0-09AC-48FA-81F63CDA6BCE}"/>
              </a:ext>
            </a:extLst>
          </p:cNvPr>
          <p:cNvSpPr txBox="1"/>
          <p:nvPr/>
        </p:nvSpPr>
        <p:spPr>
          <a:xfrm>
            <a:off x="6397691" y="1032669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いし</a:t>
            </a:r>
          </a:p>
        </p:txBody>
      </p:sp>
    </p:spTree>
    <p:extLst>
      <p:ext uri="{BB962C8B-B14F-4D97-AF65-F5344CB8AC3E}">
        <p14:creationId xmlns:p14="http://schemas.microsoft.com/office/powerpoint/2010/main" val="393843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3CE663-7AD0-9938-3621-A7482308C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かたちのにているかん字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C3D817B-7593-3704-CFC5-632CD110A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45F9D83-2B59-17F8-1C67-FB38DFC163F0}"/>
              </a:ext>
            </a:extLst>
          </p:cNvPr>
          <p:cNvSpPr txBox="1"/>
          <p:nvPr/>
        </p:nvSpPr>
        <p:spPr>
          <a:xfrm>
            <a:off x="6996395" y="2194676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たま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B06DF1E-2E50-1A20-FCE7-D44FF29D0733}"/>
              </a:ext>
            </a:extLst>
          </p:cNvPr>
          <p:cNvSpPr txBox="1"/>
          <p:nvPr/>
        </p:nvSpPr>
        <p:spPr>
          <a:xfrm>
            <a:off x="3733963" y="2194676"/>
            <a:ext cx="3262432" cy="296300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88726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3CE663-7AD0-9938-3621-A7482308C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かたちのにているかん字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C3D817B-7593-3704-CFC5-632CD110A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6DCBCA9-703E-331D-9A24-5E89AC2A3FDB}"/>
              </a:ext>
            </a:extLst>
          </p:cNvPr>
          <p:cNvSpPr txBox="1"/>
          <p:nvPr/>
        </p:nvSpPr>
        <p:spPr>
          <a:xfrm>
            <a:off x="6762626" y="219467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おう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44106EA-FCDF-60FF-85E8-5BBA9281536D}"/>
              </a:ext>
            </a:extLst>
          </p:cNvPr>
          <p:cNvSpPr txBox="1"/>
          <p:nvPr/>
        </p:nvSpPr>
        <p:spPr>
          <a:xfrm>
            <a:off x="3733963" y="2194677"/>
            <a:ext cx="3262432" cy="26440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王</a:t>
            </a:r>
          </a:p>
        </p:txBody>
      </p:sp>
    </p:spTree>
    <p:extLst>
      <p:ext uri="{BB962C8B-B14F-4D97-AF65-F5344CB8AC3E}">
        <p14:creationId xmlns:p14="http://schemas.microsoft.com/office/powerpoint/2010/main" val="1848815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3CE663-7AD0-9938-3621-A7482308C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かたちのにているかん字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C3D817B-7593-3704-CFC5-632CD110A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3AABE3-11BA-0E22-6A1A-E12B0250DFCE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正しい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459F4F6-96AC-DF86-1A9C-6C76C6D7902D}"/>
              </a:ext>
            </a:extLst>
          </p:cNvPr>
          <p:cNvSpPr txBox="1"/>
          <p:nvPr/>
        </p:nvSpPr>
        <p:spPr>
          <a:xfrm>
            <a:off x="6607241" y="1036707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ただ</a:t>
            </a:r>
          </a:p>
        </p:txBody>
      </p:sp>
    </p:spTree>
    <p:extLst>
      <p:ext uri="{BB962C8B-B14F-4D97-AF65-F5344CB8AC3E}">
        <p14:creationId xmlns:p14="http://schemas.microsoft.com/office/powerpoint/2010/main" val="282038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D3CE663-7AD0-9938-3621-A7482308C7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かたちのにているかん字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C3D817B-7593-3704-CFC5-632CD110A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10285FF-9C5C-9620-C71D-69726FA1FCC0}"/>
              </a:ext>
            </a:extLst>
          </p:cNvPr>
          <p:cNvSpPr txBox="1"/>
          <p:nvPr/>
        </p:nvSpPr>
        <p:spPr>
          <a:xfrm>
            <a:off x="6996395" y="219467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あめ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6D4A507-BDB7-DE59-94EC-CF34A8B888D6}"/>
              </a:ext>
            </a:extLst>
          </p:cNvPr>
          <p:cNvSpPr txBox="1"/>
          <p:nvPr/>
        </p:nvSpPr>
        <p:spPr>
          <a:xfrm>
            <a:off x="3733963" y="2194677"/>
            <a:ext cx="3262432" cy="272022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16077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E622CE-2B99-6298-6B19-C5E7EAADA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一年かんのおもいでブック</a:t>
            </a:r>
            <a:endParaRPr kumimoji="1" lang="ja-JP" altLang="en-US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1E8F391-1D39-957B-25E5-6B91F80DF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E66AD2-69B3-3932-D8B3-5F1B51531FB4}"/>
              </a:ext>
            </a:extLst>
          </p:cNvPr>
          <p:cNvSpPr txBox="1"/>
          <p:nvPr/>
        </p:nvSpPr>
        <p:spPr>
          <a:xfrm>
            <a:off x="6743576" y="2194677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くさ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E65D7E4-C88D-9C2F-1A5F-D83227A6FAF8}"/>
              </a:ext>
            </a:extLst>
          </p:cNvPr>
          <p:cNvSpPr txBox="1"/>
          <p:nvPr/>
        </p:nvSpPr>
        <p:spPr>
          <a:xfrm>
            <a:off x="3733963" y="2194677"/>
            <a:ext cx="3262432" cy="27011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23728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69DAFE-24FA-A9E0-194B-3382BFA84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3358620-809A-6D48-D787-8E7E63082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B5652DE-5F62-928A-8D99-A73CF6E010F4}"/>
              </a:ext>
            </a:extLst>
          </p:cNvPr>
          <p:cNvSpPr txBox="1"/>
          <p:nvPr/>
        </p:nvSpPr>
        <p:spPr>
          <a:xfrm>
            <a:off x="6762626" y="233290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1E5261C-08ED-4951-432F-893B136C635B}"/>
              </a:ext>
            </a:extLst>
          </p:cNvPr>
          <p:cNvSpPr txBox="1"/>
          <p:nvPr/>
        </p:nvSpPr>
        <p:spPr>
          <a:xfrm>
            <a:off x="3733963" y="2194677"/>
            <a:ext cx="326243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森</a:t>
            </a:r>
          </a:p>
        </p:txBody>
      </p:sp>
    </p:spTree>
    <p:extLst>
      <p:ext uri="{BB962C8B-B14F-4D97-AF65-F5344CB8AC3E}">
        <p14:creationId xmlns:p14="http://schemas.microsoft.com/office/powerpoint/2010/main" val="3157705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69DAFE-24FA-A9E0-194B-3382BFA84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3358620-809A-6D48-D787-8E7E63082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A82030E-96BF-BD5B-9781-B1B9ED657F39}"/>
              </a:ext>
            </a:extLst>
          </p:cNvPr>
          <p:cNvSpPr txBox="1"/>
          <p:nvPr/>
        </p:nvSpPr>
        <p:spPr>
          <a:xfrm>
            <a:off x="3756760" y="1191419"/>
            <a:ext cx="3262432" cy="56665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天気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C68001-EE89-6F1D-4723-D94450F435DD}"/>
              </a:ext>
            </a:extLst>
          </p:cNvPr>
          <p:cNvSpPr txBox="1"/>
          <p:nvPr/>
        </p:nvSpPr>
        <p:spPr>
          <a:xfrm>
            <a:off x="6834119" y="1745241"/>
            <a:ext cx="1292662" cy="3785652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2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　き</a:t>
            </a:r>
          </a:p>
        </p:txBody>
      </p:sp>
    </p:spTree>
    <p:extLst>
      <p:ext uri="{BB962C8B-B14F-4D97-AF65-F5344CB8AC3E}">
        <p14:creationId xmlns:p14="http://schemas.microsoft.com/office/powerpoint/2010/main" val="2555283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69DAFE-24FA-A9E0-194B-3382BFA84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3358620-809A-6D48-D787-8E7E63082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C58703-0E94-6F71-5880-4CBFF4E77398}"/>
              </a:ext>
            </a:extLst>
          </p:cNvPr>
          <p:cNvSpPr txBox="1"/>
          <p:nvPr/>
        </p:nvSpPr>
        <p:spPr>
          <a:xfrm>
            <a:off x="6857876" y="235195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たけ</a:t>
            </a:r>
            <a:endParaRPr kumimoji="1" lang="ja-JP" altLang="en-US" sz="9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86F0470-7147-12C6-AAE8-66BE37FBBA17}"/>
              </a:ext>
            </a:extLst>
          </p:cNvPr>
          <p:cNvSpPr txBox="1"/>
          <p:nvPr/>
        </p:nvSpPr>
        <p:spPr>
          <a:xfrm>
            <a:off x="3733963" y="2194677"/>
            <a:ext cx="3262432" cy="2701174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竹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1007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69DAFE-24FA-A9E0-194B-3382BFA84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かん字をつかおう　</a:t>
            </a:r>
            <a:r>
              <a:rPr kumimoji="1" lang="en-US" altLang="ja-JP" dirty="0"/>
              <a:t>4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3358620-809A-6D48-D787-8E7E63082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001DD1-3E93-61D0-CB2E-D7BF96A11603}"/>
              </a:ext>
            </a:extLst>
          </p:cNvPr>
          <p:cNvSpPr txBox="1"/>
          <p:nvPr/>
        </p:nvSpPr>
        <p:spPr>
          <a:xfrm>
            <a:off x="6838826" y="2351950"/>
            <a:ext cx="1661993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9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むし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AFB839-1479-812D-AB8C-FFDD3B111570}"/>
              </a:ext>
            </a:extLst>
          </p:cNvPr>
          <p:cNvSpPr txBox="1"/>
          <p:nvPr/>
        </p:nvSpPr>
        <p:spPr>
          <a:xfrm>
            <a:off x="3733963" y="2194677"/>
            <a:ext cx="3262432" cy="296300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虫</a:t>
            </a:r>
          </a:p>
        </p:txBody>
      </p:sp>
    </p:spTree>
    <p:extLst>
      <p:ext uri="{BB962C8B-B14F-4D97-AF65-F5344CB8AC3E}">
        <p14:creationId xmlns:p14="http://schemas.microsoft.com/office/powerpoint/2010/main" val="3802955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09787E49-A735-476F-9FEC-6CD5F07B25E1}"/>
</file>

<file path=customXml/itemProps2.xml><?xml version="1.0" encoding="utf-8"?>
<ds:datastoreItem xmlns:ds="http://schemas.openxmlformats.org/officeDocument/2006/customXml" ds:itemID="{C84E53E8-80D0-4B15-8191-42277B686FA9}"/>
</file>

<file path=customXml/itemProps3.xml><?xml version="1.0" encoding="utf-8"?>
<ds:datastoreItem xmlns:ds="http://schemas.openxmlformats.org/officeDocument/2006/customXml" ds:itemID="{5CEFFFA5-293D-4FE7-98CE-7468ECE96DEF}"/>
</file>

<file path=docProps/app.xml><?xml version="1.0" encoding="utf-8"?>
<Properties xmlns="http://schemas.openxmlformats.org/officeDocument/2006/extended-properties" xmlns:vt="http://schemas.openxmlformats.org/officeDocument/2006/docPropsVTypes">
  <TotalTime>1797</TotalTime>
  <Words>950</Words>
  <Application>Microsoft Office PowerPoint</Application>
  <PresentationFormat>ワイド画面</PresentationFormat>
  <Paragraphs>458</Paragraphs>
  <Slides>101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101</vt:i4>
      </vt:variant>
    </vt:vector>
  </HeadingPairs>
  <TitlesOfParts>
    <vt:vector size="107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サラダでげんき</vt:lpstr>
      <vt:lpstr>サラダでげんき</vt:lpstr>
      <vt:lpstr>サラダでげんき</vt:lpstr>
      <vt:lpstr>サラダでげんき</vt:lpstr>
      <vt:lpstr>サラダでげんき</vt:lpstr>
      <vt:lpstr>サラダでげんき</vt:lpstr>
      <vt:lpstr>サラダでげんき</vt:lpstr>
      <vt:lpstr>サラダでげんき</vt:lpstr>
      <vt:lpstr>なにに見えるかな</vt:lpstr>
      <vt:lpstr>なにに見えるかな</vt:lpstr>
      <vt:lpstr>なにに見えるかな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よう日と日づけ</vt:lpstr>
      <vt:lpstr>はっけんしたよ</vt:lpstr>
      <vt:lpstr>はっけんしたよ</vt:lpstr>
      <vt:lpstr>はっけんしたよ</vt:lpstr>
      <vt:lpstr>はっけんしたよ</vt:lpstr>
      <vt:lpstr>はっけんしたよ</vt:lpstr>
      <vt:lpstr>ひらがなをつかおう</vt:lpstr>
      <vt:lpstr>いろいろなふね</vt:lpstr>
      <vt:lpstr>いろいろなふね</vt:lpstr>
      <vt:lpstr>いろいろなふね</vt:lpstr>
      <vt:lpstr>いろいろなふね</vt:lpstr>
      <vt:lpstr>「のりものカード」をつくろう</vt:lpstr>
      <vt:lpstr>すきなきょうかをはなそう</vt:lpstr>
      <vt:lpstr>すきなきょうかをはなそう</vt:lpstr>
      <vt:lpstr>おとうとねずみチロ</vt:lpstr>
      <vt:lpstr>おとうとねずみチロ</vt:lpstr>
      <vt:lpstr>おとうとねずみチロ</vt:lpstr>
      <vt:lpstr>おとうとねずみチロ</vt:lpstr>
      <vt:lpstr>おとうとねずみチロ</vt:lpstr>
      <vt:lpstr>おとうとねずみチロ</vt:lpstr>
      <vt:lpstr>おとうとねずみチロ</vt:lpstr>
      <vt:lpstr>おとうとねずみチロ</vt:lpstr>
      <vt:lpstr>おとうとねずみチロ</vt:lpstr>
      <vt:lpstr>おとうとねずみチロ</vt:lpstr>
      <vt:lpstr>かん字をつかおう　１</vt:lpstr>
      <vt:lpstr>かん字をつかおう　１</vt:lpstr>
      <vt:lpstr>かん字をつかおう　１</vt:lpstr>
      <vt:lpstr>すきなおはなしは　なにかな</vt:lpstr>
      <vt:lpstr>すきなおはなしは　なにかな</vt:lpstr>
      <vt:lpstr>むかしばなしをたのしもう</vt:lpstr>
      <vt:lpstr>おはなしをかこう</vt:lpstr>
      <vt:lpstr>おはなしをかこう</vt:lpstr>
      <vt:lpstr>子どもをまもるどうぶつたち</vt:lpstr>
      <vt:lpstr>子どもをまもるどうぶつたち</vt:lpstr>
      <vt:lpstr>子どもをまもるどうぶつたち</vt:lpstr>
      <vt:lpstr>小学校のことをしょうかいしよう</vt:lpstr>
      <vt:lpstr>小学校のことをしょうかいしよう</vt:lpstr>
      <vt:lpstr>小学校のことをしょうかいしよう</vt:lpstr>
      <vt:lpstr>小学校のことをしょうかいしよう</vt:lpstr>
      <vt:lpstr>かん字をつかおう　３</vt:lpstr>
      <vt:lpstr>かん字をつかおう　３</vt:lpstr>
      <vt:lpstr>かん字をつかおう　３</vt:lpstr>
      <vt:lpstr>かん字をつかおう　３</vt:lpstr>
      <vt:lpstr>かん字をつかおう　３</vt:lpstr>
      <vt:lpstr>かん字をつかおう　３</vt:lpstr>
      <vt:lpstr>スイミー</vt:lpstr>
      <vt:lpstr>スイミー</vt:lpstr>
      <vt:lpstr>スイミー</vt:lpstr>
      <vt:lpstr>スイミー</vt:lpstr>
      <vt:lpstr>スイミー</vt:lpstr>
      <vt:lpstr>スイミー</vt:lpstr>
      <vt:lpstr>かたちのにているかん字</vt:lpstr>
      <vt:lpstr>かたちのにているかん字</vt:lpstr>
      <vt:lpstr>かたちのにているかん字</vt:lpstr>
      <vt:lpstr>かたちのにているかん字</vt:lpstr>
      <vt:lpstr>かたちのにているかん字</vt:lpstr>
      <vt:lpstr>かたちのにているかん字</vt:lpstr>
      <vt:lpstr>一年かんのおもいでブック</vt:lpstr>
      <vt:lpstr>かん字をつかおう　4</vt:lpstr>
      <vt:lpstr>かん字をつかおう　4</vt:lpstr>
      <vt:lpstr>かん字をつかおう　4</vt:lpstr>
      <vt:lpstr>かん字をつかおう　4</vt:lpstr>
      <vt:lpstr>かん字をつかおう　4</vt:lpstr>
      <vt:lpstr>かん字をつかおう　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1年（下）</dc:title>
  <dc:creator>morita</dc:creator>
  <cp:lastModifiedBy>colas@edu-c.local</cp:lastModifiedBy>
  <cp:revision>172</cp:revision>
  <dcterms:created xsi:type="dcterms:W3CDTF">2019-06-12T23:18:36Z</dcterms:created>
  <dcterms:modified xsi:type="dcterms:W3CDTF">2024-06-14T00:28:31Z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