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3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58" r:id="rId30"/>
    <p:sldId id="293" r:id="rId31"/>
    <p:sldId id="295" r:id="rId32"/>
    <p:sldId id="294" r:id="rId33"/>
    <p:sldId id="296" r:id="rId34"/>
    <p:sldId id="297" r:id="rId3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クリックするとこたえが出ます。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609971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かぞえうた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86654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かんじの　はなし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å±±ã®ã¤ã©ã¹ã">
            <a:extLst>
              <a:ext uri="{FF2B5EF4-FFF2-40B4-BE49-F238E27FC236}">
                <a16:creationId xmlns:a16="http://schemas.microsoft.com/office/drawing/2014/main" id="{DCB9BCAC-10EA-4CA1-9BC6-F01911949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2" y="3762375"/>
            <a:ext cx="42862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7A3F6B-E735-48BF-9442-44A1D87CE8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C627D-AD91-4AEA-ADE2-0955B69071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B9AA0E-25CE-4626-8D19-10E644B4CD1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2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C9F62F-5EE9-4943-8341-4687EAC4F752}"/>
              </a:ext>
            </a:extLst>
          </p:cNvPr>
          <p:cNvSpPr txBox="1"/>
          <p:nvPr/>
        </p:nvSpPr>
        <p:spPr>
          <a:xfrm>
            <a:off x="4000041" y="23407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一とう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BABDC7-6AF9-47C6-BC70-9D31C30D7A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8D2C14-05A9-4128-8CFB-29EF26867A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E8FCE1-4200-4DF6-A932-E9AD4318BE3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04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二まい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51AF87-A924-49AC-A3DC-56931FF1C9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6DA517-F782-4337-A70A-BE55B81D338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40024D-E22E-4F7B-A2E2-9516AC9536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88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17E374-D6FB-440F-95DE-ACEC9C9ABA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1E3D29-37D2-45BA-92AC-A98AA84FED1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9B51BF-6FEA-4793-A580-B7B46C8CA7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AA763F-8F1A-8D13-43B0-0DD3AEFF620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6D1696-7789-4725-0284-C1468DA975A5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6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四さつ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7EEC6A-012E-440C-B236-5D196B9199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E04F21-6A1B-4FA2-AA8B-538D1FFB259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7786D2-7659-4A6A-B064-79170A882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25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五だい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6FCB45-D358-4C88-B271-7B754217227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8A9CDD-B4DE-4375-AD5D-388D199536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C56FEB-14D9-4C97-9187-15CC6D86940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2CDC1C-03E0-47E7-9BEE-F47731A36A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1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六ぽん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41CCD1-C18A-4C52-B386-B1FDD44B0A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2895FC-E5B1-4364-BA11-06AC5CCFD2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EEF20-786F-49EA-9055-FC304289F7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05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七そく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7988B-8493-4D9A-9EB4-FE8E3FBED7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3502BB-2007-43ED-99F3-B32C59B9BA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A80A7A-D069-421F-8820-F90FCCA4CA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693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八ぴき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B2C14F-9161-4993-8F49-077C4D6A80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E77E84-6CF8-4108-B532-B18727DBA7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21E5F3-841F-4BC1-A197-3CA83C6C61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1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14CF1-4342-47D9-8248-BFF29D0442E4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A2C9E8-DA3F-48B4-A01B-03F9D6F4E5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EB45F1-A6BF-4D86-8CA9-BA234A5B9D3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8C4196-9B18-4146-B34B-2A3F4C15A4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十にん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507532-E6E8-437F-808C-5CF5F9FF8C09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5FD0242-B136-4681-9C6D-7F1E85AFDD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C7C496-304A-478B-96F8-501867A015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877A05-4545-48F3-ABCB-4AA606DC22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471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D52041-9C42-430F-9F94-B8133B8E319E}"/>
              </a:ext>
            </a:extLst>
          </p:cNvPr>
          <p:cNvSpPr txBox="1"/>
          <p:nvPr/>
        </p:nvSpPr>
        <p:spPr>
          <a:xfrm>
            <a:off x="3848200" y="2534830"/>
            <a:ext cx="3262432" cy="23597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400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111449" y="2409239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9246457" y="2409239"/>
            <a:ext cx="1415772" cy="11586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343DB6-FA44-49CE-B803-069ABC74F450}"/>
              </a:ext>
            </a:extLst>
          </p:cNvPr>
          <p:cNvSpPr txBox="1"/>
          <p:nvPr/>
        </p:nvSpPr>
        <p:spPr>
          <a:xfrm>
            <a:off x="6906019" y="2374996"/>
            <a:ext cx="1415772" cy="1068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59C545-D3E1-4478-86A1-1A3D7BA8C7C6}"/>
              </a:ext>
            </a:extLst>
          </p:cNvPr>
          <p:cNvSpPr txBox="1"/>
          <p:nvPr/>
        </p:nvSpPr>
        <p:spPr>
          <a:xfrm>
            <a:off x="3924351" y="2077275"/>
            <a:ext cx="3262432" cy="27042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15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1F3079-D94A-493D-BEFB-C0B3F797D895}"/>
              </a:ext>
            </a:extLst>
          </p:cNvPr>
          <p:cNvSpPr txBox="1"/>
          <p:nvPr/>
        </p:nvSpPr>
        <p:spPr>
          <a:xfrm>
            <a:off x="4133950" y="2237651"/>
            <a:ext cx="3262432" cy="29439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14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610237" y="2436782"/>
            <a:ext cx="1538883" cy="23609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しち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52BCE0-83B0-45AA-A9BC-A3F795E6C5E5}"/>
              </a:ext>
            </a:extLst>
          </p:cNvPr>
          <p:cNvSpPr txBox="1"/>
          <p:nvPr/>
        </p:nvSpPr>
        <p:spPr>
          <a:xfrm>
            <a:off x="3985360" y="2220118"/>
            <a:ext cx="3262432" cy="28567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0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6847610" y="1933458"/>
            <a:ext cx="1538883" cy="14534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7170BF-136B-434C-979C-4D54F167FCC1}"/>
              </a:ext>
            </a:extLst>
          </p:cNvPr>
          <p:cNvSpPr txBox="1"/>
          <p:nvPr/>
        </p:nvSpPr>
        <p:spPr>
          <a:xfrm>
            <a:off x="8129227" y="1861469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D24467-E76C-4BD3-8CC2-408DE24C906A}"/>
              </a:ext>
            </a:extLst>
          </p:cNvPr>
          <p:cNvSpPr txBox="1"/>
          <p:nvPr/>
        </p:nvSpPr>
        <p:spPr>
          <a:xfrm>
            <a:off x="4109794" y="2360578"/>
            <a:ext cx="3262432" cy="28876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1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6D1810-F193-4E53-8551-7D1436FC70D2}"/>
              </a:ext>
            </a:extLst>
          </p:cNvPr>
          <p:cNvSpPr txBox="1"/>
          <p:nvPr/>
        </p:nvSpPr>
        <p:spPr>
          <a:xfrm>
            <a:off x="7400195" y="1578839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7170BF-136B-434C-979C-4D54F167FCC1}"/>
              </a:ext>
            </a:extLst>
          </p:cNvPr>
          <p:cNvSpPr txBox="1"/>
          <p:nvPr/>
        </p:nvSpPr>
        <p:spPr>
          <a:xfrm>
            <a:off x="9754026" y="1849895"/>
            <a:ext cx="1661993" cy="37821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202F2F-736B-4F3D-8FC0-27F23AFE7217}"/>
              </a:ext>
            </a:extLst>
          </p:cNvPr>
          <p:cNvSpPr txBox="1"/>
          <p:nvPr/>
        </p:nvSpPr>
        <p:spPr>
          <a:xfrm>
            <a:off x="8432519" y="1920572"/>
            <a:ext cx="1538883" cy="2874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kumimoji="1" lang="ja-JP" altLang="en-US" sz="8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B0842A-DEA9-423C-B6CE-A75C3E1B6F97}"/>
              </a:ext>
            </a:extLst>
          </p:cNvPr>
          <p:cNvSpPr txBox="1"/>
          <p:nvPr/>
        </p:nvSpPr>
        <p:spPr>
          <a:xfrm>
            <a:off x="4274440" y="2492916"/>
            <a:ext cx="3262432" cy="29348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1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2D721B-F3AB-424A-AA7A-17E984D34CE7}"/>
              </a:ext>
            </a:extLst>
          </p:cNvPr>
          <p:cNvSpPr txBox="1"/>
          <p:nvPr/>
        </p:nvSpPr>
        <p:spPr>
          <a:xfrm>
            <a:off x="4084420" y="2262028"/>
            <a:ext cx="3262432" cy="26325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54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139488" y="316027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FFD4CB-162D-4DE3-B25D-1AF05F41CE9B}"/>
              </a:ext>
            </a:extLst>
          </p:cNvPr>
          <p:cNvSpPr txBox="1"/>
          <p:nvPr/>
        </p:nvSpPr>
        <p:spPr>
          <a:xfrm>
            <a:off x="4201377" y="2500101"/>
            <a:ext cx="3262432" cy="31792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5E80CC-0DCA-4AE4-8EBF-3A842A15DB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301950-4CA1-417F-BF02-B9EC06A203D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153F4-4813-41F6-B169-9CA53F568E3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1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AA991E-A029-4BD3-8BB4-49F0CE7A7F95}"/>
              </a:ext>
            </a:extLst>
          </p:cNvPr>
          <p:cNvSpPr txBox="1"/>
          <p:nvPr/>
        </p:nvSpPr>
        <p:spPr>
          <a:xfrm>
            <a:off x="3844390" y="2182019"/>
            <a:ext cx="3262432" cy="30948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052082" y="3079588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000B81-990A-42E9-9A4B-07849ED2F0BA}"/>
              </a:ext>
            </a:extLst>
          </p:cNvPr>
          <p:cNvSpPr txBox="1"/>
          <p:nvPr/>
        </p:nvSpPr>
        <p:spPr>
          <a:xfrm>
            <a:off x="4058970" y="2422049"/>
            <a:ext cx="3262432" cy="26452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438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7367C3-295B-46C8-84A6-79EF1DDDC792}"/>
              </a:ext>
            </a:extLst>
          </p:cNvPr>
          <p:cNvSpPr txBox="1"/>
          <p:nvPr/>
        </p:nvSpPr>
        <p:spPr>
          <a:xfrm>
            <a:off x="4055160" y="2108765"/>
            <a:ext cx="3262432" cy="29966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49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6356AB-3C12-46CC-BC6D-217FAA87BDE8}"/>
              </a:ext>
            </a:extLst>
          </p:cNvPr>
          <p:cNvSpPr txBox="1"/>
          <p:nvPr/>
        </p:nvSpPr>
        <p:spPr>
          <a:xfrm>
            <a:off x="3992980" y="2262028"/>
            <a:ext cx="3262432" cy="32338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1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200000" y="23400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B9662F-5B45-4664-B6DD-741B514670CF}"/>
              </a:ext>
            </a:extLst>
          </p:cNvPr>
          <p:cNvSpPr txBox="1"/>
          <p:nvPr/>
        </p:nvSpPr>
        <p:spPr>
          <a:xfrm>
            <a:off x="3890110" y="2216309"/>
            <a:ext cx="3262432" cy="29462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2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3FDAD6-FF12-4FA5-A792-49454E6FA3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FA3C65-CA15-4234-8968-E34FF9751D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834C74-B817-4FEE-8237-4492B13DF29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8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3103FA-90E5-494D-A264-5121AF2A87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9CCCDD-BDD8-4A6C-807B-3D902748E51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AB1A68-F3E9-45F7-935E-66840B0382E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8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9A16C8-8C42-47A6-9266-2D94F85B1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88B321-D149-446B-95C3-4B7E119A25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97B54A-F6AF-47FD-AEFB-315F7A1E74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83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28DA70-B00B-4693-BB44-1AFB327A52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7429CF-F105-42AB-B4F6-C1CCD8CE1E8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337A0D-E072-4193-B85C-ED0FBF9DC36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9359F8-54F6-4AD3-BB8C-A2F3D8435C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2BE0FA-23DA-4764-B738-528A0972A60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B586A5-8290-44CA-8C2C-CA8293C3F1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53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722093-56DF-4EF9-AD69-ED697DC5B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38305C-69D5-4619-B23D-DAC553D5C55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905D60-5007-4641-9B81-87350AEE7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785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718C3261-B4BE-4A4F-8D05-C33E5B377038}"/>
</file>

<file path=customXml/itemProps2.xml><?xml version="1.0" encoding="utf-8"?>
<ds:datastoreItem xmlns:ds="http://schemas.openxmlformats.org/officeDocument/2006/customXml" ds:itemID="{43402ECE-905C-4587-A383-F7F2B6797157}"/>
</file>

<file path=customXml/itemProps3.xml><?xml version="1.0" encoding="utf-8"?>
<ds:datastoreItem xmlns:ds="http://schemas.openxmlformats.org/officeDocument/2006/customXml" ds:itemID="{E43CB478-C180-45FF-942C-B56F955CB99A}"/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228</Words>
  <Application>Microsoft Office PowerPoint</Application>
  <PresentationFormat>ワイド画面</PresentationFormat>
  <Paragraphs>144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9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1年（上）</dc:title>
  <dc:creator>morita</dc:creator>
  <cp:lastModifiedBy>colas@edu-c.local</cp:lastModifiedBy>
  <cp:revision>55</cp:revision>
  <dcterms:created xsi:type="dcterms:W3CDTF">2019-06-12T23:18:36Z</dcterms:created>
  <dcterms:modified xsi:type="dcterms:W3CDTF">2024-06-05T02:34:01Z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