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677" r:id="rId2"/>
    <p:sldId id="679" r:id="rId3"/>
    <p:sldId id="680" r:id="rId4"/>
    <p:sldId id="681" r:id="rId5"/>
    <p:sldId id="682" r:id="rId6"/>
    <p:sldId id="683" r:id="rId7"/>
    <p:sldId id="684" r:id="rId8"/>
    <p:sldId id="685" r:id="rId9"/>
    <p:sldId id="686" r:id="rId10"/>
    <p:sldId id="687" r:id="rId11"/>
    <p:sldId id="688" r:id="rId12"/>
    <p:sldId id="689" r:id="rId13"/>
    <p:sldId id="690" r:id="rId14"/>
    <p:sldId id="781" r:id="rId15"/>
    <p:sldId id="691" r:id="rId16"/>
    <p:sldId id="692" r:id="rId17"/>
    <p:sldId id="693" r:id="rId18"/>
    <p:sldId id="782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14" r:id="rId39"/>
    <p:sldId id="715" r:id="rId40"/>
    <p:sldId id="716" r:id="rId41"/>
    <p:sldId id="717" r:id="rId42"/>
    <p:sldId id="718" r:id="rId43"/>
    <p:sldId id="719" r:id="rId44"/>
    <p:sldId id="720" r:id="rId45"/>
    <p:sldId id="721" r:id="rId46"/>
    <p:sldId id="722" r:id="rId47"/>
    <p:sldId id="723" r:id="rId48"/>
    <p:sldId id="724" r:id="rId49"/>
    <p:sldId id="725" r:id="rId50"/>
    <p:sldId id="726" r:id="rId51"/>
    <p:sldId id="727" r:id="rId52"/>
    <p:sldId id="728" r:id="rId53"/>
    <p:sldId id="729" r:id="rId54"/>
    <p:sldId id="730" r:id="rId55"/>
    <p:sldId id="731" r:id="rId56"/>
    <p:sldId id="733" r:id="rId57"/>
    <p:sldId id="732" r:id="rId58"/>
    <p:sldId id="734" r:id="rId59"/>
    <p:sldId id="735" r:id="rId60"/>
    <p:sldId id="736" r:id="rId61"/>
    <p:sldId id="737" r:id="rId62"/>
    <p:sldId id="738" r:id="rId63"/>
    <p:sldId id="739" r:id="rId64"/>
    <p:sldId id="740" r:id="rId65"/>
    <p:sldId id="741" r:id="rId66"/>
    <p:sldId id="742" r:id="rId67"/>
    <p:sldId id="743" r:id="rId68"/>
    <p:sldId id="744" r:id="rId69"/>
    <p:sldId id="745" r:id="rId70"/>
    <p:sldId id="746" r:id="rId71"/>
    <p:sldId id="747" r:id="rId72"/>
    <p:sldId id="748" r:id="rId73"/>
    <p:sldId id="749" r:id="rId74"/>
    <p:sldId id="750" r:id="rId75"/>
    <p:sldId id="751" r:id="rId76"/>
    <p:sldId id="752" r:id="rId77"/>
    <p:sldId id="753" r:id="rId78"/>
    <p:sldId id="754" r:id="rId79"/>
    <p:sldId id="755" r:id="rId80"/>
    <p:sldId id="756" r:id="rId81"/>
    <p:sldId id="757" r:id="rId82"/>
    <p:sldId id="758" r:id="rId83"/>
    <p:sldId id="759" r:id="rId84"/>
    <p:sldId id="760" r:id="rId85"/>
    <p:sldId id="761" r:id="rId86"/>
    <p:sldId id="762" r:id="rId87"/>
    <p:sldId id="763" r:id="rId88"/>
    <p:sldId id="764" r:id="rId89"/>
    <p:sldId id="765" r:id="rId90"/>
    <p:sldId id="766" r:id="rId91"/>
    <p:sldId id="767" r:id="rId92"/>
    <p:sldId id="768" r:id="rId93"/>
    <p:sldId id="769" r:id="rId94"/>
    <p:sldId id="770" r:id="rId95"/>
    <p:sldId id="771" r:id="rId96"/>
    <p:sldId id="772" r:id="rId97"/>
    <p:sldId id="773" r:id="rId98"/>
    <p:sldId id="774" r:id="rId99"/>
    <p:sldId id="775" r:id="rId100"/>
    <p:sldId id="776" r:id="rId101"/>
    <p:sldId id="777" r:id="rId102"/>
    <p:sldId id="778" r:id="rId103"/>
    <p:sldId id="779" r:id="rId104"/>
    <p:sldId id="780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>
        <p:scale>
          <a:sx n="100" d="100"/>
          <a:sy n="100" d="100"/>
        </p:scale>
        <p:origin x="2604" y="14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customXml" Target="../customXml/item1.xml"/><Relationship Id="rId16" Type="http://schemas.openxmlformats.org/officeDocument/2006/relationships/slide" Target="slides/slide15.xml"/><Relationship Id="rId107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customXml" Target="../customXml/item2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14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8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46.xml"/><Relationship Id="rId18" Type="http://schemas.openxmlformats.org/officeDocument/2006/relationships/slide" Target="slide97.xml"/><Relationship Id="rId3" Type="http://schemas.openxmlformats.org/officeDocument/2006/relationships/image" Target="../media/image1.png"/><Relationship Id="rId21" Type="http://schemas.openxmlformats.org/officeDocument/2006/relationships/slide" Target="slide79.xml"/><Relationship Id="rId7" Type="http://schemas.openxmlformats.org/officeDocument/2006/relationships/slide" Target="slide4.xml"/><Relationship Id="rId12" Type="http://schemas.openxmlformats.org/officeDocument/2006/relationships/slide" Target="slide77.xml"/><Relationship Id="rId17" Type="http://schemas.openxmlformats.org/officeDocument/2006/relationships/slide" Target="slide73.xml"/><Relationship Id="rId2" Type="http://schemas.openxmlformats.org/officeDocument/2006/relationships/slide" Target="slide43.xml"/><Relationship Id="rId16" Type="http://schemas.openxmlformats.org/officeDocument/2006/relationships/slide" Target="slide7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57.xml"/><Relationship Id="rId24" Type="http://schemas.openxmlformats.org/officeDocument/2006/relationships/slide" Target="slide93.xml"/><Relationship Id="rId5" Type="http://schemas.openxmlformats.org/officeDocument/2006/relationships/image" Target="../media/image3.png"/><Relationship Id="rId15" Type="http://schemas.openxmlformats.org/officeDocument/2006/relationships/slide" Target="slide78.xml"/><Relationship Id="rId23" Type="http://schemas.openxmlformats.org/officeDocument/2006/relationships/slide" Target="slide82.xml"/><Relationship Id="rId10" Type="http://schemas.openxmlformats.org/officeDocument/2006/relationships/slide" Target="slide15.xml"/><Relationship Id="rId19" Type="http://schemas.openxmlformats.org/officeDocument/2006/relationships/slide" Target="slide99.xml"/><Relationship Id="rId4" Type="http://schemas.openxmlformats.org/officeDocument/2006/relationships/image" Target="../media/image2.png"/><Relationship Id="rId9" Type="http://schemas.openxmlformats.org/officeDocument/2006/relationships/slide" Target="slide50.xml"/><Relationship Id="rId14" Type="http://schemas.openxmlformats.org/officeDocument/2006/relationships/slide" Target="slide55.xml"/><Relationship Id="rId22" Type="http://schemas.openxmlformats.org/officeDocument/2006/relationships/slide" Target="slide8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6DC3977-9E61-495E-8F02-F7DCE9BFF366}"/>
              </a:ext>
            </a:extLst>
          </p:cNvPr>
          <p:cNvSpPr txBox="1"/>
          <p:nvPr/>
        </p:nvSpPr>
        <p:spPr>
          <a:xfrm>
            <a:off x="850020" y="40593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話し言葉と書き言葉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4" name="Picture 10" descr="æ¿ã®ã¤ã©ã¹ãï¼ãã«ã¼ãï¼">
            <a:extLst>
              <a:ext uri="{FF2B5EF4-FFF2-40B4-BE49-F238E27FC236}">
                <a16:creationId xmlns:a16="http://schemas.microsoft.com/office/drawing/2014/main" id="{C883A21A-322F-4FD5-BA1E-8A89D719A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837" y="1443545"/>
            <a:ext cx="896840" cy="81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ã¯ã¨ã®ã¤ã©ã¹ãï¼é­ï¼">
            <a:extLst>
              <a:ext uri="{FF2B5EF4-FFF2-40B4-BE49-F238E27FC236}">
                <a16:creationId xmlns:a16="http://schemas.microsoft.com/office/drawing/2014/main" id="{F3FF140B-7D2C-425C-9476-D5DD157CA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1811">
            <a:off x="9745924" y="5209948"/>
            <a:ext cx="2389126" cy="1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ä¼ããå">
            <a:extLst>
              <a:ext uri="{FF2B5EF4-FFF2-40B4-BE49-F238E27FC236}">
                <a16:creationId xmlns:a16="http://schemas.microsoft.com/office/drawing/2014/main" id="{3E0212D4-00A7-4142-8BAA-F26C79A86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596" y="4205421"/>
            <a:ext cx="2188808" cy="14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0020" y="230968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やまなし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50020" y="27234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イーハトーヴの夢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770B2C9-3B4A-49C7-BED0-0A6D342151D8}"/>
              </a:ext>
            </a:extLst>
          </p:cNvPr>
          <p:cNvSpPr txBox="1"/>
          <p:nvPr/>
        </p:nvSpPr>
        <p:spPr>
          <a:xfrm>
            <a:off x="850020" y="361370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みんなで楽しく過ごすために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9B3E0FE-FA76-44D9-9070-5D0A01367117}"/>
              </a:ext>
            </a:extLst>
          </p:cNvPr>
          <p:cNvSpPr txBox="1"/>
          <p:nvPr/>
        </p:nvSpPr>
        <p:spPr>
          <a:xfrm>
            <a:off x="850020" y="490031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鳥獣戯画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を読む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9DDB1F1-D823-4841-B8B5-979A278AF338}"/>
              </a:ext>
            </a:extLst>
          </p:cNvPr>
          <p:cNvSpPr txBox="1"/>
          <p:nvPr/>
        </p:nvSpPr>
        <p:spPr>
          <a:xfrm>
            <a:off x="850020" y="31564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熟語の成り立ち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5C9FC27-FCD4-4803-8E50-8278325751EB}"/>
              </a:ext>
            </a:extLst>
          </p:cNvPr>
          <p:cNvSpPr txBox="1"/>
          <p:nvPr/>
        </p:nvSpPr>
        <p:spPr>
          <a:xfrm>
            <a:off x="850020" y="57196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カンジー博士の漢字学習の秘伝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180D7E1-7B2C-4CCC-B466-9D02CEFC0B27}"/>
              </a:ext>
            </a:extLst>
          </p:cNvPr>
          <p:cNvSpPr txBox="1"/>
          <p:nvPr/>
        </p:nvSpPr>
        <p:spPr>
          <a:xfrm>
            <a:off x="6577104" y="28329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詩を朗読してしょうかいしよう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2F98DDA-2C46-45B0-9DB4-B3132AB91994}"/>
              </a:ext>
            </a:extLst>
          </p:cNvPr>
          <p:cNvSpPr txBox="1"/>
          <p:nvPr/>
        </p:nvSpPr>
        <p:spPr>
          <a:xfrm>
            <a:off x="850020" y="449968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古典芸能の世界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96C995E-C05F-40FE-96A6-56DBFF23949E}"/>
              </a:ext>
            </a:extLst>
          </p:cNvPr>
          <p:cNvSpPr txBox="1"/>
          <p:nvPr/>
        </p:nvSpPr>
        <p:spPr>
          <a:xfrm>
            <a:off x="850020" y="530095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発見、日本文化のみりょく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8D5BA0-83F1-48DA-B6DB-D25B773A5240}"/>
              </a:ext>
            </a:extLst>
          </p:cNvPr>
          <p:cNvSpPr txBox="1"/>
          <p:nvPr/>
        </p:nvSpPr>
        <p:spPr>
          <a:xfrm>
            <a:off x="6577104" y="33223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知ってほしい、この名言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EC4D1E9-E488-4A86-B355-473EF441ED68}"/>
              </a:ext>
            </a:extLst>
          </p:cNvPr>
          <p:cNvSpPr txBox="1"/>
          <p:nvPr/>
        </p:nvSpPr>
        <p:spPr>
          <a:xfrm>
            <a:off x="6577104" y="230390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おすすめのパンフレットを作ろう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0ACE303-CDB1-4511-9858-920E23FEA2C6}"/>
              </a:ext>
            </a:extLst>
          </p:cNvPr>
          <p:cNvSpPr txBox="1"/>
          <p:nvPr/>
        </p:nvSpPr>
        <p:spPr>
          <a:xfrm>
            <a:off x="850020" y="60485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ぼくのブック・ウーマン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D4850D9-7C97-42D7-9FBE-55B54A6EC9AA}"/>
              </a:ext>
            </a:extLst>
          </p:cNvPr>
          <p:cNvSpPr txBox="1"/>
          <p:nvPr/>
        </p:nvSpPr>
        <p:spPr>
          <a:xfrm>
            <a:off x="6577104" y="53138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今、私は、ぼくは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F29148-A492-4BF1-9167-C9EFA41E9434}"/>
              </a:ext>
            </a:extLst>
          </p:cNvPr>
          <p:cNvSpPr txBox="1"/>
          <p:nvPr/>
        </p:nvSpPr>
        <p:spPr>
          <a:xfrm>
            <a:off x="6577104" y="57161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海の命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ãã©ããã«ã¨ã«ãã">
            <a:extLst>
              <a:ext uri="{FF2B5EF4-FFF2-40B4-BE49-F238E27FC236}">
                <a16:creationId xmlns:a16="http://schemas.microsoft.com/office/drawing/2014/main" id="{73D5DF1F-DC1D-42A2-8705-D4B85948E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15" y="4096167"/>
            <a:ext cx="766342" cy="11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0E44F6-CAE6-E2D2-BDD3-77DF8EB2A8DE}"/>
              </a:ext>
            </a:extLst>
          </p:cNvPr>
          <p:cNvSpPr txBox="1"/>
          <p:nvPr/>
        </p:nvSpPr>
        <p:spPr>
          <a:xfrm>
            <a:off x="6577104" y="372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日本の文字文化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6C2645-C1D0-028D-D028-8868D1DC9768}"/>
              </a:ext>
            </a:extLst>
          </p:cNvPr>
          <p:cNvSpPr txBox="1"/>
          <p:nvPr/>
        </p:nvSpPr>
        <p:spPr>
          <a:xfrm>
            <a:off x="6577104" y="412359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考える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とは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DFEBE1-14EC-2A39-B93A-44BBF229936B}"/>
              </a:ext>
            </a:extLst>
          </p:cNvPr>
          <p:cNvSpPr txBox="1"/>
          <p:nvPr/>
        </p:nvSpPr>
        <p:spPr>
          <a:xfrm>
            <a:off x="6577104" y="453392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使える言葉にするために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4BF720-1426-80CC-484C-FF55A4C497D8}"/>
              </a:ext>
            </a:extLst>
          </p:cNvPr>
          <p:cNvSpPr txBox="1"/>
          <p:nvPr/>
        </p:nvSpPr>
        <p:spPr>
          <a:xfrm>
            <a:off x="6577104" y="491703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大切にしたい言葉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0A8E4-2913-5FB0-F86C-9058CD8ECA1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傷つく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F7596A-80FB-2C8A-7BE8-BDFBB4402E9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DA68B4-0FBE-05EF-3A44-1A404DFF544A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6F4155-CF04-7135-7AEB-69C539511AF0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82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3BEB51-8F49-2E52-0FD2-880889B2C4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つり針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50BD0D-56A8-A4B8-977C-70E39714801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ばり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83F7A9-998C-038D-0BFA-581DFE1BB8AC}"/>
              </a:ext>
            </a:extLst>
          </p:cNvPr>
          <p:cNvSpPr/>
          <p:nvPr/>
        </p:nvSpPr>
        <p:spPr>
          <a:xfrm>
            <a:off x="4545399" y="472300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6F972C-4D0E-F34E-43FF-987F6A8E6876}"/>
              </a:ext>
            </a:extLst>
          </p:cNvPr>
          <p:cNvSpPr/>
          <p:nvPr/>
        </p:nvSpPr>
        <p:spPr>
          <a:xfrm>
            <a:off x="4545399" y="472300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8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E8917D-504F-DEF5-7003-8A3522F12B1F}"/>
              </a:ext>
            </a:extLst>
          </p:cNvPr>
          <p:cNvSpPr txBox="1"/>
          <p:nvPr/>
        </p:nvSpPr>
        <p:spPr>
          <a:xfrm>
            <a:off x="7223841" y="2280045"/>
            <a:ext cx="1661993" cy="2594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BF698D-9EC7-6930-1964-89A972FA0601}"/>
              </a:ext>
            </a:extLst>
          </p:cNvPr>
          <p:cNvSpPr txBox="1"/>
          <p:nvPr/>
        </p:nvSpPr>
        <p:spPr>
          <a:xfrm>
            <a:off x="4206740" y="2359017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0E479A-DF6A-F052-80D3-9DC91844A243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A4D913-095B-332A-1773-6D12D8A03CF6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62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58AC23-30CC-705F-451D-E9BF47BC88A5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4FFDEB-0C2F-0C65-79DB-FBD9571838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灰色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07D5E09-F2FC-E20C-1D9E-00FB8B0AF2D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509AFB-D06A-97FC-8DE0-DB0713E800F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3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D949E-C811-8CE2-B109-98DC131E4380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ふん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AAD15-C4E5-F7B7-54EA-A1970CF8F5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151C1A-009F-13B3-BCC3-9D816F9AAB2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91DDD0-C2F6-AC1C-2516-B6A0242032B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28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261552-F234-7489-4490-A62E28FB7228}"/>
              </a:ext>
            </a:extLst>
          </p:cNvPr>
          <p:cNvSpPr txBox="1"/>
          <p:nvPr/>
        </p:nvSpPr>
        <p:spPr>
          <a:xfrm>
            <a:off x="5948686" y="1032867"/>
            <a:ext cx="1969770" cy="517743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用事が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2BCC308-3C16-0413-F0E5-55BD428A6064}"/>
              </a:ext>
            </a:extLst>
          </p:cNvPr>
          <p:cNvSpPr txBox="1"/>
          <p:nvPr/>
        </p:nvSpPr>
        <p:spPr>
          <a:xfrm>
            <a:off x="5172670" y="3508724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AE6604-6D0C-7C01-E3C3-F94A9D96A727}"/>
              </a:ext>
            </a:extLst>
          </p:cNvPr>
          <p:cNvSpPr txBox="1"/>
          <p:nvPr/>
        </p:nvSpPr>
        <p:spPr>
          <a:xfrm>
            <a:off x="3246395" y="3056241"/>
            <a:ext cx="1969770" cy="338265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EDB087B-7996-D740-C37B-4153419533F6}"/>
              </a:ext>
            </a:extLst>
          </p:cNvPr>
          <p:cNvSpPr/>
          <p:nvPr/>
        </p:nvSpPr>
        <p:spPr>
          <a:xfrm>
            <a:off x="3434974" y="3056241"/>
            <a:ext cx="1549118" cy="15829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60FCD84-6039-31D7-4A65-443BC8B125B8}"/>
              </a:ext>
            </a:extLst>
          </p:cNvPr>
          <p:cNvSpPr/>
          <p:nvPr/>
        </p:nvSpPr>
        <p:spPr>
          <a:xfrm>
            <a:off x="3434974" y="3056241"/>
            <a:ext cx="1549118" cy="15829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30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09BD76-2E86-D073-E833-D581E61DC4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81E9DB-0C7F-6457-B658-7B61A25E90B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FB558-5975-3080-9C46-6EC64099E72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2B070F-9370-3832-F202-E63199A6850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90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BA4637-790C-A825-9F22-17DE3A8335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268199-D9C2-ADF2-0D96-61EE790AF0B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74CFB8-0EE9-F800-434B-3B86F32B5E13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767953-0274-796D-77E1-BF28EB70255E}"/>
              </a:ext>
            </a:extLst>
          </p:cNvPr>
          <p:cNvSpPr/>
          <p:nvPr/>
        </p:nvSpPr>
        <p:spPr>
          <a:xfrm>
            <a:off x="4545399" y="91779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40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91AD56-22CB-CF68-D5D2-9ADFF3B167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A86F36-FB2C-58B3-8255-7503F4BC36C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05B310-689A-2A25-55EA-564BF38A3A1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E69BFF-B730-D321-CAF4-D4C49C2DCE8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9569AF-1457-DB25-EB30-99580ADB4B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175F00-A30C-4572-76D9-B8B990EE71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B64E76-5877-A149-B3E0-D6BE1041359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32205B-FC7A-1638-BB56-72D7DEBDB0E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05E5324-43E4-4E63-6481-2542E9593F6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45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3C5993-EB3D-C653-FED2-D3773F95D6C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E38899-8785-522C-85CD-FDBF01A73AD7}"/>
              </a:ext>
            </a:extLst>
          </p:cNvPr>
          <p:cNvSpPr txBox="1"/>
          <p:nvPr/>
        </p:nvSpPr>
        <p:spPr>
          <a:xfrm>
            <a:off x="6843644" y="105944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おう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0ACC35E-6458-357A-8FF1-A99CFB65BEC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54D8D72-120D-66DF-CB92-1CDBF1BD672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4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6ECD71-4B15-A997-E763-A30CD6B0FB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EE1623-1118-F8FB-C9AD-6EFBAD808578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CDAACA-D1AC-A75B-75CC-991D878779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AB0A9A-9B3E-9EF5-F4BF-97A4136974C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56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B299F1-53B3-FD6D-36DE-47A033B401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8D53C3-EE2A-96AA-FF0E-5A78527CC4F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7EBD2F-E506-6F23-541E-C6936D58A4A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CCE9D9-F934-1AA1-B9A9-E3092F736D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10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F986BF-C103-4E27-71A0-567282B70447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忠誠を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283F54-4C64-A558-A852-28A1C25E23C8}"/>
              </a:ext>
            </a:extLst>
          </p:cNvPr>
          <p:cNvSpPr txBox="1"/>
          <p:nvPr/>
        </p:nvSpPr>
        <p:spPr>
          <a:xfrm>
            <a:off x="8111481" y="985242"/>
            <a:ext cx="861774" cy="368808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せい</a:t>
            </a:r>
            <a:endParaRPr lang="en-US" altLang="ja-JP" sz="4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81CE9ED-901D-89B7-5BF7-3B7F867F6B51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ちかう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922C6B8-DE8C-437F-CFFE-6108A3FC5615}"/>
              </a:ext>
            </a:extLst>
          </p:cNvPr>
          <p:cNvSpPr/>
          <p:nvPr/>
        </p:nvSpPr>
        <p:spPr>
          <a:xfrm>
            <a:off x="5787768" y="747117"/>
            <a:ext cx="2270481" cy="353913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FB8EFD2-F73F-F01F-ABB0-9D4AEE6175C2}"/>
              </a:ext>
            </a:extLst>
          </p:cNvPr>
          <p:cNvSpPr/>
          <p:nvPr/>
        </p:nvSpPr>
        <p:spPr>
          <a:xfrm>
            <a:off x="5787768" y="747117"/>
            <a:ext cx="2270481" cy="353913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9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4BB5DC-A606-05D3-52A8-F744AAE39E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A90834-A2A2-94AA-E053-6F18BAB2C110}"/>
              </a:ext>
            </a:extLst>
          </p:cNvPr>
          <p:cNvSpPr txBox="1"/>
          <p:nvPr/>
        </p:nvSpPr>
        <p:spPr>
          <a:xfrm>
            <a:off x="6853169" y="101181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てき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28E87D-1FFE-3AF0-B8A2-FC56227BF6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576F69-AC7D-59A0-58BE-F611AC902A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やまなし</a:t>
            </a:r>
            <a:endParaRPr lang="en-US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6CCA3B-760F-9CDF-5AB7-E564CD61D83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83837-5E9D-5084-E7FC-A8FD4181712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縮む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6D999E-22B4-D0C4-E4E7-845D1DC78AE6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FE31F9-2AA8-83E4-E028-EC4C227F9E9A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4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EAEFE6-828B-983A-1C4A-96BDA94DE7C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7B150F-79F0-72EA-F83A-4A5479EBFEF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DCDCA0-136C-C0F2-709F-BDDF65FEF0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A625B-D5C7-F901-4082-2A83859D79F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70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787215-9336-F370-6AE2-09E3E3A1B4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87E572-6E64-B725-73BB-464FEF91ECA5}"/>
              </a:ext>
            </a:extLst>
          </p:cNvPr>
          <p:cNvSpPr txBox="1"/>
          <p:nvPr/>
        </p:nvSpPr>
        <p:spPr>
          <a:xfrm>
            <a:off x="6843644" y="95466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 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43E51F-586F-2DBE-E3E2-E8EFDF21C3E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6B03AF-E12D-FB30-04CC-A5E00A7CC25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19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C27298A-5D6D-CBBD-CA90-78010611A77E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1A743B8-9050-0BFA-758C-2DBA258DAAB5}"/>
              </a:ext>
            </a:extLst>
          </p:cNvPr>
          <p:cNvSpPr txBox="1"/>
          <p:nvPr/>
        </p:nvSpPr>
        <p:spPr>
          <a:xfrm>
            <a:off x="5416784" y="1078216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8DAA6E9-9D0D-E2FF-9B5D-1B05B66D1117}"/>
              </a:ext>
            </a:extLst>
          </p:cNvPr>
          <p:cNvSpPr txBox="1"/>
          <p:nvPr/>
        </p:nvSpPr>
        <p:spPr>
          <a:xfrm>
            <a:off x="8288812" y="1718131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3558D30-D2B2-185B-EBAE-5C9F37C9BCA7}"/>
              </a:ext>
            </a:extLst>
          </p:cNvPr>
          <p:cNvSpPr txBox="1"/>
          <p:nvPr/>
        </p:nvSpPr>
        <p:spPr>
          <a:xfrm>
            <a:off x="8288812" y="3863942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9B62CC5-07E1-866C-8AF2-3A53D385ECF2}"/>
              </a:ext>
            </a:extLst>
          </p:cNvPr>
          <p:cNvSpPr/>
          <p:nvPr/>
        </p:nvSpPr>
        <p:spPr>
          <a:xfrm>
            <a:off x="5673871" y="1078216"/>
            <a:ext cx="2478866" cy="437046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3DB6838-902F-A771-7B35-014E6D4C119A}"/>
              </a:ext>
            </a:extLst>
          </p:cNvPr>
          <p:cNvSpPr/>
          <p:nvPr/>
        </p:nvSpPr>
        <p:spPr>
          <a:xfrm>
            <a:off x="5673871" y="1078216"/>
            <a:ext cx="2478866" cy="437046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344916-0980-36D8-C0CF-6FAF319038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451382-CD23-4A1E-1607-CBD81F0275F4}"/>
              </a:ext>
            </a:extLst>
          </p:cNvPr>
          <p:cNvSpPr txBox="1"/>
          <p:nvPr/>
        </p:nvSpPr>
        <p:spPr>
          <a:xfrm>
            <a:off x="6843644" y="1649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 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DC8D92-4C7D-5717-46A1-D9E0245F137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A84BBC-2AC0-0FD2-48BD-62BCB2DB4E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9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9D30DF-8E52-8B32-BF85-16DFCB9208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095844-75C3-E024-860E-DE235A19ECD0}"/>
              </a:ext>
            </a:extLst>
          </p:cNvPr>
          <p:cNvSpPr txBox="1"/>
          <p:nvPr/>
        </p:nvSpPr>
        <p:spPr>
          <a:xfrm>
            <a:off x="6843644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   らく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F33AAA-E409-2AC4-922A-8B8DD990355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F8ECD8-EDA8-51BF-F8C1-2C171875D1C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45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5C7433-CE21-7E44-DD8F-3FA3DC052B1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75AB70-4060-F221-70E5-D8BAFD5FD922}"/>
              </a:ext>
            </a:extLst>
          </p:cNvPr>
          <p:cNvSpPr txBox="1"/>
          <p:nvPr/>
        </p:nvSpPr>
        <p:spPr>
          <a:xfrm>
            <a:off x="6872219" y="1792866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あい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F26456-1D89-98BB-A9FA-6B518799A0E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242914-9D3C-C34B-1A00-7EDF1529B6F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6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761A33-5F86-ED7B-B1D8-DEF1A22A2C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39915E-7317-611F-7A9B-799BA86D30B2}"/>
              </a:ext>
            </a:extLst>
          </p:cNvPr>
          <p:cNvSpPr txBox="1"/>
          <p:nvPr/>
        </p:nvSpPr>
        <p:spPr>
          <a:xfrm>
            <a:off x="6891269" y="1383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97E61A3-56FA-B9FA-C9DC-0CE0C412328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10AA947-EB55-603D-7CFB-89E26DC5E4E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5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F89DE0-67C6-FBDD-FEC5-8BB0E4F3C9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E07F8D-BCC8-468D-7565-3B85F1C6595D}"/>
              </a:ext>
            </a:extLst>
          </p:cNvPr>
          <p:cNvSpPr txBox="1"/>
          <p:nvPr/>
        </p:nvSpPr>
        <p:spPr>
          <a:xfrm>
            <a:off x="6862694" y="1316616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　にわ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51F4B0-B377-81B1-1A83-7B1A36BC2A2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5781D9-17C6-B9DC-96C0-18EDEA660E3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07AE7E-96B5-BC8B-293A-DCF1EDDAEB2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銀河系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0EFC0A-8CAA-921B-806D-5057339D1DCF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11C84C-8B80-FC45-CDC7-486EAE2E541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B8992C-FAF6-8456-E3C4-26EE83C4B7D0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5E9DA9C-7FD7-48C2-89B8-4FBC84657A79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159A9B-5DDE-4B6E-C442-1F94BC16432D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6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4A0204-B4AC-F528-BDD9-D74D270402F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加盟国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7649A-88EC-EF17-BB9C-FF3EF4F5B505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474656-72E3-B34A-9830-BCC2AA65A24F}"/>
              </a:ext>
            </a:extLst>
          </p:cNvPr>
          <p:cNvSpPr txBox="1"/>
          <p:nvPr/>
        </p:nvSpPr>
        <p:spPr>
          <a:xfrm>
            <a:off x="6607240" y="148286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F956A-3541-BA78-EBBC-95D454F2CD0A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2F9C98B-CBED-4C93-9F8A-CA1FD60EC32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FC73DE-8DF7-441E-AD6E-69354F552B23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66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やまなし</a:t>
            </a:r>
            <a:endParaRPr lang="en-US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70ACCB-F4B9-2188-D0E9-2781DAE1AB10}"/>
              </a:ext>
            </a:extLst>
          </p:cNvPr>
          <p:cNvSpPr txBox="1"/>
          <p:nvPr/>
        </p:nvSpPr>
        <p:spPr>
          <a:xfrm>
            <a:off x="4206740" y="2420888"/>
            <a:ext cx="3262432" cy="30614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C856D5-0CDA-4E98-601D-9B6B83677361}"/>
              </a:ext>
            </a:extLst>
          </p:cNvPr>
          <p:cNvSpPr txBox="1"/>
          <p:nvPr/>
        </p:nvSpPr>
        <p:spPr>
          <a:xfrm>
            <a:off x="7323751" y="284585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D29E77-75F4-1896-A36C-8451B043EA19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9D3A41-1666-E7AC-DAA6-50D7CC724DDE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29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2B3793-2B6A-A124-DDC9-E8589666714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FBEE22-189E-D4E5-9539-1B1092F5389A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24FB26-6964-06AF-0BB3-444DF8DD5149}"/>
              </a:ext>
            </a:extLst>
          </p:cNvPr>
          <p:cNvSpPr txBox="1"/>
          <p:nvPr/>
        </p:nvSpPr>
        <p:spPr>
          <a:xfrm>
            <a:off x="6607240" y="148286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42E636-C5F2-BBFD-AC4C-FCE094D0ED8E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C79A4E-9ABB-9173-33F4-48A0462AF17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3970A3-0010-A46A-D62E-29F13BF8BA7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4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3F3A04-F3E1-F610-3460-597BF278764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画一的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6C2E43-DC00-49AD-8970-205042AA9B67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CB9F9F-015A-61F1-5B60-AEBED8A4A070}"/>
              </a:ext>
            </a:extLst>
          </p:cNvPr>
          <p:cNvSpPr txBox="1"/>
          <p:nvPr/>
        </p:nvSpPr>
        <p:spPr>
          <a:xfrm>
            <a:off x="6607239" y="95053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B7E02B-D5CA-4A80-4282-962DCD852BB5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9A7A489-034F-412A-9195-07284944399D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39EC377-1805-CB46-1970-1F90E5004BB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19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E483BE-2669-57F5-4E52-5FF2A0E092BF}"/>
              </a:ext>
            </a:extLst>
          </p:cNvPr>
          <p:cNvSpPr txBox="1"/>
          <p:nvPr/>
        </p:nvSpPr>
        <p:spPr>
          <a:xfrm>
            <a:off x="2053395" y="25427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9354BC-C943-B1F3-A2C9-EDEB25E9D5C0}"/>
              </a:ext>
            </a:extLst>
          </p:cNvPr>
          <p:cNvSpPr txBox="1"/>
          <p:nvPr/>
        </p:nvSpPr>
        <p:spPr>
          <a:xfrm>
            <a:off x="5733850" y="950420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E11DAE-E0F1-7CD2-C677-AA17D0397F1E}"/>
              </a:ext>
            </a:extLst>
          </p:cNvPr>
          <p:cNvSpPr txBox="1"/>
          <p:nvPr/>
        </p:nvSpPr>
        <p:spPr>
          <a:xfrm>
            <a:off x="8488450" y="1069667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02BCFB-4CFD-781D-D339-E3405CFABE86}"/>
              </a:ext>
            </a:extLst>
          </p:cNvPr>
          <p:cNvSpPr txBox="1"/>
          <p:nvPr/>
        </p:nvSpPr>
        <p:spPr>
          <a:xfrm>
            <a:off x="8488450" y="3030808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AB6E72-017A-AAD7-8880-D8733107B0BC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EB46AC-E00E-AE12-E6C9-9665781EACBF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E60FEB-6ECF-388B-923C-2D7D6736028F}"/>
              </a:ext>
            </a:extLst>
          </p:cNvPr>
          <p:cNvSpPr/>
          <p:nvPr/>
        </p:nvSpPr>
        <p:spPr>
          <a:xfrm>
            <a:off x="5908921" y="940567"/>
            <a:ext cx="2404458" cy="43603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F40B3FE-B41F-25D9-C9E1-9D101E337463}"/>
              </a:ext>
            </a:extLst>
          </p:cNvPr>
          <p:cNvSpPr/>
          <p:nvPr/>
        </p:nvSpPr>
        <p:spPr>
          <a:xfrm>
            <a:off x="5908921" y="940567"/>
            <a:ext cx="2404458" cy="436030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C08D33-5489-F814-ADAE-486CD6D6289B}"/>
              </a:ext>
            </a:extLst>
          </p:cNvPr>
          <p:cNvSpPr/>
          <p:nvPr/>
        </p:nvSpPr>
        <p:spPr>
          <a:xfrm>
            <a:off x="2273979" y="2542718"/>
            <a:ext cx="2404458" cy="41804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3C522B7-1902-20B7-6CF9-D9420D6BD63E}"/>
              </a:ext>
            </a:extLst>
          </p:cNvPr>
          <p:cNvSpPr/>
          <p:nvPr/>
        </p:nvSpPr>
        <p:spPr>
          <a:xfrm>
            <a:off x="2273979" y="2542718"/>
            <a:ext cx="2404458" cy="418048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2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20DF6F-8CCC-FD6C-59FB-5A8AAA11486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6B5F51-BF1E-0658-E96A-4B3D0B45E1EC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65C578-BEC0-A433-CC87-9050AD9A70D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039172-DA7C-996D-255B-EC178BC38A3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E0ECFA9-7F99-0AE2-3208-9B49E135C551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4C5B41-3019-F1AF-E609-66E91BF1461E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8163A6-2CDE-0EFA-F783-23668AC5058D}"/>
              </a:ext>
            </a:extLst>
          </p:cNvPr>
          <p:cNvSpPr txBox="1"/>
          <p:nvPr/>
        </p:nvSpPr>
        <p:spPr>
          <a:xfrm>
            <a:off x="6096000" y="880467"/>
            <a:ext cx="2323713" cy="197703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B5920CF-AD99-BA24-5025-579D88ADF4D6}"/>
              </a:ext>
            </a:extLst>
          </p:cNvPr>
          <p:cNvSpPr txBox="1"/>
          <p:nvPr/>
        </p:nvSpPr>
        <p:spPr>
          <a:xfrm>
            <a:off x="8382554" y="1251670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D029493-9F4E-63B8-A902-6ED0C12CBF04}"/>
              </a:ext>
            </a:extLst>
          </p:cNvPr>
          <p:cNvSpPr txBox="1"/>
          <p:nvPr/>
        </p:nvSpPr>
        <p:spPr>
          <a:xfrm>
            <a:off x="3587597" y="1639796"/>
            <a:ext cx="2323713" cy="57516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277BD0D-FBF9-E1B6-DB34-59D521C296EB}"/>
              </a:ext>
            </a:extLst>
          </p:cNvPr>
          <p:cNvSpPr/>
          <p:nvPr/>
        </p:nvSpPr>
        <p:spPr>
          <a:xfrm>
            <a:off x="6296068" y="880467"/>
            <a:ext cx="1901796" cy="18436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F75D74-9F54-4876-AA8B-441D325832FD}"/>
              </a:ext>
            </a:extLst>
          </p:cNvPr>
          <p:cNvSpPr/>
          <p:nvPr/>
        </p:nvSpPr>
        <p:spPr>
          <a:xfrm>
            <a:off x="6296068" y="880467"/>
            <a:ext cx="1901796" cy="184368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FC4565-B7BB-674A-70A5-4D6F14855E2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8A0089-9285-FC49-D79D-090EE42A561D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101C8C-4284-EA4D-E0D5-F6E80B58F67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FE30F21-1676-52E6-EDE7-B9D441EC3C2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D34921E-F3A2-587D-2BAB-FAD7BA589A1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15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263F9-D0E4-61A7-5F80-3D22CE79D7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4F764-0EA2-6BC7-E3F3-3DB38AC158D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わり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5751876-16A2-5DC4-96F7-BC55D76ABB6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4A300F-EF35-97D8-9F73-7B5C03F67C9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21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B5776A-92AB-3362-9953-BC63C7E8EF7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F0D9C-23DA-5DDB-5C1D-84B85ADBC1F9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FDA806-021E-CF1B-0B30-C0966A0BDF9C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5AAC88-886B-AA97-586F-32F7C2C36496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876617-7FFA-1FDC-86C4-C6352A6185E3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4A5E5C-D05A-2C49-BB03-C9DD46E301D6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4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80A126-2176-DA68-6896-0E65BFC646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2F12B3-D487-25BA-7065-A8123AA119B4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E50F1F-2051-67EE-9B7C-5C474815136B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226195-E07C-FDE5-0647-88A59DB15C7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3142D4-FABC-6FD8-BE82-8303A6D3956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64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D6A32A-12EA-F203-D2D7-CF3E864E8C98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至急の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2B06E91-2936-547C-66D4-88D90B306148}"/>
              </a:ext>
            </a:extLst>
          </p:cNvPr>
          <p:cNvSpPr txBox="1"/>
          <p:nvPr/>
        </p:nvSpPr>
        <p:spPr>
          <a:xfrm>
            <a:off x="7868204" y="1275437"/>
            <a:ext cx="923330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 きゅう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6C2188E-61D6-D613-B9E4-8BDD1562D167}"/>
              </a:ext>
            </a:extLst>
          </p:cNvPr>
          <p:cNvSpPr txBox="1"/>
          <p:nvPr/>
        </p:nvSpPr>
        <p:spPr>
          <a:xfrm>
            <a:off x="2938122" y="2706598"/>
            <a:ext cx="2323713" cy="363265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要件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64F1342-C949-4E49-8C6F-6EE405BE3C38}"/>
              </a:ext>
            </a:extLst>
          </p:cNvPr>
          <p:cNvSpPr/>
          <p:nvPr/>
        </p:nvSpPr>
        <p:spPr>
          <a:xfrm>
            <a:off x="5930900" y="770390"/>
            <a:ext cx="1930400" cy="36873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66E121A-1877-A920-3947-29DF8D263D30}"/>
              </a:ext>
            </a:extLst>
          </p:cNvPr>
          <p:cNvSpPr/>
          <p:nvPr/>
        </p:nvSpPr>
        <p:spPr>
          <a:xfrm>
            <a:off x="5930900" y="770390"/>
            <a:ext cx="1930400" cy="368731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18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E6C12-D302-439D-2CCD-1371563BE6D4}"/>
              </a:ext>
            </a:extLst>
          </p:cNvPr>
          <p:cNvSpPr txBox="1"/>
          <p:nvPr/>
        </p:nvSpPr>
        <p:spPr>
          <a:xfrm>
            <a:off x="6816791" y="1308404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EF8F6E-6DAA-D0C8-CDBA-3F71F1D68BD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5B98A5-E880-702F-5C0C-58A3742ACDBF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51A6EF-3C0C-E3E2-2DD0-8558A4D8CB72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9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FB547C-DE9C-6DA5-CB50-073A7A3D1C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A5DA71-E96E-6283-9700-C7A29FE90D10}"/>
              </a:ext>
            </a:extLst>
          </p:cNvPr>
          <p:cNvSpPr txBox="1"/>
          <p:nvPr/>
        </p:nvSpPr>
        <p:spPr>
          <a:xfrm>
            <a:off x="6886821" y="4156384"/>
            <a:ext cx="1200329" cy="20253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8387A1-CA31-DDD5-0436-AFCC96AC3413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B97B81F-D412-2D57-12D9-8D0CF4BC116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C5168B2-A609-1FD8-5AA4-0D3F77B55EB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66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32B82-3388-7BCF-4C6B-63E630AF36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1C66E3-776B-9787-ACF2-02AE476C12D0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8F3B7A-33F1-307D-F8C9-A879AE978CB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9C5C48-3410-68B0-9148-B646A6DAC76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6F7DF06-F72A-27F6-8F47-C955F2CE9F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1682DF-26DE-253C-ED39-9A81CEB7FD9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5FE35-0270-C9C5-5B4B-6AF81FC4881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EFA014-0215-CAC1-1522-B8EFDA0EFA1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E6553A-C9EF-3B51-12D6-495C4CF691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69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4F93A5-BA3A-7060-3BF1-7BEBF2A707B8}"/>
              </a:ext>
            </a:extLst>
          </p:cNvPr>
          <p:cNvSpPr txBox="1"/>
          <p:nvPr/>
        </p:nvSpPr>
        <p:spPr>
          <a:xfrm>
            <a:off x="7223841" y="2278934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22A9B6-79CE-35A9-1B8F-97927433034E}"/>
              </a:ext>
            </a:extLst>
          </p:cNvPr>
          <p:cNvSpPr txBox="1"/>
          <p:nvPr/>
        </p:nvSpPr>
        <p:spPr>
          <a:xfrm>
            <a:off x="4206740" y="2406407"/>
            <a:ext cx="3262432" cy="2848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EC54A5-DDE9-10CC-AE60-96F334A3B879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099434-302C-C3E4-BE61-78A8A1727778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DFD79F-2F67-1485-A24F-3DC6FA9DB7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0749E8-BD02-AAAE-557E-F14A298173C3}"/>
              </a:ext>
            </a:extLst>
          </p:cNvPr>
          <p:cNvSpPr txBox="1"/>
          <p:nvPr/>
        </p:nvSpPr>
        <p:spPr>
          <a:xfrm>
            <a:off x="7019192" y="1191418"/>
            <a:ext cx="1107996" cy="5093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412CD7-9EEC-D296-4703-BDDA54DAA0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AD1015-5C89-F1F8-1A28-C005BC17D85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41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69D75E-C301-9D20-0710-8905305029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377B7-A73D-7023-E4A1-16B798163F21}"/>
              </a:ext>
            </a:extLst>
          </p:cNvPr>
          <p:cNvSpPr txBox="1"/>
          <p:nvPr/>
        </p:nvSpPr>
        <p:spPr>
          <a:xfrm>
            <a:off x="6914159" y="1307609"/>
            <a:ext cx="1200329" cy="51820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 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0DB745C-660F-60C4-5034-70C4C7511C1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720425-6660-9824-2F4A-6ADAA95A60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10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5C2142-3EBA-52AA-3DC8-3F54F04517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伴奏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40AA0-D94D-AC07-92F6-49A8B13ACF9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D93840-81F3-4EFE-FBBF-D4FB1C62052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631BEB-4BE3-D523-0BC4-35049D84540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49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D61F75-2A87-B487-17D6-E2105F1665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6BEE46-6F06-33AF-22F0-987FC321EE36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08966E-864F-890B-98C5-D5042544E42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9CB378-CCE1-64DE-0EE2-31E3C4EEA3F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0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93E4C-B185-EFB1-6B72-FA9FCCEE787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DFA44D-1470-6167-79FC-49CF08F0784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BEA939-CE57-E2EF-E2DB-FA116F11FFAE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878331-AB56-C604-8015-CF44248A9B8B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78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FBBFB6-F6A3-C187-98D9-080A027A5C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6B45B7-F4BF-377F-233B-1D6D4A6187A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びょう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2391F6-F10B-9628-BC57-10A67824121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73AB97-65B6-1627-61CF-A2543AAD74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13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E7BBB-5E7A-A593-FB33-A7D122075F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1EF642-F3D2-3760-E874-060AD5359583}"/>
              </a:ext>
            </a:extLst>
          </p:cNvPr>
          <p:cNvSpPr txBox="1"/>
          <p:nvPr/>
        </p:nvSpPr>
        <p:spPr>
          <a:xfrm>
            <a:off x="7019192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D2BA0E-585E-661E-6817-AD9DAD4737CA}"/>
              </a:ext>
            </a:extLst>
          </p:cNvPr>
          <p:cNvSpPr txBox="1"/>
          <p:nvPr/>
        </p:nvSpPr>
        <p:spPr>
          <a:xfrm>
            <a:off x="7019192" y="3727590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じゃく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6D5FD7D-66DC-1478-7F95-4F6438B30937}"/>
              </a:ext>
            </a:extLst>
          </p:cNvPr>
          <p:cNvSpPr/>
          <p:nvPr/>
        </p:nvSpPr>
        <p:spPr>
          <a:xfrm>
            <a:off x="4027470" y="3727590"/>
            <a:ext cx="2846471" cy="27040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21DCE0-F287-C27C-09E7-30746209EE0D}"/>
              </a:ext>
            </a:extLst>
          </p:cNvPr>
          <p:cNvSpPr/>
          <p:nvPr/>
        </p:nvSpPr>
        <p:spPr>
          <a:xfrm>
            <a:off x="4027470" y="3727590"/>
            <a:ext cx="2846471" cy="27040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55738D-1246-63DE-B55B-915C200429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87F9DC-5F07-0A1A-526F-8182441E62C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87A2EE-5035-9CD8-8F7F-DC0A27AD3713}"/>
              </a:ext>
            </a:extLst>
          </p:cNvPr>
          <p:cNvSpPr/>
          <p:nvPr/>
        </p:nvSpPr>
        <p:spPr>
          <a:xfrm>
            <a:off x="4545399" y="4723004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BDCB18-6AD3-7E1A-74A7-26B8E1F0A7CF}"/>
              </a:ext>
            </a:extLst>
          </p:cNvPr>
          <p:cNvSpPr/>
          <p:nvPr/>
        </p:nvSpPr>
        <p:spPr>
          <a:xfrm>
            <a:off x="4545399" y="4723004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5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C004F2-0507-9541-6CC4-05357DCC1D16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462E54-2879-676E-C58B-2B92BBEA9D81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C1DFE3-4725-3683-1B94-5D678CAAD3FE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90EB71-9B1C-78CB-99AB-908A722859F4}"/>
              </a:ext>
            </a:extLst>
          </p:cNvPr>
          <p:cNvSpPr txBox="1"/>
          <p:nvPr/>
        </p:nvSpPr>
        <p:spPr>
          <a:xfrm>
            <a:off x="2938123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13D05FB-88C6-9FE1-8E6E-12E15F0A86FF}"/>
              </a:ext>
            </a:extLst>
          </p:cNvPr>
          <p:cNvSpPr/>
          <p:nvPr/>
        </p:nvSpPr>
        <p:spPr>
          <a:xfrm>
            <a:off x="5930900" y="770390"/>
            <a:ext cx="1930400" cy="18331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93F6D31-A0A8-52C0-2B02-F3FBA57FE811}"/>
              </a:ext>
            </a:extLst>
          </p:cNvPr>
          <p:cNvSpPr/>
          <p:nvPr/>
        </p:nvSpPr>
        <p:spPr>
          <a:xfrm>
            <a:off x="5930900" y="770390"/>
            <a:ext cx="1930400" cy="183311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B73189-4CA8-7361-9A36-9B528ED5F464}"/>
              </a:ext>
            </a:extLst>
          </p:cNvPr>
          <p:cNvSpPr/>
          <p:nvPr/>
        </p:nvSpPr>
        <p:spPr>
          <a:xfrm>
            <a:off x="3134779" y="1453698"/>
            <a:ext cx="1930400" cy="18331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1A3729E-9A33-1EE5-EEFF-9673D303B4BB}"/>
              </a:ext>
            </a:extLst>
          </p:cNvPr>
          <p:cNvSpPr/>
          <p:nvPr/>
        </p:nvSpPr>
        <p:spPr>
          <a:xfrm>
            <a:off x="3134779" y="1453698"/>
            <a:ext cx="1930400" cy="183311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3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E6EB97-3952-0333-D9BA-0DC2123F75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骨格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442742-032B-A17F-CDF2-02837BC2B03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　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8D9EA4-F096-BC86-A2CE-6054AF34D1E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873AC6-3EDD-CB06-FD92-C2327F56682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002419-68DE-CFFA-6B05-5ACC0012A8E8}"/>
              </a:ext>
            </a:extLst>
          </p:cNvPr>
          <p:cNvSpPr txBox="1"/>
          <p:nvPr/>
        </p:nvSpPr>
        <p:spPr>
          <a:xfrm>
            <a:off x="4183604" y="1191419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甲巻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A55624-478F-BE05-CF52-82020664CBB4}"/>
              </a:ext>
            </a:extLst>
          </p:cNvPr>
          <p:cNvSpPr txBox="1"/>
          <p:nvPr/>
        </p:nvSpPr>
        <p:spPr>
          <a:xfrm>
            <a:off x="7446036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205828-FBB6-1B52-647C-07BB1D5F18B8}"/>
              </a:ext>
            </a:extLst>
          </p:cNvPr>
          <p:cNvSpPr txBox="1"/>
          <p:nvPr/>
        </p:nvSpPr>
        <p:spPr>
          <a:xfrm>
            <a:off x="7446036" y="4158745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06A8A0-7FAC-F3A3-4F2E-63AB303166E6}"/>
              </a:ext>
            </a:extLst>
          </p:cNvPr>
          <p:cNvSpPr/>
          <p:nvPr/>
        </p:nvSpPr>
        <p:spPr>
          <a:xfrm>
            <a:off x="4424169" y="3731860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5E5004-43C9-CC2B-F161-1B10C77C3381}"/>
              </a:ext>
            </a:extLst>
          </p:cNvPr>
          <p:cNvSpPr/>
          <p:nvPr/>
        </p:nvSpPr>
        <p:spPr>
          <a:xfrm>
            <a:off x="4424169" y="3731860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9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E5AD37-A744-E21A-2212-D182A298F9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E1340C-837E-93A7-6E5E-AF1CF2E22B2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ほう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AE315B1-47BE-0534-1A8D-C40830188B1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081C5E-3D81-C92A-55DA-F98E7FA5C63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10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1AD0-E83E-E03C-32B6-260C2346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発見、日本文化のみりょく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27B1-C401-6812-58D9-575CB700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7530C8-8DC2-B818-9FC9-AFA3CF2B1B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1818D6-372E-E7CE-94F7-467F5F2DDD49}"/>
              </a:ext>
            </a:extLst>
          </p:cNvPr>
          <p:cNvSpPr txBox="1"/>
          <p:nvPr/>
        </p:nvSpPr>
        <p:spPr>
          <a:xfrm>
            <a:off x="6870920" y="12638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A7FC35-4201-3B24-57CC-7FD6D1BDB4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C3DD12-1A08-6975-10DB-72B80BCAAFB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4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1AD0-E83E-E03C-32B6-260C2346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発見、日本文化のみりょく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27B1-C401-6812-58D9-575CB700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43756C-0897-A7EF-0B4D-D1623CFF0EEF}"/>
              </a:ext>
            </a:extLst>
          </p:cNvPr>
          <p:cNvSpPr txBox="1"/>
          <p:nvPr/>
        </p:nvSpPr>
        <p:spPr>
          <a:xfrm>
            <a:off x="6924741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うやま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970960-0057-EDC7-E374-6E7A5D6A19C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敬う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BCEF188-F42E-4705-CA0D-DFC39C8E85DD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CF07745-B8A9-52D5-FCA8-B50E4A353A4C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78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302626-A685-1F9C-23B3-3D04C47BA5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F8829-2B88-B170-54E1-FD09DD8FA72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FD5C2C-CB2B-BB3F-9E97-0343261DA84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6C5698-371B-D956-31DD-CC586ED29F6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5421F6-21B5-7474-783D-1CF4F201B32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84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7ED88-0C5D-A58B-C1F2-8435DED6C076}"/>
              </a:ext>
            </a:extLst>
          </p:cNvPr>
          <p:cNvSpPr txBox="1"/>
          <p:nvPr/>
        </p:nvSpPr>
        <p:spPr>
          <a:xfrm>
            <a:off x="5627599" y="747117"/>
            <a:ext cx="2323713" cy="371019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CC7782-A4C7-9429-511E-E05301FDFEB9}"/>
              </a:ext>
            </a:extLst>
          </p:cNvPr>
          <p:cNvSpPr txBox="1"/>
          <p:nvPr/>
        </p:nvSpPr>
        <p:spPr>
          <a:xfrm>
            <a:off x="7713092" y="851782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9A639C-77F5-EDB2-63AA-697C5B1775FA}"/>
              </a:ext>
            </a:extLst>
          </p:cNvPr>
          <p:cNvSpPr txBox="1"/>
          <p:nvPr/>
        </p:nvSpPr>
        <p:spPr>
          <a:xfrm>
            <a:off x="3366725" y="1068066"/>
            <a:ext cx="1969770" cy="65011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ランナー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2239251-E4A9-F92C-9BBD-E9FFD3108F26}"/>
              </a:ext>
            </a:extLst>
          </p:cNvPr>
          <p:cNvSpPr/>
          <p:nvPr/>
        </p:nvSpPr>
        <p:spPr>
          <a:xfrm>
            <a:off x="5812442" y="747117"/>
            <a:ext cx="2013527" cy="371019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5D10294-211C-7439-20E1-34225852C62A}"/>
              </a:ext>
            </a:extLst>
          </p:cNvPr>
          <p:cNvSpPr/>
          <p:nvPr/>
        </p:nvSpPr>
        <p:spPr>
          <a:xfrm>
            <a:off x="5812442" y="747117"/>
            <a:ext cx="2013527" cy="371019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4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A70BF6-5F1D-F027-08A6-129B2D34444E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5FD9F8-22E8-3B03-297D-2E12FF3E431C}"/>
              </a:ext>
            </a:extLst>
          </p:cNvPr>
          <p:cNvSpPr txBox="1"/>
          <p:nvPr/>
        </p:nvSpPr>
        <p:spPr>
          <a:xfrm>
            <a:off x="4206740" y="2294490"/>
            <a:ext cx="3262432" cy="28878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CCB997-AA85-0371-658F-8424EACE7299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7340CE-EB5A-E4D7-1203-A88E9FD6A508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5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794DA7-C5EB-8564-10F2-C8F9CF5A44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1E8C5E-3424-0048-727F-08077D1B13D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608F38C-F654-A0EA-8C50-98DFC2B3D2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4CD510-EDB4-2CED-6A69-1598FE646DF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AF5F8A-E6FE-3CFD-880F-E6E1BAFDF4C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4CFC62-DB8B-5798-C33C-3CA79708DB7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C1BC066-244E-39D1-C859-6D4F342E8236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E52DF7-B4AF-780D-6259-E5ACF0E9A274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DC927B-69B8-65B0-A1C4-8170AF606C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23F0DF-C595-331A-B222-6FB29FB3A45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0F29DC-8961-CA35-3E58-72FE9929497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5BE1A5-139A-1A27-7E71-D5464FE7748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05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72D5B9-2E80-7717-1E0E-FEA70E966B7E}"/>
              </a:ext>
            </a:extLst>
          </p:cNvPr>
          <p:cNvSpPr txBox="1"/>
          <p:nvPr/>
        </p:nvSpPr>
        <p:spPr>
          <a:xfrm>
            <a:off x="2116015" y="25427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00AF86-B396-5378-5E28-49C652245439}"/>
              </a:ext>
            </a:extLst>
          </p:cNvPr>
          <p:cNvSpPr txBox="1"/>
          <p:nvPr/>
        </p:nvSpPr>
        <p:spPr>
          <a:xfrm>
            <a:off x="5791885" y="866100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77B3E3-CAE7-892E-ADCB-4204F680D42A}"/>
              </a:ext>
            </a:extLst>
          </p:cNvPr>
          <p:cNvSpPr txBox="1"/>
          <p:nvPr/>
        </p:nvSpPr>
        <p:spPr>
          <a:xfrm>
            <a:off x="8546485" y="967577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30A1CD-9BE8-38C7-9273-F1EA87FBA5A3}"/>
              </a:ext>
            </a:extLst>
          </p:cNvPr>
          <p:cNvSpPr txBox="1"/>
          <p:nvPr/>
        </p:nvSpPr>
        <p:spPr>
          <a:xfrm>
            <a:off x="4656117" y="32168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913574-95A5-B0D6-9235-18AC7F97D77F}"/>
              </a:ext>
            </a:extLst>
          </p:cNvPr>
          <p:cNvSpPr txBox="1"/>
          <p:nvPr/>
        </p:nvSpPr>
        <p:spPr>
          <a:xfrm>
            <a:off x="8546485" y="3441004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10D358-984F-F71F-F15D-53161B4364C1}"/>
              </a:ext>
            </a:extLst>
          </p:cNvPr>
          <p:cNvSpPr txBox="1"/>
          <p:nvPr/>
        </p:nvSpPr>
        <p:spPr>
          <a:xfrm>
            <a:off x="4670978" y="4960234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34E3996-792B-DF30-34CA-9178B38133D1}"/>
              </a:ext>
            </a:extLst>
          </p:cNvPr>
          <p:cNvSpPr/>
          <p:nvPr/>
        </p:nvSpPr>
        <p:spPr>
          <a:xfrm>
            <a:off x="5908921" y="940567"/>
            <a:ext cx="2404458" cy="41804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9935E52-4D95-C7B5-41FB-223BAAF2FFFF}"/>
              </a:ext>
            </a:extLst>
          </p:cNvPr>
          <p:cNvSpPr/>
          <p:nvPr/>
        </p:nvSpPr>
        <p:spPr>
          <a:xfrm>
            <a:off x="5908921" y="940567"/>
            <a:ext cx="2404458" cy="418048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ED56F17-214C-2415-7D78-B5115D354FA3}"/>
              </a:ext>
            </a:extLst>
          </p:cNvPr>
          <p:cNvSpPr/>
          <p:nvPr/>
        </p:nvSpPr>
        <p:spPr>
          <a:xfrm>
            <a:off x="2273979" y="2542718"/>
            <a:ext cx="2404458" cy="41804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2F2818B-8346-5B81-EA69-3F68033E7924}"/>
              </a:ext>
            </a:extLst>
          </p:cNvPr>
          <p:cNvSpPr/>
          <p:nvPr/>
        </p:nvSpPr>
        <p:spPr>
          <a:xfrm>
            <a:off x="2273979" y="2542718"/>
            <a:ext cx="2404458" cy="418048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95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C763EAB-806D-34B3-6213-C0BA7854ECB6}"/>
              </a:ext>
            </a:extLst>
          </p:cNvPr>
          <p:cNvSpPr txBox="1"/>
          <p:nvPr/>
        </p:nvSpPr>
        <p:spPr>
          <a:xfrm>
            <a:off x="2116015" y="25427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33A8423-5614-1AC0-627D-73C2F4C5D868}"/>
              </a:ext>
            </a:extLst>
          </p:cNvPr>
          <p:cNvSpPr txBox="1"/>
          <p:nvPr/>
        </p:nvSpPr>
        <p:spPr>
          <a:xfrm>
            <a:off x="5791885" y="866100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死亡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C3705C-2E38-DD2A-7E87-775EA1BEA837}"/>
              </a:ext>
            </a:extLst>
          </p:cNvPr>
          <p:cNvSpPr txBox="1"/>
          <p:nvPr/>
        </p:nvSpPr>
        <p:spPr>
          <a:xfrm>
            <a:off x="8525570" y="1290332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ぼう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40C03F-0372-67A3-DC4C-81CC185A858E}"/>
              </a:ext>
            </a:extLst>
          </p:cNvPr>
          <p:cNvSpPr txBox="1"/>
          <p:nvPr/>
        </p:nvSpPr>
        <p:spPr>
          <a:xfrm>
            <a:off x="4656117" y="32168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6AD8C1-23B0-7821-0BD4-37ADCF14456C}"/>
              </a:ext>
            </a:extLst>
          </p:cNvPr>
          <p:cNvSpPr txBox="1"/>
          <p:nvPr/>
        </p:nvSpPr>
        <p:spPr>
          <a:xfrm>
            <a:off x="4656117" y="5443372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FBCD0E-BC84-7163-00BF-4C18C1ADED2E}"/>
              </a:ext>
            </a:extLst>
          </p:cNvPr>
          <p:cNvSpPr/>
          <p:nvPr/>
        </p:nvSpPr>
        <p:spPr>
          <a:xfrm>
            <a:off x="5908921" y="940567"/>
            <a:ext cx="2404458" cy="41804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C97872A-8C38-26EA-D785-172401184387}"/>
              </a:ext>
            </a:extLst>
          </p:cNvPr>
          <p:cNvSpPr/>
          <p:nvPr/>
        </p:nvSpPr>
        <p:spPr>
          <a:xfrm>
            <a:off x="5908921" y="940567"/>
            <a:ext cx="2404458" cy="418048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397487E-A7D6-D20C-9CD6-4C3B9915A376}"/>
              </a:ext>
            </a:extLst>
          </p:cNvPr>
          <p:cNvSpPr/>
          <p:nvPr/>
        </p:nvSpPr>
        <p:spPr>
          <a:xfrm>
            <a:off x="2273979" y="2466518"/>
            <a:ext cx="2404458" cy="431528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C484892-8FA1-64D0-6838-D2381545AFB3}"/>
              </a:ext>
            </a:extLst>
          </p:cNvPr>
          <p:cNvSpPr/>
          <p:nvPr/>
        </p:nvSpPr>
        <p:spPr>
          <a:xfrm>
            <a:off x="2273979" y="2466518"/>
            <a:ext cx="2404458" cy="431528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02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8B5FE-27EC-7614-2207-5DD1EF52BD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梅干し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190493-89DD-1FC3-4827-B433F1E1468C}"/>
              </a:ext>
            </a:extLst>
          </p:cNvPr>
          <p:cNvSpPr txBox="1"/>
          <p:nvPr/>
        </p:nvSpPr>
        <p:spPr>
          <a:xfrm>
            <a:off x="6607240" y="3321967"/>
            <a:ext cx="1200329" cy="9840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5277B7-73B6-147F-3AEF-D6E884ED9231}"/>
              </a:ext>
            </a:extLst>
          </p:cNvPr>
          <p:cNvSpPr txBox="1"/>
          <p:nvPr/>
        </p:nvSpPr>
        <p:spPr>
          <a:xfrm>
            <a:off x="6607240" y="96308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64B6135-DD9E-C73D-37E8-56FF70D893A9}"/>
              </a:ext>
            </a:extLst>
          </p:cNvPr>
          <p:cNvSpPr/>
          <p:nvPr/>
        </p:nvSpPr>
        <p:spPr>
          <a:xfrm>
            <a:off x="4381500" y="855786"/>
            <a:ext cx="2254100" cy="39702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F832650-266D-D974-1FF5-AC6D94500BF4}"/>
              </a:ext>
            </a:extLst>
          </p:cNvPr>
          <p:cNvSpPr/>
          <p:nvPr/>
        </p:nvSpPr>
        <p:spPr>
          <a:xfrm>
            <a:off x="4381500" y="855786"/>
            <a:ext cx="2254100" cy="397021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15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DDDAE0-FDB4-B5A5-0401-C1CBFBB3F9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61548F-2DFD-F811-B5B2-BD1077D35096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36E789-F3CC-D2CE-3A28-B748119226AF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4C6279F-0878-9F97-09B3-DD502DC8BDA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4D199A-46FF-68A8-DC02-6E05CBCFD96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22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A3B1546-BF59-B519-08F6-0C2A66663A21}"/>
              </a:ext>
            </a:extLst>
          </p:cNvPr>
          <p:cNvSpPr txBox="1"/>
          <p:nvPr/>
        </p:nvSpPr>
        <p:spPr>
          <a:xfrm>
            <a:off x="5465674" y="925302"/>
            <a:ext cx="2323713" cy="567552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観衆が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54318A-1B7F-4DCC-9708-C5268BE2B0B8}"/>
              </a:ext>
            </a:extLst>
          </p:cNvPr>
          <p:cNvSpPr txBox="1"/>
          <p:nvPr/>
        </p:nvSpPr>
        <p:spPr>
          <a:xfrm>
            <a:off x="7680175" y="832011"/>
            <a:ext cx="923330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しゅう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E1516DE-E786-940A-47FC-9DAE1B58DA26}"/>
              </a:ext>
            </a:extLst>
          </p:cNvPr>
          <p:cNvSpPr txBox="1"/>
          <p:nvPr/>
        </p:nvSpPr>
        <p:spPr>
          <a:xfrm>
            <a:off x="2900023" y="3178580"/>
            <a:ext cx="2323713" cy="378505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7B4B6B-1FC5-1C37-18B8-385D59A8C425}"/>
              </a:ext>
            </a:extLst>
          </p:cNvPr>
          <p:cNvSpPr/>
          <p:nvPr/>
        </p:nvSpPr>
        <p:spPr>
          <a:xfrm>
            <a:off x="5607724" y="925301"/>
            <a:ext cx="2072451" cy="359907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244960D-403E-F72A-DBE5-0B7B3C1A26A9}"/>
              </a:ext>
            </a:extLst>
          </p:cNvPr>
          <p:cNvSpPr/>
          <p:nvPr/>
        </p:nvSpPr>
        <p:spPr>
          <a:xfrm>
            <a:off x="5607724" y="925301"/>
            <a:ext cx="2072451" cy="359907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36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E835FC-1096-85E3-BE05-D5B8331662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C90787-2F7E-47E6-5F1C-8025B9241BC4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 びん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E746D6-2DFD-8E01-B8DC-D1E19A65A8A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F679EBB-C1CA-723B-E1A7-44E87108379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14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1389D9-F95A-875E-4E3B-7B62136583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4C87DF-4775-1C3B-995A-C67C424DF54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76CBF0-145E-42D7-AC76-AD9F9BA7387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C44185-4C6C-90A0-5026-F271E0D2A55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A9CA2F-BFF2-2BEB-A4F2-514B512A87D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7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75E3275-38CB-3795-364D-E40348365E0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親孝行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A54E04F-B072-C8DC-7D15-77F19A92D1F0}"/>
              </a:ext>
            </a:extLst>
          </p:cNvPr>
          <p:cNvSpPr txBox="1"/>
          <p:nvPr/>
        </p:nvSpPr>
        <p:spPr>
          <a:xfrm>
            <a:off x="6778150" y="1059045"/>
            <a:ext cx="1107996" cy="54784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 こう こう</a:t>
            </a:r>
            <a:endParaRPr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27633D1-47E6-8468-7302-8A31AC51BED1}"/>
              </a:ext>
            </a:extLst>
          </p:cNvPr>
          <p:cNvSpPr/>
          <p:nvPr/>
        </p:nvSpPr>
        <p:spPr>
          <a:xfrm>
            <a:off x="4554924" y="899319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30D08D9-E5EE-B8F2-0295-4A52AE3B15E9}"/>
              </a:ext>
            </a:extLst>
          </p:cNvPr>
          <p:cNvSpPr/>
          <p:nvPr/>
        </p:nvSpPr>
        <p:spPr>
          <a:xfrm>
            <a:off x="4554924" y="899319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8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C1A1F1-368E-25CD-DAD7-B83B3AA97EA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指揮者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5A4708-4565-BF64-9B14-B54164E53FB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37E5B7-58F0-1335-51A9-1376B05D5D79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DF7172-78F3-0986-03EF-771B4339C77F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46117F-4CEE-18CC-BFAD-A84BF345F385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9222D8C-4B83-A665-4F1B-E53B68ED8DD5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1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9FFA8A-6CB8-6625-4898-B7460D5B9CF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CDE0BA-C63D-A5FA-41B4-92C55C17C2F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27BD72-FB79-C2F8-4D88-6B4CEB45860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55B319-79F1-3658-A92E-5E2568862583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E8B2C1-746B-FE8F-B3F4-934744A1168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67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EAAB72-8C6F-14D4-3E64-91512335361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6F5F97-423A-8526-69B7-B9C2F506287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BCD517-1120-FECC-E02B-0780840898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232666-7EC5-C039-3668-ABBC537A123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5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3C60CC-2CAD-83F8-9C34-8130D5DC72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9D6D1F-26EC-8BF7-1837-DB820D4C35F9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 だわら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1FCF27-A353-AEEA-00BB-2DF81F03C6B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B094FC-3E48-E6AB-2538-DFC3F041738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7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AB7E7DF-6C86-E7FA-2D86-B895F4DEB78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ほん訳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6853BD-0C34-35BE-EE36-95768C1D0F5C}"/>
              </a:ext>
            </a:extLst>
          </p:cNvPr>
          <p:cNvSpPr txBox="1"/>
          <p:nvPr/>
        </p:nvSpPr>
        <p:spPr>
          <a:xfrm>
            <a:off x="6752492" y="485672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149801A-E501-9A4C-C70B-F9BD176163C1}"/>
              </a:ext>
            </a:extLst>
          </p:cNvPr>
          <p:cNvSpPr/>
          <p:nvPr/>
        </p:nvSpPr>
        <p:spPr>
          <a:xfrm>
            <a:off x="4499234" y="4705621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C2338E7-D43D-9438-541C-0C110041D7C4}"/>
              </a:ext>
            </a:extLst>
          </p:cNvPr>
          <p:cNvSpPr/>
          <p:nvPr/>
        </p:nvSpPr>
        <p:spPr>
          <a:xfrm>
            <a:off x="4499234" y="4705621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98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B4EBC0-DCB4-91B8-B2AD-99A1E81890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48B139-5FF8-633C-3D66-0AEC9144B363}"/>
              </a:ext>
            </a:extLst>
          </p:cNvPr>
          <p:cNvSpPr txBox="1"/>
          <p:nvPr/>
        </p:nvSpPr>
        <p:spPr>
          <a:xfrm>
            <a:off x="6645341" y="11087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57F312-F480-3495-DB06-0CFD37832B90}"/>
              </a:ext>
            </a:extLst>
          </p:cNvPr>
          <p:cNvSpPr/>
          <p:nvPr/>
        </p:nvSpPr>
        <p:spPr>
          <a:xfrm>
            <a:off x="4532744" y="899319"/>
            <a:ext cx="2013527" cy="193620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CD522E-DB14-713D-D3BB-2555EED735C7}"/>
              </a:ext>
            </a:extLst>
          </p:cNvPr>
          <p:cNvSpPr/>
          <p:nvPr/>
        </p:nvSpPr>
        <p:spPr>
          <a:xfrm>
            <a:off x="4532744" y="899319"/>
            <a:ext cx="2013527" cy="193620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7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40F55-78EC-0DAE-6DD2-097475CADCB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DD9FD9-41D0-7692-D2FD-A1F60CF020E6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 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84D7D6-3DA3-6A2A-1C70-EB42D4B1793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7037FC-B46C-9CEC-61F1-1D07B6B70CB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9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B9C8-059A-2E0D-84FD-FE8FDD02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おすすめのパンフレットを作ろう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CB227-453F-8A6F-3C80-B1332E89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01C793-DE79-46A1-0DD4-F46D274C28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9EFD21-A5C3-CD68-A2CB-F943914776F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 　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EC1FE5-C8F8-D980-B6DB-06875DF3E56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41CF4E-C3BE-01E7-D035-060A08B0EB1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87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EAAFB-C0BE-7F5F-6A3E-F3C06730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詩を朗読してしょうかいしよう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87F9DF-C5AC-43CD-DB76-644BD3C6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E1ABF6-07AA-D066-2FC1-FE2B2FB433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C3CAF-025E-C647-69A6-043D939B4FE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4AA492-95FA-41E5-F663-80FC551E8FB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A9405A-1DAA-B645-B16C-530E39AE46D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3927-6D4B-FB00-88F4-6385DC63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知ってほしい、この名言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CEC261-BDB6-5B99-A617-1ECB15D4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15E10D-BCD5-A6BA-536A-78967431C564}"/>
              </a:ext>
            </a:extLst>
          </p:cNvPr>
          <p:cNvSpPr txBox="1"/>
          <p:nvPr/>
        </p:nvSpPr>
        <p:spPr>
          <a:xfrm>
            <a:off x="7223841" y="2151727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1C4399-FBCF-1B5B-2BA6-5C4C70B4AFFF}"/>
              </a:ext>
            </a:extLst>
          </p:cNvPr>
          <p:cNvSpPr txBox="1"/>
          <p:nvPr/>
        </p:nvSpPr>
        <p:spPr>
          <a:xfrm>
            <a:off x="4206740" y="240640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F63DE06-4A0A-F96B-C66A-EA8D0B6FFF47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1B9F7C2-6A9E-9EA2-610F-47B91553FFC3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8EA9-D7F7-0419-B588-6F0D480D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日本の文字文化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BB286A-4E69-F728-74A6-694F94B3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841D50-CC7C-B9F5-98A4-B0408E9C3F9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片仮名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A0DF05-3BBD-1773-7F58-A88EC154BC3C}"/>
              </a:ext>
            </a:extLst>
          </p:cNvPr>
          <p:cNvSpPr txBox="1"/>
          <p:nvPr/>
        </p:nvSpPr>
        <p:spPr>
          <a:xfrm>
            <a:off x="6752492" y="1923296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かたかな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D52AB1C-4EE3-F633-8B8B-73E475BAB9BC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3037FC-9DF5-2672-82AB-BE1E041DF0DB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48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484A4E-225C-50A0-6FDE-A7D3667875B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48D2B8-3E63-4736-2EC0-BC6322E0C2B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痛み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726E9A-0EE3-BA8E-7895-19DDCDE7740B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1F1D7-1EB2-A8D5-8B49-38F2A509999F}"/>
              </a:ext>
            </a:extLst>
          </p:cNvPr>
          <p:cNvSpPr/>
          <p:nvPr/>
        </p:nvSpPr>
        <p:spPr>
          <a:xfrm>
            <a:off x="4085841" y="1173441"/>
            <a:ext cx="2781303" cy="2649467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3351-FA33-94E9-CFAA-7CB627E2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『考える』とは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F806F-E9C9-EF6C-D1C9-90E4FD41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30E061-4808-5AA5-127F-85EF44A1BF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E2AC18-CC25-C50C-BFDA-2366A050580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618035-6DB1-BFCA-CDB6-0BD7855329F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9E37F8-B943-3653-A406-7C154296552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83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3351-FA33-94E9-CFAA-7CB627E2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『考える』とは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F806F-E9C9-EF6C-D1C9-90E4FD41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BDF69E-E2FC-A578-4E2A-8C382598ECD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4DEB95-5AC4-18CC-167C-2AF9A191B3D9}"/>
              </a:ext>
            </a:extLst>
          </p:cNvPr>
          <p:cNvSpPr txBox="1"/>
          <p:nvPr/>
        </p:nvSpPr>
        <p:spPr>
          <a:xfrm>
            <a:off x="6891269" y="9628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CB7E1E-45E7-8085-E3BE-4FC6DF0FE70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A6E61C-CC47-2F13-5C5B-1ADBC0847AE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1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B0287-64A2-C9F6-4B19-668C6C0228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7198BD-74EB-90BB-CCF7-FAB8F06D1A1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B37A86D-EF3F-214B-BC56-97D1C4EC2C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0EAD79C-A395-374B-8428-821CD92211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7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F7FDEB-E134-BC73-25BD-48185341B0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2BA73B-33AC-38F7-C782-E6C17877164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FFE3FA0-9B48-7A11-72FD-09303CB1FF1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078FA0-EE54-B7C2-166B-096CFA5488BE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07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B2AC0C-9401-A780-237B-14D207F8A63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AFDEFB-346E-435E-0DE1-4C9643A0199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94A437E-90FE-2FFE-DC34-0B6BDA522CD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4E6AF7-4AF3-0B9A-A96F-2CD73AABC08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97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772D8B-4743-3F14-14E8-6972581428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B97D97-B163-9F01-444B-FB65B6FF35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8E65D0-1BA1-038A-B1AC-AE0810FCC5A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D54E29-0749-DEF0-40B7-612BDB0AD3A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5032BA8-0F05-020A-A52C-CD72975BF4D6}"/>
              </a:ext>
            </a:extLst>
          </p:cNvPr>
          <p:cNvSpPr txBox="1"/>
          <p:nvPr/>
        </p:nvSpPr>
        <p:spPr>
          <a:xfrm>
            <a:off x="5646773" y="747117"/>
            <a:ext cx="1969770" cy="461824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政党を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CAE72CD-EAC4-E140-D097-302D085519B5}"/>
              </a:ext>
            </a:extLst>
          </p:cNvPr>
          <p:cNvSpPr txBox="1"/>
          <p:nvPr/>
        </p:nvSpPr>
        <p:spPr>
          <a:xfrm>
            <a:off x="7604536" y="822486"/>
            <a:ext cx="923330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1F61FBD-C3E0-DF5D-0459-0C50B1B9D9C0}"/>
              </a:ext>
            </a:extLst>
          </p:cNvPr>
          <p:cNvSpPr txBox="1"/>
          <p:nvPr/>
        </p:nvSpPr>
        <p:spPr>
          <a:xfrm>
            <a:off x="3519733" y="1794868"/>
            <a:ext cx="1677382" cy="506313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9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支持する</a:t>
            </a:r>
            <a:endParaRPr kumimoji="1"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4E2578E-264E-6CEA-21AF-274DD2D427BD}"/>
              </a:ext>
            </a:extLst>
          </p:cNvPr>
          <p:cNvSpPr/>
          <p:nvPr/>
        </p:nvSpPr>
        <p:spPr>
          <a:xfrm>
            <a:off x="5715000" y="822486"/>
            <a:ext cx="1901543" cy="290178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733E3E9-13DF-D832-3FC7-E89D886008F1}"/>
              </a:ext>
            </a:extLst>
          </p:cNvPr>
          <p:cNvSpPr/>
          <p:nvPr/>
        </p:nvSpPr>
        <p:spPr>
          <a:xfrm>
            <a:off x="5715000" y="822486"/>
            <a:ext cx="1901543" cy="290178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90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DD2862-BB27-6535-4B0A-7A10D2F0E1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5EC4C1-E0A7-6824-EF0D-B0BF93FD19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6DE5EB-5F88-705C-8709-99BBE2329646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FD026D5-EED6-3AFE-89EC-6D720F8DA81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6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8DDC95-4E15-6DB2-64BB-95A59AA208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76B74A-2BA6-BE8F-84B4-51F9A6D6E2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076F73-9866-8C89-564C-BD182AEDA02B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BD0301-E39F-C66C-303D-3AFCF5388E8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0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E7773-7C53-80B6-8676-B44AC69B11AB}"/>
              </a:ext>
            </a:extLst>
          </p:cNvPr>
          <p:cNvSpPr txBox="1"/>
          <p:nvPr/>
        </p:nvSpPr>
        <p:spPr>
          <a:xfrm>
            <a:off x="6873941" y="935619"/>
            <a:ext cx="1200329" cy="55938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5B762A-EDC4-1C2E-AE9E-496BE66923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54812A-B6F3-BE76-ACBE-35E57FEF6F0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792C886-2114-E462-7639-017235F5B3C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5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3FA4F6-525D-7ADC-A550-8C12D75B03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547CC-76E5-4480-59FD-920B2714543E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262C40-1E7F-B848-6EEA-39A0924AAF9E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7C1D7E-25DC-6407-2109-DD68E982A040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66DDD4-8AD9-4376-03FC-594F791FBFE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365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02326D-8327-1406-0438-6D13EEBDE323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ちょく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973C07-7281-FA26-A3E8-993E5AAD4E9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垂直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A04A88-D48F-01DE-426F-437BE15A1FC2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0F3BE9-7E3D-C44E-48B5-72F7E8E940C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01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D14D02-0AA5-724F-44E1-61F3D6A88F64}"/>
              </a:ext>
            </a:extLst>
          </p:cNvPr>
          <p:cNvSpPr txBox="1"/>
          <p:nvPr/>
        </p:nvSpPr>
        <p:spPr>
          <a:xfrm>
            <a:off x="6862688" y="1929160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7DC005-6CAD-9C1E-0777-C0E5F8043B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899B53-3FB9-F192-B035-C67364FEC0A4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47868C1-12E7-7853-58FB-94CDC2076039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32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48B66E-AF4F-7E21-02EF-ACF0879972E9}"/>
              </a:ext>
            </a:extLst>
          </p:cNvPr>
          <p:cNvSpPr txBox="1"/>
          <p:nvPr/>
        </p:nvSpPr>
        <p:spPr>
          <a:xfrm>
            <a:off x="6875388" y="19545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しゃく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DD0D58-D0B0-4C7B-D792-7B6D569D4F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0C6D48-6A93-4D6C-E21A-8BE6A79879F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1D85B8-BB1D-AB5B-8BCD-D05C025406B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2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7C360-F8B3-B724-A7DC-6149EB9BC587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そう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DB262-B76A-79F1-034F-AC91060ED6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8375C8-D2E5-0EEA-B561-41E88AA5433C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31EB7C-71BE-0872-C66A-41A2B6AE68CA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11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D08DC7-EAAB-B11E-6951-B37A1992D3E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立候補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D0785D-0DFA-74A1-B58C-0B9A4A918088}"/>
              </a:ext>
            </a:extLst>
          </p:cNvPr>
          <p:cNvSpPr txBox="1"/>
          <p:nvPr/>
        </p:nvSpPr>
        <p:spPr>
          <a:xfrm>
            <a:off x="6752492" y="1123196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こう ほ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FA8BA1-DB63-8341-FE97-610F8E8B1C12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8C4DDE2-837A-6277-BBC1-7194CC8687A0}"/>
              </a:ext>
            </a:extLst>
          </p:cNvPr>
          <p:cNvSpPr/>
          <p:nvPr/>
        </p:nvSpPr>
        <p:spPr>
          <a:xfrm>
            <a:off x="4545399" y="917793"/>
            <a:ext cx="2013527" cy="579339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94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A43F03-E249-4C1B-CE2F-0E67A7726F5D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014382-BE5B-A91D-ABE7-33640198EFC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担当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647359-391C-937C-EBD1-9C8159FB157D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A284D5-2347-AC17-E24A-DB4FEFC83EA8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7F9E14-4414-9C5F-9044-C99E63D23D26}"/>
              </a:ext>
            </a:extLst>
          </p:cNvPr>
          <p:cNvSpPr txBox="1"/>
          <p:nvPr/>
        </p:nvSpPr>
        <p:spPr>
          <a:xfrm>
            <a:off x="7223841" y="1799500"/>
            <a:ext cx="1661993" cy="4334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DED099-8C0E-0734-56ED-155CAD69361D}"/>
              </a:ext>
            </a:extLst>
          </p:cNvPr>
          <p:cNvSpPr txBox="1"/>
          <p:nvPr/>
        </p:nvSpPr>
        <p:spPr>
          <a:xfrm>
            <a:off x="4206740" y="2359017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7C63B7-2474-103F-7ED2-02EAA0BE7050}"/>
              </a:ext>
            </a:extLst>
          </p:cNvPr>
          <p:cNvSpPr/>
          <p:nvPr/>
        </p:nvSpPr>
        <p:spPr>
          <a:xfrm>
            <a:off x="4505956" y="2406409"/>
            <a:ext cx="2664000" cy="2664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1B2EAE-97B2-A2D2-5797-7CD396150368}"/>
              </a:ext>
            </a:extLst>
          </p:cNvPr>
          <p:cNvSpPr/>
          <p:nvPr/>
        </p:nvSpPr>
        <p:spPr>
          <a:xfrm>
            <a:off x="4505956" y="2406408"/>
            <a:ext cx="2664000" cy="2664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48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55C5-C8CE-A75A-B2B8-2B7AB227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今</a:t>
            </a:r>
            <a:r>
              <a:rPr lang="en-US" dirty="0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、</a:t>
            </a:r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私は、ぼくは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7BEE3-C568-362E-2328-6C59FA1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4124FD-00BA-BE61-AC46-757A9E617D0E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1636E7-7257-A204-46CA-15B717BF758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87E49A-A1BB-71DF-0B9E-9A758F16CB81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B102FB3-F146-42EB-ADA6-B7EBADB93715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03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55C5-C8CE-A75A-B2B8-2B7AB227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今</a:t>
            </a:r>
            <a:r>
              <a:rPr lang="en-US" dirty="0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、</a:t>
            </a:r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私は、ぼくは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7BEE3-C568-362E-2328-6C59FA1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0CA01-AEBD-7B73-9880-49463A0ECBA0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ぞく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797964-75D1-BFAD-DA0D-475986AEC1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22A333-2E00-2B24-5EDC-45658FD61FBF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59B7AA-A212-5958-4A81-92597F2AB047}"/>
              </a:ext>
            </a:extLst>
          </p:cNvPr>
          <p:cNvSpPr/>
          <p:nvPr/>
        </p:nvSpPr>
        <p:spPr>
          <a:xfrm>
            <a:off x="4027470" y="1002916"/>
            <a:ext cx="2846471" cy="542870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F22C5AD-BEC1-FE66-B221-A9AF4A2AF579}"/>
              </a:ext>
            </a:extLst>
          </p:cNvPr>
          <p:cNvSpPr txBox="1"/>
          <p:nvPr/>
        </p:nvSpPr>
        <p:spPr>
          <a:xfrm>
            <a:off x="5634766" y="1032867"/>
            <a:ext cx="1969770" cy="338265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潮の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EAC452-F631-3E06-4D89-D8416ABEF45A}"/>
              </a:ext>
            </a:extLst>
          </p:cNvPr>
          <p:cNvSpPr txBox="1"/>
          <p:nvPr/>
        </p:nvSpPr>
        <p:spPr>
          <a:xfrm>
            <a:off x="7561472" y="114633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  <a:endParaRPr lang="en-US" altLang="ja-JP" sz="48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56506E-AE7D-E09C-A4C5-2E4B6D1C2610}"/>
              </a:ext>
            </a:extLst>
          </p:cNvPr>
          <p:cNvSpPr txBox="1"/>
          <p:nvPr/>
        </p:nvSpPr>
        <p:spPr>
          <a:xfrm>
            <a:off x="3246395" y="3056241"/>
            <a:ext cx="1969770" cy="338265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流れ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B3256A1-49B0-9768-5115-60FBF8374629}"/>
              </a:ext>
            </a:extLst>
          </p:cNvPr>
          <p:cNvSpPr/>
          <p:nvPr/>
        </p:nvSpPr>
        <p:spPr>
          <a:xfrm>
            <a:off x="5823560" y="1032867"/>
            <a:ext cx="1549118" cy="15829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17C9490-0944-2476-3905-A96B8B0120D8}"/>
              </a:ext>
            </a:extLst>
          </p:cNvPr>
          <p:cNvSpPr/>
          <p:nvPr/>
        </p:nvSpPr>
        <p:spPr>
          <a:xfrm>
            <a:off x="5823560" y="1032867"/>
            <a:ext cx="1549118" cy="158296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9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AFB68E0F-B3AB-4F65-AE9C-FB4DA8A2DFCE}"/>
</file>

<file path=customXml/itemProps2.xml><?xml version="1.0" encoding="utf-8"?>
<ds:datastoreItem xmlns:ds="http://schemas.openxmlformats.org/officeDocument/2006/customXml" ds:itemID="{CD642BE0-0A7B-424D-B94D-3329417BECBF}"/>
</file>

<file path=customXml/itemProps3.xml><?xml version="1.0" encoding="utf-8"?>
<ds:datastoreItem xmlns:ds="http://schemas.openxmlformats.org/officeDocument/2006/customXml" ds:itemID="{28084D44-B4ED-43E5-88EC-5597F77E794C}"/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1063</Words>
  <Application>Microsoft Office PowerPoint</Application>
  <PresentationFormat>ワイド画面</PresentationFormat>
  <Paragraphs>485</Paragraphs>
  <Slides>104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104</vt:i4>
      </vt:variant>
    </vt:vector>
  </HeadingPairs>
  <TitlesOfParts>
    <vt:vector size="11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やまなし</vt:lpstr>
      <vt:lpstr>やまなし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話し言葉と書き言葉</vt:lpstr>
      <vt:lpstr>話し言葉と書き言葉</vt:lpstr>
      <vt:lpstr>話し言葉と書き言葉</vt:lpstr>
      <vt:lpstr>古典芸能の世界</vt:lpstr>
      <vt:lpstr>古典芸能の世界</vt:lpstr>
      <vt:lpstr>古典芸能の世界</vt:lpstr>
      <vt:lpstr>古典芸能の世界</vt:lpstr>
      <vt:lpstr>『鳥獣戯画』を読む</vt:lpstr>
      <vt:lpstr>『鳥獣戯画』を読む</vt:lpstr>
      <vt:lpstr>『鳥獣戯画』を読む</vt:lpstr>
      <vt:lpstr>『鳥獣戯画』を読む</vt:lpstr>
      <vt:lpstr>『鳥獣戯画』を読む</vt:lpstr>
      <vt:lpstr>発見、日本文化のみりょく</vt:lpstr>
      <vt:lpstr>発見、日本文化のみりょく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ぼくのブック・ウーマン</vt:lpstr>
      <vt:lpstr>ぼくのブック・ウーマン</vt:lpstr>
      <vt:lpstr>ぼくのブック・ウーマン</vt:lpstr>
      <vt:lpstr>おすすめのパンフレットを作ろう</vt:lpstr>
      <vt:lpstr>詩を朗読してしょうかいしよう</vt:lpstr>
      <vt:lpstr>知ってほしい、この名言</vt:lpstr>
      <vt:lpstr>日本の文字文化</vt:lpstr>
      <vt:lpstr>『考える』とは</vt:lpstr>
      <vt:lpstr>『考える』とは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大切にしたい言葉</vt:lpstr>
      <vt:lpstr>大切にしたい言葉</vt:lpstr>
      <vt:lpstr>大切にしたい言葉</vt:lpstr>
      <vt:lpstr>大切にしたい言葉</vt:lpstr>
      <vt:lpstr>今、私は、ぼくは</vt:lpstr>
      <vt:lpstr>今、私は、ぼくは</vt:lpstr>
      <vt:lpstr>海の命</vt:lpstr>
      <vt:lpstr>海の命</vt:lpstr>
      <vt:lpstr>海の命</vt:lpstr>
      <vt:lpstr>海の命</vt:lpstr>
      <vt:lpstr>海の命</vt:lpstr>
      <vt:lpstr>海の命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142</cp:revision>
  <dcterms:created xsi:type="dcterms:W3CDTF">2024-02-21T00:58:29Z</dcterms:created>
  <dcterms:modified xsi:type="dcterms:W3CDTF">2024-03-18T05:05:44Z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