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993" r:id="rId2"/>
    <p:sldId id="992" r:id="rId3"/>
    <p:sldId id="994" r:id="rId4"/>
    <p:sldId id="995" r:id="rId5"/>
    <p:sldId id="996" r:id="rId6"/>
    <p:sldId id="997" r:id="rId7"/>
    <p:sldId id="998" r:id="rId8"/>
    <p:sldId id="999" r:id="rId9"/>
    <p:sldId id="1000" r:id="rId10"/>
    <p:sldId id="1001" r:id="rId11"/>
    <p:sldId id="1002" r:id="rId12"/>
    <p:sldId id="1003" r:id="rId13"/>
    <p:sldId id="1004" r:id="rId14"/>
    <p:sldId id="1005" r:id="rId15"/>
    <p:sldId id="1006" r:id="rId16"/>
    <p:sldId id="1007" r:id="rId17"/>
    <p:sldId id="1010" r:id="rId18"/>
    <p:sldId id="1087" r:id="rId19"/>
    <p:sldId id="1088" r:id="rId20"/>
    <p:sldId id="1089" r:id="rId21"/>
    <p:sldId id="1090" r:id="rId22"/>
    <p:sldId id="1091" r:id="rId23"/>
    <p:sldId id="1092" r:id="rId24"/>
    <p:sldId id="1017" r:id="rId25"/>
    <p:sldId id="1018" r:id="rId26"/>
    <p:sldId id="1019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  <p:sldId id="1033" r:id="rId41"/>
    <p:sldId id="1034" r:id="rId42"/>
    <p:sldId id="1035" r:id="rId43"/>
    <p:sldId id="1036" r:id="rId44"/>
    <p:sldId id="1038" r:id="rId45"/>
    <p:sldId id="1039" r:id="rId46"/>
    <p:sldId id="1040" r:id="rId47"/>
    <p:sldId id="1041" r:id="rId48"/>
    <p:sldId id="1042" r:id="rId49"/>
    <p:sldId id="1043" r:id="rId50"/>
    <p:sldId id="1044" r:id="rId51"/>
    <p:sldId id="1045" r:id="rId52"/>
    <p:sldId id="1046" r:id="rId53"/>
    <p:sldId id="1047" r:id="rId54"/>
    <p:sldId id="1048" r:id="rId55"/>
    <p:sldId id="1049" r:id="rId56"/>
    <p:sldId id="1050" r:id="rId57"/>
    <p:sldId id="1051" r:id="rId58"/>
    <p:sldId id="1052" r:id="rId59"/>
    <p:sldId id="1053" r:id="rId60"/>
    <p:sldId id="1054" r:id="rId61"/>
    <p:sldId id="1055" r:id="rId62"/>
    <p:sldId id="1056" r:id="rId63"/>
    <p:sldId id="1057" r:id="rId64"/>
    <p:sldId id="1061" r:id="rId65"/>
    <p:sldId id="1062" r:id="rId66"/>
    <p:sldId id="1058" r:id="rId67"/>
    <p:sldId id="1059" r:id="rId68"/>
    <p:sldId id="1060" r:id="rId69"/>
    <p:sldId id="1063" r:id="rId70"/>
    <p:sldId id="1064" r:id="rId71"/>
    <p:sldId id="1065" r:id="rId72"/>
    <p:sldId id="1066" r:id="rId73"/>
    <p:sldId id="1067" r:id="rId74"/>
    <p:sldId id="1068" r:id="rId75"/>
    <p:sldId id="1069" r:id="rId76"/>
    <p:sldId id="1070" r:id="rId77"/>
    <p:sldId id="1071" r:id="rId78"/>
    <p:sldId id="1072" r:id="rId79"/>
    <p:sldId id="1073" r:id="rId80"/>
    <p:sldId id="1074" r:id="rId81"/>
    <p:sldId id="1075" r:id="rId82"/>
    <p:sldId id="1076" r:id="rId83"/>
    <p:sldId id="1093" r:id="rId84"/>
    <p:sldId id="1077" r:id="rId85"/>
    <p:sldId id="1078" r:id="rId86"/>
    <p:sldId id="1079" r:id="rId87"/>
    <p:sldId id="1080" r:id="rId88"/>
    <p:sldId id="1081" r:id="rId89"/>
    <p:sldId id="1082" r:id="rId90"/>
    <p:sldId id="1083" r:id="rId91"/>
    <p:sldId id="1084" r:id="rId92"/>
    <p:sldId id="1085" r:id="rId93"/>
    <p:sldId id="1086" r:id="rId9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CCC"/>
    <a:srgbClr val="04ACCC"/>
    <a:srgbClr val="DA4A32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762CC9D-5143-50DC-8514-FB0AE36878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551543-F521-E0E9-0B3F-798FC6FA22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57A22-651E-4111-A7FE-69E6220E7483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10EF54-16C8-0BB7-362F-4F9056AD2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F31D4F-97C2-CCD5-4973-BD84A4EA1A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69FC-B7E1-4778-9A50-06F3E719C3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30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EAEC0-0990-44A1-B153-6CDF2A400C8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0B57-2145-476C-B641-C0541D99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6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5EC37-86BE-9690-2E95-E5DBCF1D0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F7AFF4-9378-C8E7-DE38-70C1F3F99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D2DBB2-3D39-EC41-C0F2-9A04CDD3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98A6-11F1-41B4-91C8-4B0BD55562DB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3FD6D3-7510-0626-3E31-07F79F7F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01A04-D0C2-86E2-2190-125ED3B0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57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7C786-BAA2-2698-0975-440EB663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ACC661-C1AF-4FAC-3081-C4905D901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AD5A1-04CF-DCC4-F5F3-69885F0A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ED4-F46F-41BD-A37B-ED7F9CA82C0E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18DDE9-4176-C8D0-6D9D-FC94E72C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FA96A3-6C50-6CE4-E13C-7C5364D3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94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ED41FD-81BA-67B6-24B6-443B348F0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613534-DC82-EB7C-178D-5E5A95F41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B3F37D-AE72-7FD3-84A5-B3CF8C4E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531-F31E-401E-97C7-25DFC802C7F2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798A5-76AB-C0C4-DD8E-81651C98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2E0844-709C-7DE4-6A94-4F1639CC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4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1DD530-738F-2BD0-A91B-7FA3A48A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341"/>
            <a:ext cx="12192000" cy="756458"/>
          </a:xfrm>
          <a:solidFill>
            <a:srgbClr val="048CCC"/>
          </a:solidFill>
        </p:spPr>
        <p:txBody>
          <a:bodyPr>
            <a:noAutofit/>
          </a:bodyPr>
          <a:lstStyle>
            <a:lvl1pPr>
              <a:defRPr sz="3600" spc="100" baseline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E9C61AF-CFB5-BC53-46CC-740D49DE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0786" y="-8313"/>
            <a:ext cx="1751214" cy="756459"/>
          </a:xfrm>
          <a:noFill/>
          <a:ln>
            <a:noFill/>
          </a:ln>
        </p:spPr>
        <p:txBody>
          <a:bodyPr anchor="ctr" anchorCtr="1"/>
          <a:lstStyle>
            <a:lvl1pPr>
              <a:defRPr sz="36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F53082DC-9CA9-4E5A-8620-73BEBB0F2E4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04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0078B-1E80-3E45-6C24-F0BDFA52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DA25F7-8581-B337-5FDC-AE85E8A5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399F32-C8EE-6FE3-D9F7-EF025E30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B365-B86F-4858-B13A-C03B8C9558DD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5C34B-EA40-308A-7C43-CE17483E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8005C-BDBD-F45B-BE34-9A7C9288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3004DE-4CCE-2260-5B5C-E9A7A08B8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B761BA-9259-6D64-A96F-AE3B68BB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6B5601-F864-760A-555F-7BDABFC3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6BE0-9388-40D8-8B88-6E0BDAF3EFF7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A4122C-8C50-E420-B583-2518FD8E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C558F6-450B-A2FE-FE1E-A35E808C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9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21E12E-1B98-28DB-2066-7E416799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9B36E7-5583-5745-F08A-DB45D35D6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930726-C9B1-9B24-9A2C-C67C06831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F58FB8-4AC9-0392-216A-813CDEF15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1061AD-9036-E85A-A27E-307E65C10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DB56F4-D5D2-5D50-7353-30020EB2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A67D-8813-4907-972E-561496AD7AB0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6071CA-FC90-7761-A622-1D1A339A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B55A9D-27CA-0444-98BF-40F28DA8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0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1ECCD-76EE-D72E-F598-9030D46C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17324D-99EB-90A6-4B58-AF7E960A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7C41-2251-4B46-BBC8-40D496F3A7B6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DBE46B-EF02-F194-96AA-6030FE90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959913-A0CC-C6DC-6CA9-E3B0EADE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6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9FC0AC-9F59-7FDE-BD7A-4ECE1AC2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A38-9E5E-446E-BAF5-8052305EA193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5F0813-B8CA-45E1-0CF3-9A2AC413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9E9B2D-4975-7193-9E16-DCCFEA99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65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099908-20A0-A58E-DC65-35A0E2BB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8EA9CE-A8E9-DA20-2C44-48046F052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0A20D2-DA00-313A-0677-1BB86B8B6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6AF600-36F2-F015-13A4-0E317C8E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41E2-1B6F-4862-BEE7-4ED2E41CFA81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387E00-43DE-4DD6-9673-760BE6EA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A47EDE-6DE1-DF89-E8B3-FD5C607C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49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01E0E-AB39-0B8F-19F7-3CEA68F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638E79-10C8-16DC-A88B-C09C4A8C1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9A6A72-8804-6F2C-4230-C437AA4D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75F344-3088-A23E-1080-28CF8ECB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01AF-5252-4868-A303-CD84194C74C4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5BFDC7-8D7D-F86D-4E46-63E4D6DE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っっｇ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4376C3-0235-F73E-F290-6DF853AD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1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83DDAB-D936-4A55-BF6B-908BC436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02B258-A328-7C55-84AA-1D91AFCE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B5ECB-5C66-A73D-AC28-3BBF782BC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B3F60-9D8C-4941-8D0D-D2A57EF7739F}" type="datetime1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4244C-CF28-31BF-CEFA-E21CF8802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っっｇ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27E37C-DE2E-8F18-E643-191EC85BC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82DC-9CA9-4E5A-8620-73BEBB0F2E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56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13" Type="http://schemas.openxmlformats.org/officeDocument/2006/relationships/slide" Target="slide84.xml"/><Relationship Id="rId18" Type="http://schemas.openxmlformats.org/officeDocument/2006/relationships/image" Target="../media/image3.png"/><Relationship Id="rId3" Type="http://schemas.openxmlformats.org/officeDocument/2006/relationships/slide" Target="slide17.xml"/><Relationship Id="rId7" Type="http://schemas.openxmlformats.org/officeDocument/2006/relationships/slide" Target="slide51.xml"/><Relationship Id="rId12" Type="http://schemas.openxmlformats.org/officeDocument/2006/relationships/slide" Target="slide74.xml"/><Relationship Id="rId17" Type="http://schemas.openxmlformats.org/officeDocument/2006/relationships/image" Target="../media/image2.png"/><Relationship Id="rId2" Type="http://schemas.openxmlformats.org/officeDocument/2006/relationships/slide" Target="slide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11" Type="http://schemas.openxmlformats.org/officeDocument/2006/relationships/slide" Target="slide70.xml"/><Relationship Id="rId5" Type="http://schemas.openxmlformats.org/officeDocument/2006/relationships/slide" Target="slide40.xml"/><Relationship Id="rId15" Type="http://schemas.openxmlformats.org/officeDocument/2006/relationships/slide" Target="slide93.xml"/><Relationship Id="rId10" Type="http://schemas.openxmlformats.org/officeDocument/2006/relationships/slide" Target="slide67.xml"/><Relationship Id="rId19" Type="http://schemas.openxmlformats.org/officeDocument/2006/relationships/image" Target="../media/image4.png"/><Relationship Id="rId4" Type="http://schemas.openxmlformats.org/officeDocument/2006/relationships/slide" Target="slide24.xml"/><Relationship Id="rId9" Type="http://schemas.openxmlformats.org/officeDocument/2006/relationships/slide" Target="slide66.xml"/><Relationship Id="rId14" Type="http://schemas.openxmlformats.org/officeDocument/2006/relationships/slide" Target="slide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92477" y="1437038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クリックで答えが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出ます。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右上の番号は、教科書に出てくる順です。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4450"/>
            <a:ext cx="12192000" cy="1395742"/>
          </a:xfrm>
          <a:prstGeom prst="rect">
            <a:avLst/>
          </a:prstGeom>
          <a:solidFill>
            <a:srgbClr val="008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6300" y="188284"/>
            <a:ext cx="8478227" cy="110799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660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小学６年生 </a:t>
            </a:r>
            <a:r>
              <a:rPr lang="ja-JP" altLang="en-US" sz="6600" dirty="0">
                <a:ln>
                  <a:solidFill>
                    <a:schemeClr val="tx1"/>
                  </a:solidFill>
                </a:ln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</a:t>
            </a:r>
            <a:endParaRPr kumimoji="1" lang="ja-JP" altLang="en-US" sz="6600" dirty="0">
              <a:ln>
                <a:solidFill>
                  <a:schemeClr val="tx1"/>
                </a:solidFill>
              </a:ln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34753" y="59201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光村図書　前編</a:t>
            </a:r>
            <a:endParaRPr kumimoji="1" lang="ja-JP" altLang="en-US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77044" y="253146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2" action="ppaction://hlinksldjump"/>
              </a:rPr>
              <a:t>帰り道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30CD599-F99A-4541-BD2C-EBEC71473A54}"/>
              </a:ext>
            </a:extLst>
          </p:cNvPr>
          <p:cNvSpPr txBox="1"/>
          <p:nvPr/>
        </p:nvSpPr>
        <p:spPr>
          <a:xfrm>
            <a:off x="876300" y="313345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3" action="ppaction://hlinksldjump"/>
              </a:rPr>
              <a:t>公共図書館を活用しよう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B112E1-5A1E-4981-8B22-322FE58F1C2A}"/>
              </a:ext>
            </a:extLst>
          </p:cNvPr>
          <p:cNvSpPr txBox="1"/>
          <p:nvPr/>
        </p:nvSpPr>
        <p:spPr>
          <a:xfrm>
            <a:off x="876300" y="373543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4" action="ppaction://hlinksldjump"/>
              </a:rPr>
              <a:t>漢字の形と音・意味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2415CAE-0522-4653-9B63-3B14308C769F}"/>
              </a:ext>
            </a:extLst>
          </p:cNvPr>
          <p:cNvSpPr txBox="1"/>
          <p:nvPr/>
        </p:nvSpPr>
        <p:spPr>
          <a:xfrm>
            <a:off x="876300" y="433742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5" action="ppaction://hlinksldjump"/>
              </a:rPr>
              <a:t>笑うから楽しい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8728BDD-D617-4064-9E0B-9FF1883DE716}"/>
              </a:ext>
            </a:extLst>
          </p:cNvPr>
          <p:cNvSpPr txBox="1"/>
          <p:nvPr/>
        </p:nvSpPr>
        <p:spPr>
          <a:xfrm>
            <a:off x="876300" y="493940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6" action="ppaction://hlinksldjump"/>
              </a:rPr>
              <a:t>時計の時間と心の時間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51C2A6B-028F-48D1-9CBB-5ED8C0C2F497}"/>
              </a:ext>
            </a:extLst>
          </p:cNvPr>
          <p:cNvSpPr txBox="1"/>
          <p:nvPr/>
        </p:nvSpPr>
        <p:spPr>
          <a:xfrm>
            <a:off x="876300" y="554139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7" action="ppaction://hlinksldjump"/>
              </a:rPr>
              <a:t>文の組み立て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936776F-BEDB-4095-B70B-30BDA4D35C07}"/>
              </a:ext>
            </a:extLst>
          </p:cNvPr>
          <p:cNvSpPr txBox="1"/>
          <p:nvPr/>
        </p:nvSpPr>
        <p:spPr>
          <a:xfrm>
            <a:off x="876300" y="6107991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8" action="ppaction://hlinksldjump"/>
              </a:rPr>
              <a:t>たのしみは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9331A9-9C91-4B1B-9CF6-779ECF22AD9A}"/>
              </a:ext>
            </a:extLst>
          </p:cNvPr>
          <p:cNvSpPr txBox="1"/>
          <p:nvPr/>
        </p:nvSpPr>
        <p:spPr>
          <a:xfrm>
            <a:off x="6269839" y="267178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9" action="ppaction://hlinksldjump"/>
              </a:rPr>
              <a:t>天地の文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72BD0BA-46E0-453E-B180-D879B60E457E}"/>
              </a:ext>
            </a:extLst>
          </p:cNvPr>
          <p:cNvSpPr txBox="1"/>
          <p:nvPr/>
        </p:nvSpPr>
        <p:spPr>
          <a:xfrm>
            <a:off x="6269839" y="327377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0" action="ppaction://hlinksldjump"/>
              </a:rPr>
              <a:t>デジタル機器と私たち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437AF12-BBC6-4870-A379-3172DE2B4E9B}"/>
              </a:ext>
            </a:extLst>
          </p:cNvPr>
          <p:cNvSpPr txBox="1"/>
          <p:nvPr/>
        </p:nvSpPr>
        <p:spPr>
          <a:xfrm>
            <a:off x="6269839" y="387575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1" action="ppaction://hlinksldjump"/>
              </a:rPr>
              <a:t>私と本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EC962C9-02DB-4548-9EB9-519E9340B9F9}"/>
              </a:ext>
            </a:extLst>
          </p:cNvPr>
          <p:cNvSpPr txBox="1"/>
          <p:nvPr/>
        </p:nvSpPr>
        <p:spPr>
          <a:xfrm>
            <a:off x="6269839" y="4477740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2" action="ppaction://hlinksldjump"/>
              </a:rPr>
              <a:t>星空を届けたい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E058C6A-7DD8-4C95-95CD-1B1E1CB0B924}"/>
              </a:ext>
            </a:extLst>
          </p:cNvPr>
          <p:cNvSpPr txBox="1"/>
          <p:nvPr/>
        </p:nvSpPr>
        <p:spPr>
          <a:xfrm>
            <a:off x="6269839" y="5079725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3" action="ppaction://hlinksldjump"/>
              </a:rPr>
              <a:t>名付けられた葉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1D7B61-1A84-47FA-8FB0-B74E51E9F1F0}"/>
              </a:ext>
            </a:extLst>
          </p:cNvPr>
          <p:cNvSpPr txBox="1"/>
          <p:nvPr/>
        </p:nvSpPr>
        <p:spPr>
          <a:xfrm>
            <a:off x="6269838" y="5681710"/>
            <a:ext cx="57570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4" action="ppaction://hlinksldjump"/>
              </a:rPr>
              <a:t>インターネットでニュースを読もう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E6DFCF-3B39-6D33-8ACC-584126FA0103}"/>
              </a:ext>
            </a:extLst>
          </p:cNvPr>
          <p:cNvSpPr txBox="1"/>
          <p:nvPr/>
        </p:nvSpPr>
        <p:spPr>
          <a:xfrm>
            <a:off x="6269839" y="6258851"/>
            <a:ext cx="507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〇</a:t>
            </a:r>
            <a:r>
              <a:rPr lang="ja-JP" altLang="en-US" sz="2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15" action="ppaction://hlinksldjump"/>
              </a:rPr>
              <a:t>文章を推敲しよう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Picture 2" descr="図書館の本のイラスト">
            <a:extLst>
              <a:ext uri="{FF2B5EF4-FFF2-40B4-BE49-F238E27FC236}">
                <a16:creationId xmlns:a16="http://schemas.microsoft.com/office/drawing/2014/main" id="{5FC35110-3039-34F5-6202-ED79391E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9" y="3363587"/>
            <a:ext cx="1598565" cy="159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目覚まし時計のイラスト">
            <a:extLst>
              <a:ext uri="{FF2B5EF4-FFF2-40B4-BE49-F238E27FC236}">
                <a16:creationId xmlns:a16="http://schemas.microsoft.com/office/drawing/2014/main" id="{D4C7CDE3-8F1E-1F35-3407-FA6F74C1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23" y="5381380"/>
            <a:ext cx="1199379" cy="14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AB9E52-60D0-48D8-8F36-C178B9BA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11" y="3216032"/>
            <a:ext cx="1584072" cy="12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6B0046-6D2D-A71B-F307-8039090E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7325">
            <a:off x="11141703" y="3735102"/>
            <a:ext cx="709201" cy="1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0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28C098-3082-D6AF-1388-C4BDAFBB760B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異物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2F6CA6-6730-69AB-ACD7-DB5CB275F0C4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ぶつ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E677BF-E77D-188B-787F-5912D9429A31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5F8C74-7F91-637D-1830-BDDD6E8DAD1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CBFF23B-EDB4-2C59-B95E-B0A543E8A6B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8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E30E9-822B-8865-1714-05E17FB020C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単純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931F65-7880-06FA-2472-A90CA46B3C71}"/>
              </a:ext>
            </a:extLst>
          </p:cNvPr>
          <p:cNvSpPr txBox="1"/>
          <p:nvPr/>
        </p:nvSpPr>
        <p:spPr>
          <a:xfrm>
            <a:off x="6888088" y="1650981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たん じゅん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B7E3A0-12B9-2594-D4E8-3F62DEC020A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973E113-D2CE-5067-C175-5CB2AECF14D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3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CDB306-CB9B-0E22-6A0C-CF458E272146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反射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A21C7A-80C0-3F1C-9400-BC1FFBB0B2AF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90BA22-4C62-9201-ECF6-01EA0A71A37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246A8C-C107-0EBF-5198-B99DDA2CEC7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F5FA7-27EB-F300-5CDC-ABF46553EF90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背中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965FD-32C1-2A16-478F-824FCAB5C916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なか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27C33E-245C-86AA-4703-4954B10F3A40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9E5E95B-E69D-D5DD-8042-03C7E101D86B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FD841CB-2837-04B1-CAA1-335A2A7F17D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9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D9396F-4A5A-6362-90F7-E32538F8671E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捨てる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28EA1A-6A4D-4911-A3B5-D57D6CDE7037}"/>
              </a:ext>
            </a:extLst>
          </p:cNvPr>
          <p:cNvSpPr txBox="1"/>
          <p:nvPr/>
        </p:nvSpPr>
        <p:spPr>
          <a:xfrm>
            <a:off x="6556441" y="1506607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1CED52-5C41-123A-9510-AAACB633F370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A7A5E9-6EF5-497F-D53B-D9FD1ED42F9E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6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8A88A9-FD44-DF19-5309-F9E442B9B95B}"/>
              </a:ext>
            </a:extLst>
          </p:cNvPr>
          <p:cNvSpPr txBox="1"/>
          <p:nvPr/>
        </p:nvSpPr>
        <p:spPr>
          <a:xfrm>
            <a:off x="8419713" y="984824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46697C-EC57-813B-CC99-F50B1C1E7B7A}"/>
              </a:ext>
            </a:extLst>
          </p:cNvPr>
          <p:cNvSpPr txBox="1"/>
          <p:nvPr/>
        </p:nvSpPr>
        <p:spPr>
          <a:xfrm>
            <a:off x="6096000" y="929739"/>
            <a:ext cx="2323713" cy="41269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舌を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F9B741-BE95-7F4C-4477-E4BF2925A5D1}"/>
              </a:ext>
            </a:extLst>
          </p:cNvPr>
          <p:cNvSpPr txBox="1"/>
          <p:nvPr/>
        </p:nvSpPr>
        <p:spPr>
          <a:xfrm>
            <a:off x="3580602" y="3068960"/>
            <a:ext cx="2323713" cy="3975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出す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CB302AE-68D5-F7C7-F925-B113B9C51EEE}"/>
              </a:ext>
            </a:extLst>
          </p:cNvPr>
          <p:cNvSpPr/>
          <p:nvPr/>
        </p:nvSpPr>
        <p:spPr>
          <a:xfrm>
            <a:off x="6251093" y="833720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DC2E13A-45EC-AF1A-4F27-AD3837341D41}"/>
              </a:ext>
            </a:extLst>
          </p:cNvPr>
          <p:cNvSpPr/>
          <p:nvPr/>
        </p:nvSpPr>
        <p:spPr>
          <a:xfrm>
            <a:off x="6251093" y="833720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42A687-06EA-155B-E357-62CD08203D3B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らん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だ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61E001-0048-07C1-EBC8-AB6AD98C63BD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乱打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CB5972-D4F7-8F51-DF6B-6FBBDC5F22F8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2A7CAA-7871-D5C7-8284-DCC6836119DE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3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E6C021-AA0C-56D0-A56E-9D28CFCCA9F5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地域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9CD7BD-BE4A-B775-8CC5-D201B4BACAE3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いき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EA2C4D-BF15-F4C1-D434-4CF92ACAEA85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DE8285C-C95D-EC84-986A-45C8C989C6D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4137D4-7028-EED0-CFA0-1EB6236741A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4BA51C-4FC3-0685-696D-3FB3F83D802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雑誌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6A01F8-DB2B-A0BC-2E3D-4F57961BE8C3}"/>
              </a:ext>
            </a:extLst>
          </p:cNvPr>
          <p:cNvSpPr txBox="1"/>
          <p:nvPr/>
        </p:nvSpPr>
        <p:spPr>
          <a:xfrm>
            <a:off x="6853169" y="1459491"/>
            <a:ext cx="1292662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ざっ　 し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D9947E-907A-912C-8A7D-CE7B85416CF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99DDDC-2788-8776-643E-5254DC54E1E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9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5282E2-35AD-B765-1782-5E1625FA22A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映像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72C930-8E0A-1197-3687-E5DE69A58970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えい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ぞう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2C5D39-A1BB-9EA1-2A29-4B762589AE4E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83801B-1CA4-3D00-36E8-C7834F1E6F0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8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3028BA-2FC9-86F0-3DEB-AA3978BF195E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視点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746B5C-C20F-1685-BD73-7F2C4AB241DF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てん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8E2623-76B4-87A6-05D4-3FC8D9C04BE3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D07C7B7-140F-B6CF-DE33-08ECD002815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67313C-0ACC-C2F5-EC63-B01DCDB08E20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2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32A73C-C690-3326-E5F1-B5B199DC82DC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拡大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691DD0-DBCC-CF47-5197-6E8C4F827292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　だい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8B16CD-EF27-E048-B52F-22D4924480B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4F3E0E-0C22-BEE7-0ED6-5B21F152E22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8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09447A-FB0C-DBF3-9153-409D1DC14477}"/>
              </a:ext>
            </a:extLst>
          </p:cNvPr>
          <p:cNvSpPr txBox="1"/>
          <p:nvPr/>
        </p:nvSpPr>
        <p:spPr>
          <a:xfrm>
            <a:off x="8197773" y="1124744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てん　じ</a:t>
            </a:r>
            <a:endParaRPr kumimoji="1" lang="ja-JP" altLang="en-US" sz="5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69AAA4-21CD-3292-021C-891878E35614}"/>
              </a:ext>
            </a:extLst>
          </p:cNvPr>
          <p:cNvSpPr txBox="1"/>
          <p:nvPr/>
        </p:nvSpPr>
        <p:spPr>
          <a:xfrm>
            <a:off x="5874060" y="921772"/>
            <a:ext cx="2323713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展示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A7F7D3-7483-36AB-B683-2214E7837D19}"/>
              </a:ext>
            </a:extLst>
          </p:cNvPr>
          <p:cNvSpPr txBox="1"/>
          <p:nvPr/>
        </p:nvSpPr>
        <p:spPr>
          <a:xfrm>
            <a:off x="2939775" y="1340768"/>
            <a:ext cx="2323713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パネル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AC62E1F-A7A4-AFBA-9D1B-022985902ABE}"/>
              </a:ext>
            </a:extLst>
          </p:cNvPr>
          <p:cNvSpPr/>
          <p:nvPr/>
        </p:nvSpPr>
        <p:spPr>
          <a:xfrm>
            <a:off x="6070089" y="997804"/>
            <a:ext cx="2013527" cy="36016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32623D-2A78-0EE9-AD55-C403BB7E1991}"/>
              </a:ext>
            </a:extLst>
          </p:cNvPr>
          <p:cNvSpPr/>
          <p:nvPr/>
        </p:nvSpPr>
        <p:spPr>
          <a:xfrm>
            <a:off x="6070089" y="997804"/>
            <a:ext cx="2013527" cy="36016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7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CFF677-EEBF-2EB0-C7E3-68FCD8FE698F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所蔵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4F22FE-4DC4-B080-FED6-5D26C4DE9EF2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ぞう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A2517C-E760-37D0-8FCA-5265FBDF541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648A05-9721-F21A-3EB2-C165956B716E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5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B6CAE-17EB-AA31-C6A3-B8158596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公共図書館</a:t>
            </a:r>
            <a:r>
              <a:rPr kumimoji="1" lang="ja-JP" altLang="en-US"/>
              <a:t>を活用しよう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B2DF56-D8C2-B778-8B00-A859750D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1D844B-22AB-DDB2-AA58-45364F2E6021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訪問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A47157-AB5A-02C3-D4A8-7617E0AC21FB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ほう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FB145D-FC0F-3F43-BCF1-FEC9F3DF997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70E549-FB09-40A4-B600-485E838A45F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7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F9C8C4-6EC7-2FD7-A992-2BD230A197E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我々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8670C3-A10A-1182-1F1F-601138BF2809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われ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われ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A905CC-BA8D-FCBF-90DE-0771C28C9AF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5C055D-656E-E19C-173D-1B8DEEF7C4B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6B5711-3C45-E7AC-BCD7-8765474ACBFB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伝承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1646D3-C9D5-E78C-B96B-83276E224EE2}"/>
              </a:ext>
            </a:extLst>
          </p:cNvPr>
          <p:cNvSpPr txBox="1"/>
          <p:nvPr/>
        </p:nvSpPr>
        <p:spPr>
          <a:xfrm>
            <a:off x="6888088" y="1650981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 しょう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4832D6-7B7A-CF66-CC5C-039B7418BE7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6B6AE0-7346-FE3A-14C3-99DE0D44A7D0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8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72686E-C5D8-1549-24A8-3043A0D0DEC6}"/>
              </a:ext>
            </a:extLst>
          </p:cNvPr>
          <p:cNvSpPr txBox="1"/>
          <p:nvPr/>
        </p:nvSpPr>
        <p:spPr>
          <a:xfrm>
            <a:off x="5887076" y="995113"/>
            <a:ext cx="2323713" cy="3808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蒸気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90C09B-6283-240C-7F19-A40DAC7D1CCA}"/>
              </a:ext>
            </a:extLst>
          </p:cNvPr>
          <p:cNvSpPr txBox="1"/>
          <p:nvPr/>
        </p:nvSpPr>
        <p:spPr>
          <a:xfrm>
            <a:off x="8083616" y="1257274"/>
            <a:ext cx="923330" cy="3729363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じょう　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CA21B0-37CF-5CE1-F562-909041F268DE}"/>
              </a:ext>
            </a:extLst>
          </p:cNvPr>
          <p:cNvSpPr txBox="1"/>
          <p:nvPr/>
        </p:nvSpPr>
        <p:spPr>
          <a:xfrm>
            <a:off x="3499355" y="1484784"/>
            <a:ext cx="2323713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機関車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455F451-9959-2DC8-1C8B-C5175187931C}"/>
              </a:ext>
            </a:extLst>
          </p:cNvPr>
          <p:cNvSpPr/>
          <p:nvPr/>
        </p:nvSpPr>
        <p:spPr>
          <a:xfrm>
            <a:off x="6070089" y="997804"/>
            <a:ext cx="2013527" cy="36016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1B404D-AD92-EA9A-4F9F-3D7F1062519F}"/>
              </a:ext>
            </a:extLst>
          </p:cNvPr>
          <p:cNvSpPr/>
          <p:nvPr/>
        </p:nvSpPr>
        <p:spPr>
          <a:xfrm>
            <a:off x="6070089" y="997804"/>
            <a:ext cx="2013527" cy="36016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5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A5C7EA-22CC-FE39-7D81-8C15A3D4BBF3}"/>
              </a:ext>
            </a:extLst>
          </p:cNvPr>
          <p:cNvSpPr txBox="1"/>
          <p:nvPr/>
        </p:nvSpPr>
        <p:spPr>
          <a:xfrm>
            <a:off x="6168008" y="692696"/>
            <a:ext cx="1969770" cy="4708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細心の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4DDB9B-7AE0-6C94-CF9D-15C27D4B6475}"/>
              </a:ext>
            </a:extLst>
          </p:cNvPr>
          <p:cNvSpPr txBox="1"/>
          <p:nvPr/>
        </p:nvSpPr>
        <p:spPr>
          <a:xfrm>
            <a:off x="8040216" y="795277"/>
            <a:ext cx="923330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さい しん</a:t>
            </a:r>
            <a:endParaRPr kumimoji="1" lang="ja-JP" altLang="en-US" sz="4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EF8658-587C-CC1D-1ABE-C5473A23A4D9}"/>
              </a:ext>
            </a:extLst>
          </p:cNvPr>
          <p:cNvSpPr txBox="1"/>
          <p:nvPr/>
        </p:nvSpPr>
        <p:spPr>
          <a:xfrm>
            <a:off x="2302836" y="908720"/>
            <a:ext cx="3754874" cy="6192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注意を</a:t>
            </a:r>
            <a:endParaRPr kumimoji="1" lang="en-US" altLang="ja-JP" sz="1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はらう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E269A3D-1640-3AC3-F46D-09C2DD92EDF3}"/>
              </a:ext>
            </a:extLst>
          </p:cNvPr>
          <p:cNvSpPr/>
          <p:nvPr/>
        </p:nvSpPr>
        <p:spPr>
          <a:xfrm>
            <a:off x="6291072" y="774548"/>
            <a:ext cx="1749144" cy="28830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7083929-359F-8239-56D5-883FC30358CF}"/>
              </a:ext>
            </a:extLst>
          </p:cNvPr>
          <p:cNvSpPr/>
          <p:nvPr/>
        </p:nvSpPr>
        <p:spPr>
          <a:xfrm>
            <a:off x="6291072" y="774548"/>
            <a:ext cx="1749144" cy="288305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BE25B9-2484-648A-A559-331B8401691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対処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FFF346-C913-F08E-EB22-DA496F7D7D0A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081C7B-F017-BB9C-83CD-3F162DE6920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33584D-F9AD-FA95-FE61-8C69D85817F4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6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E1C02B-4D45-ACC6-A635-EC7FCB00462F}"/>
              </a:ext>
            </a:extLst>
          </p:cNvPr>
          <p:cNvSpPr txBox="1"/>
          <p:nvPr/>
        </p:nvSpPr>
        <p:spPr>
          <a:xfrm>
            <a:off x="6888088" y="1268760"/>
            <a:ext cx="1200329" cy="517064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しゅうしょく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61876C-F683-1544-0E26-9886B13B196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就職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72719A-5A2C-B3BC-F945-4B5CF1D3F299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6711B4-4459-BC78-F1F5-480C3536D1C8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FB22DE-A5F5-8619-1D5B-7B653603A5E5}"/>
              </a:ext>
            </a:extLst>
          </p:cNvPr>
          <p:cNvSpPr txBox="1"/>
          <p:nvPr/>
        </p:nvSpPr>
        <p:spPr>
          <a:xfrm>
            <a:off x="6522082" y="743957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</a:t>
            </a:r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568936-5964-CC60-92F5-2AE869BA6751}"/>
              </a:ext>
            </a:extLst>
          </p:cNvPr>
          <p:cNvSpPr txBox="1"/>
          <p:nvPr/>
        </p:nvSpPr>
        <p:spPr>
          <a:xfrm>
            <a:off x="4734772" y="803481"/>
            <a:ext cx="1969770" cy="6294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砂ぼこり</a:t>
            </a:r>
            <a:endParaRPr kumimoji="1" lang="ja-JP" altLang="en-US" sz="1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5E6193-DCD9-4097-AE57-E79719B7C66A}"/>
              </a:ext>
            </a:extLst>
          </p:cNvPr>
          <p:cNvSpPr/>
          <p:nvPr/>
        </p:nvSpPr>
        <p:spPr>
          <a:xfrm>
            <a:off x="4917232" y="803482"/>
            <a:ext cx="1604850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42E450-2F49-9AA5-987D-56F7B2392575}"/>
              </a:ext>
            </a:extLst>
          </p:cNvPr>
          <p:cNvSpPr/>
          <p:nvPr/>
        </p:nvSpPr>
        <p:spPr>
          <a:xfrm>
            <a:off x="4917232" y="803482"/>
            <a:ext cx="1604850" cy="15121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2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C963E7-F360-D84F-B593-F6F4A4408179}"/>
              </a:ext>
            </a:extLst>
          </p:cNvPr>
          <p:cNvSpPr txBox="1"/>
          <p:nvPr/>
        </p:nvSpPr>
        <p:spPr>
          <a:xfrm>
            <a:off x="6837288" y="1649760"/>
            <a:ext cx="1200329" cy="4324261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りん　かい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66AD09-6EE6-AB10-C54D-82F68CFAEAB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臨海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4AE6BB-2908-1BF0-F75F-FF8024ED1CB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C1E8F0-3342-9915-0E83-C14109E32CB9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0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8E94CD-C2E8-3FEC-E0DD-DA286CDFA097}"/>
              </a:ext>
            </a:extLst>
          </p:cNvPr>
          <p:cNvSpPr txBox="1"/>
          <p:nvPr/>
        </p:nvSpPr>
        <p:spPr>
          <a:xfrm>
            <a:off x="6797741" y="1191418"/>
            <a:ext cx="1200329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したが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4B6CB3-AF8F-2ED8-8BD9-D62E6EF99C68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従う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688629-F150-329F-C17B-24AFC7A6B1C8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A5CE472-C438-AAA6-52E2-E8296D7349B9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3A7BAF-1212-7110-BD90-5470BE89FD9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恩人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4EC361-DDF6-170F-7129-A6E1C12517A3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A4A329-D8B7-F2FF-3FE2-CB497E6086D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0AA840-738D-ECA5-D3E9-B3712C683D8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06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560CA8-D9AF-E357-B77E-B407A7B4F9E1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裁判官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C02B24-1832-0F49-9F16-0B82FE86D65F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C82096-27BB-A885-DBCC-57B3A4A3AF9E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A446B7-686C-76DD-04ED-6F7EC327313A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さい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265EE8-C6AA-2180-A8AD-5FC2343A97F0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0F59B8-B141-C016-C3F5-7AD45529B6C0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6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1DED14-1FA8-759D-0D01-85D62DCB0DC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10B333-9784-A02C-BB8D-5D614F65AF78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ほう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りつ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A178B3-06FC-65EC-C3B3-96E01D5FBBD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38FF9B-1FDA-9285-F9CF-E9BAFDE8069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6BF849-52A0-9B38-6383-0FC084EBD9D6}"/>
              </a:ext>
            </a:extLst>
          </p:cNvPr>
          <p:cNvSpPr txBox="1"/>
          <p:nvPr/>
        </p:nvSpPr>
        <p:spPr>
          <a:xfrm>
            <a:off x="8431662" y="116540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034619-2EFB-2B91-3C05-D490503AD3B0}"/>
              </a:ext>
            </a:extLst>
          </p:cNvPr>
          <p:cNvSpPr txBox="1"/>
          <p:nvPr/>
        </p:nvSpPr>
        <p:spPr>
          <a:xfrm>
            <a:off x="5807968" y="901600"/>
            <a:ext cx="2754600" cy="44244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7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脳の</a:t>
            </a:r>
            <a:endParaRPr kumimoji="1" lang="ja-JP" altLang="en-US" sz="167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20428F-2EBE-A61A-E789-6785CFA4AE42}"/>
              </a:ext>
            </a:extLst>
          </p:cNvPr>
          <p:cNvSpPr txBox="1"/>
          <p:nvPr/>
        </p:nvSpPr>
        <p:spPr>
          <a:xfrm>
            <a:off x="2584109" y="2420888"/>
            <a:ext cx="2754600" cy="49685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7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働き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6FF4CDB-ED43-1ED4-E1D5-3286D204B2D7}"/>
              </a:ext>
            </a:extLst>
          </p:cNvPr>
          <p:cNvSpPr/>
          <p:nvPr/>
        </p:nvSpPr>
        <p:spPr>
          <a:xfrm>
            <a:off x="6070089" y="997805"/>
            <a:ext cx="2223519" cy="21203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07611C-DC30-9638-8904-81ADB7260608}"/>
              </a:ext>
            </a:extLst>
          </p:cNvPr>
          <p:cNvSpPr/>
          <p:nvPr/>
        </p:nvSpPr>
        <p:spPr>
          <a:xfrm>
            <a:off x="6070089" y="997805"/>
            <a:ext cx="2223519" cy="21203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7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8E2D92-A5DD-6051-3AE5-92F79ECC8D4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心臓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9BCCBA-126E-7565-7A0D-3FBE9E7E1E26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ぞう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AB7747-3993-2724-BB0B-16928FF4BFEA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8CE39D-918A-5796-854C-CA44F4612B4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7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29152A-8847-9683-06A4-71309664BD29}"/>
              </a:ext>
            </a:extLst>
          </p:cNvPr>
          <p:cNvSpPr txBox="1"/>
          <p:nvPr/>
        </p:nvSpPr>
        <p:spPr>
          <a:xfrm>
            <a:off x="7450210" y="4077072"/>
            <a:ext cx="923330" cy="230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B694F3-616D-E60D-B58F-DAFAB9069009}"/>
              </a:ext>
            </a:extLst>
          </p:cNvPr>
          <p:cNvSpPr txBox="1"/>
          <p:nvPr/>
        </p:nvSpPr>
        <p:spPr>
          <a:xfrm>
            <a:off x="4201721" y="1124744"/>
            <a:ext cx="3262432" cy="55446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胃腸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095013-37E8-2B25-04C3-11A005C56E6C}"/>
              </a:ext>
            </a:extLst>
          </p:cNvPr>
          <p:cNvSpPr txBox="1"/>
          <p:nvPr/>
        </p:nvSpPr>
        <p:spPr>
          <a:xfrm>
            <a:off x="7450210" y="2107886"/>
            <a:ext cx="923330" cy="849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endParaRPr kumimoji="1" lang="ja-JP" altLang="en-US" sz="4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77C026-40AF-7DEA-DE9F-18FDCC8A57C2}"/>
              </a:ext>
            </a:extLst>
          </p:cNvPr>
          <p:cNvSpPr/>
          <p:nvPr/>
        </p:nvSpPr>
        <p:spPr>
          <a:xfrm>
            <a:off x="4424169" y="3731860"/>
            <a:ext cx="2781303" cy="2649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D4CB770-25FF-6C65-84B1-8FB9BA69A5C2}"/>
              </a:ext>
            </a:extLst>
          </p:cNvPr>
          <p:cNvSpPr/>
          <p:nvPr/>
        </p:nvSpPr>
        <p:spPr>
          <a:xfrm>
            <a:off x="4424169" y="3731860"/>
            <a:ext cx="2781303" cy="2649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6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33A187-EED3-475F-1D09-4B4C046F51E9}"/>
              </a:ext>
            </a:extLst>
          </p:cNvPr>
          <p:cNvSpPr txBox="1"/>
          <p:nvPr/>
        </p:nvSpPr>
        <p:spPr>
          <a:xfrm>
            <a:off x="7128362" y="2396910"/>
            <a:ext cx="1661993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E7462E-0BFB-1326-07A7-656955098C33}"/>
              </a:ext>
            </a:extLst>
          </p:cNvPr>
          <p:cNvSpPr txBox="1"/>
          <p:nvPr/>
        </p:nvSpPr>
        <p:spPr>
          <a:xfrm>
            <a:off x="4171216" y="2406054"/>
            <a:ext cx="3262432" cy="2938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肺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982B94-F37A-FF18-BD2B-ED1E104ACA4B}"/>
              </a:ext>
            </a:extLst>
          </p:cNvPr>
          <p:cNvSpPr/>
          <p:nvPr/>
        </p:nvSpPr>
        <p:spPr>
          <a:xfrm>
            <a:off x="4505956" y="2406409"/>
            <a:ext cx="2664000" cy="266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D08319-8ECC-7FF6-09C7-3F883FF0BCC0}"/>
              </a:ext>
            </a:extLst>
          </p:cNvPr>
          <p:cNvSpPr/>
          <p:nvPr/>
        </p:nvSpPr>
        <p:spPr>
          <a:xfrm>
            <a:off x="4505956" y="2406408"/>
            <a:ext cx="2664000" cy="2664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7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1B60-49B9-3BEE-40BF-AC63CB2D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漢字の形と音・意味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2A523C-893C-46BB-7B29-87FD64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312845-752D-D546-76FA-FA9A2A92FAE5}"/>
              </a:ext>
            </a:extLst>
          </p:cNvPr>
          <p:cNvSpPr txBox="1"/>
          <p:nvPr/>
        </p:nvSpPr>
        <p:spPr>
          <a:xfrm>
            <a:off x="4337514" y="1069879"/>
            <a:ext cx="2323713" cy="55840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胃の中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7208D9-C212-8F42-9269-2DACEB8FDE39}"/>
              </a:ext>
            </a:extLst>
          </p:cNvPr>
          <p:cNvSpPr txBox="1"/>
          <p:nvPr/>
        </p:nvSpPr>
        <p:spPr>
          <a:xfrm>
            <a:off x="6558926" y="1416538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9AAB26-C730-68E7-F806-B2E2B842DC9C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694F8B-D713-CD8B-B0E9-4BD2E7676430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1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3B3A9F-F21B-42E2-3DE6-9076D3242AA3}"/>
              </a:ext>
            </a:extLst>
          </p:cNvPr>
          <p:cNvSpPr txBox="1"/>
          <p:nvPr/>
        </p:nvSpPr>
        <p:spPr>
          <a:xfrm>
            <a:off x="4727848" y="737319"/>
            <a:ext cx="1969770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腹がへる</a:t>
            </a:r>
            <a:endParaRPr kumimoji="1" lang="ja-JP" altLang="en-US" sz="1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B93D17-8413-CF36-D6F8-CCC9B8870823}"/>
              </a:ext>
            </a:extLst>
          </p:cNvPr>
          <p:cNvSpPr txBox="1"/>
          <p:nvPr/>
        </p:nvSpPr>
        <p:spPr>
          <a:xfrm>
            <a:off x="6448490" y="737319"/>
            <a:ext cx="1015663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71002D7-7DFC-6E2C-5718-252D09BA94D2}"/>
              </a:ext>
            </a:extLst>
          </p:cNvPr>
          <p:cNvSpPr/>
          <p:nvPr/>
        </p:nvSpPr>
        <p:spPr>
          <a:xfrm>
            <a:off x="4917232" y="803482"/>
            <a:ext cx="1604850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871F2D-18CB-5C62-72B1-BD1A96A71D85}"/>
              </a:ext>
            </a:extLst>
          </p:cNvPr>
          <p:cNvSpPr/>
          <p:nvPr/>
        </p:nvSpPr>
        <p:spPr>
          <a:xfrm>
            <a:off x="4917232" y="803482"/>
            <a:ext cx="1604850" cy="15121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2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BD446B-574D-7037-4F31-A02BABFC99B2}"/>
              </a:ext>
            </a:extLst>
          </p:cNvPr>
          <p:cNvSpPr txBox="1"/>
          <p:nvPr/>
        </p:nvSpPr>
        <p:spPr>
          <a:xfrm>
            <a:off x="7437256" y="2031456"/>
            <a:ext cx="1415772" cy="378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わたし</a:t>
            </a:r>
            <a:endParaRPr kumimoji="1" lang="ja-JP" altLang="en-US" sz="8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4D9A37-FAF7-6404-2F87-523CD5D1CBBA}"/>
              </a:ext>
            </a:extLst>
          </p:cNvPr>
          <p:cNvSpPr txBox="1"/>
          <p:nvPr/>
        </p:nvSpPr>
        <p:spPr>
          <a:xfrm>
            <a:off x="4238656" y="2325700"/>
            <a:ext cx="3262432" cy="27904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B2CC85-7656-88F3-5F24-FE1D93E6674C}"/>
              </a:ext>
            </a:extLst>
          </p:cNvPr>
          <p:cNvSpPr/>
          <p:nvPr/>
        </p:nvSpPr>
        <p:spPr>
          <a:xfrm>
            <a:off x="4505956" y="2406409"/>
            <a:ext cx="2664000" cy="266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B136DF-16EF-E209-3DB0-F01C5B7B42B6}"/>
              </a:ext>
            </a:extLst>
          </p:cNvPr>
          <p:cNvSpPr/>
          <p:nvPr/>
        </p:nvSpPr>
        <p:spPr>
          <a:xfrm>
            <a:off x="4505956" y="2406408"/>
            <a:ext cx="2664000" cy="2664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1497A8-02B1-B8B1-2E61-1BE7367B9A8A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密接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BBC213-C8F8-B79C-FD1B-363DABAA8AE1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みっ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せつ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58D17A-75FB-76FE-0D40-23CC5C8D7744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5FAE2F-15E7-F65D-C4EC-928EA5B3A66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5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5FBCF1-FE64-0EC9-9E62-0EA686D171A2}"/>
              </a:ext>
            </a:extLst>
          </p:cNvPr>
          <p:cNvSpPr txBox="1"/>
          <p:nvPr/>
        </p:nvSpPr>
        <p:spPr>
          <a:xfrm>
            <a:off x="5741899" y="734801"/>
            <a:ext cx="2323713" cy="54043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呼</a:t>
            </a:r>
            <a:r>
              <a:rPr kumimoji="1" lang="ja-JP" altLang="en-US" sz="139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D7B74-2249-FD7A-E0E1-55B0C8EDC3EC}"/>
              </a:ext>
            </a:extLst>
          </p:cNvPr>
          <p:cNvSpPr txBox="1"/>
          <p:nvPr/>
        </p:nvSpPr>
        <p:spPr>
          <a:xfrm>
            <a:off x="4974617" y="1844824"/>
            <a:ext cx="1107996" cy="86177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C1BC71-E22E-B844-115A-392535A7886F}"/>
              </a:ext>
            </a:extLst>
          </p:cNvPr>
          <p:cNvSpPr txBox="1"/>
          <p:nvPr/>
        </p:nvSpPr>
        <p:spPr>
          <a:xfrm>
            <a:off x="7680176" y="1131566"/>
            <a:ext cx="1107996" cy="86177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</a:t>
            </a:r>
            <a:endParaRPr lang="en-US" altLang="ja-JP" sz="60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5CF3F2-E1FF-1392-C12D-8599F7A01165}"/>
              </a:ext>
            </a:extLst>
          </p:cNvPr>
          <p:cNvSpPr txBox="1"/>
          <p:nvPr/>
        </p:nvSpPr>
        <p:spPr>
          <a:xfrm>
            <a:off x="3102408" y="1453698"/>
            <a:ext cx="2323713" cy="54043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</a:t>
            </a:r>
            <a:r>
              <a:rPr lang="ja-JP" altLang="en-US" sz="139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こす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C66E0B-78E8-842D-0FF0-067649495DCE}"/>
              </a:ext>
            </a:extLst>
          </p:cNvPr>
          <p:cNvSpPr/>
          <p:nvPr/>
        </p:nvSpPr>
        <p:spPr>
          <a:xfrm>
            <a:off x="5999661" y="801981"/>
            <a:ext cx="1836747" cy="17309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2E5B0B-C36C-13CC-0AD8-82D0BE379BE4}"/>
              </a:ext>
            </a:extLst>
          </p:cNvPr>
          <p:cNvSpPr/>
          <p:nvPr/>
        </p:nvSpPr>
        <p:spPr>
          <a:xfrm>
            <a:off x="5999661" y="801981"/>
            <a:ext cx="1836747" cy="173090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B991815-E14A-5354-14A0-6FF65AA8DF45}"/>
              </a:ext>
            </a:extLst>
          </p:cNvPr>
          <p:cNvSpPr/>
          <p:nvPr/>
        </p:nvSpPr>
        <p:spPr>
          <a:xfrm>
            <a:off x="3322656" y="1539597"/>
            <a:ext cx="1836747" cy="17309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FD9536C-1877-0FC2-15EF-05C7DEF9DD47}"/>
              </a:ext>
            </a:extLst>
          </p:cNvPr>
          <p:cNvSpPr/>
          <p:nvPr/>
        </p:nvSpPr>
        <p:spPr>
          <a:xfrm>
            <a:off x="3322656" y="1539597"/>
            <a:ext cx="1836747" cy="173090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CA8E3-973C-0B6A-5A8E-BBB9D252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笑うから楽しい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24B8AE-A460-F284-8EE9-DD66913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FB6BB7-0C4A-4F7E-582B-41774F93607F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呼吸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F3D5A5-0355-EAE7-044E-2A9A2A148CB9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きゅう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955832-143A-831B-8D70-5C5DE21816BC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806B46-563A-3E32-0D9E-937F6514BD38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3D0C0BB-ADEE-C657-CD7B-CB765FBD204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5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9E899A-DA2A-26EE-FCAF-01B67C28CFB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存在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F91E1A-415B-D030-50B5-E5927BAE14B9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ざい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7B942E-703B-30AD-C319-58905809167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72593A-ADCB-C447-14F4-7221B9DB3DE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89A9FA-A6D4-63D2-1D85-C1031623EB3D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時刻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70E8D1-8E32-D626-1829-872C9C6CC6EE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こく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F32060-B76E-BFE0-E090-F1B331EF0840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E3DB55-7695-CCBA-CEAF-B61C3A85CB8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4E36C4-9A48-A3CD-0E6E-6B749A710F9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0F2AE6-17A0-5792-A7D8-FC69E48EB81C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刺激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A8EAB-E762-B399-236C-F13204A6DB53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げき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64ED6-55CE-5F0F-ADCC-97BB2F79DF39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A2766B-8726-2EFB-9B1F-B4D3F5B3DCA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F19240A-9910-CD5A-1D0B-AC308E53A99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6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D9204-0127-034F-C4BE-038E0F4A672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簡単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C4B15-89EE-C2D6-1398-467D20C61B9A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A8D096-A9DB-D5DF-FD58-5E3D98B349BA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3961C1D-E255-173B-5775-233A1AF3F71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8AF35-B89B-5086-0A3B-7D44E3832E25}"/>
              </a:ext>
            </a:extLst>
          </p:cNvPr>
          <p:cNvSpPr txBox="1"/>
          <p:nvPr/>
        </p:nvSpPr>
        <p:spPr>
          <a:xfrm>
            <a:off x="7130926" y="1834434"/>
            <a:ext cx="1661993" cy="378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つくえ</a:t>
            </a:r>
            <a:endParaRPr kumimoji="1" lang="ja-JP" altLang="en-US" sz="9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BBFADC-4C70-AB16-52EE-75F5EF2A9847}"/>
              </a:ext>
            </a:extLst>
          </p:cNvPr>
          <p:cNvSpPr txBox="1"/>
          <p:nvPr/>
        </p:nvSpPr>
        <p:spPr>
          <a:xfrm>
            <a:off x="4206740" y="2400284"/>
            <a:ext cx="3262432" cy="28792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机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A86846-9964-AFEC-DE5D-CE4F5F7E3AB2}"/>
              </a:ext>
            </a:extLst>
          </p:cNvPr>
          <p:cNvSpPr/>
          <p:nvPr/>
        </p:nvSpPr>
        <p:spPr>
          <a:xfrm>
            <a:off x="4505956" y="2406409"/>
            <a:ext cx="2664000" cy="266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DB3B3C-F5F3-0602-4C05-F3EE0AF70E31}"/>
              </a:ext>
            </a:extLst>
          </p:cNvPr>
          <p:cNvSpPr/>
          <p:nvPr/>
        </p:nvSpPr>
        <p:spPr>
          <a:xfrm>
            <a:off x="4505956" y="2406408"/>
            <a:ext cx="2664000" cy="2664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6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A13DEE-D379-B688-0382-9EB90C2967DB}"/>
              </a:ext>
            </a:extLst>
          </p:cNvPr>
          <p:cNvSpPr txBox="1"/>
          <p:nvPr/>
        </p:nvSpPr>
        <p:spPr>
          <a:xfrm>
            <a:off x="6600056" y="846524"/>
            <a:ext cx="1015663" cy="2169825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むずか</a:t>
            </a:r>
            <a:endParaRPr lang="ja-JP" altLang="en-US" sz="5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1DA6FC-C4E0-E7D3-1BD6-54C543080460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難</a:t>
            </a:r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しい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1B9AF2-BEDD-FBF3-5431-7DB555BEE6B3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3B8BBE-0701-A176-D703-B74E349F6262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105C16-1A76-61C1-98BD-C51B80853334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階段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20D338-55A5-5750-8BB2-2866FAF2B130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2F4DF9-0A43-A0C7-CF23-FDE1C2084AB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443FFAA-8ADD-AF1A-D217-812422FAAF2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3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44719-452B-F53C-695F-28943DFC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時計の時間と心の時間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A1B81B-43A1-11D6-B8A8-B3C1EE21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49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A7CF84-28E7-417D-A011-DE985F122087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疑問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E36113-9710-0BC0-DDB1-38F22C9905B3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もん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7C336-D2E3-0C72-10C4-58DC68BEBD4C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ぎ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155869-44B5-C934-0F33-9538533C37B4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11295E-C707-EBEA-A666-81D2B41CE8C9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5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93CB27-E066-55E1-1E75-DB857783F4CA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券売機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1060E3-B23C-775B-28D1-6270DC2929A3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ばい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B0C011-1B5A-07C0-E0AC-331C033F2C3C}"/>
              </a:ext>
            </a:extLst>
          </p:cNvPr>
          <p:cNvSpPr txBox="1"/>
          <p:nvPr/>
        </p:nvSpPr>
        <p:spPr>
          <a:xfrm>
            <a:off x="6607241" y="5134263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CC7639-9684-CE26-7A05-869DC21A810B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3EF627-7E61-AFDA-E4EF-7A2C444F245A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4D34AE-5686-9894-7675-D0F87554BF47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D2252A-299C-6994-C449-A4C96A5218D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故障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1AE0D4-67E3-EA19-E2D8-9E9D15210369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B94DB1-580C-20DA-B1E0-D5B6D7180A2C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71430CB-E022-4B8E-8C15-4FDBE17C9B7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350987-C8A2-9F56-BE3F-E6E3B73AAF6F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3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BDBA7E-0EA4-B002-038F-2066922F99F3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りっ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ぱ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69B0DE-600E-F6E7-1C7D-F220A449B730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立派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5BF7C6-8276-4049-062E-7659377473E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6504EF-CCC1-FACD-F151-457C491B28E8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4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8EE280-5AD6-0A48-1D2C-5D8F45589039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警察署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120E87-4352-7534-9C2E-70F290A18E17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E0478-37BC-19FC-9030-63A7C5581E94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さつ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83D1DF-9C10-5F44-4399-BF1E558C601A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けい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02F692-3D77-A42D-A80B-A7265299D89D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11303E-94FB-2D82-9318-CD993873F4EA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37A44B-0DD2-FA78-39CA-A37C8D781695}"/>
              </a:ext>
            </a:extLst>
          </p:cNvPr>
          <p:cNvSpPr txBox="1"/>
          <p:nvPr/>
        </p:nvSpPr>
        <p:spPr>
          <a:xfrm>
            <a:off x="6065281" y="836712"/>
            <a:ext cx="2323713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銭湯に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00559D-5C86-D743-281F-8BFFE973C7B2}"/>
              </a:ext>
            </a:extLst>
          </p:cNvPr>
          <p:cNvSpPr txBox="1"/>
          <p:nvPr/>
        </p:nvSpPr>
        <p:spPr>
          <a:xfrm>
            <a:off x="8266218" y="836712"/>
            <a:ext cx="1015663" cy="35548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　とう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1F47C7-E316-B6A9-6920-4F67D74F795A}"/>
              </a:ext>
            </a:extLst>
          </p:cNvPr>
          <p:cNvSpPr txBox="1"/>
          <p:nvPr/>
        </p:nvSpPr>
        <p:spPr>
          <a:xfrm>
            <a:off x="3287688" y="3140968"/>
            <a:ext cx="2323713" cy="3888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通う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674F7D9-676E-DF5D-2341-2D1E87A073F2}"/>
              </a:ext>
            </a:extLst>
          </p:cNvPr>
          <p:cNvSpPr/>
          <p:nvPr/>
        </p:nvSpPr>
        <p:spPr>
          <a:xfrm>
            <a:off x="6160008" y="836712"/>
            <a:ext cx="2170218" cy="36529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3D41BCC-387B-E8FD-235A-5A14778DD72F}"/>
              </a:ext>
            </a:extLst>
          </p:cNvPr>
          <p:cNvSpPr/>
          <p:nvPr/>
        </p:nvSpPr>
        <p:spPr>
          <a:xfrm>
            <a:off x="6160008" y="836712"/>
            <a:ext cx="2170218" cy="365299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9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DE3607-7AC8-DC6E-3747-25A2C09E4A04}"/>
              </a:ext>
            </a:extLst>
          </p:cNvPr>
          <p:cNvSpPr txBox="1"/>
          <p:nvPr/>
        </p:nvSpPr>
        <p:spPr>
          <a:xfrm>
            <a:off x="3287688" y="1495996"/>
            <a:ext cx="2323713" cy="56500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勤める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55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10FE3C-5A72-040A-9F29-154F1AF93B68}"/>
              </a:ext>
            </a:extLst>
          </p:cNvPr>
          <p:cNvSpPr txBox="1"/>
          <p:nvPr/>
        </p:nvSpPr>
        <p:spPr>
          <a:xfrm>
            <a:off x="6492366" y="747117"/>
            <a:ext cx="2323713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会社に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CFB483-7AD8-98E1-DAED-17A1AF013780}"/>
              </a:ext>
            </a:extLst>
          </p:cNvPr>
          <p:cNvSpPr txBox="1"/>
          <p:nvPr/>
        </p:nvSpPr>
        <p:spPr>
          <a:xfrm>
            <a:off x="5611401" y="1687612"/>
            <a:ext cx="1015663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つと</a:t>
            </a:r>
            <a:endParaRPr kumimoji="1" lang="ja-JP" altLang="en-US" sz="5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4EB4020-60C9-B716-34E4-2526D19AA1A2}"/>
              </a:ext>
            </a:extLst>
          </p:cNvPr>
          <p:cNvSpPr/>
          <p:nvPr/>
        </p:nvSpPr>
        <p:spPr>
          <a:xfrm>
            <a:off x="3531171" y="1551789"/>
            <a:ext cx="1836747" cy="17309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E6F216-497D-50AC-0399-C868A5ACCE1D}"/>
              </a:ext>
            </a:extLst>
          </p:cNvPr>
          <p:cNvSpPr/>
          <p:nvPr/>
        </p:nvSpPr>
        <p:spPr>
          <a:xfrm>
            <a:off x="3531171" y="1551789"/>
            <a:ext cx="1836747" cy="173090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8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80653A-8716-139D-6A83-5BFD345369F8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諸外国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DCFFA2-9FF0-C96F-1F10-89D14E33E5CD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CDD81E-6CCB-C3B9-9D19-72B15D64976E}"/>
              </a:ext>
            </a:extLst>
          </p:cNvPr>
          <p:cNvSpPr txBox="1"/>
          <p:nvPr/>
        </p:nvSpPr>
        <p:spPr>
          <a:xfrm>
            <a:off x="6607240" y="2876773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がい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6DD33C-97EB-BF23-3ED6-72BC558CB6AC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F3FF5C-7FBB-7842-9E9A-AD5C4D195F20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7F5B86-31EB-D7E7-A7EC-3AA841B86233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1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1F0F1-6F2D-DF78-DAEA-32A9980B5136}"/>
              </a:ext>
            </a:extLst>
          </p:cNvPr>
          <p:cNvSpPr txBox="1"/>
          <p:nvPr/>
        </p:nvSpPr>
        <p:spPr>
          <a:xfrm>
            <a:off x="6864416" y="1690062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てい きょう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90C36D-A547-4824-D071-03DEDD60D8DF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提供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4A83FF-A924-4E5F-6F02-5FA2673EFC4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B00D4-8BF8-2600-A6F2-8CD9C81B1F3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3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B91490-0076-72EE-53A0-FC320B2E405C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収納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18C5BE-EE93-8805-117A-A2E8E22BA70D}"/>
              </a:ext>
            </a:extLst>
          </p:cNvPr>
          <p:cNvSpPr txBox="1"/>
          <p:nvPr/>
        </p:nvSpPr>
        <p:spPr>
          <a:xfrm>
            <a:off x="6870920" y="1263885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 のう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267E79-2BE8-D018-3B87-8E7AF7C6866B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67C265-5602-0DDE-3972-67311D074DF9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7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839789-6ABC-9E5F-0255-FB7B7E273EB8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並べる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C1F3D2-9C79-1F89-BD02-C51FEAAA7EC3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なら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C29EA2-EA3E-CB54-1BEA-977E413028BA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834205-94D5-CC73-2C7A-BFE451965523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6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59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1C1991-D43C-C033-AEC6-2C2B5F55041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二枚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8282F1-3C80-1203-F394-F7B6F70E298E}"/>
              </a:ext>
            </a:extLst>
          </p:cNvPr>
          <p:cNvSpPr txBox="1"/>
          <p:nvPr/>
        </p:nvSpPr>
        <p:spPr>
          <a:xfrm>
            <a:off x="6832820" y="1695685"/>
            <a:ext cx="1200329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　　まい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6A7DF8-11AE-F1CA-947F-B5FFFA001E1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BF0DFF-2A93-01FA-D149-9C497F1B5B7E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16C59C-CE75-7FC5-50F1-0BB189F553A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染める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73D737-1010-8B82-5750-98FB070E043E}"/>
              </a:ext>
            </a:extLst>
          </p:cNvPr>
          <p:cNvSpPr txBox="1"/>
          <p:nvPr/>
        </p:nvSpPr>
        <p:spPr>
          <a:xfrm>
            <a:off x="6619783" y="1364462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875893-E089-9807-061F-56E40C2C788C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1D1454-C2F6-21F8-5D42-C3C88ACFCB2B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6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68681-5951-EB5A-3541-AB6EA51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文</a:t>
            </a:r>
            <a:r>
              <a:rPr kumimoji="1" lang="ja-JP" altLang="en-US"/>
              <a:t>の組み立て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2721F7D-7514-F053-7CEF-A65CD0D5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9175BF-2320-1BC0-F0C9-5CDCFF1E563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宣言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26CE0-7A6B-BAE8-77E6-E2B0A88A52BD}"/>
              </a:ext>
            </a:extLst>
          </p:cNvPr>
          <p:cNvSpPr txBox="1"/>
          <p:nvPr/>
        </p:nvSpPr>
        <p:spPr>
          <a:xfrm>
            <a:off x="6832820" y="1695685"/>
            <a:ext cx="1200329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せん</a:t>
            </a:r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げん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CEF680-C0BD-D3D8-CCD1-07865FCBE91B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FDD935-AE5B-9A3A-95C0-7790DBC996B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5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A1877-D21F-FA8E-91B0-3030FB5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たのしみは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4F6EE-FBE3-2A2B-5456-7A6BA293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466029-9E66-2202-9E4F-F1F2F4C11756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暮らし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7A8CE0-D275-A617-DB64-010AE836BD5C}"/>
              </a:ext>
            </a:extLst>
          </p:cNvPr>
          <p:cNvSpPr txBox="1"/>
          <p:nvPr/>
        </p:nvSpPr>
        <p:spPr>
          <a:xfrm>
            <a:off x="6619783" y="1364462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30A134-6DE6-6B2F-0F92-14F7FA292959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D1AA42-46DF-77E0-34C8-218D8A4DC594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A1877-D21F-FA8E-91B0-3030FB5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たのしみは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4F6EE-FBE3-2A2B-5456-7A6BA293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85B068-0C55-C354-CB21-878098619B97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探す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DE43F5-3894-E21D-A9A2-3354CDB8B26E}"/>
              </a:ext>
            </a:extLst>
          </p:cNvPr>
          <p:cNvSpPr txBox="1"/>
          <p:nvPr/>
        </p:nvSpPr>
        <p:spPr>
          <a:xfrm>
            <a:off x="6832820" y="1695685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さが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2B936B-7ED2-D773-46A4-D181E1E7B99A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D126995-D84C-86B1-9081-C65E042D4B4C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4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2A1877-D21F-FA8E-91B0-3030FB5C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たのしみは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804F6EE-FBE3-2A2B-5456-7A6BA293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1A7F0-A446-9580-2019-6F7EEE83A1A8}"/>
              </a:ext>
            </a:extLst>
          </p:cNvPr>
          <p:cNvSpPr txBox="1"/>
          <p:nvPr/>
        </p:nvSpPr>
        <p:spPr>
          <a:xfrm>
            <a:off x="8616280" y="1052736"/>
            <a:ext cx="1015663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　ざ</a:t>
            </a:r>
            <a:endParaRPr kumimoji="1" lang="ja-JP" altLang="en-US" sz="5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4F5636-23F4-2A48-AF63-D1A429FE04CE}"/>
              </a:ext>
            </a:extLst>
          </p:cNvPr>
          <p:cNvSpPr txBox="1"/>
          <p:nvPr/>
        </p:nvSpPr>
        <p:spPr>
          <a:xfrm>
            <a:off x="6456096" y="807305"/>
            <a:ext cx="2323713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星座を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543DB1-3B39-28F5-17E5-EB248FB985BC}"/>
              </a:ext>
            </a:extLst>
          </p:cNvPr>
          <p:cNvSpPr txBox="1"/>
          <p:nvPr/>
        </p:nvSpPr>
        <p:spPr>
          <a:xfrm>
            <a:off x="3412192" y="3284984"/>
            <a:ext cx="2323713" cy="3994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探す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05831F-7B9F-5185-B78B-49CC5CAF269B}"/>
              </a:ext>
            </a:extLst>
          </p:cNvPr>
          <p:cNvSpPr/>
          <p:nvPr/>
        </p:nvSpPr>
        <p:spPr>
          <a:xfrm>
            <a:off x="6559229" y="807305"/>
            <a:ext cx="2121059" cy="363667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60349A-C87A-6122-5FF5-1C16CE12AB3F}"/>
              </a:ext>
            </a:extLst>
          </p:cNvPr>
          <p:cNvSpPr/>
          <p:nvPr/>
        </p:nvSpPr>
        <p:spPr>
          <a:xfrm>
            <a:off x="6559229" y="807305"/>
            <a:ext cx="2121059" cy="363667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7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9C04C1-1EE0-35BA-E229-FF729A69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天地の文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BCDF55-7090-280B-B187-D6FF4306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F82AB9-05CB-DF53-C5D3-68A2170C2E65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幼い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770EBF-AA41-920D-E427-F9E102FAD60A}"/>
              </a:ext>
            </a:extLst>
          </p:cNvPr>
          <p:cNvSpPr txBox="1"/>
          <p:nvPr/>
        </p:nvSpPr>
        <p:spPr>
          <a:xfrm>
            <a:off x="6820120" y="1191418"/>
            <a:ext cx="1200329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おさな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F08C1CA-BDA3-0858-8264-6E70BA53AD62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2E3432-A227-E7B4-19A1-AECECC9F53B2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7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100B-F0DC-0371-A73F-B12D4A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デジタル機器と私たち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29590D-69F6-A328-8A83-6B80649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C21EF5-3901-587F-85EE-6923214BADA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著作権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EF4E15-EF1E-4A15-EE90-9F29B46D2EE7}"/>
              </a:ext>
            </a:extLst>
          </p:cNvPr>
          <p:cNvSpPr txBox="1"/>
          <p:nvPr/>
        </p:nvSpPr>
        <p:spPr>
          <a:xfrm>
            <a:off x="6607241" y="2999413"/>
            <a:ext cx="1200329" cy="178510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C08CE9-D1FC-5CFF-B339-9C7304FB970E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699C1B-0E75-CED5-AC18-E7873BB12005}"/>
              </a:ext>
            </a:extLst>
          </p:cNvPr>
          <p:cNvSpPr txBox="1"/>
          <p:nvPr/>
        </p:nvSpPr>
        <p:spPr>
          <a:xfrm>
            <a:off x="6607241" y="487410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けん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DBFFCC3-A270-71B8-5CD2-4FCC3E0F982B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F22F29-5F09-AC89-1314-51F26188226D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4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100B-F0DC-0371-A73F-B12D4A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デジタル機器と私たち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29590D-69F6-A328-8A83-6B80649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2A6892-C264-BED1-E14D-6BD735FAFF01}"/>
              </a:ext>
            </a:extLst>
          </p:cNvPr>
          <p:cNvSpPr txBox="1"/>
          <p:nvPr/>
        </p:nvSpPr>
        <p:spPr>
          <a:xfrm>
            <a:off x="6864416" y="1436062"/>
            <a:ext cx="1200329" cy="47474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 ちょう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2CBF52-C6F9-9FED-EEED-174BD89DC798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尊重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4F89A6-9CCE-3F49-CDE8-55DBF41F7BF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2F398A-D22D-F286-7A68-323562369AE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9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8100B-F0DC-0371-A73F-B12D4AC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デジタル機器と私たち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29590D-69F6-A328-8A83-6B806494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206C0E-6233-5F1E-FC5E-3E10A8F86854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消防庁</a:t>
            </a:r>
            <a:endParaRPr kumimoji="1" lang="ja-JP" altLang="en-US" sz="15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A159F3-3330-4C60-39E5-51F82620CB30}"/>
              </a:ext>
            </a:extLst>
          </p:cNvPr>
          <p:cNvSpPr txBox="1"/>
          <p:nvPr/>
        </p:nvSpPr>
        <p:spPr>
          <a:xfrm>
            <a:off x="6508262" y="3233978"/>
            <a:ext cx="923330" cy="132343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ぼう</a:t>
            </a:r>
            <a:endParaRPr lang="ja-JP" altLang="en-US" sz="4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E18D8A-4933-0805-7FBF-EC455DCE385A}"/>
              </a:ext>
            </a:extLst>
          </p:cNvPr>
          <p:cNvSpPr txBox="1"/>
          <p:nvPr/>
        </p:nvSpPr>
        <p:spPr>
          <a:xfrm>
            <a:off x="6508262" y="950119"/>
            <a:ext cx="923330" cy="1938992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しょう</a:t>
            </a:r>
            <a:endParaRPr kumimoji="1" lang="ja-JP" altLang="en-US" sz="4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A090F1-EDE3-9F43-E5DB-6F05F70F7F38}"/>
              </a:ext>
            </a:extLst>
          </p:cNvPr>
          <p:cNvSpPr txBox="1"/>
          <p:nvPr/>
        </p:nvSpPr>
        <p:spPr>
          <a:xfrm>
            <a:off x="6508262" y="4902284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E9D7ED-BBB0-D9D3-789E-EF8473809E04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09FCE7-4185-6BC0-A656-E437B86904AF}"/>
              </a:ext>
            </a:extLst>
          </p:cNvPr>
          <p:cNvSpPr/>
          <p:nvPr/>
        </p:nvSpPr>
        <p:spPr>
          <a:xfrm>
            <a:off x="4545399" y="917793"/>
            <a:ext cx="2013527" cy="57933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9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7626A0-D22A-5B62-D645-E3555E14C534}"/>
              </a:ext>
            </a:extLst>
          </p:cNvPr>
          <p:cNvSpPr txBox="1"/>
          <p:nvPr/>
        </p:nvSpPr>
        <p:spPr>
          <a:xfrm>
            <a:off x="6744072" y="4108633"/>
            <a:ext cx="923330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8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</a:t>
            </a:r>
            <a:endParaRPr kumimoji="1" lang="ja-JP" altLang="en-US" sz="48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FA97F7-022B-0862-B2F5-459FC398CEE5}"/>
              </a:ext>
            </a:extLst>
          </p:cNvPr>
          <p:cNvSpPr txBox="1"/>
          <p:nvPr/>
        </p:nvSpPr>
        <p:spPr>
          <a:xfrm>
            <a:off x="4583832" y="784348"/>
            <a:ext cx="1969770" cy="6073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水が降る</a:t>
            </a:r>
            <a:endParaRPr kumimoji="1" lang="ja-JP" altLang="en-US" sz="116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051E9E-98DB-4325-2918-E6856AC516CF}"/>
              </a:ext>
            </a:extLst>
          </p:cNvPr>
          <p:cNvSpPr/>
          <p:nvPr/>
        </p:nvSpPr>
        <p:spPr>
          <a:xfrm>
            <a:off x="4780072" y="3775282"/>
            <a:ext cx="1604850" cy="15121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2673B9-28C4-DDC8-607C-68595532A8CA}"/>
              </a:ext>
            </a:extLst>
          </p:cNvPr>
          <p:cNvSpPr/>
          <p:nvPr/>
        </p:nvSpPr>
        <p:spPr>
          <a:xfrm>
            <a:off x="4780072" y="3775282"/>
            <a:ext cx="1604850" cy="15121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2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69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36B05C-E18D-F1F8-0E6D-616F20CD89DE}"/>
              </a:ext>
            </a:extLst>
          </p:cNvPr>
          <p:cNvSpPr txBox="1"/>
          <p:nvPr/>
        </p:nvSpPr>
        <p:spPr>
          <a:xfrm>
            <a:off x="6864416" y="1690062"/>
            <a:ext cx="1200329" cy="39010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</a:t>
            </a:r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ち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BCAA3E-E080-D646-C668-7D61D1D5BC4E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装置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52A139-DA3E-94CA-A63B-EA139BAC92E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EF57DA-AF93-43C8-3F64-9C70CD8E73E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7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91359C-7E3A-5E85-7D8A-22CF4EDF3130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届ける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684DC-B1DC-2EF9-F35F-65C2ECE10BF0}"/>
              </a:ext>
            </a:extLst>
          </p:cNvPr>
          <p:cNvSpPr txBox="1"/>
          <p:nvPr/>
        </p:nvSpPr>
        <p:spPr>
          <a:xfrm>
            <a:off x="6518341" y="99442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とど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1AD0D1-DCDF-C6E5-724E-834F470916C5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D1D0C2-63E6-908F-62C9-2FFBD2E233DF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1A2AEF-011C-9902-7C89-EAB6353ABF9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沿う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B92583-F900-687C-7969-F424397766C4}"/>
              </a:ext>
            </a:extLst>
          </p:cNvPr>
          <p:cNvSpPr txBox="1"/>
          <p:nvPr/>
        </p:nvSpPr>
        <p:spPr>
          <a:xfrm>
            <a:off x="6832820" y="2055018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D7D1BA-30F9-8418-1914-90AF3982B63D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B50BFC0-9E09-0A68-FCFD-05449BF330EC}"/>
              </a:ext>
            </a:extLst>
          </p:cNvPr>
          <p:cNvSpPr/>
          <p:nvPr/>
        </p:nvSpPr>
        <p:spPr>
          <a:xfrm>
            <a:off x="4085841" y="1173441"/>
            <a:ext cx="2781303" cy="264946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8AC2E-AD15-57C5-D464-21C2E7B5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私と本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F276F4F-B455-89CE-FFF5-D12F79F1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FAC97C-6F26-13C5-0C2B-AD20BFE0D9B9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三冊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210257-2EEE-6BEF-80B2-7BFE1D8C1B2F}"/>
              </a:ext>
            </a:extLst>
          </p:cNvPr>
          <p:cNvSpPr txBox="1"/>
          <p:nvPr/>
        </p:nvSpPr>
        <p:spPr>
          <a:xfrm>
            <a:off x="6832820" y="152161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さん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6E0A4A-6DB5-C7FA-E5FC-558D3EEEF97E}"/>
              </a:ext>
            </a:extLst>
          </p:cNvPr>
          <p:cNvSpPr txBox="1"/>
          <p:nvPr/>
        </p:nvSpPr>
        <p:spPr>
          <a:xfrm>
            <a:off x="6832820" y="408122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さつ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E65E644-E47D-3F66-00BC-8EB8307D737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7CBDB1-CEB3-9189-50F1-C544B1BF7E91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73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28132-644C-3639-545E-4A15C0D2D7A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宇宙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FEF01-A35F-D91F-E4DD-7A6C7FABBD09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ちゅう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62E164-11CE-CFD4-382C-23E42ECC685F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7F3E9A2-2656-87A0-9CAF-1E15A10C8FA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5C89B7-D401-5248-5004-2B6E2935EFA0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74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FAFFA4-CEB2-C55F-7103-B03B4EBB8ACA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俳句</a:t>
            </a:r>
            <a:endParaRPr kumimoji="1" lang="ja-JP" altLang="en-US" sz="20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3425D6-5397-FF85-BFF2-063FC22A2815}"/>
              </a:ext>
            </a:extLst>
          </p:cNvPr>
          <p:cNvSpPr txBox="1"/>
          <p:nvPr/>
        </p:nvSpPr>
        <p:spPr>
          <a:xfrm>
            <a:off x="6832820" y="152161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4DB9F8-7ED9-2360-BCCC-AE1D18D7F7F9}"/>
              </a:ext>
            </a:extLst>
          </p:cNvPr>
          <p:cNvSpPr txBox="1"/>
          <p:nvPr/>
        </p:nvSpPr>
        <p:spPr>
          <a:xfrm>
            <a:off x="6832820" y="4613001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081CDD-82C9-4E37-2009-32A33387949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BE0EFD-BFC0-861C-A1FF-F3E33B8451A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6AEE98-9C69-7E65-6713-90E18A21962E}"/>
              </a:ext>
            </a:extLst>
          </p:cNvPr>
          <p:cNvSpPr txBox="1"/>
          <p:nvPr/>
        </p:nvSpPr>
        <p:spPr>
          <a:xfrm>
            <a:off x="2232085" y="2149018"/>
            <a:ext cx="2754600" cy="470898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99E8CC-1455-D4D3-E98A-E79D37F8D999}"/>
              </a:ext>
            </a:extLst>
          </p:cNvPr>
          <p:cNvSpPr txBox="1"/>
          <p:nvPr/>
        </p:nvSpPr>
        <p:spPr>
          <a:xfrm>
            <a:off x="5695406" y="672649"/>
            <a:ext cx="2754600" cy="4701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老若</a:t>
            </a:r>
            <a:endParaRPr kumimoji="1" lang="en-US" altLang="ja-JP" sz="167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B99915-CEF3-8683-BC90-DCD7DF0444E0}"/>
              </a:ext>
            </a:extLst>
          </p:cNvPr>
          <p:cNvSpPr txBox="1"/>
          <p:nvPr/>
        </p:nvSpPr>
        <p:spPr>
          <a:xfrm>
            <a:off x="8050731" y="898536"/>
            <a:ext cx="1107996" cy="4324261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ろう にゃく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D3E750-4363-FCD9-7435-6C850E97ADA8}"/>
              </a:ext>
            </a:extLst>
          </p:cNvPr>
          <p:cNvSpPr txBox="1"/>
          <p:nvPr/>
        </p:nvSpPr>
        <p:spPr>
          <a:xfrm>
            <a:off x="4587410" y="2451857"/>
            <a:ext cx="1107996" cy="393954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なん</a:t>
            </a:r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にょ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478530A-3989-E890-875D-46A5E105BD97}"/>
              </a:ext>
            </a:extLst>
          </p:cNvPr>
          <p:cNvSpPr/>
          <p:nvPr/>
        </p:nvSpPr>
        <p:spPr>
          <a:xfrm>
            <a:off x="5998127" y="756645"/>
            <a:ext cx="2189527" cy="43103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2BF381-67D6-9924-8D79-9021C676DF7E}"/>
              </a:ext>
            </a:extLst>
          </p:cNvPr>
          <p:cNvSpPr/>
          <p:nvPr/>
        </p:nvSpPr>
        <p:spPr>
          <a:xfrm>
            <a:off x="5998127" y="756645"/>
            <a:ext cx="2189527" cy="431030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B20D6AF-B4E6-6449-04BE-4DABF9C39579}"/>
              </a:ext>
            </a:extLst>
          </p:cNvPr>
          <p:cNvSpPr/>
          <p:nvPr/>
        </p:nvSpPr>
        <p:spPr>
          <a:xfrm>
            <a:off x="2466345" y="2174185"/>
            <a:ext cx="2189527" cy="43103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1E20E15-AC3C-0A16-2942-C9BE9CD95C52}"/>
              </a:ext>
            </a:extLst>
          </p:cNvPr>
          <p:cNvSpPr/>
          <p:nvPr/>
        </p:nvSpPr>
        <p:spPr>
          <a:xfrm>
            <a:off x="2466345" y="2174185"/>
            <a:ext cx="2189527" cy="431030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460EFF-F395-2D09-53EA-87F386CEDEF5}"/>
              </a:ext>
            </a:extLst>
          </p:cNvPr>
          <p:cNvSpPr txBox="1"/>
          <p:nvPr/>
        </p:nvSpPr>
        <p:spPr>
          <a:xfrm>
            <a:off x="2232085" y="2149018"/>
            <a:ext cx="2754600" cy="470898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錯誤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0BE1ED-57F7-EEE0-5F6B-34511980BFCB}"/>
              </a:ext>
            </a:extLst>
          </p:cNvPr>
          <p:cNvSpPr txBox="1"/>
          <p:nvPr/>
        </p:nvSpPr>
        <p:spPr>
          <a:xfrm>
            <a:off x="5695406" y="672649"/>
            <a:ext cx="2754600" cy="4701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試行</a:t>
            </a:r>
            <a:endParaRPr kumimoji="1" lang="en-US" altLang="ja-JP" sz="167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D5B0F9-27E9-3F1A-CFEA-EF6E196C914A}"/>
              </a:ext>
            </a:extLst>
          </p:cNvPr>
          <p:cNvSpPr txBox="1"/>
          <p:nvPr/>
        </p:nvSpPr>
        <p:spPr>
          <a:xfrm>
            <a:off x="8050731" y="1487360"/>
            <a:ext cx="1107996" cy="317009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  こう</a:t>
            </a:r>
            <a:endParaRPr kumimoji="1" lang="ja-JP" altLang="en-US" sz="60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D916B1-54A0-9F31-C785-91C5F20B6573}"/>
              </a:ext>
            </a:extLst>
          </p:cNvPr>
          <p:cNvSpPr txBox="1"/>
          <p:nvPr/>
        </p:nvSpPr>
        <p:spPr>
          <a:xfrm>
            <a:off x="4587410" y="2451857"/>
            <a:ext cx="1107996" cy="317009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　ご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74D95D-C5B1-B65D-3C6D-5408769E9B5A}"/>
              </a:ext>
            </a:extLst>
          </p:cNvPr>
          <p:cNvSpPr/>
          <p:nvPr/>
        </p:nvSpPr>
        <p:spPr>
          <a:xfrm>
            <a:off x="5998127" y="756645"/>
            <a:ext cx="2189527" cy="43103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B36387-51FC-C9E3-BBA2-BB031A141DD5}"/>
              </a:ext>
            </a:extLst>
          </p:cNvPr>
          <p:cNvSpPr/>
          <p:nvPr/>
        </p:nvSpPr>
        <p:spPr>
          <a:xfrm>
            <a:off x="5998127" y="756645"/>
            <a:ext cx="2189527" cy="431030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992EFE-89B8-8107-BAF5-480BE55995CC}"/>
              </a:ext>
            </a:extLst>
          </p:cNvPr>
          <p:cNvSpPr/>
          <p:nvPr/>
        </p:nvSpPr>
        <p:spPr>
          <a:xfrm>
            <a:off x="2466345" y="2174185"/>
            <a:ext cx="2189527" cy="43103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BE0111-FF06-FD3F-C829-D5AA6F6A6632}"/>
              </a:ext>
            </a:extLst>
          </p:cNvPr>
          <p:cNvSpPr/>
          <p:nvPr/>
        </p:nvSpPr>
        <p:spPr>
          <a:xfrm>
            <a:off x="2466345" y="2174185"/>
            <a:ext cx="2189527" cy="431030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B1B085-9CA8-F538-513C-24AAFA3A26E3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字幕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A8516-7EAD-FEA7-C05E-A847FD01CD42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まく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71C4FB-E4AB-6FF0-9B16-CD3C4C809838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349DC2-3CE6-FBCA-9639-B919978B7E0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AC6126-0E1B-B1D9-1A8A-16560C8CF30C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1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8D13E3-32E8-46A7-9409-6D2727B88822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毎晩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252C40-65C1-5C09-FFA5-9701D70EB0E2}"/>
              </a:ext>
            </a:extLst>
          </p:cNvPr>
          <p:cNvSpPr txBox="1"/>
          <p:nvPr/>
        </p:nvSpPr>
        <p:spPr>
          <a:xfrm>
            <a:off x="6832820" y="152161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0D76E1-026A-7D31-DC55-2EA671226F2A}"/>
              </a:ext>
            </a:extLst>
          </p:cNvPr>
          <p:cNvSpPr txBox="1"/>
          <p:nvPr/>
        </p:nvSpPr>
        <p:spPr>
          <a:xfrm>
            <a:off x="6832820" y="4081223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ばん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40DADC1-D12F-8377-3036-139FDAD5956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5A3A4F9-85E5-A603-6E07-85411344F64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FF30B9-DCA4-5E41-0A16-EAFBE252C37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認める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0DFCC3-8251-7A81-EBFA-FBADDAAD1DDF}"/>
              </a:ext>
            </a:extLst>
          </p:cNvPr>
          <p:cNvSpPr txBox="1"/>
          <p:nvPr/>
        </p:nvSpPr>
        <p:spPr>
          <a:xfrm>
            <a:off x="6607241" y="1036707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みと</a:t>
            </a:r>
            <a:endParaRPr kumimoji="1" lang="ja-JP" altLang="en-US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D6416C-B17E-A314-20AB-EA1D30797A3C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94E072-2163-8193-9118-5DCECAE5A91D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5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79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1E170-34C2-676D-28A9-C8F394354D36}"/>
              </a:ext>
            </a:extLst>
          </p:cNvPr>
          <p:cNvSpPr txBox="1"/>
          <p:nvPr/>
        </p:nvSpPr>
        <p:spPr>
          <a:xfrm>
            <a:off x="3756760" y="1191419"/>
            <a:ext cx="3262432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模型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B795AB-CA30-4B9A-FB17-AFA36B6524C6}"/>
              </a:ext>
            </a:extLst>
          </p:cNvPr>
          <p:cNvSpPr txBox="1"/>
          <p:nvPr/>
        </p:nvSpPr>
        <p:spPr>
          <a:xfrm>
            <a:off x="6895919" y="4128291"/>
            <a:ext cx="1200329" cy="17793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けい</a:t>
            </a:r>
            <a:endParaRPr lang="en-US" altLang="ja-JP" sz="66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01C685-AD64-CAAA-D5C1-EA39A93139D5}"/>
              </a:ext>
            </a:extLst>
          </p:cNvPr>
          <p:cNvSpPr txBox="1"/>
          <p:nvPr/>
        </p:nvSpPr>
        <p:spPr>
          <a:xfrm>
            <a:off x="6873941" y="209334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2E53A9-3D57-245C-BA0E-5527E9505FCE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6CAF5F-BD01-4548-9272-66AED12ACBCD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8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36386D-4B40-D560-4FA9-0674FA774521}"/>
              </a:ext>
            </a:extLst>
          </p:cNvPr>
          <p:cNvSpPr txBox="1"/>
          <p:nvPr/>
        </p:nvSpPr>
        <p:spPr>
          <a:xfrm>
            <a:off x="5741899" y="734801"/>
            <a:ext cx="2323713" cy="54043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39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のぞき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EA98E8-A226-E9E5-B8C3-8EA7E184098D}"/>
              </a:ext>
            </a:extLst>
          </p:cNvPr>
          <p:cNvSpPr txBox="1"/>
          <p:nvPr/>
        </p:nvSpPr>
        <p:spPr>
          <a:xfrm>
            <a:off x="4896662" y="4768992"/>
            <a:ext cx="1107996" cy="163121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まど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C755AB-0A26-F70D-FD1C-99E01523C3E6}"/>
              </a:ext>
            </a:extLst>
          </p:cNvPr>
          <p:cNvSpPr txBox="1"/>
          <p:nvPr/>
        </p:nvSpPr>
        <p:spPr>
          <a:xfrm>
            <a:off x="2835708" y="4596949"/>
            <a:ext cx="2323713" cy="197530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窓</a:t>
            </a:r>
            <a:endParaRPr kumimoji="1" lang="en-US" altLang="ja-JP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B49F9D-5349-E798-2FB4-3BAE918DB288}"/>
              </a:ext>
            </a:extLst>
          </p:cNvPr>
          <p:cNvSpPr/>
          <p:nvPr/>
        </p:nvSpPr>
        <p:spPr>
          <a:xfrm>
            <a:off x="3027495" y="4642669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D1CED1-3145-13A4-A184-810A99F92565}"/>
              </a:ext>
            </a:extLst>
          </p:cNvPr>
          <p:cNvSpPr/>
          <p:nvPr/>
        </p:nvSpPr>
        <p:spPr>
          <a:xfrm>
            <a:off x="3027495" y="4642669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6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81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E28821-9777-A71B-7BB1-8D0E880F61AB}"/>
              </a:ext>
            </a:extLst>
          </p:cNvPr>
          <p:cNvSpPr txBox="1"/>
          <p:nvPr/>
        </p:nvSpPr>
        <p:spPr>
          <a:xfrm>
            <a:off x="5588168" y="1776636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F9EB6-7799-C551-AEC0-3FCAC540650B}"/>
              </a:ext>
            </a:extLst>
          </p:cNvPr>
          <p:cNvSpPr txBox="1"/>
          <p:nvPr/>
        </p:nvSpPr>
        <p:spPr>
          <a:xfrm>
            <a:off x="6456096" y="807305"/>
            <a:ext cx="2323713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後へ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EEEAC2-2B8A-D391-3B87-B20AC5BCDB05}"/>
              </a:ext>
            </a:extLst>
          </p:cNvPr>
          <p:cNvSpPr txBox="1"/>
          <p:nvPr/>
        </p:nvSpPr>
        <p:spPr>
          <a:xfrm>
            <a:off x="3412192" y="1338519"/>
            <a:ext cx="2323713" cy="57607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延ばす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5185D44-2B7D-EE61-A05F-5D75A36E2983}"/>
              </a:ext>
            </a:extLst>
          </p:cNvPr>
          <p:cNvSpPr/>
          <p:nvPr/>
        </p:nvSpPr>
        <p:spPr>
          <a:xfrm>
            <a:off x="3630577" y="1426464"/>
            <a:ext cx="1892399" cy="17142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2323C8-56E0-998C-256C-6EAEBDB7D386}"/>
              </a:ext>
            </a:extLst>
          </p:cNvPr>
          <p:cNvSpPr/>
          <p:nvPr/>
        </p:nvSpPr>
        <p:spPr>
          <a:xfrm>
            <a:off x="3630577" y="1426464"/>
            <a:ext cx="1892399" cy="171426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4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49044-7F01-FDF5-74E8-B988F0D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星空を届けたい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296E34-0717-EF38-3DA1-942DFB14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FE8670-1C99-CFD4-469C-1F527D3A2826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議論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9AF512-B22D-8B37-D39E-0D769B65B3C8}"/>
              </a:ext>
            </a:extLst>
          </p:cNvPr>
          <p:cNvSpPr txBox="1"/>
          <p:nvPr/>
        </p:nvSpPr>
        <p:spPr>
          <a:xfrm>
            <a:off x="6843644" y="1880930"/>
            <a:ext cx="1292662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ぎ　 ろん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D13D24C-3968-AACD-1F44-45F0398A5BA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1941A5-6965-955F-2CB6-FB76E878DDC7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5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EB546-044E-1541-9DAE-F8F3E994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名付けられた葉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3A53FC-123E-60DF-3BEA-35862DE2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2F9DD0-3262-47B4-BC03-4A4719E4619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樹</a:t>
            </a:r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液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3D7A7F-0A7C-D1F0-1D59-89498FD1CF24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じゅ　えき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008621-8D72-804A-C143-617012B21C8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C615CF-248A-E011-0E08-6A6CEDAA87C8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293E42-D5D4-1FB5-68F8-EAB4DFC2684F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閲覧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E40755-E758-955F-6B7B-410F7FB8AD6D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えつ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らん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4CBBF6D-EB7A-B0C2-9295-AED615279BAA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80E15B-847A-A3AA-48CD-81A901FD651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E8B99E-85D0-3065-6B25-6D23A753A2ED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値上げ</a:t>
            </a:r>
            <a:endParaRPr kumimoji="1" lang="ja-JP" altLang="en-US" sz="15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0EB15B-B82E-2C93-676B-C253FD214813}"/>
              </a:ext>
            </a:extLst>
          </p:cNvPr>
          <p:cNvSpPr txBox="1"/>
          <p:nvPr/>
        </p:nvSpPr>
        <p:spPr>
          <a:xfrm>
            <a:off x="6607241" y="1235723"/>
            <a:ext cx="1200329" cy="30546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ね　 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2D4E48-1FC9-16BC-6B10-D3A7DA0CBE78}"/>
              </a:ext>
            </a:extLst>
          </p:cNvPr>
          <p:cNvSpPr/>
          <p:nvPr/>
        </p:nvSpPr>
        <p:spPr>
          <a:xfrm>
            <a:off x="4545399" y="917794"/>
            <a:ext cx="2013527" cy="38096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D68C7E-FFC5-CD2D-8ADF-1BE3A91A00FF}"/>
              </a:ext>
            </a:extLst>
          </p:cNvPr>
          <p:cNvSpPr/>
          <p:nvPr/>
        </p:nvSpPr>
        <p:spPr>
          <a:xfrm>
            <a:off x="4545399" y="917794"/>
            <a:ext cx="2013527" cy="380965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9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86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33C7B-A5C9-A435-1F59-07551A187FB6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資源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AEE711-0454-AAFA-31CF-C5F7A9139226}"/>
              </a:ext>
            </a:extLst>
          </p:cNvPr>
          <p:cNvSpPr txBox="1"/>
          <p:nvPr/>
        </p:nvSpPr>
        <p:spPr>
          <a:xfrm>
            <a:off x="6843644" y="1880930"/>
            <a:ext cx="1292662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げん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2EEADA-297E-2757-CB70-7D24EE967EDB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3ABC02-11A0-2373-F9AB-4FA954D2BE52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3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DC6537-BD7E-3562-1A8C-92BBD4C937D7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敗退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818A9E-515B-ABE8-1912-0C116BA6EFDF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35BACA-B8D2-897C-8FCA-55CC62C18A75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325123-9E5B-7A9A-E63A-61B33EE7A2B9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3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561090-2D77-8EF7-ECA7-765DAD0DC2AC}"/>
              </a:ext>
            </a:extLst>
          </p:cNvPr>
          <p:cNvSpPr txBox="1"/>
          <p:nvPr/>
        </p:nvSpPr>
        <p:spPr>
          <a:xfrm>
            <a:off x="4259502" y="899319"/>
            <a:ext cx="2492990" cy="5958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5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厳しい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3E77DF-5AFA-1625-FA77-BAE0F0907F8D}"/>
              </a:ext>
            </a:extLst>
          </p:cNvPr>
          <p:cNvSpPr txBox="1"/>
          <p:nvPr/>
        </p:nvSpPr>
        <p:spPr>
          <a:xfrm>
            <a:off x="6569141" y="1016648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きび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C99EAA-B5C6-5B41-448C-B112266A6A3C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A43CE2-4ED5-8187-53E9-2BB979489946}"/>
              </a:ext>
            </a:extLst>
          </p:cNvPr>
          <p:cNvSpPr/>
          <p:nvPr/>
        </p:nvSpPr>
        <p:spPr>
          <a:xfrm>
            <a:off x="4545399" y="917794"/>
            <a:ext cx="2013527" cy="19362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8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7F1E0-7620-C1D4-7786-DBC302E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帰り道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6D1E76-FCA0-6589-45C3-6CDAA28A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906953-024F-D436-8FC3-2D5B158778A7}"/>
              </a:ext>
            </a:extLst>
          </p:cNvPr>
          <p:cNvSpPr txBox="1"/>
          <p:nvPr/>
        </p:nvSpPr>
        <p:spPr>
          <a:xfrm>
            <a:off x="2232085" y="2149018"/>
            <a:ext cx="2754600" cy="470898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流す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3820F2-D357-5DA8-A5E2-FDBE18A9EC35}"/>
              </a:ext>
            </a:extLst>
          </p:cNvPr>
          <p:cNvSpPr txBox="1"/>
          <p:nvPr/>
        </p:nvSpPr>
        <p:spPr>
          <a:xfrm>
            <a:off x="5695406" y="672649"/>
            <a:ext cx="2754600" cy="47015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67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洗い</a:t>
            </a:r>
            <a:endParaRPr kumimoji="1" lang="en-US" altLang="ja-JP" sz="167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880F2A-34AB-39F6-9363-310A9F9B4B7D}"/>
              </a:ext>
            </a:extLst>
          </p:cNvPr>
          <p:cNvSpPr txBox="1"/>
          <p:nvPr/>
        </p:nvSpPr>
        <p:spPr>
          <a:xfrm>
            <a:off x="8050731" y="1052736"/>
            <a:ext cx="1107996" cy="163121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あら</a:t>
            </a:r>
            <a:endParaRPr kumimoji="1" lang="ja-JP" altLang="en-US" sz="600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282E74-7012-975C-85C5-18B9ABE060D3}"/>
              </a:ext>
            </a:extLst>
          </p:cNvPr>
          <p:cNvSpPr txBox="1"/>
          <p:nvPr/>
        </p:nvSpPr>
        <p:spPr>
          <a:xfrm>
            <a:off x="4587410" y="2438463"/>
            <a:ext cx="1107996" cy="1631216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6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なが</a:t>
            </a:r>
            <a:endParaRPr kumimoji="1" lang="ja-JP" altLang="en-US" sz="6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EE0B30-51B3-9DE3-9F1A-0C0BF231BB09}"/>
              </a:ext>
            </a:extLst>
          </p:cNvPr>
          <p:cNvSpPr/>
          <p:nvPr/>
        </p:nvSpPr>
        <p:spPr>
          <a:xfrm>
            <a:off x="2523744" y="2240280"/>
            <a:ext cx="2221991" cy="20665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1F04DB-7B2F-2F23-A486-D7055F0FFB4E}"/>
              </a:ext>
            </a:extLst>
          </p:cNvPr>
          <p:cNvSpPr/>
          <p:nvPr/>
        </p:nvSpPr>
        <p:spPr>
          <a:xfrm>
            <a:off x="2523744" y="2240280"/>
            <a:ext cx="2221991" cy="206654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E7A80E-7369-ABB5-6F57-4C94C73D8A50}"/>
              </a:ext>
            </a:extLst>
          </p:cNvPr>
          <p:cNvSpPr/>
          <p:nvPr/>
        </p:nvSpPr>
        <p:spPr>
          <a:xfrm>
            <a:off x="5911781" y="719685"/>
            <a:ext cx="2221991" cy="20665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04E1E1-A099-5C78-9A0A-C804BC0D11DF}"/>
              </a:ext>
            </a:extLst>
          </p:cNvPr>
          <p:cNvSpPr/>
          <p:nvPr/>
        </p:nvSpPr>
        <p:spPr>
          <a:xfrm>
            <a:off x="5911781" y="719685"/>
            <a:ext cx="2221991" cy="206654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8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89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567488-3269-0FC7-AF06-2603EC16F8E0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俳優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FAD079-CA8B-12B6-D326-EF92D8EA182B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ゆう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1C2A49-5D65-A7DA-8A9E-9CFF5FE6B0C3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17FE7B-B786-01A0-531F-43ACD7F2C4FE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90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67E6B8-2DA2-0B56-D309-7D4741D33EED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推定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1D53D9-1792-90E9-654A-825661534951}"/>
              </a:ext>
            </a:extLst>
          </p:cNvPr>
          <p:cNvSpPr txBox="1"/>
          <p:nvPr/>
        </p:nvSpPr>
        <p:spPr>
          <a:xfrm>
            <a:off x="6853169" y="1459491"/>
            <a:ext cx="1292662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すい　</a:t>
            </a:r>
            <a:r>
              <a:rPr lang="ja-JP" altLang="en-US" sz="7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てい</a:t>
            </a:r>
            <a:endParaRPr kumimoji="1" lang="ja-JP" altLang="en-US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6EA059-D612-48F7-0537-1059E50EC0C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21D8FD-F3E8-CDF4-585B-67614CF4E9F6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0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7AE58-A4E4-1E25-7354-CA8B94B1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インターネットでニュースを読もう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BFC241-2685-8759-7768-3B7AEA3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32EE76-9BCE-5C50-9A27-ABD44A954FE3}"/>
              </a:ext>
            </a:extLst>
          </p:cNvPr>
          <p:cNvSpPr txBox="1"/>
          <p:nvPr/>
        </p:nvSpPr>
        <p:spPr>
          <a:xfrm>
            <a:off x="3756760" y="1191418"/>
            <a:ext cx="3262432" cy="5666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貴重</a:t>
            </a:r>
            <a:endParaRPr kumimoji="1" lang="ja-JP" altLang="en-US" sz="20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C86585A-B858-544B-9746-88C6F8C87C91}"/>
              </a:ext>
            </a:extLst>
          </p:cNvPr>
          <p:cNvSpPr txBox="1"/>
          <p:nvPr/>
        </p:nvSpPr>
        <p:spPr>
          <a:xfrm>
            <a:off x="6886822" y="3727759"/>
            <a:ext cx="1200329" cy="267067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</a:t>
            </a:r>
            <a:endParaRPr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36712B-5BB3-D22E-0715-901AFC4D629C}"/>
              </a:ext>
            </a:extLst>
          </p:cNvPr>
          <p:cNvSpPr txBox="1"/>
          <p:nvPr/>
        </p:nvSpPr>
        <p:spPr>
          <a:xfrm>
            <a:off x="6886822" y="2039318"/>
            <a:ext cx="1200329" cy="938719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ja-JP" altLang="en-US" sz="6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</a:t>
            </a:r>
            <a:endParaRPr kumimoji="1" lang="ja-JP" altLang="en-US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771B76-C700-E2F5-9758-DE5AAF45E010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D66E377-3BFB-87B0-CF50-6AF7FC633F74}"/>
              </a:ext>
            </a:extLst>
          </p:cNvPr>
          <p:cNvSpPr/>
          <p:nvPr/>
        </p:nvSpPr>
        <p:spPr>
          <a:xfrm>
            <a:off x="4027470" y="1002916"/>
            <a:ext cx="2846471" cy="542870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9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C8F142-ACE5-39EE-EF80-EE5A5093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文章を推敲しよう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D06B5C-7CBA-B0A7-614B-A84213AE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2DC-9CA9-4E5A-8620-73BEBB0F2E40}" type="slidenum">
              <a:rPr lang="ja-JP" altLang="en-US" smtClean="0"/>
              <a:pPr/>
              <a:t>92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F7C598-4B1A-4057-FD81-D6C413F71676}"/>
              </a:ext>
            </a:extLst>
          </p:cNvPr>
          <p:cNvSpPr txBox="1"/>
          <p:nvPr/>
        </p:nvSpPr>
        <p:spPr>
          <a:xfrm>
            <a:off x="8238708" y="1131444"/>
            <a:ext cx="1015663" cy="3669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　さく</a:t>
            </a:r>
            <a:endParaRPr kumimoji="1" lang="ja-JP" altLang="en-US" sz="5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BAB8D8-6DE8-07ED-BAF3-D5C87E94D375}"/>
              </a:ext>
            </a:extLst>
          </p:cNvPr>
          <p:cNvSpPr txBox="1"/>
          <p:nvPr/>
        </p:nvSpPr>
        <p:spPr>
          <a:xfrm>
            <a:off x="5914997" y="997805"/>
            <a:ext cx="2323713" cy="5666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対策が</a:t>
            </a:r>
            <a:endParaRPr kumimoji="1" lang="ja-JP" altLang="en-US" sz="13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25086E-7BC7-8351-3916-620E4D376FFB}"/>
              </a:ext>
            </a:extLst>
          </p:cNvPr>
          <p:cNvSpPr txBox="1"/>
          <p:nvPr/>
        </p:nvSpPr>
        <p:spPr>
          <a:xfrm>
            <a:off x="3412192" y="3136900"/>
            <a:ext cx="2323713" cy="36906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進む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0119B9-C965-0029-07C6-D83D78301CBF}"/>
              </a:ext>
            </a:extLst>
          </p:cNvPr>
          <p:cNvSpPr/>
          <p:nvPr/>
        </p:nvSpPr>
        <p:spPr>
          <a:xfrm>
            <a:off x="6070089" y="997804"/>
            <a:ext cx="2013527" cy="36016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15CCD9F-1C3F-61A3-97DD-59B56CA93611}"/>
              </a:ext>
            </a:extLst>
          </p:cNvPr>
          <p:cNvSpPr/>
          <p:nvPr/>
        </p:nvSpPr>
        <p:spPr>
          <a:xfrm>
            <a:off x="6070089" y="997804"/>
            <a:ext cx="2013527" cy="36016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Props1.xml><?xml version="1.0" encoding="utf-8"?>
<ds:datastoreItem xmlns:ds="http://schemas.openxmlformats.org/officeDocument/2006/customXml" ds:itemID="{A99787A5-B29B-44F9-9826-5E4ECCAD6FE0}"/>
</file>

<file path=customXml/itemProps2.xml><?xml version="1.0" encoding="utf-8"?>
<ds:datastoreItem xmlns:ds="http://schemas.openxmlformats.org/officeDocument/2006/customXml" ds:itemID="{6B670092-8D7D-49B3-AC94-932A54AB8DFB}"/>
</file>

<file path=customXml/itemProps3.xml><?xml version="1.0" encoding="utf-8"?>
<ds:datastoreItem xmlns:ds="http://schemas.openxmlformats.org/officeDocument/2006/customXml" ds:itemID="{0A5E00B2-5262-4E0E-BB73-DB79E87A2F6E}"/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852</Words>
  <Application>Microsoft Office PowerPoint</Application>
  <PresentationFormat>ワイド画面</PresentationFormat>
  <Paragraphs>435</Paragraphs>
  <Slides>93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93</vt:i4>
      </vt:variant>
    </vt:vector>
  </HeadingPairs>
  <TitlesOfParts>
    <vt:vector size="99" baseType="lpstr">
      <vt:lpstr>UD デジタル 教科書体 N-B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帰り道</vt:lpstr>
      <vt:lpstr>公共図書館を活用しよう</vt:lpstr>
      <vt:lpstr>公共図書館を活用しよう</vt:lpstr>
      <vt:lpstr>公共図書館を活用しよう</vt:lpstr>
      <vt:lpstr>公共図書館を活用しよう</vt:lpstr>
      <vt:lpstr>公共図書館を活用しよう</vt:lpstr>
      <vt:lpstr>公共図書館を活用しよう</vt:lpstr>
      <vt:lpstr>公共図書館を活用しよう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漢字の形と音・意味</vt:lpstr>
      <vt:lpstr>笑うから楽しい</vt:lpstr>
      <vt:lpstr>笑うから楽しい</vt:lpstr>
      <vt:lpstr>笑うから楽しい</vt:lpstr>
      <vt:lpstr>笑うから楽しい</vt:lpstr>
      <vt:lpstr>時計の時間と心の時間</vt:lpstr>
      <vt:lpstr>時計の時間と心の時間</vt:lpstr>
      <vt:lpstr>時計の時間と心の時間</vt:lpstr>
      <vt:lpstr>時計の時間と心の時間</vt:lpstr>
      <vt:lpstr>時計の時間と心の時間</vt:lpstr>
      <vt:lpstr>時計の時間と心の時間</vt:lpstr>
      <vt:lpstr>時計の時間と心の時間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文の組み立て</vt:lpstr>
      <vt:lpstr>たのしみは</vt:lpstr>
      <vt:lpstr>たのしみは</vt:lpstr>
      <vt:lpstr>たのしみは</vt:lpstr>
      <vt:lpstr>天地の文</vt:lpstr>
      <vt:lpstr>デジタル機器と私たち</vt:lpstr>
      <vt:lpstr>デジタル機器と私たち</vt:lpstr>
      <vt:lpstr>デジタル機器と私たち</vt:lpstr>
      <vt:lpstr>私と本</vt:lpstr>
      <vt:lpstr>私と本</vt:lpstr>
      <vt:lpstr>私と本</vt:lpstr>
      <vt:lpstr>私と本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星空を届けたい</vt:lpstr>
      <vt:lpstr>名付けられた葉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インターネットでニュースを読もう</vt:lpstr>
      <vt:lpstr>文章を推敲しよう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福原 千種</dc:creator>
  <cp:lastModifiedBy>福原 千種</cp:lastModifiedBy>
  <cp:revision>30</cp:revision>
  <dcterms:created xsi:type="dcterms:W3CDTF">2024-02-21T00:58:29Z</dcterms:created>
  <dcterms:modified xsi:type="dcterms:W3CDTF">2024-03-15T02:29:48Z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</Properties>
</file>