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0"/>
  </p:notesMasterIdLst>
  <p:handoutMasterIdLst>
    <p:handoutMasterId r:id="rId121"/>
  </p:handoutMasterIdLst>
  <p:sldIdLst>
    <p:sldId id="677" r:id="rId2"/>
    <p:sldId id="875" r:id="rId3"/>
    <p:sldId id="876" r:id="rId4"/>
    <p:sldId id="877" r:id="rId5"/>
    <p:sldId id="878" r:id="rId6"/>
    <p:sldId id="879" r:id="rId7"/>
    <p:sldId id="880" r:id="rId8"/>
    <p:sldId id="881" r:id="rId9"/>
    <p:sldId id="882" r:id="rId10"/>
    <p:sldId id="883" r:id="rId11"/>
    <p:sldId id="884" r:id="rId12"/>
    <p:sldId id="885" r:id="rId13"/>
    <p:sldId id="886" r:id="rId14"/>
    <p:sldId id="887" r:id="rId15"/>
    <p:sldId id="888" r:id="rId16"/>
    <p:sldId id="889" r:id="rId17"/>
    <p:sldId id="890" r:id="rId18"/>
    <p:sldId id="891" r:id="rId19"/>
    <p:sldId id="892" r:id="rId20"/>
    <p:sldId id="893" r:id="rId21"/>
    <p:sldId id="894" r:id="rId22"/>
    <p:sldId id="895" r:id="rId23"/>
    <p:sldId id="896" r:id="rId24"/>
    <p:sldId id="897" r:id="rId25"/>
    <p:sldId id="898" r:id="rId26"/>
    <p:sldId id="899" r:id="rId27"/>
    <p:sldId id="900" r:id="rId28"/>
    <p:sldId id="901" r:id="rId29"/>
    <p:sldId id="902" r:id="rId30"/>
    <p:sldId id="903" r:id="rId31"/>
    <p:sldId id="904" r:id="rId32"/>
    <p:sldId id="905" r:id="rId33"/>
    <p:sldId id="906" r:id="rId34"/>
    <p:sldId id="907" r:id="rId35"/>
    <p:sldId id="908" r:id="rId36"/>
    <p:sldId id="909" r:id="rId37"/>
    <p:sldId id="910" r:id="rId38"/>
    <p:sldId id="911" r:id="rId39"/>
    <p:sldId id="912" r:id="rId40"/>
    <p:sldId id="913" r:id="rId41"/>
    <p:sldId id="914" r:id="rId42"/>
    <p:sldId id="915" r:id="rId43"/>
    <p:sldId id="916" r:id="rId44"/>
    <p:sldId id="917" r:id="rId45"/>
    <p:sldId id="918" r:id="rId46"/>
    <p:sldId id="919" r:id="rId47"/>
    <p:sldId id="920" r:id="rId48"/>
    <p:sldId id="921" r:id="rId49"/>
    <p:sldId id="922" r:id="rId50"/>
    <p:sldId id="923" r:id="rId51"/>
    <p:sldId id="924" r:id="rId52"/>
    <p:sldId id="925" r:id="rId53"/>
    <p:sldId id="926" r:id="rId54"/>
    <p:sldId id="927" r:id="rId55"/>
    <p:sldId id="928" r:id="rId56"/>
    <p:sldId id="929" r:id="rId57"/>
    <p:sldId id="930" r:id="rId58"/>
    <p:sldId id="931" r:id="rId59"/>
    <p:sldId id="932" r:id="rId60"/>
    <p:sldId id="933" r:id="rId61"/>
    <p:sldId id="934" r:id="rId62"/>
    <p:sldId id="935" r:id="rId63"/>
    <p:sldId id="936" r:id="rId64"/>
    <p:sldId id="937" r:id="rId65"/>
    <p:sldId id="938" r:id="rId66"/>
    <p:sldId id="939" r:id="rId67"/>
    <p:sldId id="940" r:id="rId68"/>
    <p:sldId id="941" r:id="rId69"/>
    <p:sldId id="942" r:id="rId70"/>
    <p:sldId id="943" r:id="rId71"/>
    <p:sldId id="944" r:id="rId72"/>
    <p:sldId id="945" r:id="rId73"/>
    <p:sldId id="946" r:id="rId74"/>
    <p:sldId id="947" r:id="rId75"/>
    <p:sldId id="948" r:id="rId76"/>
    <p:sldId id="949" r:id="rId77"/>
    <p:sldId id="950" r:id="rId78"/>
    <p:sldId id="951" r:id="rId79"/>
    <p:sldId id="952" r:id="rId80"/>
    <p:sldId id="953" r:id="rId81"/>
    <p:sldId id="954" r:id="rId82"/>
    <p:sldId id="955" r:id="rId83"/>
    <p:sldId id="956" r:id="rId84"/>
    <p:sldId id="957" r:id="rId85"/>
    <p:sldId id="958" r:id="rId86"/>
    <p:sldId id="959" r:id="rId87"/>
    <p:sldId id="960" r:id="rId88"/>
    <p:sldId id="961" r:id="rId89"/>
    <p:sldId id="962" r:id="rId90"/>
    <p:sldId id="963" r:id="rId91"/>
    <p:sldId id="964" r:id="rId92"/>
    <p:sldId id="965" r:id="rId93"/>
    <p:sldId id="966" r:id="rId94"/>
    <p:sldId id="967" r:id="rId95"/>
    <p:sldId id="968" r:id="rId96"/>
    <p:sldId id="969" r:id="rId97"/>
    <p:sldId id="970" r:id="rId98"/>
    <p:sldId id="971" r:id="rId99"/>
    <p:sldId id="972" r:id="rId100"/>
    <p:sldId id="973" r:id="rId101"/>
    <p:sldId id="974" r:id="rId102"/>
    <p:sldId id="975" r:id="rId103"/>
    <p:sldId id="976" r:id="rId104"/>
    <p:sldId id="977" r:id="rId105"/>
    <p:sldId id="978" r:id="rId106"/>
    <p:sldId id="979" r:id="rId107"/>
    <p:sldId id="980" r:id="rId108"/>
    <p:sldId id="981" r:id="rId109"/>
    <p:sldId id="982" r:id="rId110"/>
    <p:sldId id="983" r:id="rId111"/>
    <p:sldId id="984" r:id="rId112"/>
    <p:sldId id="985" r:id="rId113"/>
    <p:sldId id="986" r:id="rId114"/>
    <p:sldId id="987" r:id="rId115"/>
    <p:sldId id="988" r:id="rId116"/>
    <p:sldId id="989" r:id="rId117"/>
    <p:sldId id="990" r:id="rId118"/>
    <p:sldId id="991" r:id="rId1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128" Type="http://schemas.openxmlformats.org/officeDocument/2006/relationships/customXml" Target="../customXml/item3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customXml" Target="../customXml/item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4ACCC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46.xml"/><Relationship Id="rId18" Type="http://schemas.openxmlformats.org/officeDocument/2006/relationships/image" Target="../media/image2.png"/><Relationship Id="rId3" Type="http://schemas.openxmlformats.org/officeDocument/2006/relationships/slide" Target="slide2.xml"/><Relationship Id="rId21" Type="http://schemas.openxmlformats.org/officeDocument/2006/relationships/slide" Target="slide113.xml"/><Relationship Id="rId7" Type="http://schemas.openxmlformats.org/officeDocument/2006/relationships/slide" Target="slide18.xml"/><Relationship Id="rId12" Type="http://schemas.openxmlformats.org/officeDocument/2006/relationships/slide" Target="slide43.xml"/><Relationship Id="rId17" Type="http://schemas.openxmlformats.org/officeDocument/2006/relationships/slide" Target="slide96.xml"/><Relationship Id="rId2" Type="http://schemas.openxmlformats.org/officeDocument/2006/relationships/image" Target="../media/image1.png"/><Relationship Id="rId16" Type="http://schemas.openxmlformats.org/officeDocument/2006/relationships/slide" Target="slide75.xml"/><Relationship Id="rId20" Type="http://schemas.openxmlformats.org/officeDocument/2006/relationships/slide" Target="slide9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33.xml"/><Relationship Id="rId5" Type="http://schemas.openxmlformats.org/officeDocument/2006/relationships/slide" Target="slide8.xml"/><Relationship Id="rId15" Type="http://schemas.openxmlformats.org/officeDocument/2006/relationships/slide" Target="slide61.xml"/><Relationship Id="rId10" Type="http://schemas.openxmlformats.org/officeDocument/2006/relationships/slide" Target="slide91.xml"/><Relationship Id="rId19" Type="http://schemas.openxmlformats.org/officeDocument/2006/relationships/image" Target="../media/image3.png"/><Relationship Id="rId4" Type="http://schemas.openxmlformats.org/officeDocument/2006/relationships/slide" Target="slide5.xml"/><Relationship Id="rId9" Type="http://schemas.openxmlformats.org/officeDocument/2006/relationships/slide" Target="slide25.xml"/><Relationship Id="rId14" Type="http://schemas.openxmlformats.org/officeDocument/2006/relationships/slide" Target="slide7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·ã¸ã¥ã¦ã«ã©ã¬ã³ã®ã¤ã©ã¹ãï¼é³¥ï¼">
            <a:extLst>
              <a:ext uri="{FF2B5EF4-FFF2-40B4-BE49-F238E27FC236}">
                <a16:creationId xmlns:a16="http://schemas.microsoft.com/office/drawing/2014/main" id="{77701666-0180-4AAC-866C-62C7DCDBE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744" y="3992781"/>
            <a:ext cx="1741256" cy="198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5572" y="23911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新聞を読もう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5918463-8D4A-4D75-BB16-E61940B3E8CB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4300FED-2E0A-406A-9FE9-8028C4E1B270}"/>
              </a:ext>
            </a:extLst>
          </p:cNvPr>
          <p:cNvSpPr txBox="1"/>
          <p:nvPr/>
        </p:nvSpPr>
        <p:spPr>
          <a:xfrm>
            <a:off x="355572" y="281328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文章に説得力をもたせるには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DE759B6-D6BA-41DA-8721-E3AB880FA9D6}"/>
              </a:ext>
            </a:extLst>
          </p:cNvPr>
          <p:cNvSpPr txBox="1"/>
          <p:nvPr/>
        </p:nvSpPr>
        <p:spPr>
          <a:xfrm>
            <a:off x="355572" y="3239028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たずねびと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9747AF-2FCD-4F2A-AA37-6111CCFC0805}"/>
              </a:ext>
            </a:extLst>
          </p:cNvPr>
          <p:cNvSpPr txBox="1"/>
          <p:nvPr/>
        </p:nvSpPr>
        <p:spPr>
          <a:xfrm>
            <a:off x="355572" y="4121756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よりよい学校生活のために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6B58623-F106-46D0-9EF3-DBC5CAD31A6A}"/>
              </a:ext>
            </a:extLst>
          </p:cNvPr>
          <p:cNvSpPr txBox="1"/>
          <p:nvPr/>
        </p:nvSpPr>
        <p:spPr>
          <a:xfrm>
            <a:off x="355572" y="369835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方言と共通語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3EC12C7-7709-4EF8-A6A0-A7182C439946}"/>
              </a:ext>
            </a:extLst>
          </p:cNvPr>
          <p:cNvSpPr txBox="1"/>
          <p:nvPr/>
        </p:nvSpPr>
        <p:spPr>
          <a:xfrm>
            <a:off x="355572" y="458108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浦島太郎「御伽草子」より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5BA9F88-8076-443E-A240-4F60AEAC073F}"/>
              </a:ext>
            </a:extLst>
          </p:cNvPr>
          <p:cNvSpPr txBox="1"/>
          <p:nvPr/>
        </p:nvSpPr>
        <p:spPr>
          <a:xfrm>
            <a:off x="355572" y="499994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グラフや表を用いて書こう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518E4E7-2E05-4AFB-85FF-8632BBA5403C}"/>
              </a:ext>
            </a:extLst>
          </p:cNvPr>
          <p:cNvSpPr txBox="1"/>
          <p:nvPr/>
        </p:nvSpPr>
        <p:spPr>
          <a:xfrm>
            <a:off x="355572" y="545926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和語・漢語・外来語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5E8CB7D-A763-40CE-AE56-832D60836204}"/>
              </a:ext>
            </a:extLst>
          </p:cNvPr>
          <p:cNvSpPr txBox="1"/>
          <p:nvPr/>
        </p:nvSpPr>
        <p:spPr>
          <a:xfrm>
            <a:off x="354094" y="592093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固有種が教えてくれること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D510DBA3-EED6-4EA4-A056-A3C79963C3ED}"/>
              </a:ext>
            </a:extLst>
          </p:cNvPr>
          <p:cNvSpPr txBox="1"/>
          <p:nvPr/>
        </p:nvSpPr>
        <p:spPr>
          <a:xfrm>
            <a:off x="5388376" y="252875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自然環境を守るために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440FD42-4EFB-47BF-81E2-308ADE0053CF}"/>
              </a:ext>
            </a:extLst>
          </p:cNvPr>
          <p:cNvSpPr txBox="1"/>
          <p:nvPr/>
        </p:nvSpPr>
        <p:spPr>
          <a:xfrm>
            <a:off x="5388376" y="2992928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カンジー博士の暗号解読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0C4A480B-6E65-4B01-AF78-549DC813BFF1}"/>
              </a:ext>
            </a:extLst>
          </p:cNvPr>
          <p:cNvSpPr txBox="1"/>
          <p:nvPr/>
        </p:nvSpPr>
        <p:spPr>
          <a:xfrm>
            <a:off x="5388376" y="406930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あなたはどう考える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02B469-2029-4BF2-8978-F7BF8962D74F}"/>
              </a:ext>
            </a:extLst>
          </p:cNvPr>
          <p:cNvSpPr txBox="1"/>
          <p:nvPr/>
        </p:nvSpPr>
        <p:spPr>
          <a:xfrm>
            <a:off x="5388376" y="3531116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やなせたかしーアンパンマンの勇気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F5BF4C6F-7F59-4067-8173-BE1781C62DC0}"/>
              </a:ext>
            </a:extLst>
          </p:cNvPr>
          <p:cNvSpPr txBox="1"/>
          <p:nvPr/>
        </p:nvSpPr>
        <p:spPr>
          <a:xfrm>
            <a:off x="5388376" y="4607492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熟語の読み方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5B5BCF3-F303-4C90-92A9-B071C56872E3}"/>
              </a:ext>
            </a:extLst>
          </p:cNvPr>
          <p:cNvSpPr txBox="1"/>
          <p:nvPr/>
        </p:nvSpPr>
        <p:spPr>
          <a:xfrm>
            <a:off x="5388376" y="5700518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複合語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8" name="Picture 4" descr="新聞を読む女の子のイラスト">
            <a:extLst>
              <a:ext uri="{FF2B5EF4-FFF2-40B4-BE49-F238E27FC236}">
                <a16:creationId xmlns:a16="http://schemas.microsoft.com/office/drawing/2014/main" id="{BB0D3514-8890-4948-8E25-D847619C1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989" y="1391292"/>
            <a:ext cx="1723254" cy="182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子供たちと吹き出しのイラスト">
            <a:extLst>
              <a:ext uri="{FF2B5EF4-FFF2-40B4-BE49-F238E27FC236}">
                <a16:creationId xmlns:a16="http://schemas.microsoft.com/office/drawing/2014/main" id="{5413C09F-3B6C-4A3E-8911-4138F4905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45" y="5723721"/>
            <a:ext cx="1193888" cy="100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01214E-E6FB-C716-5FB2-D8A5E117C4EE}"/>
              </a:ext>
            </a:extLst>
          </p:cNvPr>
          <p:cNvSpPr txBox="1"/>
          <p:nvPr/>
        </p:nvSpPr>
        <p:spPr>
          <a:xfrm>
            <a:off x="5388376" y="516867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想像力のスイッチを入れよう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45BB2C-82B3-5FE5-E3BF-22423DB50948}"/>
              </a:ext>
            </a:extLst>
          </p:cNvPr>
          <p:cNvSpPr txBox="1"/>
          <p:nvPr/>
        </p:nvSpPr>
        <p:spPr>
          <a:xfrm>
            <a:off x="5388376" y="6185386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大造じいさんとガン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704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09F0A-68F3-57C8-FBFD-309EE4CD4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886FEB-48BF-B180-A544-9726EF185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A613ED-F4EB-8A74-3F88-E08A3233F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D97352-7E53-AAF1-EDA8-D843B5E9548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独り言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168891-8FA4-C540-02FE-221AF1054CE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4D5CCC-3F1F-E51D-CD11-1F2F8FBD320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F59EA4C-9940-AC28-B96B-67B666A030FF}"/>
              </a:ext>
            </a:extLst>
          </p:cNvPr>
          <p:cNvSpPr/>
          <p:nvPr/>
        </p:nvSpPr>
        <p:spPr>
          <a:xfrm>
            <a:off x="4545399" y="917794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C65AED-61F7-5A2F-7F8F-930D7AB603F0}"/>
              </a:ext>
            </a:extLst>
          </p:cNvPr>
          <p:cNvSpPr/>
          <p:nvPr/>
        </p:nvSpPr>
        <p:spPr>
          <a:xfrm>
            <a:off x="4545399" y="917794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3DD1573-529D-4722-50C9-576F169F0359}"/>
              </a:ext>
            </a:extLst>
          </p:cNvPr>
          <p:cNvSpPr/>
          <p:nvPr/>
        </p:nvSpPr>
        <p:spPr>
          <a:xfrm>
            <a:off x="4593714" y="4723004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141F962-B1A4-42D4-509A-EEDF6547F2A6}"/>
              </a:ext>
            </a:extLst>
          </p:cNvPr>
          <p:cNvSpPr/>
          <p:nvPr/>
        </p:nvSpPr>
        <p:spPr>
          <a:xfrm>
            <a:off x="4593714" y="4723004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1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48D87-28DE-44E7-C668-C8AB089E9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B974AA-2338-4851-043E-3E9E247FE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492306-54A8-7922-581E-353FA93C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9A4AC6-9331-5131-0DEA-373C92ED6BC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A977D4-E127-73BD-41AC-3CB3479D48CF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FD2F90-7187-1B94-4111-49508E5AC9C0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C9D7349-416C-2825-63AA-68C89A9C2A0C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B34E7D-D3DE-2A81-70C6-8409383DE45E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A1EB4B9-6C27-55C1-D28C-F937592668ED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57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CBD4A-4011-D046-84AA-6248BCECB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55F0C-C003-D234-50FA-2165AA50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1C4FD1-B339-CF47-3B36-AA0D4CD6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41F506-9F19-8A78-EBC9-DC17E8BC2C2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新制度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56744A-2A8F-0B7E-D886-CC283E2EE562}"/>
              </a:ext>
            </a:extLst>
          </p:cNvPr>
          <p:cNvSpPr txBox="1"/>
          <p:nvPr/>
        </p:nvSpPr>
        <p:spPr>
          <a:xfrm>
            <a:off x="6600054" y="1217171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9A6FAC-3414-9BE3-058E-94C89F638746}"/>
              </a:ext>
            </a:extLst>
          </p:cNvPr>
          <p:cNvSpPr txBox="1"/>
          <p:nvPr/>
        </p:nvSpPr>
        <p:spPr>
          <a:xfrm>
            <a:off x="6600053" y="5283459"/>
            <a:ext cx="1015663" cy="9268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BF4094-72CF-64A0-7A1D-BA068CBC45CB}"/>
              </a:ext>
            </a:extLst>
          </p:cNvPr>
          <p:cNvSpPr txBox="1"/>
          <p:nvPr/>
        </p:nvSpPr>
        <p:spPr>
          <a:xfrm>
            <a:off x="6600053" y="3164553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4EB951E-E2F4-4779-5AD0-5CF6524A7676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E1A00E-3F5C-4C48-E04F-DF0E6CADA0D1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32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27F788-4C12-91D6-E78E-AB59D8DB8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7DB7F-6F9D-9A5C-B659-BFD9C975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C101A1-1425-C0FF-E1A0-BCB14162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85C595-DC4D-FE6A-7796-698FD65F0532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衛星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0BA65C-61C4-2FDC-5C56-C2AB23314D3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人工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3732BD-6083-10A1-051F-CF73040B1C8B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5380DC-91FE-CC18-DC4D-FA81F7ACBBA5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014B5D-C154-DAD5-57CE-12010F16944E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D410AF-5E6D-5376-E3FA-58547198F13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A873A1-4267-C4CD-4D77-73FB68556CC9}"/>
              </a:ext>
            </a:extLst>
          </p:cNvPr>
          <p:cNvSpPr/>
          <p:nvPr/>
        </p:nvSpPr>
        <p:spPr>
          <a:xfrm>
            <a:off x="5998127" y="756645"/>
            <a:ext cx="2189527" cy="43103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611F0D5-9C0D-BABA-AA71-39299FED1CF1}"/>
              </a:ext>
            </a:extLst>
          </p:cNvPr>
          <p:cNvSpPr/>
          <p:nvPr/>
        </p:nvSpPr>
        <p:spPr>
          <a:xfrm>
            <a:off x="5998127" y="756645"/>
            <a:ext cx="2189527" cy="43103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31A3A3E-80AC-035D-19FB-B2CB03F4ECF2}"/>
              </a:ext>
            </a:extLst>
          </p:cNvPr>
          <p:cNvSpPr/>
          <p:nvPr/>
        </p:nvSpPr>
        <p:spPr>
          <a:xfrm>
            <a:off x="2485395" y="2174185"/>
            <a:ext cx="2189527" cy="43103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56A457C-3EF0-74B4-B7F3-8B4EF9EDD6BF}"/>
              </a:ext>
            </a:extLst>
          </p:cNvPr>
          <p:cNvSpPr/>
          <p:nvPr/>
        </p:nvSpPr>
        <p:spPr>
          <a:xfrm>
            <a:off x="2485395" y="2174185"/>
            <a:ext cx="2189527" cy="43103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8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D08AA-4FF5-3089-2BE9-438D43F6B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56427-0860-3116-8C57-AB41EAB7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D53A45-607E-DBF6-2CF4-58868C30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79F132-4D9B-3132-A1FE-B69AFF7C6E9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3013D8-9BD3-F47C-A206-07344C32674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農耕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A24F2D6-CCFD-EEDB-28BC-3B066BA884A6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EA8211-8B90-8509-6933-88E4600197BA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5ED8DF-FBFB-4CAD-F1D5-31B6A6FC3E15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F62342-93D6-F28A-0056-99E452EA06B9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59CA38-CFA3-2120-CB66-18F3A7378B6C}"/>
              </a:ext>
            </a:extLst>
          </p:cNvPr>
          <p:cNvSpPr/>
          <p:nvPr/>
        </p:nvSpPr>
        <p:spPr>
          <a:xfrm>
            <a:off x="5998127" y="756645"/>
            <a:ext cx="2189527" cy="43103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6525C2-9F5B-8D12-E269-FD7DA3D966EA}"/>
              </a:ext>
            </a:extLst>
          </p:cNvPr>
          <p:cNvSpPr/>
          <p:nvPr/>
        </p:nvSpPr>
        <p:spPr>
          <a:xfrm>
            <a:off x="5998127" y="756645"/>
            <a:ext cx="2189527" cy="43103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2B5D3C4-D02D-488C-ABA4-46372B699CA3}"/>
              </a:ext>
            </a:extLst>
          </p:cNvPr>
          <p:cNvSpPr/>
          <p:nvPr/>
        </p:nvSpPr>
        <p:spPr>
          <a:xfrm>
            <a:off x="2485395" y="2174185"/>
            <a:ext cx="2189527" cy="43103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753000-1F44-2A84-8503-77E5361079DF}"/>
              </a:ext>
            </a:extLst>
          </p:cNvPr>
          <p:cNvSpPr/>
          <p:nvPr/>
        </p:nvSpPr>
        <p:spPr>
          <a:xfrm>
            <a:off x="2485395" y="2174185"/>
            <a:ext cx="2189527" cy="43103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33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BBEE7-5E73-2E82-1351-F0BC74263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824275-EA55-F544-43ED-FF158F620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17D8D9-59F6-003D-160A-F842B088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DB8915-E4F9-58F8-A8ED-890EDECCE94E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6BA4C1-761E-B921-978E-AC0A07379F5C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986309-482A-53B3-381B-BA679C095E9D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4A2085-BA35-8A60-36A4-740A3EC20148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ADEBB3-5705-9254-5B3F-C629C3C6A114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5A78CF-BCD7-B896-4461-B201A9BCC31E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3E09B9-0089-D569-063D-67790F73EBBF}"/>
              </a:ext>
            </a:extLst>
          </p:cNvPr>
          <p:cNvSpPr/>
          <p:nvPr/>
        </p:nvSpPr>
        <p:spPr>
          <a:xfrm>
            <a:off x="5998127" y="756645"/>
            <a:ext cx="2189527" cy="43103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DFD8F88-F3F4-FE39-2CAE-F5FA1C52EF0C}"/>
              </a:ext>
            </a:extLst>
          </p:cNvPr>
          <p:cNvSpPr/>
          <p:nvPr/>
        </p:nvSpPr>
        <p:spPr>
          <a:xfrm>
            <a:off x="5998127" y="756645"/>
            <a:ext cx="2189527" cy="43103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7F59AAC-E2CC-07E5-D689-7A4553D6D9B1}"/>
              </a:ext>
            </a:extLst>
          </p:cNvPr>
          <p:cNvSpPr/>
          <p:nvPr/>
        </p:nvSpPr>
        <p:spPr>
          <a:xfrm>
            <a:off x="2485395" y="2174185"/>
            <a:ext cx="2189527" cy="43103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A2BE0DA-031E-B86D-2C51-86D6B0C7F29F}"/>
              </a:ext>
            </a:extLst>
          </p:cNvPr>
          <p:cNvSpPr/>
          <p:nvPr/>
        </p:nvSpPr>
        <p:spPr>
          <a:xfrm>
            <a:off x="2485395" y="2174185"/>
            <a:ext cx="2189527" cy="43103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39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0C96C-C40B-5CA8-8859-94E0F782A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89DA4C-1A35-59FB-7C3B-2A859FA9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6FF54C1-A2BC-419B-37BD-F485C23F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6C2F9A-5B10-1B29-8521-45CFC8373D4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雪合戦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B9CC34-8358-0A74-F67C-C51E4684977B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E14D27-9FFA-F73E-EC60-65E9116C4A7C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6FE4D9-F2C9-1D12-94A4-BC0BDEF41F0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66E81C-AF19-415D-AA4D-3E4C384F0D43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D06B953-D0D7-7E3B-6F39-B9C1A364D882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39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FFB632-E356-C902-1D0E-7062A2064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38EE8F-CE7A-055C-A419-885DA68A6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D8819D-EA45-6BDF-3C9F-66A8DBF4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3D0CC1-601B-00F9-E54F-3B00FB892C9F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粉ミルク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514E3D-3082-146D-48D0-5E0324CD1C1A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EBBC18-571C-D94F-5875-2547FCD830E8}"/>
              </a:ext>
            </a:extLst>
          </p:cNvPr>
          <p:cNvSpPr/>
          <p:nvPr/>
        </p:nvSpPr>
        <p:spPr>
          <a:xfrm>
            <a:off x="4773168" y="962929"/>
            <a:ext cx="1444753" cy="147052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1B985E-0C7F-E703-9BA0-A4077C4DAEEE}"/>
              </a:ext>
            </a:extLst>
          </p:cNvPr>
          <p:cNvSpPr/>
          <p:nvPr/>
        </p:nvSpPr>
        <p:spPr>
          <a:xfrm>
            <a:off x="4773168" y="962929"/>
            <a:ext cx="1444753" cy="147052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20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C2B5A1-F075-1082-43EE-75208C596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115B6-658E-FC84-C039-D6BD42C0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B2C5E6-5BFB-45B7-8A46-A151CF4CC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5C8DD60-CA1B-39C9-2219-26DFEBE08617}"/>
              </a:ext>
            </a:extLst>
          </p:cNvPr>
          <p:cNvSpPr txBox="1"/>
          <p:nvPr/>
        </p:nvSpPr>
        <p:spPr>
          <a:xfrm>
            <a:off x="6845366" y="168801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  きん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7A961B-4E00-6F5B-EDAB-DBEEAEF5AFD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50B0286-EBC7-9683-E437-D00BA19E007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4C4E122-8DF4-FCEE-79D2-C8EBF70E603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95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669AB-2CB2-AAEA-8D10-8B753DA2B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879D8-A599-C71C-3F5C-EEE6FAD9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6D7CC9-265A-578D-DDB5-C8898FFB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2D4EEC-B5DF-5165-0275-7CF6EFDF48C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98B812-B625-767A-369A-AA97F9D2944E}"/>
              </a:ext>
            </a:extLst>
          </p:cNvPr>
          <p:cNvSpPr txBox="1"/>
          <p:nvPr/>
        </p:nvSpPr>
        <p:spPr>
          <a:xfrm>
            <a:off x="6873940" y="3699666"/>
            <a:ext cx="1200329" cy="29297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890EC6-1D5F-6546-8B4B-E732A3B5670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0948F5-ADD6-4877-2925-CFBE9FA7CC9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04ABD4F-FFA3-F29E-F19B-F24507B538E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71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DF365F-2E1D-C593-C6C8-A1A1EB3D3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1BDC83-D911-2AF0-3AD0-259862F46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F4850-CDA3-4FB0-ABC9-46801AA39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D9CC3A-DD1F-251B-BC93-FD32E7DC26A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少年団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0B2EC9-7612-68AA-06AF-78B021886D84}"/>
              </a:ext>
            </a:extLst>
          </p:cNvPr>
          <p:cNvSpPr txBox="1"/>
          <p:nvPr/>
        </p:nvSpPr>
        <p:spPr>
          <a:xfrm>
            <a:off x="6600052" y="747117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しよう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31C206-9469-EE04-CF15-DF1905394B14}"/>
              </a:ext>
            </a:extLst>
          </p:cNvPr>
          <p:cNvSpPr txBox="1"/>
          <p:nvPr/>
        </p:nvSpPr>
        <p:spPr>
          <a:xfrm>
            <a:off x="6600051" y="4889492"/>
            <a:ext cx="1015663" cy="15745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BAAF1A-55AB-CFE7-0772-2F49E579235B}"/>
              </a:ext>
            </a:extLst>
          </p:cNvPr>
          <p:cNvSpPr txBox="1"/>
          <p:nvPr/>
        </p:nvSpPr>
        <p:spPr>
          <a:xfrm>
            <a:off x="6600053" y="3164553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B55244-9C92-41A2-8C9C-D380BFC90F88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A551463-C11A-6E3C-4725-DDC2AA27DC69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24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F3BD6E-E58B-1FA5-220C-C8923E54E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493603-D9BE-A9A3-1384-D4A78D73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8CFD21-EC71-0EE7-A752-797CB279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5D2E69-9715-9DEA-33A8-0FF06FF0A80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弁当箱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2E1F49-AC6B-6F57-A086-98DAADC44EA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185EFE-6CEE-BE75-4950-7FF4A65AC89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631FF9-1B2B-013A-AF34-76C757CE27F5}"/>
              </a:ext>
            </a:extLst>
          </p:cNvPr>
          <p:cNvSpPr txBox="1"/>
          <p:nvPr/>
        </p:nvSpPr>
        <p:spPr>
          <a:xfrm>
            <a:off x="6607240" y="29554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119E0E1-9711-0D08-1A27-38EA214CA94D}"/>
              </a:ext>
            </a:extLst>
          </p:cNvPr>
          <p:cNvSpPr/>
          <p:nvPr/>
        </p:nvSpPr>
        <p:spPr>
          <a:xfrm>
            <a:off x="4545399" y="917793"/>
            <a:ext cx="2013527" cy="581017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4E563E-77CC-BB6B-C2B9-BC2CA7BFABDE}"/>
              </a:ext>
            </a:extLst>
          </p:cNvPr>
          <p:cNvSpPr/>
          <p:nvPr/>
        </p:nvSpPr>
        <p:spPr>
          <a:xfrm>
            <a:off x="4545399" y="917793"/>
            <a:ext cx="2013527" cy="581017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1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DFF65-8939-55C6-7C28-2B88CCFFF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4BFC05-6361-1E9D-1350-C9BDCC589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8C3E6A-3BE5-810D-2ECE-4ED2C64D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92BE09-93F7-D328-9DA3-DE7E1536903E}"/>
              </a:ext>
            </a:extLst>
          </p:cNvPr>
          <p:cNvSpPr txBox="1"/>
          <p:nvPr/>
        </p:nvSpPr>
        <p:spPr>
          <a:xfrm>
            <a:off x="6854891" y="197581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　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F2991F-05A0-133D-FF89-54B1DFAA5EF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666E36B-7725-835C-EA61-0927C3E0E00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3EDD9D-1838-9537-AA8D-7184757D49B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43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8BC18-F041-4ABD-6FCF-CBFBC6F21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E1B03-632A-3C0E-FBF3-35ED2D64A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F55CAA-2B17-14A2-E8F0-5DBA576F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F189FA-AEA2-B899-31EB-B8A98481A54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5730BD-B821-DE61-06DE-D148622F635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　たび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623BE7-AA69-B288-2468-98703E5CCB0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0B98DB-7A53-E4AA-1786-F460DACD626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97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43E95E-7719-E545-B595-2F860EA74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674CBE-0B45-F8C5-4907-49D591FBE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A2CE00-A85D-B961-5931-FD415C8BA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9A1255-777D-A09B-981C-795A32D2594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441370-1EDB-258A-C827-20E3A7B85FC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F9FF4A-57F5-846D-D54A-6F44B0A269B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76B9F7-CBED-2BD2-0EDA-7197E82B2FD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5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99EA97-B837-9585-B3BF-21A013EC0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056E614-D11D-AD17-5C9B-7DE780D5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1B7293-F6D9-F89A-D856-FB6A9B0F49A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愉快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9F6951-12F5-7FE2-E773-752EDDF415C8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3F6B0E-B11B-AA75-307D-C1D223327F5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58926C-0E4E-ADF8-11BB-87EC2D21EEB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8A757B-B6D8-E2C1-9B44-D4919B0E470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8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2852F-9F3B-C096-768B-C0D847746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48AB1-4526-1101-90F7-2417EA6A3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C73FF4B-F5F6-34FB-C4A0-D5F72365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C0F75B-AAD5-576A-83CD-D20ADB08C22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燃える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38186F-9EE6-5153-4A38-2700B91D857E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AE142A-9082-6551-4D99-8B61377291D4}"/>
              </a:ext>
            </a:extLst>
          </p:cNvPr>
          <p:cNvSpPr/>
          <p:nvPr/>
        </p:nvSpPr>
        <p:spPr>
          <a:xfrm>
            <a:off x="4436318" y="899319"/>
            <a:ext cx="2083353" cy="20176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FADFE1-6A55-EA27-4954-7BDF72B38DAD}"/>
              </a:ext>
            </a:extLst>
          </p:cNvPr>
          <p:cNvSpPr/>
          <p:nvPr/>
        </p:nvSpPr>
        <p:spPr>
          <a:xfrm>
            <a:off x="4436318" y="899319"/>
            <a:ext cx="2083353" cy="201761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07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DC883-6FD0-C52F-F45B-4682CAB0D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9DE1E-B656-96E2-8E1D-06939BE55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E53A3F-FC9B-235E-9BE5-7F2F1544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3C5446-8E36-E771-0F8D-4079C3AA432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7119B4-3A90-A795-F536-E806526E1A2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477560-8FA9-7CEF-1BBB-287F068ABCE8}"/>
              </a:ext>
            </a:extLst>
          </p:cNvPr>
          <p:cNvSpPr/>
          <p:nvPr/>
        </p:nvSpPr>
        <p:spPr>
          <a:xfrm>
            <a:off x="4436318" y="899319"/>
            <a:ext cx="2083353" cy="20176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F66C16-2196-713E-37E8-13475038E02E}"/>
              </a:ext>
            </a:extLst>
          </p:cNvPr>
          <p:cNvSpPr/>
          <p:nvPr/>
        </p:nvSpPr>
        <p:spPr>
          <a:xfrm>
            <a:off x="4436318" y="899319"/>
            <a:ext cx="2083353" cy="201761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14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84399F-A098-74B0-671B-20AE1966A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32D457-48A4-082F-D101-69072AE94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1A7A28-911F-A9C8-DF69-2C1508417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80E72A-BC66-D33D-941F-F51F12A31A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6DDCEF-52FA-E579-D19E-76989911E942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1CE6B3-1942-AD32-6477-9EECC9BBC1A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F69E39-AEEB-D287-CF29-3477904BF46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35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8EC35-1F66-6CE6-BF2D-ABA00E434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404E6-6B43-123C-C10F-F44489F33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22A5BC-EA5F-EE32-F6F8-9D5EA8B0E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9D6FE9-84D9-469A-95F7-65C16F19F0A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DC7FFD-BEC8-0F66-1239-F12F2266FF0C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BE016C-2688-04B4-6195-F66C110D8E8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B84453B-2B14-867C-5275-E6B7C97A13C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68F781-649B-318B-D63C-9EF8396B3C1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14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FE5A3C-FFBC-7421-AB28-481FC8D6A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253C9-A24D-B91E-1812-6C1ACF24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5CE386-D759-27F8-1928-89E75DF0D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3FC16D-1B4B-AC9D-0695-ABEC2072ADB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6F082A-6793-30E7-1B53-81AC5F77387C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9E4CC43-6B7F-D304-3989-22FD34E198B0}"/>
              </a:ext>
            </a:extLst>
          </p:cNvPr>
          <p:cNvSpPr txBox="1"/>
          <p:nvPr/>
        </p:nvSpPr>
        <p:spPr>
          <a:xfrm>
            <a:off x="6895918" y="176730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218DF6-693C-2D63-2BB2-02049B1284E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E4AD62-9145-AACD-3D57-65D42515A05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52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F3429-B090-B49E-4C5D-2658BEB610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815A1-762D-758D-A59C-FB30CF36C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800850-B8A9-018F-7C97-CC629D24A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33F0F7-B2A0-3312-3721-06A56BE343F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88B38B-C3B0-EE89-E101-926A39D13E31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8D2B5E-4FF9-EB3E-3D67-FF4DB72A05A5}"/>
              </a:ext>
            </a:extLst>
          </p:cNvPr>
          <p:cNvSpPr txBox="1"/>
          <p:nvPr/>
        </p:nvSpPr>
        <p:spPr>
          <a:xfrm>
            <a:off x="6895918" y="161517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2EED668-2DD9-6078-9798-A1BA87D3F77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AAB7A1F-2771-22D9-FFD0-B7C69D3F122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23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801F9-CB8B-D47B-E3B5-E90E64CFB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410E2F-3472-CE7A-2429-A2076CE8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A7C681-2809-B50F-0918-CEA81F26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050831-F6FC-86D7-48D9-ADA61E07AE3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4D1C3D-3B2C-781D-5002-52EB13291232}"/>
              </a:ext>
            </a:extLst>
          </p:cNvPr>
          <p:cNvSpPr txBox="1"/>
          <p:nvPr/>
        </p:nvSpPr>
        <p:spPr>
          <a:xfrm>
            <a:off x="6895917" y="3824031"/>
            <a:ext cx="1200329" cy="26606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62DC3A-BA97-B66E-1E09-10F06B61C80B}"/>
              </a:ext>
            </a:extLst>
          </p:cNvPr>
          <p:cNvSpPr txBox="1"/>
          <p:nvPr/>
        </p:nvSpPr>
        <p:spPr>
          <a:xfrm>
            <a:off x="6895918" y="161517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FD0BF8-C282-FF0E-6008-051EBE6C649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C0803A-3004-C602-1D4B-296AD851BC0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29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498CD-FBAE-BB8D-D2EA-D7C570313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52346-6E8D-C07E-E512-94A6BECD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B60EB8-D7A8-D1DD-0F11-520FD028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D2542D-57F5-027C-91FF-B310D64A4D5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834042-67DE-89A4-B7DD-CB365B5615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E5C179-9EEE-9E5A-C851-9937C581F726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B3777E-ECC1-18B1-4815-8BC75A175047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23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A4C84-CF4A-F0D0-08C1-8A78FD110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80E2C0-739F-BCD9-EBA5-E9EEB4C30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BCA06C-460C-0B63-7766-469111D4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6097CE-E1E5-955C-5092-C885938BDD7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A0C54C-4627-54EC-8426-31287508461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7D5976-2C3A-28CF-CC74-320F0F521B6C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AC87C2-1C59-CC0B-ADB5-0B2D19BE5649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24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252AA-BE0D-4568-D735-9FA1159A8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DBD4E-A678-A847-06F5-6E139C08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949512-074E-9288-1D39-19A662F0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C1F548-CA73-FEA9-2822-1C46896EC16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966096-6B55-DFAC-3F1C-17C68F70EA97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D3F03D-B159-D520-2188-2CB4BCB5B9EC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B8464D-5DC0-A350-BFB8-1758DDF38E97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B7D155-BCCD-52DB-D80E-86CE780D5EC9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86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98F49-E87C-4B31-571E-D14627D2E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C8F3A0-E5DA-9217-7512-43378C7D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7A9D4D6-E4CD-B9A9-174A-DBBB6B6A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088F65-90FA-36B5-ECDA-3A1506F7DEED}"/>
              </a:ext>
            </a:extLst>
          </p:cNvPr>
          <p:cNvSpPr txBox="1"/>
          <p:nvPr/>
        </p:nvSpPr>
        <p:spPr>
          <a:xfrm>
            <a:off x="7296725" y="1847333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ほとけ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69719C-E8B7-C244-E0C3-153A80845154}"/>
              </a:ext>
            </a:extLst>
          </p:cNvPr>
          <p:cNvSpPr txBox="1"/>
          <p:nvPr/>
        </p:nvSpPr>
        <p:spPr>
          <a:xfrm>
            <a:off x="4206740" y="2483369"/>
            <a:ext cx="3262432" cy="27278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066042-7276-30CA-7894-AE10795EB590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7EA246-DD01-54CA-11F9-0EB1DB76E30C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69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1F9C99-3703-18F3-1572-FE43EA9C5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方言と共通語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4065EC-D27A-D53D-1B6E-F4AA048A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00585B-7586-C24C-DF7D-7D6E4923A370}"/>
              </a:ext>
            </a:extLst>
          </p:cNvPr>
          <p:cNvSpPr txBox="1"/>
          <p:nvPr/>
        </p:nvSpPr>
        <p:spPr>
          <a:xfrm>
            <a:off x="6882330" y="181410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D9C461-4492-DF99-69A7-EA229976BAB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貸す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D9C854-3F53-7000-E305-C546C69D8CC1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42B6EE-90CB-546C-D1FE-02E7AAA6F77A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94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09F0B-87B4-488D-44A7-92217B070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F81A95-10E4-2986-6984-09765CDD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方言と共通語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BC7DF6-5BFE-8115-B8F8-6FE3F8FE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E9F6DC-D123-32FD-FA7A-8061FD01126B}"/>
              </a:ext>
            </a:extLst>
          </p:cNvPr>
          <p:cNvSpPr txBox="1"/>
          <p:nvPr/>
        </p:nvSpPr>
        <p:spPr>
          <a:xfrm>
            <a:off x="5588168" y="3277769"/>
            <a:ext cx="1015663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8232FD-4FB6-E19E-4CB5-F4EE922B90E3}"/>
              </a:ext>
            </a:extLst>
          </p:cNvPr>
          <p:cNvSpPr txBox="1"/>
          <p:nvPr/>
        </p:nvSpPr>
        <p:spPr>
          <a:xfrm>
            <a:off x="3403574" y="3045386"/>
            <a:ext cx="2323713" cy="36741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518AA4-DA67-E5CB-CE54-AC4106EDE954}"/>
              </a:ext>
            </a:extLst>
          </p:cNvPr>
          <p:cNvSpPr/>
          <p:nvPr/>
        </p:nvSpPr>
        <p:spPr>
          <a:xfrm>
            <a:off x="3498209" y="3045386"/>
            <a:ext cx="2089959" cy="35766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C4AF48-37DB-22BB-9651-97288ECEF270}"/>
              </a:ext>
            </a:extLst>
          </p:cNvPr>
          <p:cNvSpPr/>
          <p:nvPr/>
        </p:nvSpPr>
        <p:spPr>
          <a:xfrm>
            <a:off x="3498209" y="3045386"/>
            <a:ext cx="2089959" cy="357663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5C9C03-518F-00C4-84B8-33C88EE721A6}"/>
              </a:ext>
            </a:extLst>
          </p:cNvPr>
          <p:cNvSpPr txBox="1"/>
          <p:nvPr/>
        </p:nvSpPr>
        <p:spPr>
          <a:xfrm>
            <a:off x="6603831" y="747117"/>
            <a:ext cx="2323713" cy="58749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方言の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067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F29B7-4A7A-B5D3-CD4A-88461B0E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589EF-2F9E-189F-C718-F86CBF2A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新聞を読もう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35D6AC-08A3-09FA-E6D8-BE461AF1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99DF95-1BBF-71DE-4353-CB0431B5CB7F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D26C62-42E1-054A-F431-77B6476967A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9C6927E-B924-770A-B3EF-8170C2757C3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0C5EA0B-F4C4-C024-489D-9DACC64A5A5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9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CA7AD3-7D3B-D666-CAD8-672B580B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よりよい学校生活のために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50D4D-4966-AB25-8B31-B2185F32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0C001D-8168-09DF-D3D0-2B80ABD431CA}"/>
              </a:ext>
            </a:extLst>
          </p:cNvPr>
          <p:cNvSpPr txBox="1"/>
          <p:nvPr/>
        </p:nvSpPr>
        <p:spPr>
          <a:xfrm>
            <a:off x="6864416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2C26AC-90AD-10D4-9E90-1AC0709A210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08F9E2-2AC9-DB59-19B7-4E8168CCC6E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50A043-6A5B-6645-138E-8178041FDAA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56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6F8F6-19C2-7248-A274-9597D80D0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F7A8B5-4A87-2F42-92A0-37C2816EB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よりよい学校生活のために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7D4717-CFFE-3CE4-7197-61AE1788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8A9BD9-3C6B-6C6A-9BAA-1D53B2BE213B}"/>
              </a:ext>
            </a:extLst>
          </p:cNvPr>
          <p:cNvSpPr txBox="1"/>
          <p:nvPr/>
        </p:nvSpPr>
        <p:spPr>
          <a:xfrm>
            <a:off x="6907496" y="156243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42E8C2-37B2-572A-0F1F-9EBFBBA038A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C9A6D62-0018-4B33-4166-71F91EE46A9F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65CFC4-8EBE-B70C-D76A-00C1AE29EB8F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49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B1D31-2C9D-E890-E278-93AC4BF6F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35BD7D-BF3B-F9B0-EE70-AC2D7E86D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よりよい学校生活のために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296ABF-933F-5A62-68A1-080849CCA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95BFE9C-EB9C-F62E-E7DD-4AB3ED81AFAD}"/>
              </a:ext>
            </a:extLst>
          </p:cNvPr>
          <p:cNvSpPr txBox="1"/>
          <p:nvPr/>
        </p:nvSpPr>
        <p:spPr>
          <a:xfrm>
            <a:off x="6900244" y="10844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　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0A7794-C49B-F5EB-5332-9AE562EA737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評価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5459FB-2EDA-DAE5-F91B-92C0BAE646F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F0EE59E-2696-13E5-1F36-942DE78A163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57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FCE3C0-77F4-E88A-2240-2BEAF2823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BE63F2-D3F8-5207-DAFA-DC921D69C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よりよい学校生活のために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A30BB1-FB7F-AF05-525C-FB5588486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24266D-AA42-DBE0-933A-8646DDAE0F8F}"/>
              </a:ext>
            </a:extLst>
          </p:cNvPr>
          <p:cNvSpPr txBox="1"/>
          <p:nvPr/>
        </p:nvSpPr>
        <p:spPr>
          <a:xfrm>
            <a:off x="6881194" y="17702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せい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15ADF7-7042-6A12-B82D-6999E6915D8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933ABC-1951-EA9D-A039-03A022C8CD2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7FB10D-B8CE-4AF0-55EB-2C3BDD7C5D3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3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45B110-3919-B9AC-CAA7-287DEFB81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浦島太郎「御伽草子」より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F0274A-C8B4-4830-C16B-C62C9199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A5C3EC-E9DF-BE56-6F55-098A6C9B5EBC}"/>
              </a:ext>
            </a:extLst>
          </p:cNvPr>
          <p:cNvSpPr txBox="1"/>
          <p:nvPr/>
        </p:nvSpPr>
        <p:spPr>
          <a:xfrm>
            <a:off x="7169956" y="2406407"/>
            <a:ext cx="1661993" cy="27278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8002F9-C0E4-EA1E-B458-B4BE2A17BAEE}"/>
              </a:ext>
            </a:extLst>
          </p:cNvPr>
          <p:cNvSpPr txBox="1"/>
          <p:nvPr/>
        </p:nvSpPr>
        <p:spPr>
          <a:xfrm>
            <a:off x="4206740" y="2406407"/>
            <a:ext cx="3262432" cy="27278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F47CEF-F67F-9A39-DBE6-5C4E7129AAC2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2F0AEE-2906-3015-5DC7-75F96BAB4DA4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92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27CD9-6E3B-3803-C80D-7E4CBDC93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B1C6EE-FE90-F551-8512-D827FC72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8D9B6C-1D14-3CF0-6CE9-043297F2920F}"/>
              </a:ext>
            </a:extLst>
          </p:cNvPr>
          <p:cNvSpPr txBox="1"/>
          <p:nvPr/>
        </p:nvSpPr>
        <p:spPr>
          <a:xfrm>
            <a:off x="8425662" y="1266363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en-US" altLang="ja-JP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6A1329-2752-F08E-D602-1F8B9CAE2BD0}"/>
              </a:ext>
            </a:extLst>
          </p:cNvPr>
          <p:cNvSpPr txBox="1"/>
          <p:nvPr/>
        </p:nvSpPr>
        <p:spPr>
          <a:xfrm>
            <a:off x="6219479" y="838199"/>
            <a:ext cx="2323713" cy="39235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混み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D0B186-13B0-73C1-B574-D9B5C8D53D0F}"/>
              </a:ext>
            </a:extLst>
          </p:cNvPr>
          <p:cNvSpPr txBox="1"/>
          <p:nvPr/>
        </p:nvSpPr>
        <p:spPr>
          <a:xfrm>
            <a:off x="5203816" y="3429000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en-US" altLang="ja-JP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23B919-91BA-C26F-D00A-2105ED89045F}"/>
              </a:ext>
            </a:extLst>
          </p:cNvPr>
          <p:cNvSpPr txBox="1"/>
          <p:nvPr/>
        </p:nvSpPr>
        <p:spPr>
          <a:xfrm>
            <a:off x="3022245" y="2891034"/>
            <a:ext cx="2323713" cy="39235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合う</a:t>
            </a:r>
            <a:endParaRPr kumimoji="1" lang="ja-JP" altLang="en-US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FD0DEA-2049-8E2C-3A14-3300FB5081FC}"/>
              </a:ext>
            </a:extLst>
          </p:cNvPr>
          <p:cNvSpPr/>
          <p:nvPr/>
        </p:nvSpPr>
        <p:spPr>
          <a:xfrm>
            <a:off x="6509857" y="863640"/>
            <a:ext cx="1770077" cy="18040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9F47F77-8878-B316-6D88-E16831298FA0}"/>
              </a:ext>
            </a:extLst>
          </p:cNvPr>
          <p:cNvSpPr/>
          <p:nvPr/>
        </p:nvSpPr>
        <p:spPr>
          <a:xfrm>
            <a:off x="6509857" y="863640"/>
            <a:ext cx="1770077" cy="180406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FE1A2F-5F09-6C4E-DFE4-3061360AB675}"/>
              </a:ext>
            </a:extLst>
          </p:cNvPr>
          <p:cNvSpPr/>
          <p:nvPr/>
        </p:nvSpPr>
        <p:spPr>
          <a:xfrm>
            <a:off x="3331828" y="2957645"/>
            <a:ext cx="1770077" cy="18040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D202808-F125-51C0-C5E4-68EFB594E119}"/>
              </a:ext>
            </a:extLst>
          </p:cNvPr>
          <p:cNvSpPr/>
          <p:nvPr/>
        </p:nvSpPr>
        <p:spPr>
          <a:xfrm>
            <a:off x="3331828" y="2957645"/>
            <a:ext cx="1770077" cy="180406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65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CF95A-3B02-1E99-A70A-EB583A11E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137593-7A7E-200C-F7A8-5B58CBC5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B1E134-C84B-24A2-F58C-7F151DD8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736CEC-61D7-A4F2-969F-118B2BC2A548}"/>
              </a:ext>
            </a:extLst>
          </p:cNvPr>
          <p:cNvSpPr txBox="1"/>
          <p:nvPr/>
        </p:nvSpPr>
        <p:spPr>
          <a:xfrm>
            <a:off x="6881194" y="17702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　ざつ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81B769-3FBB-1B8D-99D2-9AF452195D3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EA1525-13EA-09D2-ED0D-E6E6A7B336B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AB94F5-E280-29FD-8D3C-47818CDBAA7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5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F73F5-4A7C-C8C3-2A61-8E13BA320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E344C-7E50-181D-66D4-922D9DBB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3C981-5F7B-C5ED-85FF-A5A94770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3FC0B4-B7D4-112C-ADFA-B6433900FA3C}"/>
              </a:ext>
            </a:extLst>
          </p:cNvPr>
          <p:cNvSpPr txBox="1"/>
          <p:nvPr/>
        </p:nvSpPr>
        <p:spPr>
          <a:xfrm>
            <a:off x="6804994" y="1191419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りゃく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2C9A57-9504-81A2-ADAC-914F714CF4D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省略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CC8D37-EC33-2C0D-6922-34034792522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7133EA-712B-B4F6-3E4E-4412433FE75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7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A8095-762E-78C6-24A2-9FBF6B2B8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AE5DF-3D2E-5E28-7BEE-18498A668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54DC1A-BF13-4B6D-DA0A-CAF3CAE86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5304EF-63B5-EA98-D285-77892F49F2EB}"/>
              </a:ext>
            </a:extLst>
          </p:cNvPr>
          <p:cNvSpPr txBox="1"/>
          <p:nvPr/>
        </p:nvSpPr>
        <p:spPr>
          <a:xfrm>
            <a:off x="5634335" y="3142943"/>
            <a:ext cx="923330" cy="35766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しゅう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A82C5E-6DE3-5391-6BB1-743160899A05}"/>
              </a:ext>
            </a:extLst>
          </p:cNvPr>
          <p:cNvSpPr txBox="1"/>
          <p:nvPr/>
        </p:nvSpPr>
        <p:spPr>
          <a:xfrm>
            <a:off x="3403574" y="3045386"/>
            <a:ext cx="2323713" cy="36741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4CEF3D-8A78-29BE-FA3B-C7D5F8593333}"/>
              </a:ext>
            </a:extLst>
          </p:cNvPr>
          <p:cNvSpPr/>
          <p:nvPr/>
        </p:nvSpPr>
        <p:spPr>
          <a:xfrm>
            <a:off x="3521293" y="3045386"/>
            <a:ext cx="2089959" cy="35766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586954D-EF75-50EB-9250-150E32B3DFE8}"/>
              </a:ext>
            </a:extLst>
          </p:cNvPr>
          <p:cNvSpPr/>
          <p:nvPr/>
        </p:nvSpPr>
        <p:spPr>
          <a:xfrm>
            <a:off x="3521293" y="3045386"/>
            <a:ext cx="2089959" cy="357663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89BCD68-FDE3-3FFA-2831-081F0A8A86E9}"/>
              </a:ext>
            </a:extLst>
          </p:cNvPr>
          <p:cNvSpPr txBox="1"/>
          <p:nvPr/>
        </p:nvSpPr>
        <p:spPr>
          <a:xfrm>
            <a:off x="6603831" y="747117"/>
            <a:ext cx="2323713" cy="58749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166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A5557-7005-7A23-D5C2-F770BB52F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4849BC-D26D-BDDB-71A3-3094FBAE3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2E16C0-5430-152F-90AB-49D27CB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81C28A-C30B-2294-C746-8EEFD879A482}"/>
              </a:ext>
            </a:extLst>
          </p:cNvPr>
          <p:cNvSpPr txBox="1"/>
          <p:nvPr/>
        </p:nvSpPr>
        <p:spPr>
          <a:xfrm>
            <a:off x="6881194" y="17702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　もの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C0827F-CFB4-9FEB-CC5B-2B269070024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6BBEE0-1A8F-E9FA-D5F3-7C459FFEAAD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CDED45-304E-DF21-1ACD-1552041452B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66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83483-5172-4B04-DB21-49AEDE37AC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8E619-3303-2C8C-2DCA-67421205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新聞を読もう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CBB9880-6D6E-70A1-E53D-2D2DBFEE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2CBB2F-926B-1DF7-3628-0FB177CAFBD5}"/>
              </a:ext>
            </a:extLst>
          </p:cNvPr>
          <p:cNvSpPr txBox="1"/>
          <p:nvPr/>
        </p:nvSpPr>
        <p:spPr>
          <a:xfrm>
            <a:off x="6864416" y="119141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CB32DF-F228-82EC-B5F6-82E6A4FECDA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E6472D-5468-EFB7-1CA4-CC5297B721C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E9B1EB7-0E31-0E57-39C5-A9DD1DCD229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83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56504-64C2-7EDC-9693-4C03351F6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6E7FC-F26B-66DB-12D5-D1FFE391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91BA02-1F6F-87C4-CB3C-E58C66C4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595E24-B90D-A5EE-7B14-FDBFC1BCC0F9}"/>
              </a:ext>
            </a:extLst>
          </p:cNvPr>
          <p:cNvSpPr txBox="1"/>
          <p:nvPr/>
        </p:nvSpPr>
        <p:spPr>
          <a:xfrm>
            <a:off x="6881194" y="177025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ED28B6-497B-3F10-AB71-604CB37CF27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7319E1-CF16-1A86-4215-794C5744519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E1CB3F-BEAD-9A11-86F0-07D7735B9EE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62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91337-04B9-398B-F2C2-56E1484E7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B1821A-5F25-15DC-AF9F-E43E1D23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EA6358-0385-0219-40A1-B2B8C7878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3940A6-232F-3C5E-8B02-EA5F19D54044}"/>
              </a:ext>
            </a:extLst>
          </p:cNvPr>
          <p:cNvSpPr txBox="1"/>
          <p:nvPr/>
        </p:nvSpPr>
        <p:spPr>
          <a:xfrm>
            <a:off x="6881194" y="1191419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じょ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C27153-6ADF-F68E-CB8F-DB5A3C21B7B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DBB2D5-7DD1-76CA-F298-C8155C1DA13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F52ADC-0989-663D-D083-BD32CA75E29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88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7B491-B1B5-EEBC-40B6-B2543017E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1C551-D880-C75C-DE17-B4AF18FD1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84608F-0AA1-B69F-64D5-26F5ED621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C77CA5-58ED-B669-03D6-B287E25914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可能性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E0A849-FCAA-D97C-5329-032B4FAEEBA5}"/>
              </a:ext>
            </a:extLst>
          </p:cNvPr>
          <p:cNvSpPr txBox="1"/>
          <p:nvPr/>
        </p:nvSpPr>
        <p:spPr>
          <a:xfrm>
            <a:off x="6582327" y="1264161"/>
            <a:ext cx="1200329" cy="55938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 のう 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709108-6038-A1C3-8A62-B9D3901A1987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83C38F-F93D-41FD-55C2-634E7211D6EB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92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3D1C04-DEE2-0960-D65C-DF5B36448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D1457C6-1D48-B10B-78F5-936584B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1542E6-9FBB-064B-8B6E-5ED9753B4C0D}"/>
              </a:ext>
            </a:extLst>
          </p:cNvPr>
          <p:cNvSpPr txBox="1"/>
          <p:nvPr/>
        </p:nvSpPr>
        <p:spPr>
          <a:xfrm>
            <a:off x="5588170" y="3451323"/>
            <a:ext cx="1015663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てい</a:t>
            </a:r>
            <a:endParaRPr kumimoji="1" lang="en-US" altLang="ja-JP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EF0E48-AF10-1715-A29E-85ACED9507DE}"/>
              </a:ext>
            </a:extLst>
          </p:cNvPr>
          <p:cNvSpPr txBox="1"/>
          <p:nvPr/>
        </p:nvSpPr>
        <p:spPr>
          <a:xfrm>
            <a:off x="3403574" y="3045386"/>
            <a:ext cx="2323713" cy="36741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8A4D969-7DA9-6DD6-745C-9EF487F6470A}"/>
              </a:ext>
            </a:extLst>
          </p:cNvPr>
          <p:cNvSpPr/>
          <p:nvPr/>
        </p:nvSpPr>
        <p:spPr>
          <a:xfrm>
            <a:off x="3498211" y="3045386"/>
            <a:ext cx="2089959" cy="357663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A56BDCE-AFA1-1243-6865-43580A3E8F34}"/>
              </a:ext>
            </a:extLst>
          </p:cNvPr>
          <p:cNvSpPr/>
          <p:nvPr/>
        </p:nvSpPr>
        <p:spPr>
          <a:xfrm>
            <a:off x="3498211" y="3045386"/>
            <a:ext cx="2089959" cy="357663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375888-5E27-69BD-7778-3DF2BA9FF998}"/>
              </a:ext>
            </a:extLst>
          </p:cNvPr>
          <p:cNvSpPr txBox="1"/>
          <p:nvPr/>
        </p:nvSpPr>
        <p:spPr>
          <a:xfrm>
            <a:off x="6603831" y="747117"/>
            <a:ext cx="1677382" cy="64590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話し合いの</a:t>
            </a:r>
            <a:endParaRPr kumimoji="1" lang="ja-JP" altLang="en-US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585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68FCB-C6BC-6595-04DB-CF405B703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FBC4F-BD12-DB0F-0DF1-7FB2A328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4E8980-3CF9-9440-E024-63755B7C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54FE91-F3FF-D302-5ED1-D17A3F6709A5}"/>
              </a:ext>
            </a:extLst>
          </p:cNvPr>
          <p:cNvSpPr txBox="1"/>
          <p:nvPr/>
        </p:nvSpPr>
        <p:spPr>
          <a:xfrm>
            <a:off x="6907496" y="156243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36186-0B2E-D63A-B652-DC42190ECC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1981B1-A2C5-3BD0-045D-CBEF3B1C19B6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9DFAE1-235A-E84C-7B5A-BBD9F83B1333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24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BD4684-10A9-3979-5311-A6FE6D103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7DAF2D-19F5-303D-E375-FF01FBF37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4EB2B3-8B6B-D6DA-A4FA-4BBAE531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2523D7-DEE5-A9F6-FEB8-73206B1CFFAC}"/>
              </a:ext>
            </a:extLst>
          </p:cNvPr>
          <p:cNvSpPr txBox="1"/>
          <p:nvPr/>
        </p:nvSpPr>
        <p:spPr>
          <a:xfrm>
            <a:off x="6871669" y="174103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　 ぷ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ED3A1C-4401-46DC-9A4A-554C89E0840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E71EBE-DB86-2991-8250-8C9DE33FBB0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181094-B931-A185-A58A-B57FB75A09E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08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E77B3-C8C7-6A06-CC25-9E5243D9A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27E1D-DCE9-0DD8-7CAC-20DD63424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B65F81-852F-9ABF-533B-7981D68A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055E32-1E58-F154-4D73-46E9AA92F1B3}"/>
              </a:ext>
            </a:extLst>
          </p:cNvPr>
          <p:cNvSpPr txBox="1"/>
          <p:nvPr/>
        </p:nvSpPr>
        <p:spPr>
          <a:xfrm>
            <a:off x="6881194" y="17702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りん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8BA5B9-76FE-7451-97FC-9327A66989B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2430C6-5298-7438-CC14-0D65C975F7A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2EB0EF-D649-EBF3-F885-F7CAFBD9D36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07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112EFE-690B-1B4A-91F2-040425079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89E076-8448-A7CD-4990-33846B2B0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342E7E-87EF-253D-1930-983375584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EC73C0-BE5E-E83F-FBF3-CCFE29CB7CB8}"/>
              </a:ext>
            </a:extLst>
          </p:cNvPr>
          <p:cNvSpPr txBox="1"/>
          <p:nvPr/>
        </p:nvSpPr>
        <p:spPr>
          <a:xfrm>
            <a:off x="8508013" y="1109067"/>
            <a:ext cx="1107996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しょう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3745F-3842-DDE6-8323-D6FF8270335E}"/>
              </a:ext>
            </a:extLst>
          </p:cNvPr>
          <p:cNvSpPr txBox="1"/>
          <p:nvPr/>
        </p:nvSpPr>
        <p:spPr>
          <a:xfrm>
            <a:off x="5799777" y="1109067"/>
            <a:ext cx="2754600" cy="4529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減少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8315A8-30F5-7020-5391-F43B23E07EE2}"/>
              </a:ext>
            </a:extLst>
          </p:cNvPr>
          <p:cNvSpPr/>
          <p:nvPr/>
        </p:nvSpPr>
        <p:spPr>
          <a:xfrm>
            <a:off x="5972961" y="1001480"/>
            <a:ext cx="2442719" cy="452955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F7FD6C-5C7E-0922-4A57-A02B9CEFFC72}"/>
              </a:ext>
            </a:extLst>
          </p:cNvPr>
          <p:cNvSpPr/>
          <p:nvPr/>
        </p:nvSpPr>
        <p:spPr>
          <a:xfrm>
            <a:off x="5972961" y="1001480"/>
            <a:ext cx="2442719" cy="45295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0431CEE-DF1A-46F8-FBA8-E85089E4447B}"/>
              </a:ext>
            </a:extLst>
          </p:cNvPr>
          <p:cNvSpPr txBox="1"/>
          <p:nvPr/>
        </p:nvSpPr>
        <p:spPr>
          <a:xfrm>
            <a:off x="3079664" y="2486259"/>
            <a:ext cx="2754600" cy="4529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426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14540-AEBF-5CBB-00E0-18E4DDC5A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FCF8A-AFCC-6594-15FE-112E2405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ED0A1B-6A3C-BB66-5B78-28B2BF3B5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B173EA-06F0-5D2F-BBAA-21C3918F3456}"/>
              </a:ext>
            </a:extLst>
          </p:cNvPr>
          <p:cNvSpPr txBox="1"/>
          <p:nvPr/>
        </p:nvSpPr>
        <p:spPr>
          <a:xfrm>
            <a:off x="6785944" y="1943894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　　ご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BF7609-FB3D-37EB-2A7D-177DD66E8B2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5F903F-8741-B39F-2EBD-9C976E8D21F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F61ADB-802A-4891-7824-CB71917D167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5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06A88-23B2-8446-D745-605CC17FE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5A172-BBD3-1181-1F5B-D5ACF07A0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622DD9-27AE-1DF6-A98A-9C91C588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B31360-E9EA-409E-FA4F-E49032017A69}"/>
              </a:ext>
            </a:extLst>
          </p:cNvPr>
          <p:cNvSpPr txBox="1"/>
          <p:nvPr/>
        </p:nvSpPr>
        <p:spPr>
          <a:xfrm>
            <a:off x="7019192" y="119141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78C6B3-5436-A00B-1A84-3A8CA632089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01DD7A-4DA3-B697-D3E2-CE98D43B9A7A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A30B96-0389-1F18-7B74-8CB0518F2C4B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07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146591-F387-3D4E-8945-B662B58EE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EA60E-7574-0C30-10CB-D8526FBB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新聞を読もう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6895D5-57C9-724A-CD82-96E17EFD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30A03F-1F81-8D48-FD79-18B1EAEA454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26C3CD-7D9E-E9E3-05A6-DCFD9AD70BA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380BB1-C786-A7E5-4E25-B691315372DB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FC1D32-48EF-56EF-65F5-A8DF75FF3621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70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76590-FE46-F17F-73CB-8923BF702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5134E8-74C2-A769-FD87-CB668FC2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C53D7F2-5001-7E9F-A709-2D091006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CE17C2-9207-C555-64D9-AF5B61D2833C}"/>
              </a:ext>
            </a:extLst>
          </p:cNvPr>
          <p:cNvSpPr txBox="1"/>
          <p:nvPr/>
        </p:nvSpPr>
        <p:spPr>
          <a:xfrm>
            <a:off x="8415680" y="1580939"/>
            <a:ext cx="1107996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　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3C2D48A-BD18-B103-718A-F2B6193A52CE}"/>
              </a:ext>
            </a:extLst>
          </p:cNvPr>
          <p:cNvSpPr txBox="1"/>
          <p:nvPr/>
        </p:nvSpPr>
        <p:spPr>
          <a:xfrm>
            <a:off x="5799777" y="1109067"/>
            <a:ext cx="2754600" cy="4529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増加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65CC7D5-CB56-ADA8-E461-A60792A2CC3C}"/>
              </a:ext>
            </a:extLst>
          </p:cNvPr>
          <p:cNvSpPr/>
          <p:nvPr/>
        </p:nvSpPr>
        <p:spPr>
          <a:xfrm>
            <a:off x="6007448" y="959535"/>
            <a:ext cx="2442719" cy="452955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9B53AA9-3864-F160-F243-B70742887748}"/>
              </a:ext>
            </a:extLst>
          </p:cNvPr>
          <p:cNvSpPr/>
          <p:nvPr/>
        </p:nvSpPr>
        <p:spPr>
          <a:xfrm>
            <a:off x="6007448" y="959535"/>
            <a:ext cx="2442719" cy="45295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1585BDF-978B-45BD-CE09-E4C78C4AA1E2}"/>
              </a:ext>
            </a:extLst>
          </p:cNvPr>
          <p:cNvSpPr txBox="1"/>
          <p:nvPr/>
        </p:nvSpPr>
        <p:spPr>
          <a:xfrm>
            <a:off x="3079664" y="2486259"/>
            <a:ext cx="2754600" cy="4529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064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66BED-1F7A-2292-994A-6E22DC253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FD975-EC73-FC01-4481-80D0149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12826E-FA08-A9FB-CBC2-2C711BE6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68EA31-8E55-043C-2205-5A1D010AB9B7}"/>
              </a:ext>
            </a:extLst>
          </p:cNvPr>
          <p:cNvSpPr txBox="1"/>
          <p:nvPr/>
        </p:nvSpPr>
        <p:spPr>
          <a:xfrm>
            <a:off x="5285932" y="2054768"/>
            <a:ext cx="1107996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にん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37DF546-5D91-C6D5-031F-27B20E0112A9}"/>
              </a:ext>
            </a:extLst>
          </p:cNvPr>
          <p:cNvSpPr txBox="1"/>
          <p:nvPr/>
        </p:nvSpPr>
        <p:spPr>
          <a:xfrm>
            <a:off x="6393928" y="762089"/>
            <a:ext cx="2754600" cy="4529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A8E363F-B215-8102-E900-23DE01948C78}"/>
              </a:ext>
            </a:extLst>
          </p:cNvPr>
          <p:cNvSpPr txBox="1"/>
          <p:nvPr/>
        </p:nvSpPr>
        <p:spPr>
          <a:xfrm>
            <a:off x="2567523" y="2486259"/>
            <a:ext cx="2754600" cy="4529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証人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EF4568F-ADAF-32CD-1CA2-DE73DDF15089}"/>
              </a:ext>
            </a:extLst>
          </p:cNvPr>
          <p:cNvSpPr/>
          <p:nvPr/>
        </p:nvSpPr>
        <p:spPr>
          <a:xfrm>
            <a:off x="2843214" y="2144480"/>
            <a:ext cx="2442719" cy="452955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B271F13-A37A-EAFC-2599-8175BD684CA6}"/>
              </a:ext>
            </a:extLst>
          </p:cNvPr>
          <p:cNvSpPr/>
          <p:nvPr/>
        </p:nvSpPr>
        <p:spPr>
          <a:xfrm>
            <a:off x="2843214" y="2144480"/>
            <a:ext cx="2442719" cy="45295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09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7CFF2-AEEA-162C-732D-F6C523435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96754-DF9A-B1E9-CBCC-1FB2982B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2663D1-0221-4F02-D2A7-F9C02708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4A277C-8FA5-8665-16AD-EF7D35B929AC}"/>
              </a:ext>
            </a:extLst>
          </p:cNvPr>
          <p:cNvSpPr txBox="1"/>
          <p:nvPr/>
        </p:nvSpPr>
        <p:spPr>
          <a:xfrm>
            <a:off x="6843094" y="1486694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にん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B7F4D4-43D5-086D-8989-0D192A80ECE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8C261B-E595-FFF2-248C-93AFD7B6D9D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773AA9-D638-701E-6B1E-F8D213E026B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41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A155FB-ECCC-57D3-2449-79CB35BE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自然環境を守るために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9743E-7C39-89DC-8ED4-C21DEAAAF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B7FC9F-09C6-2D6B-37AE-58F52D7FAE9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418659-01D7-F2C2-BDF6-37360EBC2750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統計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05CA11-0CA8-A28F-C5CF-7803CE2C15A6}"/>
              </a:ext>
            </a:extLst>
          </p:cNvPr>
          <p:cNvSpPr txBox="1"/>
          <p:nvPr/>
        </p:nvSpPr>
        <p:spPr>
          <a:xfrm>
            <a:off x="4587410" y="4271251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88FC793-3FF8-1188-9D27-BE4FA6705561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767684-8D87-3251-72B9-3BA34C9F85AE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653C06-0BA0-C4C2-6404-38DB1D4EC155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B552C16-0D2C-0108-92AE-5B95584D332C}"/>
              </a:ext>
            </a:extLst>
          </p:cNvPr>
          <p:cNvSpPr/>
          <p:nvPr/>
        </p:nvSpPr>
        <p:spPr>
          <a:xfrm>
            <a:off x="5998127" y="756645"/>
            <a:ext cx="2189527" cy="43103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DDDBA23-E437-7317-F22A-CA42AB521490}"/>
              </a:ext>
            </a:extLst>
          </p:cNvPr>
          <p:cNvSpPr/>
          <p:nvPr/>
        </p:nvSpPr>
        <p:spPr>
          <a:xfrm>
            <a:off x="5998127" y="756645"/>
            <a:ext cx="2189527" cy="43103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EEA7E6-F893-47D0-DF0D-CF3B7B06CC13}"/>
              </a:ext>
            </a:extLst>
          </p:cNvPr>
          <p:cNvSpPr/>
          <p:nvPr/>
        </p:nvSpPr>
        <p:spPr>
          <a:xfrm>
            <a:off x="2466345" y="2174185"/>
            <a:ext cx="2189527" cy="43103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8E4C98D-AF6B-6034-DEA4-0F9506053F8C}"/>
              </a:ext>
            </a:extLst>
          </p:cNvPr>
          <p:cNvSpPr/>
          <p:nvPr/>
        </p:nvSpPr>
        <p:spPr>
          <a:xfrm>
            <a:off x="2466345" y="2174185"/>
            <a:ext cx="2189527" cy="43103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38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4033B-051F-8746-2CB4-29ACE62BF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A45166-C8BA-79F5-A1C6-104285967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自然環境を守るために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9ECA191-3C05-CEBB-ED34-57C8E602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ACAD4E-4498-3A3C-3F20-93D79602A7FB}"/>
              </a:ext>
            </a:extLst>
          </p:cNvPr>
          <p:cNvSpPr txBox="1"/>
          <p:nvPr/>
        </p:nvSpPr>
        <p:spPr>
          <a:xfrm>
            <a:off x="5900778" y="747117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二酸化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41171B-84D5-0EFF-21F9-C94780F71A5D}"/>
              </a:ext>
            </a:extLst>
          </p:cNvPr>
          <p:cNvSpPr txBox="1"/>
          <p:nvPr/>
        </p:nvSpPr>
        <p:spPr>
          <a:xfrm>
            <a:off x="7778215" y="1136678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さん 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D1B1E8-0DB9-88B7-EE47-2304A0E1A6B6}"/>
              </a:ext>
            </a:extLst>
          </p:cNvPr>
          <p:cNvSpPr txBox="1"/>
          <p:nvPr/>
        </p:nvSpPr>
        <p:spPr>
          <a:xfrm>
            <a:off x="3500478" y="3639718"/>
            <a:ext cx="1877437" cy="30024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炭素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EC3F60-AC49-D4A5-779B-74E05D0C0C6B}"/>
              </a:ext>
            </a:extLst>
          </p:cNvPr>
          <p:cNvSpPr txBox="1"/>
          <p:nvPr/>
        </p:nvSpPr>
        <p:spPr>
          <a:xfrm>
            <a:off x="5172670" y="3694652"/>
            <a:ext cx="923330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　そ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441496-3DB8-A988-C88C-EC526AAEA45C}"/>
              </a:ext>
            </a:extLst>
          </p:cNvPr>
          <p:cNvSpPr/>
          <p:nvPr/>
        </p:nvSpPr>
        <p:spPr>
          <a:xfrm>
            <a:off x="5998464" y="921237"/>
            <a:ext cx="1653965" cy="409881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284BEB-DE40-275D-00CD-313C1158DAC7}"/>
              </a:ext>
            </a:extLst>
          </p:cNvPr>
          <p:cNvSpPr/>
          <p:nvPr/>
        </p:nvSpPr>
        <p:spPr>
          <a:xfrm>
            <a:off x="5998464" y="921237"/>
            <a:ext cx="1653965" cy="409881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B4415F8-5B60-4C2F-3F2B-8970AA3F9448}"/>
              </a:ext>
            </a:extLst>
          </p:cNvPr>
          <p:cNvSpPr/>
          <p:nvPr/>
        </p:nvSpPr>
        <p:spPr>
          <a:xfrm>
            <a:off x="3616241" y="3639718"/>
            <a:ext cx="1653965" cy="300247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37744C-8649-0D31-7486-B2487FECA6BA}"/>
              </a:ext>
            </a:extLst>
          </p:cNvPr>
          <p:cNvSpPr/>
          <p:nvPr/>
        </p:nvSpPr>
        <p:spPr>
          <a:xfrm>
            <a:off x="3616241" y="3639718"/>
            <a:ext cx="1653965" cy="30024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63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1E625-25A2-6BDC-4E1A-52C5918B8B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CB7AB-6F47-CA34-27FE-D41FF5ED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自然環境を守るために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78465F-DEA8-5CE2-839A-CBEA7B5D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CB4BD2-5C7A-7207-7077-EECE4EED8E24}"/>
              </a:ext>
            </a:extLst>
          </p:cNvPr>
          <p:cNvSpPr txBox="1"/>
          <p:nvPr/>
        </p:nvSpPr>
        <p:spPr>
          <a:xfrm>
            <a:off x="6862144" y="1677194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　てい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112E5D-E11B-5425-9AD5-DAA05D3E273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13567B4-2C07-CC5C-8007-11424A6356B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C0ADE9-604B-C5F0-F2D5-A20F58F9621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66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D9F8E-14DB-B1A6-65D4-3DCB3E5F5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53C7B40-B45A-BD37-D6E7-4B0A6DFE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D3FD83-0553-6843-45C8-3847E0C6C99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E9F3B0-9F59-D5F4-6B11-1EB18326D466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じゅ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537C716-B3E1-95B3-A1D1-D6D331D57E9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93B447-52AE-F6ED-D991-7015A068703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2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074BE-AF49-3D8D-6563-9E5000CA4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002D18-793A-AD2D-8FEC-ECBED61F3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B827A4-6FAD-75C5-0C94-06597C4A1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62E332-CA44-875D-92B1-C0EBF1D1C7E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0AFF5D-E7AF-8DD2-9EF4-C619F86EF8AA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C3110B-5967-4AB0-1789-5FA77D2AF783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3FB162-495B-A8CB-02AC-3825DD27747B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69400C-0FDF-B529-D45D-A7A6A836A4C4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1B497D-9081-31E8-59FE-1BE41E1FC35A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31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006E48-420A-B65F-E3A4-0058A4910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D4257A-F41B-A096-B4B6-C8471C104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A7B083-F142-7E59-119A-3E8F433E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395C37-11A3-2227-C5C6-3C92C1CDF5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67F86F-2A7A-0C51-B85E-697D12A94FCC}"/>
              </a:ext>
            </a:extLst>
          </p:cNvPr>
          <p:cNvSpPr txBox="1"/>
          <p:nvPr/>
        </p:nvSpPr>
        <p:spPr>
          <a:xfrm>
            <a:off x="7223345" y="2279864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B51BE9-8294-D4E6-2718-800400BCB1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1416C5B-F18C-CADF-8B79-5B970F7C556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16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01F1E-2956-0084-8122-51F0767CD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C1E65-E8B0-1162-C8EB-41ED25C5E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E7CE1B-F587-4A24-2A5D-5BB4815A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B6B7F2-D68E-9B1D-20A8-F70398A4F12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文化財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4B8AAD-2DCB-621D-52D7-44BE38BF6E9B}"/>
              </a:ext>
            </a:extLst>
          </p:cNvPr>
          <p:cNvSpPr txBox="1"/>
          <p:nvPr/>
        </p:nvSpPr>
        <p:spPr>
          <a:xfrm>
            <a:off x="6524533" y="97193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0C0BF4-A435-E34B-16D3-D6627146618F}"/>
              </a:ext>
            </a:extLst>
          </p:cNvPr>
          <p:cNvSpPr txBox="1"/>
          <p:nvPr/>
        </p:nvSpPr>
        <p:spPr>
          <a:xfrm>
            <a:off x="6619783" y="3211296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FAED82-6914-EA43-9378-8DC0C16817ED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F6641F8-292B-C224-5215-AE3EDE9C0450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CC38924-18CD-1F2E-7304-6FB7647BE112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80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0BF0A-AA2D-E342-0330-9DF96E3A2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文章に説得力をもたせるには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A60722-9E41-7E13-4477-A841BECF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DBEC80-5A53-8FAA-53DC-C03D2CB166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B7145F-FA5B-F0E1-888C-B5DC53A9B807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A2C947-20AD-0909-D2A6-AB30488F524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CD88CE-E5AE-AF9E-2C67-CE3D0A3748A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08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181A94-3396-985A-B4F9-47402AD9B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59B4E-FA91-C844-41A9-798AD6567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FF5A73-32C2-2722-8067-A78088911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0F7865-36C0-2040-3B1E-A743935BC8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477F6B-BF74-7FF8-AE75-1088542D6590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みゃく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004FEF-45A0-A045-4072-2DE706C3018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413576-3F73-1A78-920C-DB737499E4A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55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E0301A-6EA0-CA54-AA65-811A54858C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0E6C7-3B3A-A344-B475-04274A22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7C6973-5A6E-E2CD-F52A-08BA9F8DF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3ED6D3-5E0A-3E91-B982-7A027ADD502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449C9E-0166-8455-6612-D830203980BF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B00963-B478-0673-8880-3F7686D1EE68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8E6BF5-20BD-3106-D413-D40CDFC8581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82BCD11-7C6D-7C69-F965-0746A83E8F2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68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9D8F1-5AB2-93D3-997C-2ED013C00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FCA7C-F718-DE4A-D3B4-BBCE9F488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8DAE087-29DE-272E-EBC7-44A4D2D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7EA596-C4AE-22B5-1B81-8A540B2A7B4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83EDBA-425C-EAA4-E530-1DFA5A8F2CF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F7B0F8-0342-B704-28D5-92D8F87620F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8C32BA-1F9A-9120-E6E5-C04E2CAA18C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31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73B4F-7620-4CE1-3305-64C7D4A73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8961D-5248-4CC6-4A8F-80F7E2700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030DE4-8622-F416-24EE-4EBBDB40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528758-8708-47E8-F7C8-578A78A62411}"/>
              </a:ext>
            </a:extLst>
          </p:cNvPr>
          <p:cNvSpPr txBox="1"/>
          <p:nvPr/>
        </p:nvSpPr>
        <p:spPr>
          <a:xfrm>
            <a:off x="8450167" y="1109067"/>
            <a:ext cx="1015663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　どう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606649-04C7-DA31-77B9-A2EA5272EAD5}"/>
              </a:ext>
            </a:extLst>
          </p:cNvPr>
          <p:cNvSpPr txBox="1"/>
          <p:nvPr/>
        </p:nvSpPr>
        <p:spPr>
          <a:xfrm>
            <a:off x="5799777" y="1109067"/>
            <a:ext cx="2754600" cy="4529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旧道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5A8A3E-2763-DDF1-B496-1B155E8825DE}"/>
              </a:ext>
            </a:extLst>
          </p:cNvPr>
          <p:cNvSpPr/>
          <p:nvPr/>
        </p:nvSpPr>
        <p:spPr>
          <a:xfrm>
            <a:off x="6007448" y="959535"/>
            <a:ext cx="2442719" cy="452955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484E852-E95C-B59B-F3B7-33A441B5D2F6}"/>
              </a:ext>
            </a:extLst>
          </p:cNvPr>
          <p:cNvSpPr/>
          <p:nvPr/>
        </p:nvSpPr>
        <p:spPr>
          <a:xfrm>
            <a:off x="6007448" y="959535"/>
            <a:ext cx="2442719" cy="452955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21A097-F9D6-A18F-48BB-E9CD7D314583}"/>
              </a:ext>
            </a:extLst>
          </p:cNvPr>
          <p:cNvSpPr txBox="1"/>
          <p:nvPr/>
        </p:nvSpPr>
        <p:spPr>
          <a:xfrm>
            <a:off x="3079664" y="2486259"/>
            <a:ext cx="2754600" cy="4529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ぞい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68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49BC4-F31B-3D5C-6913-B70B82F8B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E7E5C-8273-3A68-1EBB-5A5E6DEF5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405649-A496-071F-56A4-668C9533D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AE37C7-4359-AD99-25AF-7CFD5536F93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07FE67-861C-E4D7-DCAC-CBFB978C7D24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629708-08C4-945D-5A46-A135C3730326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ECAC25-3498-2501-C449-9FDFEE6CECF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5AD5250-7A83-8866-3E63-D661BAA6DD1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92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A4363-1557-965B-5536-2A624B503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10097-A613-33D8-483A-51771034E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4E07D4-10D3-5852-4435-9C1D6ADF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6B5E31-4F54-F402-56F4-D377EA9047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71637E-CB8F-2582-EF1D-34EE19D991D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8F46D6-A516-3855-2E53-88CC55991AF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852B83-DF91-AD6B-598E-6BB50C1CA5F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23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67275-ADFA-0B2A-0E66-C92E7CD01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ACA4A3-5664-2AAB-49AB-A571FB5A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2B3109-5BC8-E8F9-D3B5-62E8561F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09DD41-AF91-C053-A0CC-6546CA3B2D4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A4904-1844-EEAD-AC06-A2F55EFBF84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がた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54508E6-1472-8846-9510-D9628EEFBD8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0D6B51-5B70-B7D0-8653-0653C3B7573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40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79712-E28F-0741-3EEC-BE86494E4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8AF9EC-2C00-A953-F586-FD0ED110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F79539-E841-2A58-B650-19A776B6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06C391-5A8B-AD64-A379-970824FD83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9AD6DE-23F4-6CB7-9AE1-E36738E8B50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416685-0CE7-62B8-4C5B-DEB567275A2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349656-29CD-6596-492C-6C6D489814D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9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84C1B-4E59-6B6E-E1BD-88B9FC59A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25972-AFF5-4AE4-2749-D257886F7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44995A-6017-1B12-D978-6E80F41F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88B51F-8B83-7915-95AB-774F802FDCD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D46540-390C-2AB3-EDA4-098F03D10517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736AF12-E1EF-2741-9A63-CCF9E39BF44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4E157E-BE5E-AC1D-A418-AE66D920AF2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B493B5A-01EA-B10D-1599-A40F67A8D3C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14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33585-C039-838A-66F1-DFF43847B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52525-EC45-CBAF-BC7E-9D104594F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7C304A-4156-F586-6FEE-EB889C0C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F32F0E-CDC8-83EA-35B1-1B52C5FB5AEB}"/>
              </a:ext>
            </a:extLst>
          </p:cNvPr>
          <p:cNvSpPr txBox="1"/>
          <p:nvPr/>
        </p:nvSpPr>
        <p:spPr>
          <a:xfrm>
            <a:off x="7851077" y="860307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8F3629-83F5-D08F-27B9-E2B0D384B2B9}"/>
              </a:ext>
            </a:extLst>
          </p:cNvPr>
          <p:cNvSpPr txBox="1"/>
          <p:nvPr/>
        </p:nvSpPr>
        <p:spPr>
          <a:xfrm>
            <a:off x="5301181" y="841938"/>
            <a:ext cx="2754600" cy="55017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額に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3FEDA1-BDF2-5D66-C522-80A2C7851315}"/>
              </a:ext>
            </a:extLst>
          </p:cNvPr>
          <p:cNvSpPr/>
          <p:nvPr/>
        </p:nvSpPr>
        <p:spPr>
          <a:xfrm>
            <a:off x="5600699" y="841939"/>
            <a:ext cx="2345627" cy="22251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29B632D-C108-0416-2347-E6AE64F776D4}"/>
              </a:ext>
            </a:extLst>
          </p:cNvPr>
          <p:cNvSpPr/>
          <p:nvPr/>
        </p:nvSpPr>
        <p:spPr>
          <a:xfrm>
            <a:off x="5600699" y="841938"/>
            <a:ext cx="2345627" cy="22251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08AB13-1C7B-9B19-013A-0BFB7A9CA3D1}"/>
              </a:ext>
            </a:extLst>
          </p:cNvPr>
          <p:cNvSpPr txBox="1"/>
          <p:nvPr/>
        </p:nvSpPr>
        <p:spPr>
          <a:xfrm>
            <a:off x="2778377" y="1573796"/>
            <a:ext cx="2323713" cy="5617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20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5A0E5-DA36-13B7-FAA2-2C06D9033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53C8D3-5316-A3D1-4619-19EA552B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文章に説得力をもたせるには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FB03E-3936-C107-77EA-65BC9C57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7F3B6B-06DF-C6CF-F467-1347BAF47F9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個人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68BC9D-C7B0-8F4A-70B7-FCCE9BEF6EFB}"/>
              </a:ext>
            </a:extLst>
          </p:cNvPr>
          <p:cNvSpPr txBox="1"/>
          <p:nvPr/>
        </p:nvSpPr>
        <p:spPr>
          <a:xfrm>
            <a:off x="7019192" y="2013165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　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F1582F3-133B-0935-7997-82D04EC901E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6F40D4-82D0-D2A5-E71D-B3CE51A886E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9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6550D-38B9-913C-950B-F985B96F5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713E6B-00D9-6D1E-8EFB-02BB23273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81871BF-B5EA-F8AD-1F9A-EE214003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DC02542-9BE3-B969-E06D-9622C06D3504}"/>
              </a:ext>
            </a:extLst>
          </p:cNvPr>
          <p:cNvSpPr txBox="1"/>
          <p:nvPr/>
        </p:nvSpPr>
        <p:spPr>
          <a:xfrm>
            <a:off x="7946326" y="125199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053245-A208-489D-C5E6-EF923F5D0F90}"/>
              </a:ext>
            </a:extLst>
          </p:cNvPr>
          <p:cNvSpPr txBox="1"/>
          <p:nvPr/>
        </p:nvSpPr>
        <p:spPr>
          <a:xfrm>
            <a:off x="5732068" y="841938"/>
            <a:ext cx="2323713" cy="55017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事故を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F387599-C9CD-47E4-3C53-49D93BFAF25D}"/>
              </a:ext>
            </a:extLst>
          </p:cNvPr>
          <p:cNvSpPr/>
          <p:nvPr/>
        </p:nvSpPr>
        <p:spPr>
          <a:xfrm>
            <a:off x="5924550" y="841938"/>
            <a:ext cx="2021776" cy="36252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B73C98C-3F12-8A2F-892F-9A0B76E0BA8D}"/>
              </a:ext>
            </a:extLst>
          </p:cNvPr>
          <p:cNvSpPr/>
          <p:nvPr/>
        </p:nvSpPr>
        <p:spPr>
          <a:xfrm>
            <a:off x="5924550" y="841937"/>
            <a:ext cx="2021776" cy="36252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350DB69-006E-7C5B-D9DE-1CC9A76E44C2}"/>
              </a:ext>
            </a:extLst>
          </p:cNvPr>
          <p:cNvSpPr txBox="1"/>
          <p:nvPr/>
        </p:nvSpPr>
        <p:spPr>
          <a:xfrm>
            <a:off x="2778377" y="1573796"/>
            <a:ext cx="2323713" cy="5617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ふせぐ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57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78889A-26D8-D11B-43CE-CF137C6E2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03F4D6-02E5-8010-4B39-B26A83738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4B2ABC-0189-517E-849D-491C48987C1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F1136C-CE78-3B14-2BD3-360E9B765E29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 みょう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68546CB-51F6-4ABC-CFE6-4A557F232F8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BE51655-9395-5417-BC2F-1432A6ED6CA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08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CF2B4-09CB-E8EC-AA95-B6468E5E8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DDE65-A7F2-D285-1F6F-209EA0324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139CF1-C069-CDF7-FDA6-BD35BC9A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D3F64D-3CEF-BCF1-A648-503BDAE89B43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DF258C-8269-9DE9-3B4A-086429A0970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35209B-F890-1694-333B-AA95E224207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766C74-2A19-38F4-9FF0-66AEF192960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29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D2431-50CB-CB3D-7F71-A1E0D7C6F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44F7CA-CF5F-2FE3-AA44-40F50FDB6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398649-39BC-A9D2-1E87-A4EBDF28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4D1106-8D8C-3220-9DE5-71DD852394C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AD9136-F617-0DF8-EBF5-D9D2B9B716C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722A67-0FF7-F799-F41B-60D04085C7FA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854E2D-DBAA-B02C-314C-4F3F1280CF47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10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09967-4F86-2C96-FC9B-865D0A79E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EF2310-38FC-5F76-AE38-92E8DDF0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65B230-8017-38FC-AD41-1CC886A8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D99C26-599B-3928-3195-88E94D5C393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本格的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D096C1-EA07-8373-3D9D-07EC96D3AD29}"/>
              </a:ext>
            </a:extLst>
          </p:cNvPr>
          <p:cNvSpPr txBox="1"/>
          <p:nvPr/>
        </p:nvSpPr>
        <p:spPr>
          <a:xfrm>
            <a:off x="6619781" y="97771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39F97BD-EC62-697E-BA10-0C70C5AD955A}"/>
              </a:ext>
            </a:extLst>
          </p:cNvPr>
          <p:cNvSpPr txBox="1"/>
          <p:nvPr/>
        </p:nvSpPr>
        <p:spPr>
          <a:xfrm>
            <a:off x="6619782" y="2870117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11523-D27F-06DB-AA5A-342EF50B6EFA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C8355B-95BF-1863-93B8-5A2F32EEB9EF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8EF976-4296-1E32-CF10-747E9E51A6C7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00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9029A-23CA-3486-AABB-1736E6477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2A6CA3-E1D1-0959-C200-3F8C9774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414EBD-80F7-35BC-6E71-E2208A75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5EF20F-9308-05CB-542F-7A91BD9A41C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就職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6C0BD8-1F47-DD28-118A-037B78BB518D}"/>
              </a:ext>
            </a:extLst>
          </p:cNvPr>
          <p:cNvSpPr txBox="1"/>
          <p:nvPr/>
        </p:nvSpPr>
        <p:spPr>
          <a:xfrm>
            <a:off x="7116688" y="1022331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しょく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A825CB-501E-A90C-FB69-73AF3163BF9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ACFEC0E-0740-86AF-5B50-9D92B95C677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50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A3C61C-08A4-5CA1-95C7-1871D790B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B54D8-32F6-EA47-D078-876056286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845DB2E-B2E5-E38A-C012-239EDF22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A073CB-6CB1-8064-43BE-187D2065DC0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CEF6BD-D22B-16F0-E5DC-72CED7323810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73D67A-26DF-C0E8-C82C-5B151BD4E97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971057-FEBC-0939-D9E1-FFC90EBC613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DE186D2-C148-B279-314E-8CAAB6E9284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33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A1278-088B-4496-9BAF-9DAD9F0BD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FB43ED-DD3B-D2D2-50F3-CC63B67A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0915188-5DB7-F6E6-8E62-F7EE55561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65A69F-BDE8-CA94-EBBC-0AFBC5D7491D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A1E61F-5C02-0065-3F7A-C59D712C8D92}"/>
              </a:ext>
            </a:extLst>
          </p:cNvPr>
          <p:cNvSpPr txBox="1"/>
          <p:nvPr/>
        </p:nvSpPr>
        <p:spPr>
          <a:xfrm>
            <a:off x="4206740" y="2406408"/>
            <a:ext cx="3262432" cy="30666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CA234D1-3207-9A28-238B-EE59913A6F85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B48F79-02C9-4D73-3728-C1D0900AE04E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65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AC7F1-6310-AB43-C588-D188ED132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AEE583-280E-52FB-1A64-387DD822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435466-F65C-D7E2-16B1-CC61BB35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66E86E-3D7F-22B0-BE5A-697AD1D2FD4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BDA232-AFBD-DC49-7C36-8454FCB74C4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DADADCE-2A61-1F06-8BB0-638A4AFE226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A1E02C-A45C-C35E-6636-D1CA116549E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51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122E9-3A75-017F-ED44-D58621FAB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366B4C-7E16-DEF5-94C2-E550011C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A864FB-4CAA-337D-C110-702A3A41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C31784-95D1-A88E-924E-58F8995A0E5A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C6B940-0C65-4AF5-7774-8AF42528AB1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殺し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3A5D03-8E76-6366-A2DB-296BDB804626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7ACC25F-433E-1C9E-1403-7D565AA2BE78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6857E0-A88C-6C61-6E5D-F7CEFAF680B7}"/>
              </a:ext>
            </a:extLst>
          </p:cNvPr>
          <p:cNvSpPr/>
          <p:nvPr/>
        </p:nvSpPr>
        <p:spPr>
          <a:xfrm>
            <a:off x="5961889" y="773775"/>
            <a:ext cx="2207104" cy="21614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42F573-5F1E-37C4-72A7-F2717F65F06F}"/>
              </a:ext>
            </a:extLst>
          </p:cNvPr>
          <p:cNvSpPr/>
          <p:nvPr/>
        </p:nvSpPr>
        <p:spPr>
          <a:xfrm>
            <a:off x="5961889" y="773775"/>
            <a:ext cx="2207104" cy="216145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8CB9B36-DFB7-7ECB-A5F1-91CBE408D432}"/>
              </a:ext>
            </a:extLst>
          </p:cNvPr>
          <p:cNvSpPr/>
          <p:nvPr/>
        </p:nvSpPr>
        <p:spPr>
          <a:xfrm>
            <a:off x="2517992" y="2149018"/>
            <a:ext cx="2207104" cy="21614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E125B61-83D0-6143-7135-779C4E254CAD}"/>
              </a:ext>
            </a:extLst>
          </p:cNvPr>
          <p:cNvSpPr/>
          <p:nvPr/>
        </p:nvSpPr>
        <p:spPr>
          <a:xfrm>
            <a:off x="2517992" y="2149018"/>
            <a:ext cx="2207104" cy="216145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9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166DE-C001-13F0-0A1E-D04B805C0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9515B6-F6E2-3D18-7FA0-EEC0CDFE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文章に説得力をもたせるには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464741-E363-2C9B-5F41-98D5D8308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01283A-CBB8-BFA1-FCB9-7571E23B00A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56927D-F3B2-5811-682C-BBAB7FEE144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ささ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8107954-47AE-CD2E-CEB7-2508521F4B01}"/>
              </a:ext>
            </a:extLst>
          </p:cNvPr>
          <p:cNvSpPr/>
          <p:nvPr/>
        </p:nvSpPr>
        <p:spPr>
          <a:xfrm>
            <a:off x="4545399" y="917794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E0585F4-1160-8356-1DCA-0282629F9861}"/>
              </a:ext>
            </a:extLst>
          </p:cNvPr>
          <p:cNvSpPr/>
          <p:nvPr/>
        </p:nvSpPr>
        <p:spPr>
          <a:xfrm>
            <a:off x="4545399" y="917794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77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12107-450C-F3E4-E6AC-3FAB0E248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5A136-85CC-74C0-A48F-A80B16B59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EA450D-5B78-888C-941A-649BDBA7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DFECBD-9052-A5CF-DCAF-897D4ACCBA5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A190EC-290F-EDB2-11BF-F9FB97C77ED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9D5F3A8-F96F-5868-B3B3-01A034C589A7}"/>
              </a:ext>
            </a:extLst>
          </p:cNvPr>
          <p:cNvSpPr/>
          <p:nvPr/>
        </p:nvSpPr>
        <p:spPr>
          <a:xfrm>
            <a:off x="4436318" y="899319"/>
            <a:ext cx="2083353" cy="20176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750D49-AD8C-7E93-2F2E-C5CE71CBF83E}"/>
              </a:ext>
            </a:extLst>
          </p:cNvPr>
          <p:cNvSpPr/>
          <p:nvPr/>
        </p:nvSpPr>
        <p:spPr>
          <a:xfrm>
            <a:off x="4436318" y="899319"/>
            <a:ext cx="2083353" cy="201761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09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489D2-2B40-6417-85F3-BFD850BBF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91FF8F-BD9E-8165-55C2-7F505900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F7C8334-CF62-5337-AB4A-0E8E0C01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6763D2-7A18-3145-82DD-A4E2B5896D8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出版社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3C6FA6-C710-0C5C-CEC1-F76A62EF129A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10C4D7-F706-698E-C17F-8C197F83F227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4770BC-DD08-C438-816E-BA42D01CD7BA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159266E-0DC9-890E-AC8B-91D1F62A8FC9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0272F41-5C5E-18D9-379F-686FFBBD2085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A05A8-9840-1141-419D-3F3896469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5CF19-929B-3C05-2FCE-CD26B43F8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BC3979-3976-E12B-2383-518FC0E0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AE564A-1C1A-A5DA-24B1-BDB8A4D185F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25A8FC-BA24-B786-B6E1-C3D65C32E0C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B29EC96-1B57-539D-9C11-1A844101CA70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D9BACF-EA76-036C-712E-0B13D85954F4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72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E31042-8D47-9DF8-5671-499217763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あなたはどう考える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B00D8C-38D0-8CE0-61DF-34FF474FD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410641-76AE-331A-B6E7-4411AA0184C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述べる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03ADEA-9014-9570-AB75-C987D43F4D3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721813-9C1F-C984-7EBA-ACC1007FBF7F}"/>
              </a:ext>
            </a:extLst>
          </p:cNvPr>
          <p:cNvSpPr/>
          <p:nvPr/>
        </p:nvSpPr>
        <p:spPr>
          <a:xfrm>
            <a:off x="4436318" y="899319"/>
            <a:ext cx="2083353" cy="20176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E8967C-460A-E03A-B77B-43D643C0F387}"/>
              </a:ext>
            </a:extLst>
          </p:cNvPr>
          <p:cNvSpPr/>
          <p:nvPr/>
        </p:nvSpPr>
        <p:spPr>
          <a:xfrm>
            <a:off x="4436318" y="899319"/>
            <a:ext cx="2083353" cy="201761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91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72EBE-9AB9-CD1D-8887-4D0F7EABA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EF2418-397B-1F38-EE91-E70BDC35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あなたはどう考える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32FCB2-6024-50B9-C2C4-81BA202A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17B330-339A-DB09-CAA8-D231A706FAF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5571B7-FBDD-3F89-738B-F4A4795C26B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01DA9E-C567-048F-D17C-981EB338193A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4C0929-1B4D-CA47-30A7-7FD151402359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53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935B1-E536-089B-52FD-E370DF4B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F05C3D-AE36-FA91-39A8-5586AD6FB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70B59C-3637-3FB3-00A3-06B0D1C0CD59}"/>
              </a:ext>
            </a:extLst>
          </p:cNvPr>
          <p:cNvSpPr txBox="1"/>
          <p:nvPr/>
        </p:nvSpPr>
        <p:spPr>
          <a:xfrm>
            <a:off x="6845366" y="207417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いく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B2C46D-C50D-C96F-A441-8A7D096E4E8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飼育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8E706D-1DDF-33C7-229B-3F3DF78F2D9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1445B9-45F1-0E98-2822-FC31DAAEBBC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06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88177-52E6-3FC6-981C-27257A8EA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7DDA3E-63F6-6FF5-F3A7-021D3B3E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6E2AF5-F32B-CE85-F0C4-DD4254EC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FFE938-90D6-375A-D24C-71E98AF6A230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4FBF47-B53E-4779-570D-BB4B5045C20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F98E5D2-117D-5511-BB37-23C95524512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628723-7CEA-20C0-8018-EE33B22145B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45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1E844-E9DD-01D3-1E7F-79A9D4D2C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1AF12-C086-EFAB-7E6B-D7FC527C8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0B75D8-3444-09CE-0B8A-B0145BEED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4E7476-D4A8-8A43-F5A1-657F67C2DCAF}"/>
              </a:ext>
            </a:extLst>
          </p:cNvPr>
          <p:cNvSpPr txBox="1"/>
          <p:nvPr/>
        </p:nvSpPr>
        <p:spPr>
          <a:xfrm>
            <a:off x="6854891" y="197581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　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DF77BF-3B34-8A23-89D9-BA2742F58A4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居間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93C8A5-2087-61FD-71C0-E4B7FCE321E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554C75-83E1-9909-E58A-1B7E4BCEE4D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1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97FE4-4E05-31A4-6566-49EEC753A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F8C41A-194E-2173-1690-D135D655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29D9C8-863C-3577-20AA-B342E975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7B7589-BD5B-8EFB-E5C7-CF7CA29F8EB5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042D30-047E-1ECA-D67E-38940EEC8CE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AD7E4C-1B52-EFBB-C5B0-C8F9A42288F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84131B-F413-D6BB-E1AA-A998614F782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76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6EA3-214F-102F-6E5A-712C91392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C9A49C-08AA-420B-7445-FD320634F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AA08E8-D7E6-BC89-1323-B6C1295AD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BF6B1A-E58E-A732-7EC4-63C529C103CD}"/>
              </a:ext>
            </a:extLst>
          </p:cNvPr>
          <p:cNvSpPr txBox="1"/>
          <p:nvPr/>
        </p:nvSpPr>
        <p:spPr>
          <a:xfrm>
            <a:off x="7152542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どく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9AC262-0B2B-74C1-17A2-DAD9BCAF34F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E4652E-55B6-3481-C4B4-0ACB6FB3706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EE2C43-E4FF-A8B6-9414-F83B69CDF93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99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399084-91CA-7637-1D66-B50CCD288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24102C-E98B-031B-4289-D7628008E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FF8A48-7685-A2B3-5B06-FD7C7963B9A5}"/>
              </a:ext>
            </a:extLst>
          </p:cNvPr>
          <p:cNvSpPr txBox="1"/>
          <p:nvPr/>
        </p:nvSpPr>
        <p:spPr>
          <a:xfrm>
            <a:off x="6924274" y="15145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80A1F6-B1A7-199F-52F6-F233644ACD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55D589-F88E-2879-768B-A4CE2AD1C9F2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7BFA01-41F3-15AA-2C26-2B083A25F604}"/>
              </a:ext>
            </a:extLst>
          </p:cNvPr>
          <p:cNvSpPr/>
          <p:nvPr/>
        </p:nvSpPr>
        <p:spPr>
          <a:xfrm>
            <a:off x="4027471" y="1191418"/>
            <a:ext cx="2684226" cy="264906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33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E90E94-9883-D97C-D9EA-7522177DF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32D43-BC94-8646-7F09-23976605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282185-CE1E-3DFA-1B5F-F1432900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C82190-4AD5-FA3A-8291-12956A807529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63085A-A64C-580F-F08D-6EA4465069C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営業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76A307-424C-6013-FA1A-BF239BC86B8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A9BF7A-D9F3-D31F-A97E-1181C16DA5B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21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73A5E-ABBC-B4BC-F035-D9E419C8A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F5F8FE-F2EC-47E3-53CC-1388A7B5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54277C-58E5-0F6F-740A-CA558BCD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F0F49A-251D-7B28-21B1-BC657DDEA627}"/>
              </a:ext>
            </a:extLst>
          </p:cNvPr>
          <p:cNvSpPr txBox="1"/>
          <p:nvPr/>
        </p:nvSpPr>
        <p:spPr>
          <a:xfrm>
            <a:off x="6845366" y="168801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  はん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240F6B-07C0-48E0-DFC9-7DD90B73E23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E95C6A-3510-2CCD-6243-E1E5DB03E6E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7178E6-BC21-E768-BCEC-045554C7343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37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A5775-054F-E7EF-9F8D-CF1868FFC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E3B2B-5E92-2571-D58E-3F7762D64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080598-3E79-47DD-214D-3917E1D33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839E47-2DFE-9D2E-9C03-22E69C520865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F9A38E-76F6-D530-E7EE-2A46B56AFED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講師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C0CC19-CD8E-64C7-7B21-EA3C8D7EE99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F12179-63AA-D3AF-43BE-177D7832AFC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72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220AEF-99F3-B73C-0E02-6DAD29ED3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EF99C6-337E-CDBF-A84E-130C457B4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EA7B2C-CC65-AAE7-D9F9-00A39181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2768CD-756C-87FF-0644-6E9AAFB801C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精力的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FC4C05-5DE5-B775-C994-C5633DF9F464}"/>
              </a:ext>
            </a:extLst>
          </p:cNvPr>
          <p:cNvSpPr txBox="1"/>
          <p:nvPr/>
        </p:nvSpPr>
        <p:spPr>
          <a:xfrm>
            <a:off x="6600055" y="120637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F771046-9622-C4D5-F61B-C862DD420AAC}"/>
              </a:ext>
            </a:extLst>
          </p:cNvPr>
          <p:cNvSpPr txBox="1"/>
          <p:nvPr/>
        </p:nvSpPr>
        <p:spPr>
          <a:xfrm>
            <a:off x="6600055" y="2835904"/>
            <a:ext cx="1015663" cy="216914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482E5D-3A88-0017-440F-17EE6D6735D3}"/>
              </a:ext>
            </a:extLst>
          </p:cNvPr>
          <p:cNvSpPr txBox="1"/>
          <p:nvPr/>
        </p:nvSpPr>
        <p:spPr>
          <a:xfrm>
            <a:off x="6600055" y="5115472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42279D-25D9-1CDC-FAAE-44CEA12D907E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BE76044-8E9C-675F-6823-3E1743E9176B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75B03-8AE4-9332-D37E-E355A452F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6E1A-91B3-0C61-A974-D0AB7BB76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52A4CE-CCB1-4E01-55A5-E0DD3D25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28B2B7-0E10-5D1B-A1CA-0BDC6E6DCC51}"/>
              </a:ext>
            </a:extLst>
          </p:cNvPr>
          <p:cNvSpPr txBox="1"/>
          <p:nvPr/>
        </p:nvSpPr>
        <p:spPr>
          <a:xfrm>
            <a:off x="6902516" y="2407551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A44EF0-4A34-F4C1-CBA4-682BF4C5516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B08EB5C-FEE9-E5FA-BE97-1E5F349AA1A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36A98A-F286-10B9-4A3E-579925A3F3D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14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D9387-EE44-EEE4-BFDC-D5A5BF13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6C53C2-A59D-C61A-E940-C28BE9561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FB2A08-7C42-EBEA-AF39-F7F7A9CB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1ACD0C-4459-204B-9CF1-30E9E0507B01}"/>
              </a:ext>
            </a:extLst>
          </p:cNvPr>
          <p:cNvSpPr txBox="1"/>
          <p:nvPr/>
        </p:nvSpPr>
        <p:spPr>
          <a:xfrm>
            <a:off x="7178741" y="2302776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BF9EC6-863E-D110-CD73-1019560E62B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ED7B56-1F5B-907C-7E03-66FE37BEF963}"/>
              </a:ext>
            </a:extLst>
          </p:cNvPr>
          <p:cNvSpPr txBox="1"/>
          <p:nvPr/>
        </p:nvSpPr>
        <p:spPr>
          <a:xfrm>
            <a:off x="144649" y="1801781"/>
            <a:ext cx="1169551" cy="501675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「かわら」</a:t>
            </a:r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には同じ意味で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二つの書き方</a:t>
            </a:r>
            <a:r>
              <a:rPr kumimoji="1" lang="ja-JP" altLang="en-US" sz="3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があります。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165FC1-D735-6F33-471E-69A53A15D268}"/>
              </a:ext>
            </a:extLst>
          </p:cNvPr>
          <p:cNvSpPr txBox="1"/>
          <p:nvPr/>
        </p:nvSpPr>
        <p:spPr>
          <a:xfrm>
            <a:off x="2464098" y="3923884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その一</a:t>
            </a:r>
            <a:endParaRPr kumimoji="1" lang="en-US" altLang="ja-JP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E8B2E0-BF57-9696-AB80-B46D647B902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9044152-E4B2-3055-2F6C-D179E3E26E9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7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57E54-E5B6-0FD4-25F3-C7F8A0E80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8B0778-C408-EE38-67D8-CB34E5EB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6BFBCB-2E1A-8A02-28F0-C994A78F0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2F2F67-9BE1-1554-22DD-4F89881D9415}"/>
              </a:ext>
            </a:extLst>
          </p:cNvPr>
          <p:cNvSpPr txBox="1"/>
          <p:nvPr/>
        </p:nvSpPr>
        <p:spPr>
          <a:xfrm>
            <a:off x="7178741" y="2302776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9A31D2-1714-CD37-87CE-E81395679DC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32B90A-D938-DA72-380B-2644413C96F8}"/>
              </a:ext>
            </a:extLst>
          </p:cNvPr>
          <p:cNvSpPr txBox="1"/>
          <p:nvPr/>
        </p:nvSpPr>
        <p:spPr>
          <a:xfrm>
            <a:off x="144649" y="1801781"/>
            <a:ext cx="1169551" cy="501675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「かわら」</a:t>
            </a:r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には同じ意味で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二つの書き方</a:t>
            </a:r>
            <a:r>
              <a:rPr kumimoji="1" lang="ja-JP" altLang="en-US" sz="3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があります。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A58511-E481-47B4-D08C-892337E78E48}"/>
              </a:ext>
            </a:extLst>
          </p:cNvPr>
          <p:cNvSpPr txBox="1"/>
          <p:nvPr/>
        </p:nvSpPr>
        <p:spPr>
          <a:xfrm>
            <a:off x="2464098" y="3923884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その一</a:t>
            </a:r>
            <a:endParaRPr kumimoji="1" lang="en-US" altLang="ja-JP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FF8AC22-0A62-3D7A-733A-9D996D358A9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4C9EA08-5BE2-A22B-4284-421638C46AD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13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832F2-6C59-B2AC-6DC0-3D2EBAD55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CB183E-E3C9-39A6-8CA6-182E695ED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127D7F-6AC9-4D1E-D407-EF9CBDF2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99483B-DA9E-EDE8-8A14-06ECDAB708E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784D7C-D19B-A730-F116-98A36439D96E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82654B-4AAF-7A08-3255-23CB8E67B8F2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A6CC5F-07B4-BB75-0BA3-0A609A22B060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964E30-34A5-E310-A783-2508BA97980B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40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A8CE8-12E9-CAE1-60B5-7D97D2F32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52BF2C-6858-8484-8546-3EAB2CDC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717A93-4455-D477-34E7-A6C3EFC5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FBFF96-1A6B-0047-6E5D-4FBB5AD36BB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7A30B3-45ED-BC9D-2322-25A2715FB062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4636B0A-D531-0AA4-6728-E0789F43C52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A142B2-46DF-3F99-74BF-57471F5FC44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97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D95D1-9B5A-DF9F-931F-B356F85B1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417B7-AAD0-4277-B2FE-5F2EA03CA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F41AF8-74A8-41FB-4A68-F95FBA7A6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04157B-79E6-0A93-1C81-AF6C0F6794F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21919F-B531-9E7C-77EF-642D4820A662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D96037-AEF7-CAE1-A489-6AD31228E63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B3B278-599A-C706-F3CC-67D9AEF40F6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6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6B792-7131-D612-24AB-ACF485BD8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0C380-638A-25F1-152C-E4D97DD7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472840-F402-E5A2-C9EC-D3494AA0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2C791A-D31B-E78B-1061-500F6490E91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所在地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9E5444-6541-D724-2117-952F1A1EBD63}"/>
              </a:ext>
            </a:extLst>
          </p:cNvPr>
          <p:cNvSpPr txBox="1"/>
          <p:nvPr/>
        </p:nvSpPr>
        <p:spPr>
          <a:xfrm>
            <a:off x="6619782" y="97193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D8404C-0FCC-D4BF-44E2-F4417680989F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A04DD2-E6BF-89D2-6A4D-5FBCE3766289}"/>
              </a:ext>
            </a:extLst>
          </p:cNvPr>
          <p:cNvSpPr txBox="1"/>
          <p:nvPr/>
        </p:nvSpPr>
        <p:spPr>
          <a:xfrm>
            <a:off x="6619782" y="5303975"/>
            <a:ext cx="1200329" cy="10220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6F4AD4-7436-54BF-9C79-E1CC39365F8A}"/>
              </a:ext>
            </a:extLst>
          </p:cNvPr>
          <p:cNvSpPr/>
          <p:nvPr/>
        </p:nvSpPr>
        <p:spPr>
          <a:xfrm>
            <a:off x="4545399" y="917794"/>
            <a:ext cx="2013527" cy="570112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4B5250C-0F5D-5E29-5F34-DFB04EE4216C}"/>
              </a:ext>
            </a:extLst>
          </p:cNvPr>
          <p:cNvSpPr/>
          <p:nvPr/>
        </p:nvSpPr>
        <p:spPr>
          <a:xfrm>
            <a:off x="4545399" y="917794"/>
            <a:ext cx="2013527" cy="570112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05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12EFA-88B4-2128-A146-711BEA5DD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7CFB32-8278-CF0D-5833-4EFF28296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EBAC44-9B44-3957-899D-8E33910E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598A5D-3B91-C56E-E6F0-EEBBD927A95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93538C-0918-9FAA-463D-F49CCA4E512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B945D3-0A23-E797-7385-BCFC7E154F7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A20ECCC-D5EF-F20E-17F7-853C931343A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11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2080B-7AA1-F144-0ACB-604068C12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A5041A-02B8-2335-5132-ABA3A133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A8528B-62C9-D2FA-FB64-332F9E971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5F255E-B277-F444-18D0-2ED391F7602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A16A7B-7529-9067-B13D-4C2F076FE229}"/>
              </a:ext>
            </a:extLst>
          </p:cNvPr>
          <p:cNvSpPr txBox="1"/>
          <p:nvPr/>
        </p:nvSpPr>
        <p:spPr>
          <a:xfrm>
            <a:off x="7100819" y="2744770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へた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FB33B53-19D6-CBC5-F542-92F5B345C0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BD8791-A47A-B0EB-AF45-82AA0B85837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32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49DC7-D2D8-8234-E190-3E6807338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想像力のスイッチを入れよう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CB625FF-7D19-0271-4593-2AE12B63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B696B9-4030-9E7C-6BBA-A7BFE2A39B89}"/>
              </a:ext>
            </a:extLst>
          </p:cNvPr>
          <p:cNvSpPr txBox="1"/>
          <p:nvPr/>
        </p:nvSpPr>
        <p:spPr>
          <a:xfrm>
            <a:off x="7152542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かん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FA9611-0355-03C4-8CD6-CCE30BA7FBA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習慣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2772C4-D06D-5645-83D0-F7EFA43ECD1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BC40143-49BA-8164-E8A8-EB469EB5FD8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5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FFD7D-77DC-0740-E0B0-773503991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F2FCFB-3068-CA17-122E-3DF0F0EB1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想像力のスイッチを入れよう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5AD5F7-F1A0-4F98-ED5C-A56C05BE7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264227-8AA7-A4EF-4371-5402AA7B3D33}"/>
              </a:ext>
            </a:extLst>
          </p:cNvPr>
          <p:cNvSpPr txBox="1"/>
          <p:nvPr/>
        </p:nvSpPr>
        <p:spPr>
          <a:xfrm>
            <a:off x="7152542" y="119141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3580A-A478-6567-F3EF-7BE3FCB6B60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3A254E-A455-1814-E433-223A74F3578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920A07-DF63-8368-F074-96BD71242FB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0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0BA6B-7AEC-ECC0-9391-2FC9E39B5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D9A57-2949-91F1-DC56-2A732A1DB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想像力のスイッチを入れよう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A1C72E-698B-7395-E47B-F4C9C016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FC9534-65F3-3EAF-F8B3-05417EBBCB5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不利益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615ABB-C640-E0EF-7DB4-09611979BC96}"/>
              </a:ext>
            </a:extLst>
          </p:cNvPr>
          <p:cNvSpPr txBox="1"/>
          <p:nvPr/>
        </p:nvSpPr>
        <p:spPr>
          <a:xfrm>
            <a:off x="6676272" y="13565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95CEE0F-0EFE-F2BD-51EB-A07B4C14FED2}"/>
              </a:ext>
            </a:extLst>
          </p:cNvPr>
          <p:cNvSpPr txBox="1"/>
          <p:nvPr/>
        </p:nvSpPr>
        <p:spPr>
          <a:xfrm>
            <a:off x="6676274" y="3383389"/>
            <a:ext cx="1015663" cy="84276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7645CA-2A0B-9D0F-7CFC-4A356AB3B61C}"/>
              </a:ext>
            </a:extLst>
          </p:cNvPr>
          <p:cNvSpPr txBox="1"/>
          <p:nvPr/>
        </p:nvSpPr>
        <p:spPr>
          <a:xfrm>
            <a:off x="6676273" y="5078663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501CCC-9529-14ED-A9F0-1394982328F5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4ACA8C8-59B0-98DF-88F2-7693BFB8E09E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45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D8A22-6147-26B9-88ED-0FDAEAAD9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461D22-B798-0E12-2109-0830AEE4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想像力のスイッチを入れよう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F0ACD5-198A-0B3D-3FDA-33B71EF6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07A181-04FD-B07A-5EC1-B9FC02E10558}"/>
              </a:ext>
            </a:extLst>
          </p:cNvPr>
          <p:cNvSpPr txBox="1"/>
          <p:nvPr/>
        </p:nvSpPr>
        <p:spPr>
          <a:xfrm>
            <a:off x="6845366" y="168801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 がい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0AC857-5A94-84F7-81D4-14E3F6F9C5F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災害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05E929-5218-1350-54F4-D3CFA943CFF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88C01B-956B-6B06-0EF8-85860343AC0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43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5587B-6C5D-7E38-127E-7CDAD78C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0362F20-5AA8-D2F2-8AFB-70AC2A07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2228E3-3BC5-B11C-0F6D-ECCD5B0863D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魚市場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A4F213-8529-0249-9206-82BB02067826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AF92EB-F51F-FA2F-E095-400DE523B9D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CE0869-208C-C6CD-394C-85ECACF3133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865A8AF-6E6B-18C1-AFB5-E1ACF4D6F740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8D7BC77-8142-9304-4FE6-8D6147276B67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98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8730F-996E-BB3A-0C0C-C99C2B0C8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0B2FD-611D-DFF6-918B-F4555F53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56DFE8-BF86-15A8-483A-37B9114D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B74E5B-BC96-C522-F7CB-A81C31DAC4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D5D202-97C6-0ADE-438B-9DAB00F267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23CACB-502C-DDA2-7F6F-B03116B785D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DAEA7C-A3C5-D7A3-10CD-05C78ED2F95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66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E9E75-D3FD-5627-7831-E03093D1B2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0017C0-33BC-8A56-AB96-D4C8BC51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FC7C5B-45A0-04D9-7FE0-28E6C587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A0E66E-3576-9B7E-F729-382B47DA2EFC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枝分かれ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C46BC4-9B20-06DD-67AB-8F822698FCEA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C693E4-90E3-7591-062E-7458B02B3FFC}"/>
              </a:ext>
            </a:extLst>
          </p:cNvPr>
          <p:cNvSpPr txBox="1"/>
          <p:nvPr/>
        </p:nvSpPr>
        <p:spPr>
          <a:xfrm>
            <a:off x="6217921" y="272076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76FE242-718A-332D-D47D-E96244BB2042}"/>
              </a:ext>
            </a:extLst>
          </p:cNvPr>
          <p:cNvSpPr/>
          <p:nvPr/>
        </p:nvSpPr>
        <p:spPr>
          <a:xfrm>
            <a:off x="4727448" y="899319"/>
            <a:ext cx="1586307" cy="295944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9E5AC14-2426-A499-0E1F-E1B7A0E37DBB}"/>
              </a:ext>
            </a:extLst>
          </p:cNvPr>
          <p:cNvSpPr/>
          <p:nvPr/>
        </p:nvSpPr>
        <p:spPr>
          <a:xfrm>
            <a:off x="4727448" y="899319"/>
            <a:ext cx="1586307" cy="295944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38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35CEB-4F55-917E-E94E-392BAD1E3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7A16-A014-5E88-59F8-F1895AA96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4B277-5F08-E12A-B411-B0A84883A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96EF43-D060-BDE9-0D01-49656A7B696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D89A54-0BBF-0987-FAD0-C4F434578D9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F638F5F-E223-C8B8-4637-6C456EDCE083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9E04AF-716C-6D82-F899-900872F80C0F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921410C-A880-496E-8C57-D2535B390ECD}"/>
              </a:ext>
            </a:extLst>
          </p:cNvPr>
          <p:cNvSpPr/>
          <p:nvPr/>
        </p:nvSpPr>
        <p:spPr>
          <a:xfrm>
            <a:off x="5953917" y="697769"/>
            <a:ext cx="2189070" cy="22612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8CA61E-37EC-786E-2D2B-16A7409FA8B9}"/>
              </a:ext>
            </a:extLst>
          </p:cNvPr>
          <p:cNvSpPr/>
          <p:nvPr/>
        </p:nvSpPr>
        <p:spPr>
          <a:xfrm>
            <a:off x="5953917" y="697769"/>
            <a:ext cx="2189070" cy="22612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48B7565-0A13-1DAD-3438-CB2F99D5F018}"/>
              </a:ext>
            </a:extLst>
          </p:cNvPr>
          <p:cNvSpPr/>
          <p:nvPr/>
        </p:nvSpPr>
        <p:spPr>
          <a:xfrm>
            <a:off x="2610091" y="2149018"/>
            <a:ext cx="2189070" cy="22612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47B8C58-1EA6-3171-C9AE-80CE229CA20B}"/>
              </a:ext>
            </a:extLst>
          </p:cNvPr>
          <p:cNvSpPr/>
          <p:nvPr/>
        </p:nvSpPr>
        <p:spPr>
          <a:xfrm>
            <a:off x="2610091" y="2149018"/>
            <a:ext cx="2189070" cy="22612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22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4F354873-618C-4BAB-8DC5-4CF82608C9A8}"/>
</file>

<file path=customXml/itemProps2.xml><?xml version="1.0" encoding="utf-8"?>
<ds:datastoreItem xmlns:ds="http://schemas.openxmlformats.org/officeDocument/2006/customXml" ds:itemID="{E9AE5143-096A-4636-B448-EE68C40FEF5E}"/>
</file>

<file path=customXml/itemProps3.xml><?xml version="1.0" encoding="utf-8"?>
<ds:datastoreItem xmlns:ds="http://schemas.openxmlformats.org/officeDocument/2006/customXml" ds:itemID="{86419796-9310-42C6-B37F-770BD7895D0A}"/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1122</Words>
  <Application>Microsoft Office PowerPoint</Application>
  <PresentationFormat>ワイド画面</PresentationFormat>
  <Paragraphs>566</Paragraphs>
  <Slides>118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118</vt:i4>
      </vt:variant>
    </vt:vector>
  </HeadingPairs>
  <TitlesOfParts>
    <vt:vector size="124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新聞を読もう</vt:lpstr>
      <vt:lpstr>新聞を読もう</vt:lpstr>
      <vt:lpstr>新聞を読もう</vt:lpstr>
      <vt:lpstr>文章に説得力をもたせるには</vt:lpstr>
      <vt:lpstr>文章に説得力をもたせるには</vt:lpstr>
      <vt:lpstr>文章に説得力をもたせるには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方言と共通語</vt:lpstr>
      <vt:lpstr>方言と共通語</vt:lpstr>
      <vt:lpstr>よりよい学校生活のために</vt:lpstr>
      <vt:lpstr>よりよい学校生活のために</vt:lpstr>
      <vt:lpstr>よりよい学校生活のために</vt:lpstr>
      <vt:lpstr>よりよい学校生活のために</vt:lpstr>
      <vt:lpstr>浦島太郎「御伽草子」より</vt:lpstr>
      <vt:lpstr>和語・漢語・外来語</vt:lpstr>
      <vt:lpstr>和語・漢語・外来語</vt:lpstr>
      <vt:lpstr>和語・漢語・外来語</vt:lpstr>
      <vt:lpstr>和語・漢語・外来語</vt:lpstr>
      <vt:lpstr>和語・漢語・外来語</vt:lpstr>
      <vt:lpstr>和語・漢語・外来語</vt:lpstr>
      <vt:lpstr>和語・漢語・外来語</vt:lpstr>
      <vt:lpstr>和語・漢語・外来語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自然環境を守るために</vt:lpstr>
      <vt:lpstr>自然環境を守るために</vt:lpstr>
      <vt:lpstr>自然環境を守るために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あなたはどう考える</vt:lpstr>
      <vt:lpstr>あなたはどう考える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想像力のスイッチを入れよう</vt:lpstr>
      <vt:lpstr>想像力のスイッチを入れよう</vt:lpstr>
      <vt:lpstr>想像力のスイッチを入れよう</vt:lpstr>
      <vt:lpstr>想像力のスイッチを入れよう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大造じいさんとガン</vt:lpstr>
      <vt:lpstr>大造じいさんとガン</vt:lpstr>
      <vt:lpstr>大造じいさんとガン</vt:lpstr>
      <vt:lpstr>大造じいさんとガン</vt:lpstr>
      <vt:lpstr>大造じいさんとガン</vt:lpstr>
      <vt:lpstr>大造じいさんとガン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26</cp:revision>
  <dcterms:created xsi:type="dcterms:W3CDTF">2024-02-21T00:58:29Z</dcterms:created>
  <dcterms:modified xsi:type="dcterms:W3CDTF">2024-03-15T02:21:24Z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