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03"/>
  </p:notesMasterIdLst>
  <p:handoutMasterIdLst>
    <p:handoutMasterId r:id="rId104"/>
  </p:handoutMasterIdLst>
  <p:sldIdLst>
    <p:sldId id="483" r:id="rId2"/>
    <p:sldId id="785" r:id="rId3"/>
    <p:sldId id="786" r:id="rId4"/>
    <p:sldId id="787" r:id="rId5"/>
    <p:sldId id="788" r:id="rId6"/>
    <p:sldId id="789" r:id="rId7"/>
    <p:sldId id="790" r:id="rId8"/>
    <p:sldId id="791" r:id="rId9"/>
    <p:sldId id="792" r:id="rId10"/>
    <p:sldId id="793" r:id="rId11"/>
    <p:sldId id="794" r:id="rId12"/>
    <p:sldId id="795" r:id="rId13"/>
    <p:sldId id="796" r:id="rId14"/>
    <p:sldId id="797" r:id="rId15"/>
    <p:sldId id="798" r:id="rId16"/>
    <p:sldId id="799" r:id="rId17"/>
    <p:sldId id="800" r:id="rId18"/>
    <p:sldId id="801" r:id="rId19"/>
    <p:sldId id="802" r:id="rId20"/>
    <p:sldId id="803" r:id="rId21"/>
    <p:sldId id="804" r:id="rId22"/>
    <p:sldId id="805" r:id="rId23"/>
    <p:sldId id="806" r:id="rId24"/>
    <p:sldId id="807" r:id="rId25"/>
    <p:sldId id="808" r:id="rId26"/>
    <p:sldId id="809" r:id="rId27"/>
    <p:sldId id="810" r:id="rId28"/>
    <p:sldId id="811" r:id="rId29"/>
    <p:sldId id="812" r:id="rId30"/>
    <p:sldId id="813" r:id="rId31"/>
    <p:sldId id="814" r:id="rId32"/>
    <p:sldId id="815" r:id="rId33"/>
    <p:sldId id="816" r:id="rId34"/>
    <p:sldId id="817" r:id="rId35"/>
    <p:sldId id="818" r:id="rId36"/>
    <p:sldId id="819" r:id="rId37"/>
    <p:sldId id="820" r:id="rId38"/>
    <p:sldId id="821" r:id="rId39"/>
    <p:sldId id="822" r:id="rId40"/>
    <p:sldId id="823" r:id="rId41"/>
    <p:sldId id="824" r:id="rId42"/>
    <p:sldId id="825" r:id="rId43"/>
    <p:sldId id="826" r:id="rId44"/>
    <p:sldId id="827" r:id="rId45"/>
    <p:sldId id="828" r:id="rId46"/>
    <p:sldId id="829" r:id="rId47"/>
    <p:sldId id="830" r:id="rId48"/>
    <p:sldId id="831" r:id="rId49"/>
    <p:sldId id="832" r:id="rId50"/>
    <p:sldId id="833" r:id="rId51"/>
    <p:sldId id="834" r:id="rId52"/>
    <p:sldId id="835" r:id="rId53"/>
    <p:sldId id="836" r:id="rId54"/>
    <p:sldId id="837" r:id="rId55"/>
    <p:sldId id="838" r:id="rId56"/>
    <p:sldId id="839" r:id="rId57"/>
    <p:sldId id="844" r:id="rId58"/>
    <p:sldId id="840" r:id="rId59"/>
    <p:sldId id="841" r:id="rId60"/>
    <p:sldId id="842" r:id="rId61"/>
    <p:sldId id="843" r:id="rId62"/>
    <p:sldId id="845" r:id="rId63"/>
    <p:sldId id="846" r:id="rId64"/>
    <p:sldId id="847" r:id="rId65"/>
    <p:sldId id="848" r:id="rId66"/>
    <p:sldId id="849" r:id="rId67"/>
    <p:sldId id="850" r:id="rId68"/>
    <p:sldId id="851" r:id="rId69"/>
    <p:sldId id="852" r:id="rId70"/>
    <p:sldId id="853" r:id="rId71"/>
    <p:sldId id="854" r:id="rId72"/>
    <p:sldId id="855" r:id="rId73"/>
    <p:sldId id="856" r:id="rId74"/>
    <p:sldId id="857" r:id="rId75"/>
    <p:sldId id="858" r:id="rId76"/>
    <p:sldId id="861" r:id="rId77"/>
    <p:sldId id="859" r:id="rId78"/>
    <p:sldId id="860" r:id="rId79"/>
    <p:sldId id="867" r:id="rId80"/>
    <p:sldId id="862" r:id="rId81"/>
    <p:sldId id="863" r:id="rId82"/>
    <p:sldId id="864" r:id="rId83"/>
    <p:sldId id="865" r:id="rId84"/>
    <p:sldId id="866" r:id="rId85"/>
    <p:sldId id="878" r:id="rId86"/>
    <p:sldId id="868" r:id="rId87"/>
    <p:sldId id="869" r:id="rId88"/>
    <p:sldId id="870" r:id="rId89"/>
    <p:sldId id="871" r:id="rId90"/>
    <p:sldId id="872" r:id="rId91"/>
    <p:sldId id="873" r:id="rId92"/>
    <p:sldId id="874" r:id="rId93"/>
    <p:sldId id="875" r:id="rId94"/>
    <p:sldId id="876" r:id="rId95"/>
    <p:sldId id="877" r:id="rId96"/>
    <p:sldId id="879" r:id="rId97"/>
    <p:sldId id="880" r:id="rId98"/>
    <p:sldId id="881" r:id="rId99"/>
    <p:sldId id="882" r:id="rId100"/>
    <p:sldId id="883" r:id="rId101"/>
    <p:sldId id="884" r:id="rId10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notesMaster" Target="notesMasters/notesMaster1.xml"/><Relationship Id="rId108" Type="http://schemas.openxmlformats.org/officeDocument/2006/relationships/tableStyles" Target="tableStyle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customXml" Target="../customXml/item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customXml" Target="../customXml/item2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81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DA4A32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13" Type="http://schemas.openxmlformats.org/officeDocument/2006/relationships/slide" Target="slide61.xml"/><Relationship Id="rId18" Type="http://schemas.openxmlformats.org/officeDocument/2006/relationships/slide" Target="slide18.xml"/><Relationship Id="rId3" Type="http://schemas.openxmlformats.org/officeDocument/2006/relationships/slide" Target="slide2.xml"/><Relationship Id="rId7" Type="http://schemas.openxmlformats.org/officeDocument/2006/relationships/slide" Target="slide40.xml"/><Relationship Id="rId12" Type="http://schemas.openxmlformats.org/officeDocument/2006/relationships/slide" Target="slide60.xml"/><Relationship Id="rId1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6" Type="http://schemas.openxmlformats.org/officeDocument/2006/relationships/slide" Target="slide9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5.xml"/><Relationship Id="rId11" Type="http://schemas.openxmlformats.org/officeDocument/2006/relationships/slide" Target="slide59.xml"/><Relationship Id="rId5" Type="http://schemas.openxmlformats.org/officeDocument/2006/relationships/slide" Target="slide31.xml"/><Relationship Id="rId15" Type="http://schemas.openxmlformats.org/officeDocument/2006/relationships/slide" Target="slide85.xml"/><Relationship Id="rId10" Type="http://schemas.openxmlformats.org/officeDocument/2006/relationships/slide" Target="slide56.xml"/><Relationship Id="rId19" Type="http://schemas.openxmlformats.org/officeDocument/2006/relationships/image" Target="../media/image2.png"/><Relationship Id="rId4" Type="http://schemas.openxmlformats.org/officeDocument/2006/relationships/slide" Target="slide58.xml"/><Relationship Id="rId9" Type="http://schemas.openxmlformats.org/officeDocument/2006/relationships/slide" Target="slide46.xml"/><Relationship Id="rId14" Type="http://schemas.openxmlformats.org/officeDocument/2006/relationships/slide" Target="slide7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小学４年生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54122" y="257332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ごんぎつね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655B684-E229-4B10-ACAB-6B4EC758B1B4}"/>
              </a:ext>
            </a:extLst>
          </p:cNvPr>
          <p:cNvSpPr txBox="1"/>
          <p:nvPr/>
        </p:nvSpPr>
        <p:spPr>
          <a:xfrm>
            <a:off x="6511273" y="263691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冬の楽しみ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30AD919-BF11-48E5-91B2-B75765837C14}"/>
              </a:ext>
            </a:extLst>
          </p:cNvPr>
          <p:cNvSpPr txBox="1"/>
          <p:nvPr/>
        </p:nvSpPr>
        <p:spPr>
          <a:xfrm>
            <a:off x="855610" y="339630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クラスみんなで決めるには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F85089A-9DD5-417F-BF69-B0742660B4C0}"/>
              </a:ext>
            </a:extLst>
          </p:cNvPr>
          <p:cNvSpPr txBox="1"/>
          <p:nvPr/>
        </p:nvSpPr>
        <p:spPr>
          <a:xfrm>
            <a:off x="855610" y="385797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未来につなぐ工芸品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5F3733E-A271-4289-B4C2-8264A0CC63E7}"/>
              </a:ext>
            </a:extLst>
          </p:cNvPr>
          <p:cNvSpPr txBox="1"/>
          <p:nvPr/>
        </p:nvSpPr>
        <p:spPr>
          <a:xfrm>
            <a:off x="826070" y="431672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慣用句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59D88FB-E58C-4DB1-90CC-E7A3C4C4DE04}"/>
              </a:ext>
            </a:extLst>
          </p:cNvPr>
          <p:cNvSpPr txBox="1"/>
          <p:nvPr/>
        </p:nvSpPr>
        <p:spPr>
          <a:xfrm>
            <a:off x="826070" y="477839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短歌・俳句に親しもう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73E5B2D-65FD-4AF1-83E7-98B8BD44D226}"/>
              </a:ext>
            </a:extLst>
          </p:cNvPr>
          <p:cNvSpPr txBox="1"/>
          <p:nvPr/>
        </p:nvSpPr>
        <p:spPr>
          <a:xfrm>
            <a:off x="826070" y="524005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友達の壁新聞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45A2B4F-9EAC-43C3-9A36-E28B04EB677D}"/>
              </a:ext>
            </a:extLst>
          </p:cNvPr>
          <p:cNvSpPr txBox="1"/>
          <p:nvPr/>
        </p:nvSpPr>
        <p:spPr>
          <a:xfrm>
            <a:off x="826070" y="570171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もしものときにそなえよう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C8E68C2-9091-4592-9B07-B0D8CA18B9BC}"/>
              </a:ext>
            </a:extLst>
          </p:cNvPr>
          <p:cNvSpPr txBox="1"/>
          <p:nvPr/>
        </p:nvSpPr>
        <p:spPr>
          <a:xfrm>
            <a:off x="6510529" y="309857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自分だけの詩集を作ろう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0E9AA8F-328D-4459-97F2-F57B240C155C}"/>
              </a:ext>
            </a:extLst>
          </p:cNvPr>
          <p:cNvSpPr txBox="1"/>
          <p:nvPr/>
        </p:nvSpPr>
        <p:spPr>
          <a:xfrm>
            <a:off x="6510529" y="356024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言葉から連想を広げて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8A9845B-8CD2-4820-AECF-DCF1BD4B3B35}"/>
              </a:ext>
            </a:extLst>
          </p:cNvPr>
          <p:cNvSpPr txBox="1"/>
          <p:nvPr/>
        </p:nvSpPr>
        <p:spPr>
          <a:xfrm>
            <a:off x="6509785" y="402190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熟語の意味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81454D5-AE2B-41C2-AA17-88DC87C46609}"/>
              </a:ext>
            </a:extLst>
          </p:cNvPr>
          <p:cNvSpPr txBox="1"/>
          <p:nvPr/>
        </p:nvSpPr>
        <p:spPr>
          <a:xfrm>
            <a:off x="6509785" y="448357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風船で宇宙へ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0C0CEBA-7A4B-47F6-990D-C1A9726ABAD2}"/>
              </a:ext>
            </a:extLst>
          </p:cNvPr>
          <p:cNvSpPr txBox="1"/>
          <p:nvPr/>
        </p:nvSpPr>
        <p:spPr>
          <a:xfrm>
            <a:off x="6509785" y="494523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つながりに気をつけよう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25F08CD-BB4F-4067-B819-2D38D51CD78C}"/>
              </a:ext>
            </a:extLst>
          </p:cNvPr>
          <p:cNvSpPr txBox="1"/>
          <p:nvPr/>
        </p:nvSpPr>
        <p:spPr>
          <a:xfrm>
            <a:off x="6509785" y="540689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スワンレイクのほとりで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和紙のイラスト">
            <a:extLst>
              <a:ext uri="{FF2B5EF4-FFF2-40B4-BE49-F238E27FC236}">
                <a16:creationId xmlns:a16="http://schemas.microsoft.com/office/drawing/2014/main" id="{E2C6080E-BDDF-47B7-BC7C-7604E52BB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172" y="3732138"/>
            <a:ext cx="2366020" cy="149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DBA0BF0-43BE-35D2-F6D2-6A626FC7998B}"/>
              </a:ext>
            </a:extLst>
          </p:cNvPr>
          <p:cNvSpPr txBox="1"/>
          <p:nvPr/>
        </p:nvSpPr>
        <p:spPr>
          <a:xfrm>
            <a:off x="854866" y="296733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漢字を正しく使おう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35FD4E2-47CE-AA9C-C049-E64C38846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311524" y="5086149"/>
            <a:ext cx="1751974" cy="169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7E9617-6C27-BDC9-16A4-C3655D0AF5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81E505-9C81-9CD1-3E2E-43E54C993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94351D-CB69-EEB5-8D88-A1AFF4249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4DFDDA-4CEF-1F20-616C-9B94105EDD4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松たけ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B4F18D-68E7-A6A1-C6D8-9F1DD4877A0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AFAA028-C22D-A187-025D-752B6A025AFF}"/>
              </a:ext>
            </a:extLst>
          </p:cNvPr>
          <p:cNvSpPr/>
          <p:nvPr/>
        </p:nvSpPr>
        <p:spPr>
          <a:xfrm>
            <a:off x="4472328" y="899319"/>
            <a:ext cx="2013527" cy="1936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0B221AA-238A-8A78-CE2F-B497A7BFC60B}"/>
              </a:ext>
            </a:extLst>
          </p:cNvPr>
          <p:cNvSpPr/>
          <p:nvPr/>
        </p:nvSpPr>
        <p:spPr>
          <a:xfrm>
            <a:off x="4472328" y="899319"/>
            <a:ext cx="2013527" cy="19362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16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941C35-0F84-1046-5E81-5A38128D1A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340A0-02BD-C7C6-234F-513441F1A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スワンレイクのほとりで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0BD6EF5-CE26-B2F2-A8BA-864D47009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64F257-CDCB-2E6D-D493-A7922B2A047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勇気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6AC375-84DD-2559-EF3B-FB581CBD4346}"/>
              </a:ext>
            </a:extLst>
          </p:cNvPr>
          <p:cNvSpPr txBox="1"/>
          <p:nvPr/>
        </p:nvSpPr>
        <p:spPr>
          <a:xfrm>
            <a:off x="6772522" y="4548801"/>
            <a:ext cx="1200329" cy="118939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10B821-2CE3-1237-0D22-DB8933C6B6AB}"/>
              </a:ext>
            </a:extLst>
          </p:cNvPr>
          <p:cNvSpPr txBox="1"/>
          <p:nvPr/>
        </p:nvSpPr>
        <p:spPr>
          <a:xfrm>
            <a:off x="6772522" y="1643896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8329815-2C16-CC3D-19CB-CA7F135D0DD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565F183-057B-1176-8344-3DB3D87FB07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26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7708C-9714-0A8D-18D5-167ACFE4FE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203985-4121-F4F1-4209-DC9D1A181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スワンレイクのほとりで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67C33D9-21EC-BF20-034F-60D9CD030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45300D-41ED-7C0D-CC68-A0E9E89544BA}"/>
              </a:ext>
            </a:extLst>
          </p:cNvPr>
          <p:cNvSpPr txBox="1"/>
          <p:nvPr/>
        </p:nvSpPr>
        <p:spPr>
          <a:xfrm>
            <a:off x="6861241" y="154724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188526-859D-E190-F374-8F852C833D6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笑う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5AB3BFD-A701-F93B-A2C4-E6B3590CE52D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9C1C435-1AD6-E8C3-1CEA-8ACDDF1256F4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46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45E46-05FF-F687-951C-167287A255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809F18-B1AD-9218-FD50-21853F637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78BD5E-9FB6-9523-DDAD-44D002147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216DB7-6D70-F4B1-C880-218057FCE5E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不思議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F427AE-5B52-85A6-B6F4-9160B9BD891E}"/>
              </a:ext>
            </a:extLst>
          </p:cNvPr>
          <p:cNvSpPr txBox="1"/>
          <p:nvPr/>
        </p:nvSpPr>
        <p:spPr>
          <a:xfrm>
            <a:off x="6603222" y="3284984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3001D3-D0AC-D1BC-BEF5-C978CA6B6112}"/>
              </a:ext>
            </a:extLst>
          </p:cNvPr>
          <p:cNvSpPr txBox="1"/>
          <p:nvPr/>
        </p:nvSpPr>
        <p:spPr>
          <a:xfrm>
            <a:off x="6603222" y="142162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B02414-1646-3767-DDC4-CD8ADF893A2A}"/>
              </a:ext>
            </a:extLst>
          </p:cNvPr>
          <p:cNvSpPr txBox="1"/>
          <p:nvPr/>
        </p:nvSpPr>
        <p:spPr>
          <a:xfrm>
            <a:off x="6603221" y="52292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7BD65E-9420-27CE-307F-9AD5505E943F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C5D8241-EA72-2E2D-79B7-CCFC04EA6662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50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5E8B4D-B2EC-ED20-8A30-FE3C42DE5C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D4364B-052A-D96E-1807-74B62C056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510A54-E42A-EF90-B4E1-1417BCBC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E5221D-7F68-EFF1-4475-8B35BFB31D63}"/>
              </a:ext>
            </a:extLst>
          </p:cNvPr>
          <p:cNvSpPr txBox="1"/>
          <p:nvPr/>
        </p:nvSpPr>
        <p:spPr>
          <a:xfrm>
            <a:off x="5303758" y="330044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677F43-A433-1F1B-79DC-BC1DCE356511}"/>
              </a:ext>
            </a:extLst>
          </p:cNvPr>
          <p:cNvSpPr txBox="1"/>
          <p:nvPr/>
        </p:nvSpPr>
        <p:spPr>
          <a:xfrm>
            <a:off x="2731354" y="2656764"/>
            <a:ext cx="2754600" cy="44335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差す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1FDD85F-C453-E24C-D5A3-0E57C25BE472}"/>
              </a:ext>
            </a:extLst>
          </p:cNvPr>
          <p:cNvSpPr/>
          <p:nvPr/>
        </p:nvSpPr>
        <p:spPr>
          <a:xfrm>
            <a:off x="3066471" y="2656764"/>
            <a:ext cx="2158169" cy="222607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30001C1-27B1-8093-DDE3-6994E06EBC9D}"/>
              </a:ext>
            </a:extLst>
          </p:cNvPr>
          <p:cNvSpPr/>
          <p:nvPr/>
        </p:nvSpPr>
        <p:spPr>
          <a:xfrm>
            <a:off x="3066471" y="2656764"/>
            <a:ext cx="2158169" cy="22260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EF7ED53-F0B9-C6D2-CF5C-ACD449E2A820}"/>
              </a:ext>
            </a:extLst>
          </p:cNvPr>
          <p:cNvSpPr txBox="1"/>
          <p:nvPr/>
        </p:nvSpPr>
        <p:spPr>
          <a:xfrm>
            <a:off x="6706047" y="747117"/>
            <a:ext cx="1969770" cy="61108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明かりが</a:t>
            </a:r>
            <a:endParaRPr kumimoji="1" lang="ja-JP" altLang="en-US" sz="116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227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392044-20CE-7896-3E9A-7AB6CD8880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EA599-DD7A-0353-2FD2-618A59310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553CD7-5A17-0297-262C-8A328A84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E917FA-7DC2-8496-6EDD-646F39EB7A1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お念仏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C9BF68-E5E2-2E3B-EC18-594D013D418D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4D87D8-CE5B-EE81-3EEE-5D9CE50E455A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2C48788-AD34-9838-B4B2-BD4477D9630E}"/>
              </a:ext>
            </a:extLst>
          </p:cNvPr>
          <p:cNvSpPr/>
          <p:nvPr/>
        </p:nvSpPr>
        <p:spPr>
          <a:xfrm>
            <a:off x="4488504" y="2798064"/>
            <a:ext cx="2013527" cy="39136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9ACEDF8-5CED-E641-2A3B-AF294CE34D75}"/>
              </a:ext>
            </a:extLst>
          </p:cNvPr>
          <p:cNvSpPr/>
          <p:nvPr/>
        </p:nvSpPr>
        <p:spPr>
          <a:xfrm>
            <a:off x="4488504" y="2798064"/>
            <a:ext cx="2013527" cy="391363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44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7042C2-ECA8-FD2F-9DD9-DC4ED9F8C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2A5D9-113E-87F9-03FE-3588C095F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FD18DB4-36D1-A6FA-DBF9-F3EE996D8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4DBFF3-73F1-3E7E-1D8C-D804EB7AEC5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固める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956E8D-3DB3-4732-DB03-82CA862969A0}"/>
              </a:ext>
            </a:extLst>
          </p:cNvPr>
          <p:cNvSpPr txBox="1"/>
          <p:nvPr/>
        </p:nvSpPr>
        <p:spPr>
          <a:xfrm>
            <a:off x="6590463" y="1001530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7C68A72-C61C-221A-8F8E-6B9A36ED955A}"/>
              </a:ext>
            </a:extLst>
          </p:cNvPr>
          <p:cNvSpPr/>
          <p:nvPr/>
        </p:nvSpPr>
        <p:spPr>
          <a:xfrm>
            <a:off x="4488504" y="980728"/>
            <a:ext cx="2013527" cy="1936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2B7CFE3-8A47-C712-194B-5148300F776B}"/>
              </a:ext>
            </a:extLst>
          </p:cNvPr>
          <p:cNvSpPr/>
          <p:nvPr/>
        </p:nvSpPr>
        <p:spPr>
          <a:xfrm>
            <a:off x="4488504" y="980728"/>
            <a:ext cx="2013527" cy="19362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2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53FF87-FDCE-583D-7E65-5E99B90DFB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DDD73E-6ED8-932E-2FE8-AAC5D635B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6E7F7F8-38E9-2FCF-F3C2-0D8A1299D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84DE8D-D1EC-64B4-6D86-89B5498CD4E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便せん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F7AB85-0240-D7AF-6B5D-F601D6CBD642}"/>
              </a:ext>
            </a:extLst>
          </p:cNvPr>
          <p:cNvSpPr txBox="1"/>
          <p:nvPr/>
        </p:nvSpPr>
        <p:spPr>
          <a:xfrm>
            <a:off x="6590463" y="1001530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E203E9E-1281-EFA7-D5B8-C0E59F6A9A71}"/>
              </a:ext>
            </a:extLst>
          </p:cNvPr>
          <p:cNvSpPr/>
          <p:nvPr/>
        </p:nvSpPr>
        <p:spPr>
          <a:xfrm>
            <a:off x="4488504" y="980728"/>
            <a:ext cx="2013527" cy="1936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1B56693-9A6C-6DCA-0FA1-65EBC725385A}"/>
              </a:ext>
            </a:extLst>
          </p:cNvPr>
          <p:cNvSpPr/>
          <p:nvPr/>
        </p:nvSpPr>
        <p:spPr>
          <a:xfrm>
            <a:off x="4488504" y="980728"/>
            <a:ext cx="2013527" cy="19362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4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A67EBE-E610-43F0-3752-F064883A4B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F89C40-146E-66BB-A468-82D83D9FE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A27EFB9-9A73-38B6-EB55-0E58499DB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64082E-1718-C65E-2CB5-7C503ABE00C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博物館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4FA909-E2A9-5547-1A7F-A6722F9B9EC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B81F383-D0F8-7DC7-C0D2-A7431AFB0F96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DC316DA-25C9-AF57-C95E-31461B04DA48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543633-E2DB-0EAE-4821-63DBC5F487FC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3723ED7-DCFB-C30B-D89A-3CE867E459F6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51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4DC143-BECA-9CFD-13E3-48E81FD610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4AD634-DAE6-625E-1351-F21446DEC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D4D6CEB-DB72-A35A-E726-CC1E6EC96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4D7A55-3BCC-43DD-2B27-9B7D35CE12F2}"/>
              </a:ext>
            </a:extLst>
          </p:cNvPr>
          <p:cNvSpPr txBox="1"/>
          <p:nvPr/>
        </p:nvSpPr>
        <p:spPr>
          <a:xfrm>
            <a:off x="6924274" y="154806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042DB4-3497-109A-8084-7C24E053A81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浅い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2C251C7-60D4-6212-8C89-795525EEC96A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BDE833C-14F9-CF7F-9ED3-B7B2F0E93018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06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4AF526-6E8B-DDAC-7625-A5C6BD1F5A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E28193-413C-48B1-098B-B63941714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64C9A8B-05EB-0F46-7611-9048FE47B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CF9A88-68A8-D179-1C57-5F6C8B6E914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倉庫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3B847B-E756-18C1-65B2-8758C5899A66}"/>
              </a:ext>
            </a:extLst>
          </p:cNvPr>
          <p:cNvSpPr txBox="1"/>
          <p:nvPr/>
        </p:nvSpPr>
        <p:spPr>
          <a:xfrm>
            <a:off x="6957555" y="45981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FE14BD-660F-852C-DF63-0C92104654C0}"/>
              </a:ext>
            </a:extLst>
          </p:cNvPr>
          <p:cNvSpPr txBox="1"/>
          <p:nvPr/>
        </p:nvSpPr>
        <p:spPr>
          <a:xfrm>
            <a:off x="6957556" y="154515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78832F-360D-4D9C-5AEB-F71A79CBDF8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F394CB5-37A5-EB18-FC3D-A4E52564690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3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BCE1FA-9489-B8A7-6B40-E8A9E3982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561E03-A104-4C12-1A5A-429739EC5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CD56ECA-D35E-1C6B-5B0B-5EB013F5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FCCFAA-32BB-6E2A-CC91-48745D8F8ED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8A21F2-9E81-7540-7C35-B9979EF13799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ふだ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2AA9471-D9F3-4CFF-15EF-D7C0851FC28D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5937ED2-E38C-D81C-451D-F35CCF49AEA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45BD64-BF6E-FB9B-682F-7783C38B346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06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B2E53-894A-A315-33BA-FE39D8AAA4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8AED61-E5DB-5A80-02BD-6FB16A16A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B9A1BB1-7E42-6506-C3C5-4DBF2E86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E77609-2207-40D1-EAD7-0656F716032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変化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45BFEA-1986-3F09-D281-E72BC76C4DC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9B0CA56-C3E6-D36C-9292-253D97B8B26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A96EFFA-B1E1-7D73-024B-189208C0C3E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76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917B43-4AF2-07EA-65DE-1E3DC360A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99EEBD-EFBE-026A-7E27-B96010F31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A2EA22-A195-41EB-D99B-75FB07FF8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7ADE2E-7532-B8DD-E369-C024904BF1D3}"/>
              </a:ext>
            </a:extLst>
          </p:cNvPr>
          <p:cNvSpPr txBox="1"/>
          <p:nvPr/>
        </p:nvSpPr>
        <p:spPr>
          <a:xfrm>
            <a:off x="7315306" y="259815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まご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50A0811-C468-552E-3DA6-1BED509C50D2}"/>
              </a:ext>
            </a:extLst>
          </p:cNvPr>
          <p:cNvSpPr txBox="1"/>
          <p:nvPr/>
        </p:nvSpPr>
        <p:spPr>
          <a:xfrm>
            <a:off x="4171184" y="2406440"/>
            <a:ext cx="3262432" cy="28285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孫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FB9B49E-992B-16A9-EA55-89BD35D5D2D0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C2D731-33DA-0EC9-4B3B-114F0DA8FF3C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0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349045-D028-6D49-BD40-D296146576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900EF2-5731-6B44-F45A-504831B47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FCA9E24-2B39-8DE9-0BB3-B1AFF89C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FEE31D-3EAA-87EC-CE25-269F7F0D1E6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1DAC72-FB46-51BD-D1DE-70D94C352653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396AA70-EC57-2C9A-5B3A-450F359080F1}"/>
              </a:ext>
            </a:extLst>
          </p:cNvPr>
          <p:cNvSpPr txBox="1"/>
          <p:nvPr/>
        </p:nvSpPr>
        <p:spPr>
          <a:xfrm>
            <a:off x="6895919" y="154515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8540D8B-2257-7381-AF3B-C618B8F16DE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D90A847-9F58-F87A-286A-2543BECDB63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3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EB829C-D3C8-0E01-6F93-7939FE808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494F95-8BA3-7798-974A-7D48CB31D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654C494-A2FE-D073-9E83-5BA91F6AA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BF690F-47C4-0CFA-E493-12DC86A7CD5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42C424-90EB-6DBE-FF64-FED7D059D688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　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D7D5AF-A8DF-CBE7-8269-781F7D0C8B8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64E3AB-9696-56DA-4510-11E61D51766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36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0FB199-43FF-A431-4EE3-EBF733B67A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660B05-A31D-FAD9-D589-07A13FEF9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EE42241-080C-501E-5152-46D7DC200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EDF826-A224-F928-A20F-859939320BA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牧場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883473-94E5-8DF7-29A9-7E15431BEC4D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 じょう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F807C49-5F58-4617-0180-FD0451E675E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963112-1642-FC4E-C024-79AD624B450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77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706D3F-08E8-EA8A-403A-E972D7C0F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0CF5C4-E680-FB43-BDBC-FBD579751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EE4F0FC-DAC5-B1B6-4278-99432FED4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8465E9-C0F5-88E1-09B3-FEB90059D12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5E3A10-74A5-713D-F9D1-B04C6EFBF23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A4647A5-9A36-44A2-8349-0AE962416C2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777C57-37C2-EA00-2297-A26BBA4E409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41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C33044-2654-C143-8FCF-1F1D37ECF6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00FB5F-1CE6-D2B1-3DF4-9F5E077EE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95DFC27-4C47-8DBF-849F-E06E515F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DCDE98-EB16-8E8F-15D9-5C0AD6829AB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借りる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ECE5F7D-34D0-CDF1-8CDB-4FB56E3B2CA1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50F5923-C8E7-87F6-8E49-3C510B60C5C4}"/>
              </a:ext>
            </a:extLst>
          </p:cNvPr>
          <p:cNvSpPr/>
          <p:nvPr/>
        </p:nvSpPr>
        <p:spPr>
          <a:xfrm>
            <a:off x="4489200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5BC3B2F-2C96-02E2-610E-D9A2F669B852}"/>
              </a:ext>
            </a:extLst>
          </p:cNvPr>
          <p:cNvSpPr/>
          <p:nvPr/>
        </p:nvSpPr>
        <p:spPr>
          <a:xfrm>
            <a:off x="4489200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12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96EBB-518E-49B6-512C-D0F0C9803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44A079-879C-F196-5013-1E6BAB2C8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320F02-28C2-11A3-58C5-0C8CD2751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474A60-B1F7-B522-BA5A-F5685AB87BF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明後日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29BDB6-EE56-BFF5-3D50-819C247D5AC4}"/>
              </a:ext>
            </a:extLst>
          </p:cNvPr>
          <p:cNvSpPr txBox="1"/>
          <p:nvPr/>
        </p:nvSpPr>
        <p:spPr>
          <a:xfrm>
            <a:off x="6752492" y="5135289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57075C-53BB-00D8-834F-864D94B32F9D}"/>
              </a:ext>
            </a:extLst>
          </p:cNvPr>
          <p:cNvSpPr txBox="1"/>
          <p:nvPr/>
        </p:nvSpPr>
        <p:spPr>
          <a:xfrm>
            <a:off x="6752492" y="3494796"/>
            <a:ext cx="923330" cy="10771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D04AA0C-9134-DC26-F781-BA792AEA441B}"/>
              </a:ext>
            </a:extLst>
          </p:cNvPr>
          <p:cNvSpPr txBox="1"/>
          <p:nvPr/>
        </p:nvSpPr>
        <p:spPr>
          <a:xfrm>
            <a:off x="6752492" y="1030911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みょう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3CD0722-6445-2D51-E3BF-806E9C1EE7E8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151C8CE-714F-A3A3-4410-72369801421C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67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A3256D-931A-F5ED-29C8-D339E3BE61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E05D70-83B3-8203-FC02-C6847D963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27BA6DC-55FD-E068-560A-0B0BE3B31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C18672-ACF0-CB9E-A257-0529CC0D803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米作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E7F953-0A0D-70C6-E4B1-E5DF8D0F382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べい　さく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183C584-E71B-2996-A708-75E7FB46099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28A4B7-DB1F-120C-2ADD-F2B5D7C943F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87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999761-597B-DE8C-A8A9-5BF03DA406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BB7186-F9D3-1FEB-A929-9EA0E8A32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325EE-0F17-02D9-A00F-122693510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23BBB4-0D91-D63B-E114-508D25DDFA4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戸外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4AEFE0-8E1D-92E2-17D7-3A5BC9F63F20}"/>
              </a:ext>
            </a:extLst>
          </p:cNvPr>
          <p:cNvSpPr txBox="1"/>
          <p:nvPr/>
        </p:nvSpPr>
        <p:spPr>
          <a:xfrm>
            <a:off x="6853169" y="17769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　 がい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03EC4B-491D-2522-D1C9-F656CAA354E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796887-2EAC-47D5-8CD1-51C4D8C1A0D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27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119244-0B92-D490-9839-715A00C08B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2A115B-80E7-1919-32EC-DC623D595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F24291-E128-211F-7A75-496069A53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3A1316-E6BA-B20B-BC17-0B679AF284F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木かげ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FD4B30-480C-175E-74D7-47A7FD30B3EC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6C41843-A5B8-1BA6-3189-60FEEE325A23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9A10F87-F400-9F56-1C34-1B8F80A2038E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61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1CD1D0-6B50-5CF8-D392-5562BAC35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C58D65-221C-37B6-D7FE-A39CD69FB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7338E7-A766-C31D-F2C9-2B0B5F18B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05C24B-E4B1-FF74-FA85-8FB2B968B4B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結末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8E3622-2BF3-5127-B644-E98F3BFBE17B}"/>
              </a:ext>
            </a:extLst>
          </p:cNvPr>
          <p:cNvSpPr txBox="1"/>
          <p:nvPr/>
        </p:nvSpPr>
        <p:spPr>
          <a:xfrm>
            <a:off x="6797304" y="1564227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　まつ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DF09F31-5AB1-7A97-E8E3-D90420B4E57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8300BE-5897-D467-8F89-033088C4343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90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8057DE-9EE6-EAC8-C2F8-317276A8BE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53941A-FF07-FBD0-CEDF-0E34DA3DE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22EECB-CAB6-135A-A389-D87E0E565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D4FD24-7D29-F5CB-4A3E-9E9BE7EAC9F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半ば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E6EDFC-C527-6C27-16DA-87F378DE9D62}"/>
              </a:ext>
            </a:extLst>
          </p:cNvPr>
          <p:cNvSpPr txBox="1"/>
          <p:nvPr/>
        </p:nvSpPr>
        <p:spPr>
          <a:xfrm>
            <a:off x="6789669" y="13959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207FF48-0137-17AF-2382-BDAED0AB19E8}"/>
              </a:ext>
            </a:extLst>
          </p:cNvPr>
          <p:cNvSpPr/>
          <p:nvPr/>
        </p:nvSpPr>
        <p:spPr>
          <a:xfrm>
            <a:off x="4060219" y="1117527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E975C7-C6E4-9410-3A0C-FD2CFBE98B8E}"/>
              </a:ext>
            </a:extLst>
          </p:cNvPr>
          <p:cNvSpPr/>
          <p:nvPr/>
        </p:nvSpPr>
        <p:spPr>
          <a:xfrm>
            <a:off x="4060219" y="1117527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94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52616-A217-E369-C6DC-53F226D00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クラスみんなで決めるには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5C05AB-7E23-843E-FB36-7B0F6A77D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0F8888-3942-972F-D851-C162AC3211A5}"/>
              </a:ext>
            </a:extLst>
          </p:cNvPr>
          <p:cNvSpPr txBox="1"/>
          <p:nvPr/>
        </p:nvSpPr>
        <p:spPr>
          <a:xfrm>
            <a:off x="3211615" y="1202401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挙げる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A8A9DF-D148-7B45-F0FB-A08EE4EA27AE}"/>
              </a:ext>
            </a:extLst>
          </p:cNvPr>
          <p:cNvSpPr txBox="1"/>
          <p:nvPr/>
        </p:nvSpPr>
        <p:spPr>
          <a:xfrm>
            <a:off x="5606660" y="153359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F66508-1E69-4A0C-C70D-8177DC78463F}"/>
              </a:ext>
            </a:extLst>
          </p:cNvPr>
          <p:cNvSpPr/>
          <p:nvPr/>
        </p:nvSpPr>
        <p:spPr>
          <a:xfrm>
            <a:off x="3451347" y="1202401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DF87485-CA6B-D425-CF1B-88CE8A732BB1}"/>
              </a:ext>
            </a:extLst>
          </p:cNvPr>
          <p:cNvSpPr/>
          <p:nvPr/>
        </p:nvSpPr>
        <p:spPr>
          <a:xfrm>
            <a:off x="3451347" y="1202401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2EDED7F-9E30-4B55-DB75-241059660152}"/>
              </a:ext>
            </a:extLst>
          </p:cNvPr>
          <p:cNvSpPr txBox="1"/>
          <p:nvPr/>
        </p:nvSpPr>
        <p:spPr>
          <a:xfrm>
            <a:off x="6948775" y="747117"/>
            <a:ext cx="2323713" cy="380743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手を</a:t>
            </a:r>
            <a:endParaRPr kumimoji="1" lang="ja-JP" altLang="en-US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541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03B886-3BC8-115F-92C4-CBD195F71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892B3B-C1B9-F3EC-820D-7B125C375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クラスみんなで決めるには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1AF9A6-7155-454B-2FE9-9B2EA277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E11377-E4A6-D1AF-7288-40E5994319A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協力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7DDEF4-43CA-035C-C9D2-132FC20DBD40}"/>
              </a:ext>
            </a:extLst>
          </p:cNvPr>
          <p:cNvSpPr txBox="1"/>
          <p:nvPr/>
        </p:nvSpPr>
        <p:spPr>
          <a:xfrm>
            <a:off x="6789669" y="764024"/>
            <a:ext cx="1292662" cy="609397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りょく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DAA1A5B-8B97-48DE-3329-A6A5B6F8520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0FA5214-53BF-5829-C3F6-76A23A13D27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62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17B6AC-2289-F19E-A9F0-49382A3B8D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3031A4-17F9-C9B8-9898-B580B8C65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クラスみんなで決めるには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175B77-CB5E-A144-E202-0906B955C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61E1ED-F853-53DB-0C3F-7E584188117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積極的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DA6838-FE00-E852-5F4A-C728525BFD0F}"/>
              </a:ext>
            </a:extLst>
          </p:cNvPr>
          <p:cNvSpPr txBox="1"/>
          <p:nvPr/>
        </p:nvSpPr>
        <p:spPr>
          <a:xfrm>
            <a:off x="6752492" y="5135289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C6BCE4-4685-515C-A18F-62508CDB51E1}"/>
              </a:ext>
            </a:extLst>
          </p:cNvPr>
          <p:cNvSpPr txBox="1"/>
          <p:nvPr/>
        </p:nvSpPr>
        <p:spPr>
          <a:xfrm>
            <a:off x="6752492" y="2915184"/>
            <a:ext cx="923330" cy="21440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979039D-7001-5AD6-1D1C-5E27CBE96CC8}"/>
              </a:ext>
            </a:extLst>
          </p:cNvPr>
          <p:cNvSpPr txBox="1"/>
          <p:nvPr/>
        </p:nvSpPr>
        <p:spPr>
          <a:xfrm>
            <a:off x="6752492" y="1030911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DEDDF70-432D-F6BC-614C-41C42F7F7B7E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A4D9D80-2CFE-6F70-9A61-8CBAE7EA5E45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91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734557-D89D-10D3-C91E-172895A0C6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2352F-2EF1-82A3-AB78-0C53842B8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クラスみんなで決めるには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7BE7542-0A4D-BA42-3663-751A95706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20979A-8988-105A-A8C3-78FE83668A28}"/>
              </a:ext>
            </a:extLst>
          </p:cNvPr>
          <p:cNvSpPr txBox="1"/>
          <p:nvPr/>
        </p:nvSpPr>
        <p:spPr>
          <a:xfrm>
            <a:off x="4212196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求める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B9CBB7-C32A-E806-84C3-47D28FCF2A54}"/>
              </a:ext>
            </a:extLst>
          </p:cNvPr>
          <p:cNvSpPr txBox="1"/>
          <p:nvPr/>
        </p:nvSpPr>
        <p:spPr>
          <a:xfrm>
            <a:off x="6607241" y="101982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08D5067-CC73-EB72-0657-83095538E30D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86EF88-B272-0A0A-560D-CB19457F75B1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48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60D071-F91A-6089-0A7B-6D811F0BB1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0B4095-BC17-0995-CAD9-2F3E3F141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未来につなぐ工芸品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F8301E-54C3-D9C7-6A04-EA9C2C5E8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5A8072-2CA0-FCBE-0325-313C6C290EA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未来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0CFE5F-8455-AD68-4FDC-D500D465BFA9}"/>
              </a:ext>
            </a:extLst>
          </p:cNvPr>
          <p:cNvSpPr txBox="1"/>
          <p:nvPr/>
        </p:nvSpPr>
        <p:spPr>
          <a:xfrm>
            <a:off x="6853169" y="1767324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　 らい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5D87C26-21A3-120B-B14C-D022316AE75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ADEED2D-346C-A4FE-644B-7F017D95BD0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36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73CFA-A58D-95EF-FD3E-C97D1AB88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E2FFCF-4A9D-E53F-3EAD-A3091FA9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未来につなぐ工芸品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8AD483-25F7-4241-D40B-6765A553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7AA9C9A-58E5-6191-0CE6-31E8E5763D1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工芸品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86A243-3489-A464-194A-9121F9534557}"/>
              </a:ext>
            </a:extLst>
          </p:cNvPr>
          <p:cNvSpPr txBox="1"/>
          <p:nvPr/>
        </p:nvSpPr>
        <p:spPr>
          <a:xfrm>
            <a:off x="6752492" y="5135289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2B316F-D3B5-E78A-93DD-0267922A32FC}"/>
              </a:ext>
            </a:extLst>
          </p:cNvPr>
          <p:cNvSpPr txBox="1"/>
          <p:nvPr/>
        </p:nvSpPr>
        <p:spPr>
          <a:xfrm>
            <a:off x="6752492" y="3180212"/>
            <a:ext cx="923330" cy="132343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0922B1-F031-536C-FE2B-254707E76773}"/>
              </a:ext>
            </a:extLst>
          </p:cNvPr>
          <p:cNvSpPr txBox="1"/>
          <p:nvPr/>
        </p:nvSpPr>
        <p:spPr>
          <a:xfrm>
            <a:off x="6752492" y="119321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6E753E-18C7-CE2E-51AA-FBFC26356A3C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F4964BB-E9EF-4A80-78A6-D34F0D880F02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02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679FD4-A22D-7BD6-3043-E76B321D0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08D41C-E7CC-7AAF-442B-08737689F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未来につなぐ工芸品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94CC33-B3B0-B99F-18D3-539DDBEBA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7CCC36-7289-81EB-F20D-B9AB68E0DAE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各地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880BB9E-C852-F8EF-1AA2-9A1827B7B5D0}"/>
              </a:ext>
            </a:extLst>
          </p:cNvPr>
          <p:cNvSpPr txBox="1"/>
          <p:nvPr/>
        </p:nvSpPr>
        <p:spPr>
          <a:xfrm>
            <a:off x="6853169" y="1767324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  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B2783F5-12BD-D25A-95D1-983B1071EAD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0FA8D5-D3CD-868A-6E77-55852BB0E62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30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B1C5C2-96E1-F14E-31AB-2C8C8F1A77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5ECE2F-D6D0-5A2E-E1BA-9C75B74CB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未来につなぐ工芸品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8C2E9C-165E-28E9-F0BB-2930B889A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3AA5A6-2937-408D-3692-DBF5DFFAE0D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材料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CDB3F8-1309-4E83-9852-B40FB9312B06}"/>
              </a:ext>
            </a:extLst>
          </p:cNvPr>
          <p:cNvSpPr txBox="1"/>
          <p:nvPr/>
        </p:nvSpPr>
        <p:spPr>
          <a:xfrm>
            <a:off x="6865869" y="1284724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 りょう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4CCAD86-4524-40BA-137B-D7E0495785B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6006F6-DA0A-8AC9-3926-06B59E73874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35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6C275-B32C-6FB2-C285-E0884352DC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E51A50-851D-AC8C-382C-19AF46FE0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未来につなぐ工芸品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7959A65-FAE1-0EDD-F957-BBE355428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D03137B-EA45-6233-2104-4AE8C24E515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733AF6-3125-B281-BAAA-E62D1472F625}"/>
              </a:ext>
            </a:extLst>
          </p:cNvPr>
          <p:cNvSpPr txBox="1"/>
          <p:nvPr/>
        </p:nvSpPr>
        <p:spPr>
          <a:xfrm>
            <a:off x="7019192" y="203028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  ぜん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B328248-970F-85F2-2EAA-D4BD5042F22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FEF89A8-E0A4-318F-5219-08521EF4E53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21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1701C3-C0CC-5C45-8560-8481284EB0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73C18D-FB57-D50C-A4FB-3367DFAEC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7537C9F-839F-27BE-C3E3-D23996EC8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C47604-E158-A4EC-A491-FEA62FC71B5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菜種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C5DDD3-C9C1-A96F-3CA9-F7FD913BD2A6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たね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6D7132C-6FAE-4A4C-2285-5A73BCF4CC81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62581B0-22FD-2FA4-55E0-70B70EDB7EF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00913A-781E-73A2-B7B3-FF722D278DB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14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CF7B52-E10C-6B80-4EA0-49099C0D9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慣用句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DF51F7-AA28-F937-E7E6-B73BDD1FB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AF665F9-6D5B-E442-A210-B3E85184C597}"/>
              </a:ext>
            </a:extLst>
          </p:cNvPr>
          <p:cNvSpPr txBox="1"/>
          <p:nvPr/>
        </p:nvSpPr>
        <p:spPr>
          <a:xfrm>
            <a:off x="8543635" y="777133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6F83F3D-A651-3A98-5C68-C22672D173D8}"/>
              </a:ext>
            </a:extLst>
          </p:cNvPr>
          <p:cNvSpPr txBox="1"/>
          <p:nvPr/>
        </p:nvSpPr>
        <p:spPr>
          <a:xfrm>
            <a:off x="6248814" y="777135"/>
            <a:ext cx="2492990" cy="45822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仲を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50E4CC1-8010-807E-1279-C8A5020D9279}"/>
              </a:ext>
            </a:extLst>
          </p:cNvPr>
          <p:cNvSpPr/>
          <p:nvPr/>
        </p:nvSpPr>
        <p:spPr>
          <a:xfrm>
            <a:off x="6382326" y="777135"/>
            <a:ext cx="2161309" cy="201224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45F3EF8-8C82-B9F2-3A2C-8080213DAABF}"/>
              </a:ext>
            </a:extLst>
          </p:cNvPr>
          <p:cNvSpPr/>
          <p:nvPr/>
        </p:nvSpPr>
        <p:spPr>
          <a:xfrm>
            <a:off x="6382326" y="777134"/>
            <a:ext cx="2161309" cy="20122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405353-1CB9-99ED-FB0D-ADA029D99DDE}"/>
              </a:ext>
            </a:extLst>
          </p:cNvPr>
          <p:cNvSpPr txBox="1"/>
          <p:nvPr/>
        </p:nvSpPr>
        <p:spPr>
          <a:xfrm>
            <a:off x="3520929" y="1075008"/>
            <a:ext cx="1969770" cy="63695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とりもつ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346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F6C1A6-DC63-B783-1164-EF97C8EC3B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0A588D-C30A-D37C-A8FC-634E3151F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慣用句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3AAF95D-3D3D-3008-9C82-248D412C3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C30403-80E4-6317-CD53-F4587CDFC23A}"/>
              </a:ext>
            </a:extLst>
          </p:cNvPr>
          <p:cNvSpPr txBox="1"/>
          <p:nvPr/>
        </p:nvSpPr>
        <p:spPr>
          <a:xfrm>
            <a:off x="8875316" y="81376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FF8D29B-2AD6-9A86-1BEF-D93D2DEF0EF8}"/>
              </a:ext>
            </a:extLst>
          </p:cNvPr>
          <p:cNvSpPr txBox="1"/>
          <p:nvPr/>
        </p:nvSpPr>
        <p:spPr>
          <a:xfrm>
            <a:off x="6248814" y="777135"/>
            <a:ext cx="2492990" cy="45822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労</a:t>
            </a:r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B28E8D7-CF5A-2544-DD41-6A4676364578}"/>
              </a:ext>
            </a:extLst>
          </p:cNvPr>
          <p:cNvSpPr/>
          <p:nvPr/>
        </p:nvSpPr>
        <p:spPr>
          <a:xfrm>
            <a:off x="6382326" y="777135"/>
            <a:ext cx="2161309" cy="201224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F8716D9-3595-809F-3F3A-A2A28AFA687B}"/>
              </a:ext>
            </a:extLst>
          </p:cNvPr>
          <p:cNvSpPr/>
          <p:nvPr/>
        </p:nvSpPr>
        <p:spPr>
          <a:xfrm>
            <a:off x="6382326" y="777134"/>
            <a:ext cx="2161309" cy="20122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2154BA-1411-B394-62A5-D31A4596DFDD}"/>
              </a:ext>
            </a:extLst>
          </p:cNvPr>
          <p:cNvSpPr txBox="1"/>
          <p:nvPr/>
        </p:nvSpPr>
        <p:spPr>
          <a:xfrm>
            <a:off x="3520929" y="881045"/>
            <a:ext cx="1969770" cy="63695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ねぎらう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396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4B2AB3-7E86-6875-BB9A-CA71F515FB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1CF0DE-4A1C-315D-485A-6A57B8061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慣用句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510F097-8EFD-4E57-DDDB-09E79CD7F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011F530-94CD-355C-859D-9F5E367956F0}"/>
              </a:ext>
            </a:extLst>
          </p:cNvPr>
          <p:cNvSpPr txBox="1"/>
          <p:nvPr/>
        </p:nvSpPr>
        <p:spPr>
          <a:xfrm>
            <a:off x="5377200" y="3095494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935FD1-9D55-BE37-71AD-0222DC0133DD}"/>
              </a:ext>
            </a:extLst>
          </p:cNvPr>
          <p:cNvSpPr txBox="1"/>
          <p:nvPr/>
        </p:nvSpPr>
        <p:spPr>
          <a:xfrm>
            <a:off x="2859873" y="2475272"/>
            <a:ext cx="2754600" cy="44612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焼く</a:t>
            </a:r>
            <a:endParaRPr kumimoji="1" lang="ja-JP" altLang="en-US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F9001C1-255F-3D5B-7666-202352E9583E}"/>
              </a:ext>
            </a:extLst>
          </p:cNvPr>
          <p:cNvSpPr/>
          <p:nvPr/>
        </p:nvSpPr>
        <p:spPr>
          <a:xfrm>
            <a:off x="3139463" y="2475272"/>
            <a:ext cx="2323713" cy="22306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DC9D407-C02F-A479-B0F1-B2979AD43A54}"/>
              </a:ext>
            </a:extLst>
          </p:cNvPr>
          <p:cNvSpPr/>
          <p:nvPr/>
        </p:nvSpPr>
        <p:spPr>
          <a:xfrm>
            <a:off x="3139463" y="2475272"/>
            <a:ext cx="2323713" cy="223061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1CFA15F-432C-66C7-2B9A-BB4288CFA593}"/>
              </a:ext>
            </a:extLst>
          </p:cNvPr>
          <p:cNvSpPr txBox="1"/>
          <p:nvPr/>
        </p:nvSpPr>
        <p:spPr>
          <a:xfrm>
            <a:off x="6828814" y="716010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世話を</a:t>
            </a:r>
          </a:p>
        </p:txBody>
      </p:sp>
    </p:spTree>
    <p:extLst>
      <p:ext uri="{BB962C8B-B14F-4D97-AF65-F5344CB8AC3E}">
        <p14:creationId xmlns:p14="http://schemas.microsoft.com/office/powerpoint/2010/main" val="257026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376D25-60EC-6736-93F1-0AD1153DA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67EB8A-BB21-AFBE-D5BA-1F945E1E9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慣用句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9A959F2-4EE3-BD59-20BE-247F8BE49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3241A2-9639-EF90-23BB-A733C533554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冷やす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BAC8F0-45DB-4C5E-364F-CCA0FA55051A}"/>
              </a:ext>
            </a:extLst>
          </p:cNvPr>
          <p:cNvSpPr txBox="1"/>
          <p:nvPr/>
        </p:nvSpPr>
        <p:spPr>
          <a:xfrm>
            <a:off x="6752492" y="14262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65F3AFF-C5D6-2B06-9981-12901812CC9E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B31D58-0281-61E4-2214-C5A04FD2B940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30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435BDC-6D7B-E507-0957-D56844395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短歌・俳句に親しもう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15E1B2-C423-0945-C30B-B52118E3A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256D6C-BA74-C71F-D51E-8D1C86755E2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41C85F-429B-6551-D14D-91E3D55053A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179F769-2D03-145E-F5C4-0B7B6A70794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9EAD72E-09DB-6C4B-C9F7-8BFFE63A4EE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15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9CEFC8-68C7-C17B-9E95-C56CEC6BD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909CB5-33CD-86BE-63C3-01818B08A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短歌・俳句に親しもう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1B944CC-E2EF-B2A9-9C66-46557B219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DBD194-DBD2-402C-3796-D80BBDCDD01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照らす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E8CDB2-5180-6515-6A0C-B8C3E91440CB}"/>
              </a:ext>
            </a:extLst>
          </p:cNvPr>
          <p:cNvSpPr txBox="1"/>
          <p:nvPr/>
        </p:nvSpPr>
        <p:spPr>
          <a:xfrm>
            <a:off x="6752492" y="14262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3AA0719-AC2D-EE63-93CE-C347D50AEECC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A6E9DEC-8781-300D-C719-F73F665DD079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0B59C1-7B4D-B2ED-B786-5BD6E857B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4AA662-5648-C014-055C-8768D7C3A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507776-FFC0-C494-DE2F-D38CF7B9034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DA58C9-27D4-82D0-65FD-34E1AB33EED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好き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F8F9CF-2C3B-1550-1949-B30CACAB95B7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AF95E02-E545-B13A-55FF-AD8AC2835CAF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95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DA447B-CF52-15ED-E08B-9973D997D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F729A3-5A1F-70D5-A66A-6C65E9ED9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3FAFC2-B390-4A55-6A12-9051294C8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7D7F9C-269D-96B0-160C-EA7E2A527CE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正反対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5A988F-A331-322A-E596-CB79E9BEBF48}"/>
              </a:ext>
            </a:extLst>
          </p:cNvPr>
          <p:cNvSpPr txBox="1"/>
          <p:nvPr/>
        </p:nvSpPr>
        <p:spPr>
          <a:xfrm>
            <a:off x="6676274" y="996222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7349D00-58D5-56C5-A9A6-0D06ED124A77}"/>
              </a:ext>
            </a:extLst>
          </p:cNvPr>
          <p:cNvSpPr txBox="1"/>
          <p:nvPr/>
        </p:nvSpPr>
        <p:spPr>
          <a:xfrm>
            <a:off x="6676273" y="3067175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84F49B3-69BD-2FCC-16F2-55712DC3C02B}"/>
              </a:ext>
            </a:extLst>
          </p:cNvPr>
          <p:cNvSpPr txBox="1"/>
          <p:nvPr/>
        </p:nvSpPr>
        <p:spPr>
          <a:xfrm>
            <a:off x="6676272" y="5060867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892BE0F-FA09-0D37-D2E8-A9F3B4680843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434F494-3AD2-5BF9-9AED-07B0787B9A7F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09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32C55F-16FF-C632-D282-35221C5AD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F11C2-685C-91DC-6EF1-F835BE62A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8D3640A-9551-5AFD-57D0-8942253B5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808091-83AA-D14B-66AD-9070171DF63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最高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857991-DFFA-B2BD-E511-6773CD5A60B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54BC5C4-1204-5E11-A48A-39327AF3D62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0C0730-6C22-92FC-7248-41C759815FF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73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F52B26-2EEC-9B70-169B-049AA6D58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D3595B-8D37-1339-8B7B-0D5FD69B4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482C052-1AC0-F428-9FF7-6F3DFFD30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E78D82-1D28-6B95-8AFB-593455FEEC1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EB25AD-F68B-8C8F-F6BA-405118EA93B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BD03ADD-2A0D-3783-77A1-B513246357B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618956F-F703-7756-6101-A7946708E55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99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C01C27-4F15-90DA-ECC6-897CB55D15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D3A520-AAD7-88B3-B268-0E4FFB2BF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9C20AF-6521-E4CE-31EE-DB6E332D0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D263D2-2A7D-74E8-19EF-543425F205E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百姓家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F1C3717-95A4-BDD0-9FB9-5EEC9AC9F6DD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787A442-A62B-97D8-370F-0BD03081E020}"/>
              </a:ext>
            </a:extLst>
          </p:cNvPr>
          <p:cNvSpPr txBox="1"/>
          <p:nvPr/>
        </p:nvSpPr>
        <p:spPr>
          <a:xfrm>
            <a:off x="6600053" y="2903067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3B8060-FB3E-AE05-AC64-E2BABC8173A9}"/>
              </a:ext>
            </a:extLst>
          </p:cNvPr>
          <p:cNvSpPr txBox="1"/>
          <p:nvPr/>
        </p:nvSpPr>
        <p:spPr>
          <a:xfrm>
            <a:off x="6600052" y="5456862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0E7AD9-7868-D79D-F40D-628AFE2FBD97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DC55828-17A9-C750-3606-6BBA83CE4931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95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CB2BAE-700F-5AF8-5B5B-91E64EEB7F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C3564B-7517-8AC6-DADB-0FDB309FF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7889846-1A42-6F86-9199-AF2A008C3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CFED5B-D0B9-03AB-3EDC-C61910A61F2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放課後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5AC635-5950-313E-2096-99BD17260A76}"/>
              </a:ext>
            </a:extLst>
          </p:cNvPr>
          <p:cNvSpPr txBox="1"/>
          <p:nvPr/>
        </p:nvSpPr>
        <p:spPr>
          <a:xfrm>
            <a:off x="6676274" y="996222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46FE18B-8374-ED2C-0A89-6D942D066C59}"/>
              </a:ext>
            </a:extLst>
          </p:cNvPr>
          <p:cNvSpPr txBox="1"/>
          <p:nvPr/>
        </p:nvSpPr>
        <p:spPr>
          <a:xfrm>
            <a:off x="6676272" y="342900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5CA445-4E2B-4D3E-BC37-41469C408702}"/>
              </a:ext>
            </a:extLst>
          </p:cNvPr>
          <p:cNvSpPr txBox="1"/>
          <p:nvPr/>
        </p:nvSpPr>
        <p:spPr>
          <a:xfrm>
            <a:off x="6676272" y="5325166"/>
            <a:ext cx="1015663" cy="89781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C3CF77B-9865-8411-A332-9560752CCD5A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8BEF19-BE84-C790-5A98-203F2F32C591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88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A4DED1-5F9A-624F-8B38-7E4DD716B2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C5672-EA0E-1E50-A54A-8E480EB13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A7C9597-8097-0D15-9C80-DD4465FBA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4CC489-EC4F-F64F-2774-35814E206C4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56DBD3-C6FF-AEEB-3D14-6E5C4E5AA4F3}"/>
              </a:ext>
            </a:extLst>
          </p:cNvPr>
          <p:cNvSpPr txBox="1"/>
          <p:nvPr/>
        </p:nvSpPr>
        <p:spPr>
          <a:xfrm>
            <a:off x="6853169" y="175159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　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D3C6F51-6082-3301-1949-B1FAB2D2F80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07DF7C-9D0C-7965-A2FB-BD081F520A0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70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85A906-6FFA-238E-BAEC-3A856BEDE7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154F99-F9AD-1BAC-E758-B3BF4B151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56B30CA-429B-9285-321B-00A2B721E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738D4B-ED61-F0E1-00B1-C617A6AA614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C8495C-C50D-60FF-A0E0-41CFA0166C2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みぎ　がわ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728937-585C-A8F7-161B-A67040AA435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B48CEF1-7D28-52CC-6385-4CEDD0C7273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72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5ED450-92D5-C29E-0356-241071DF7B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02BF37-B624-AA8D-D745-03045FEB5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4AD816F-BD4D-2330-418E-9209D5B72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240BA2-411E-A1CE-CBC7-1EBE248D560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改める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5C54EB-B7B1-DF30-2B96-CD123F374697}"/>
              </a:ext>
            </a:extLst>
          </p:cNvPr>
          <p:cNvSpPr txBox="1"/>
          <p:nvPr/>
        </p:nvSpPr>
        <p:spPr>
          <a:xfrm>
            <a:off x="6752492" y="899319"/>
            <a:ext cx="1015663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854E37A-D870-8CC3-1C31-254A534ADE0A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C9279E-B3C5-427E-7849-59527957A0D0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9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068917-6D0D-EA9E-B196-397691CE02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1C529B-29D5-4E48-E728-C0B816437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E7456D-9F3B-8C39-C93C-F7295E466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8D661B-CFF9-DB4C-FC80-3EF0E26898F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2D0CF9-F415-4B7E-B605-45C85BD501B5}"/>
              </a:ext>
            </a:extLst>
          </p:cNvPr>
          <p:cNvSpPr txBox="1"/>
          <p:nvPr/>
        </p:nvSpPr>
        <p:spPr>
          <a:xfrm>
            <a:off x="6840469" y="11914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じき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7A4197-E635-DD82-90BD-5160F03253A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0C257E-BEB0-84B5-5B81-0F68F6AD78D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70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89BD8D-56C8-DDF6-260E-4D28F4E58D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27F2E5-A5D9-53B7-150A-25FDA4AA2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95012EC-A9E0-3F0C-C457-0302DED48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7FAA09-5288-3C66-FFD4-56ABF1E400F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080958-E2B9-4356-C5E8-B96C7347FE80}"/>
              </a:ext>
            </a:extLst>
          </p:cNvPr>
          <p:cNvSpPr txBox="1"/>
          <p:nvPr/>
        </p:nvSpPr>
        <p:spPr>
          <a:xfrm>
            <a:off x="6840469" y="13057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しゅう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03A8D2D-3834-B403-8619-4C9CAFC8CF5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AEFB03-6F43-EF56-A0EF-B8706660156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66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3968EB-AF66-6291-22F2-CF9E0A1E7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もしものときにそなえよう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8D6928-BBFD-D179-056D-EC9BBAC1B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FF03D0-BF0E-BA10-D928-CD9A4C9AB40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災害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E07828-618B-DAB2-C67B-87AFD8295F66}"/>
              </a:ext>
            </a:extLst>
          </p:cNvPr>
          <p:cNvSpPr txBox="1"/>
          <p:nvPr/>
        </p:nvSpPr>
        <p:spPr>
          <a:xfrm>
            <a:off x="6865869" y="1420018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　がい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84B4FC-30C3-00D6-1760-B51A8721F42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559AD4A-0097-6F3B-456E-77530F5AA7C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51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12DB60-A477-FAF0-FD8A-E3C472DB4C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BBD97D-7E38-BB9E-7613-07FE5D6E1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もしものときにそなえよう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B2C8D5A-EFE4-88E2-12F5-BC0A21DBB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04440A-EC7E-0CD6-CA0D-155DEC8C99D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豪雨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B854F4-7F73-F941-ADD9-C79C316B0842}"/>
              </a:ext>
            </a:extLst>
          </p:cNvPr>
          <p:cNvSpPr txBox="1"/>
          <p:nvPr/>
        </p:nvSpPr>
        <p:spPr>
          <a:xfrm>
            <a:off x="6827769" y="1635918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　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105B9FA-3C00-4969-B85C-1DE05C76492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AF924D0-8630-EC6B-56F6-366AF0653D3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47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B6636-8CF3-F0B2-E178-D3F4066F2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冬の楽しみ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57DB98C-223D-8A4A-2C31-74418BCB7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13D8BF-3270-999E-DD49-0EA91ECFCAC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810232-0355-274D-0A03-00779ED01A82}"/>
              </a:ext>
            </a:extLst>
          </p:cNvPr>
          <p:cNvSpPr txBox="1"/>
          <p:nvPr/>
        </p:nvSpPr>
        <p:spPr>
          <a:xfrm>
            <a:off x="7019192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がんたん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354158C-4AE8-44A2-D3D7-69D2FE320FA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6F97098-5C65-DC84-E848-6EBFD18F7C5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9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9D02D9-9C52-5760-AF17-78AF3241B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自分だけの詩集を作ろう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B509657-2294-F952-D113-6A5135FD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9474F1-8DF6-C86A-B874-1029A6E74F3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共通点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89AD3FE-0F20-CA65-DDCB-8A6CD43C39B2}"/>
              </a:ext>
            </a:extLst>
          </p:cNvPr>
          <p:cNvSpPr txBox="1"/>
          <p:nvPr/>
        </p:nvSpPr>
        <p:spPr>
          <a:xfrm>
            <a:off x="6676270" y="747117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4F0FEB8-E372-5AA2-C451-2B2D5E0FFBC3}"/>
              </a:ext>
            </a:extLst>
          </p:cNvPr>
          <p:cNvSpPr txBox="1"/>
          <p:nvPr/>
        </p:nvSpPr>
        <p:spPr>
          <a:xfrm>
            <a:off x="6676271" y="309009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FBD7C1C-E653-974A-58E5-15642DDF0352}"/>
              </a:ext>
            </a:extLst>
          </p:cNvPr>
          <p:cNvSpPr txBox="1"/>
          <p:nvPr/>
        </p:nvSpPr>
        <p:spPr>
          <a:xfrm>
            <a:off x="6676271" y="499651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99FFD55-5B07-C943-97FF-79A974679196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7180E72-CC4F-2873-7A95-1ED1DC842387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69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805EE-4107-B278-C237-4F9B343B5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5DF72-8531-D128-D6BA-D2C3AC5B0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1EBF332-6399-08EB-8E8E-6A22D7468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8696CC-7207-DF98-88CD-6780FB08254B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つづ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CDA174-E76E-5374-4508-251AF8A680A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続く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F855990-7B99-9D66-659D-2B63F1089A50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D6F3CF-4986-1B9E-6148-C4B636A30A62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88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7BF238-49CF-3EC1-D977-8C04803E7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言葉から連想を広げて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0858756-3866-0464-65D0-4E47C3063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C814F5-DE75-BFED-1AC0-D217F4F3061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連想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F72748-FB1F-A740-DA75-C337C6D97CE6}"/>
              </a:ext>
            </a:extLst>
          </p:cNvPr>
          <p:cNvSpPr txBox="1"/>
          <p:nvPr/>
        </p:nvSpPr>
        <p:spPr>
          <a:xfrm>
            <a:off x="7019192" y="1381918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そう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38BC107-950E-8BF8-2545-9F47458EA34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AA8338-C98F-6389-DE2F-DAC20430099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49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C2EA00-7762-42BA-DDB9-7196CE06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247F44D-C06E-AC7B-699C-52AB9C0F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80FEC8-C6BE-CF27-44BE-84328810C96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F84E2E-983F-14E2-C7DD-B914747EC30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1ECAF3E-3F37-8019-125C-B557133A593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114817-19D7-3630-63E8-FB75ACC29CE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28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469CF-2088-2DE7-DB7D-35D79EC49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2866C-DA33-8D95-97E7-D942C5D65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2D7FA72-FFF2-20AF-1446-C6E81B8C0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795C62-5C4E-56E4-303C-6818C6295FA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流星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AF7DED-F04F-DCD2-3F15-130A07EB7CF4}"/>
              </a:ext>
            </a:extLst>
          </p:cNvPr>
          <p:cNvSpPr txBox="1"/>
          <p:nvPr/>
        </p:nvSpPr>
        <p:spPr>
          <a:xfrm>
            <a:off x="6916669" y="1078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りゅう 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33E1BF9-579A-4C7B-4AD6-95740E29016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0ECACC-96FF-7989-BF2C-D263AECADAF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7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8EAA98-4749-367E-0AE9-8EDABF180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375DB5-2B9F-E539-769C-1D86A54D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BCA0D1-8F6D-46B0-ABBE-C9DF779AE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390F13-FD14-00A1-91E4-3DD9D83C98E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竹林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690715-C595-8E55-0BD3-BD4C0336225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ちく　りん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0270411-5ACF-373F-253C-AA1A950E100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D7057F2-F341-26AD-B72E-60164EA3E08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3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943EB8-8DF6-46BD-C95F-2EBBBCCC1B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52E922-76AA-71D2-C5A6-3AC9ACA71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A67A115-95A9-DFF6-4839-2ADF9BEB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04484C-5254-C22B-B226-385F1E64ED9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DD0593-ED2E-A8FA-C351-2835571201F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　りき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3AE0A1F-1AFE-098B-EBD5-E06BE6F7894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AE95E5-B0C8-F5B0-B22C-C88068A7999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52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EFFBC9-0940-AE07-1DA0-51ABA1E02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2176FA-563B-D54F-0A9E-2796F2347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337AD29-EE13-B7E3-262C-D97D446D7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48B63A-E42C-F7BE-F948-20577B8EBDD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A80A32-E722-BFFD-55E8-06D0331DD8D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84AB2DD-50CE-1496-8BFD-63266F40062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3B3F882-AB92-84E3-89ED-F6709B490F8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64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CADD3-4A40-9C23-4F32-D47020668D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B25FA-752E-C486-44F1-342C4C47F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552582-09E4-15F2-14C7-5E836BF67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E599D3-3F5E-58A8-2021-3DE6D7E3D13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願望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D8AF73-3F9E-C7DC-63EC-320F5E0B697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ぼ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F2B532B-15C4-6C2B-A0E3-5CDC6266CB9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F51C87D-7D35-3E52-A732-9648565D858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84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2F32AA-59F6-3A73-3091-8C6864CFB4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77C942-EE3B-13B5-F110-1EE3F6047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DBD4F8E-7DAD-6451-9C69-372D799B3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DF7AE8-C1FB-CF7C-D520-F421BA33266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390DA5-9750-CAD4-3FE7-C965A07BD688}"/>
              </a:ext>
            </a:extLst>
          </p:cNvPr>
          <p:cNvSpPr txBox="1"/>
          <p:nvPr/>
        </p:nvSpPr>
        <p:spPr>
          <a:xfrm>
            <a:off x="6853169" y="11914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しつ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82C75D-B52D-A1E6-1D5E-54AB52E2BC5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A191C4D-67CB-F537-4E5D-F25B9BC8D89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58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77B5A8-D982-2B47-4FBB-7F58B7D950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05B2D1-EE7F-FBC4-4463-C95650E0E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A9E663-13C0-35F5-2799-AE7AA41B9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057727-E175-3DC0-FA0F-7C1C06F63A3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周辺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49A429-8214-617F-3829-75CC4BCF9BAA}"/>
              </a:ext>
            </a:extLst>
          </p:cNvPr>
          <p:cNvSpPr txBox="1"/>
          <p:nvPr/>
        </p:nvSpPr>
        <p:spPr>
          <a:xfrm>
            <a:off x="7019192" y="9882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へん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A68CEED-9427-58BC-894E-8B28ED04033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DF0DBD6-E237-1B5F-78CC-B1B30857797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6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B0E24D-B447-48F2-0B7A-F9D5F9FA34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E3A634-2441-EEEE-A3A1-58388286A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6768441-DF66-9814-6B22-49248C58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4D6E68-3779-BC6D-5074-754BF5A8876B}"/>
              </a:ext>
            </a:extLst>
          </p:cNvPr>
          <p:cNvSpPr txBox="1"/>
          <p:nvPr/>
        </p:nvSpPr>
        <p:spPr>
          <a:xfrm>
            <a:off x="5905179" y="848717"/>
            <a:ext cx="1969770" cy="6049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高低差が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74DE37-8D6B-EBE2-6F84-D440C55B3FD3}"/>
              </a:ext>
            </a:extLst>
          </p:cNvPr>
          <p:cNvSpPr txBox="1"/>
          <p:nvPr/>
        </p:nvSpPr>
        <p:spPr>
          <a:xfrm>
            <a:off x="7777017" y="900506"/>
            <a:ext cx="923330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てい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FE4D91B-77ED-DC5F-73C1-244CFD9E6466}"/>
              </a:ext>
            </a:extLst>
          </p:cNvPr>
          <p:cNvSpPr/>
          <p:nvPr/>
        </p:nvSpPr>
        <p:spPr>
          <a:xfrm>
            <a:off x="5985162" y="848717"/>
            <a:ext cx="1791855" cy="29659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DE3208D-BE3D-DDAF-251F-27924893C043}"/>
              </a:ext>
            </a:extLst>
          </p:cNvPr>
          <p:cNvSpPr/>
          <p:nvPr/>
        </p:nvSpPr>
        <p:spPr>
          <a:xfrm>
            <a:off x="5985162" y="848717"/>
            <a:ext cx="1791855" cy="296590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F8B7CF7-3927-72C8-8B39-83BBD027C12B}"/>
              </a:ext>
            </a:extLst>
          </p:cNvPr>
          <p:cNvSpPr txBox="1"/>
          <p:nvPr/>
        </p:nvSpPr>
        <p:spPr>
          <a:xfrm>
            <a:off x="3450179" y="3814618"/>
            <a:ext cx="1969770" cy="312753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ある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046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BFC43F-AFFA-E2A6-0C33-F6BD8DD38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34338-2F67-DE9A-A75D-A0FDBECBC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760EF1F-6EFE-F7C7-5AE8-CC83E4F2E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3D5BDA-11EC-F94B-5E95-4DBED3FB97B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7D462F-6D78-5D6E-1ACD-F8C445EC2335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308C0C8-1875-DFF0-0730-53B8415C1C4A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873BD9-0B66-AF61-BA07-32EC7EE654C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76BD35-3CFE-989E-4085-683F353D232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52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C4A461-1FE2-8EC1-99C6-B721F8331F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9AA43A-F3B9-B0AC-11EF-DBE1CDABE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DA120F-DBA3-B477-AD79-E9346BE83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B9F7C1-A7C1-D050-5105-D368272F362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勝敗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A9C7844-9B36-9366-489E-C0D62D3F4818}"/>
              </a:ext>
            </a:extLst>
          </p:cNvPr>
          <p:cNvSpPr txBox="1"/>
          <p:nvPr/>
        </p:nvSpPr>
        <p:spPr>
          <a:xfrm>
            <a:off x="6853169" y="1016001"/>
            <a:ext cx="1292662" cy="51524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はい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5206B3A-6096-39E1-74AA-BFFA1B69011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61E9F8-11BD-7E77-4427-FDB92636160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7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F29A8-9202-74D5-5AE0-9B0495A540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5D23C4-FFB0-B191-194E-0294C2E45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471015-9A7C-9B82-638F-8815BEF6E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EF3B9C-3658-7F22-468D-6D7445C7B38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老木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D2D2B6-F801-3A5E-EE3E-20A6B911361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　ぼく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1F4F49E-C131-B4DB-B765-3EE4422E750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C87DA5-D818-E9E0-3FC8-14B27F87996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13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C5E583-AAF5-5100-DD9B-CAF3D8EEB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8924F-0628-A311-4D6C-EFD6B341E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BC9B24-E214-F00D-43A3-8161E50A0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0AC68D-21A3-95C8-0A53-5D712F3331D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330297-60B1-DA38-EFF1-16CDB470205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9934A75-6B53-E8E1-64A7-BCE9D74B151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D38281-FBB8-FE2E-2AED-9EF629603F9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98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C41CD-88CA-AE2A-9A00-75631AC1B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37A8F0-9AED-D51B-B588-4D8C43692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8C0B2E5-B900-E253-7767-84101842D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E956A0-825A-CDFE-C018-542F00EA04E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0EE1AF-5E3D-067A-1DF1-313212F32C66}"/>
              </a:ext>
            </a:extLst>
          </p:cNvPr>
          <p:cNvSpPr txBox="1"/>
          <p:nvPr/>
        </p:nvSpPr>
        <p:spPr>
          <a:xfrm>
            <a:off x="7019192" y="1439385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 ひょう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67A0DC6-7831-95B6-1180-76604D63CD0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CF6B731-FA7B-7F28-D4DE-C5A067E4DA3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34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24E20-D8E8-799F-8CBC-2416882F3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7887C1-471D-139D-F46C-C7D2D0B1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DF7358-6861-0B2B-C6BA-9F8C2974E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606E36-E192-49DB-80D3-533B964B375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7BDA83-E1B1-1CD6-3065-7BC993AEC14D}"/>
              </a:ext>
            </a:extLst>
          </p:cNvPr>
          <p:cNvSpPr txBox="1"/>
          <p:nvPr/>
        </p:nvSpPr>
        <p:spPr>
          <a:xfrm>
            <a:off x="7019192" y="10009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ちゃく りく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9FE1806-E8BA-9EB4-A2D5-2F19490FE6E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FBB01E-68CB-A759-2CD4-B76F64127A3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47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33A7A-0BA2-BC94-2E90-FAAE6DA80F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9739A3-194D-0D8B-DA39-E2AEA6FDA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655327A-77D7-FF1B-ADDF-F85D6C366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475446-CA60-8445-B4FC-49B7BA3EBB0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血管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611C47-E80B-913D-B1F3-4A6F1C4925A7}"/>
              </a:ext>
            </a:extLst>
          </p:cNvPr>
          <p:cNvSpPr txBox="1"/>
          <p:nvPr/>
        </p:nvSpPr>
        <p:spPr>
          <a:xfrm>
            <a:off x="6840469" y="17515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けっ かん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77B870C-274D-4EB9-C92D-8C5872A1A5F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C63153-2D4A-F203-5209-C7246A5EDE6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83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B9062B-7DF0-F8CD-4160-51934F8812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F51874-4CBC-0D46-D716-8647EBC36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494E40-AE13-F6A0-9694-97911B75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39398B4-30FE-B1DF-D5C1-3B58D3214D0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岩石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C467D44-1E14-0D2D-1352-81F2DC3A0BB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A513493-39EA-6D1B-6739-9B8060DFAC4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9F05263-5D52-245A-70E6-7A51EAD5BA2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4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BB4748-44F2-CFF9-6623-CF5D8EEF4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37A5E1-E84E-2050-801E-F9720AB20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AB7C4B2-0D84-7B3C-E3B8-3405E1001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80F009-787D-A345-EF5F-71D39623DD9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衣服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C5CCD7-A1D1-0AFF-AA73-6831620D61AD}"/>
              </a:ext>
            </a:extLst>
          </p:cNvPr>
          <p:cNvSpPr txBox="1"/>
          <p:nvPr/>
        </p:nvSpPr>
        <p:spPr>
          <a:xfrm>
            <a:off x="7120792" y="1884736"/>
            <a:ext cx="1292662" cy="42799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   ふく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BE084A-10BA-605C-BA62-94DC46C7356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E172ED6-FE41-6F02-4A55-B4161F171BC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52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B31064-AAA3-FEA8-D972-B4F810F9B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F22615-8AF9-C2F8-3DF1-CE7E33464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599751-1866-8C93-F30C-6BBD7403A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633944-E434-38B0-1263-1A0891D5F63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B10149-1F1B-C44A-E085-2E024CF18902}"/>
              </a:ext>
            </a:extLst>
          </p:cNvPr>
          <p:cNvSpPr txBox="1"/>
          <p:nvPr/>
        </p:nvSpPr>
        <p:spPr>
          <a:xfrm>
            <a:off x="7120792" y="1884736"/>
            <a:ext cx="1292662" cy="42799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 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C7593D0-4066-DE4A-7316-F5741709C4E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5A8BB3-2BBA-19BF-7B62-73B659EC0CF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65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D55191-4A74-40E8-BAB5-E9E82E28AF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922C12-095E-D43C-8AA9-7CF48A312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風船で宇宙へ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59EFB6D-C212-C1D7-D4A8-47ACA5CE9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1F25436-4DA3-98F9-1D1D-9D135D06C9D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完成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47C655D-F508-6067-1FFA-9DC924A78516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FA02F7B-CAFA-E489-7188-E115ED1BD3A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C30BCE8-D5AD-DF46-DA89-00F6C7ADF59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2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F5E9B0-163A-C6CF-F224-EEAA3CC0DE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A2F759-CA19-1FC1-97B6-67647ED70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3082E2-D407-E33B-ACBE-D4F84B889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3D9A55-2A0C-952B-3C98-142F410C81F3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62E429-F9EE-9761-91F0-C6BB4C4400F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折る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C9025AA-623B-2B24-7212-D3E0E44FC10A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D22E3D7-DE22-B391-91DF-84EE7CB14CB8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90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708933-BD99-9D2E-3793-B0D80D85B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風船で宇宙へ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4086B3F-E83C-91DC-28EF-C9C740999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058745-34E8-D71A-883C-4FE03439E39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7F1A02-6FEA-1EEF-78AC-A9216FFA0F7E}"/>
              </a:ext>
            </a:extLst>
          </p:cNvPr>
          <p:cNvSpPr txBox="1"/>
          <p:nvPr/>
        </p:nvSpPr>
        <p:spPr>
          <a:xfrm>
            <a:off x="6840469" y="17515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 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B200519-3A16-4A6F-CFD3-3C51CC19088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BA71ED-F255-7B2D-81B1-3C1AB5A95C3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84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3E79C-A0F0-C4CB-0619-FE8DD0C360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D481AF-013D-5901-CC86-FBAC4C0C7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風船で宇宙へ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582D73B-3F99-8FA1-05C0-61543C14E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5F2BEC-A8C3-B639-2BF4-8E073DF3A4DB}"/>
              </a:ext>
            </a:extLst>
          </p:cNvPr>
          <p:cNvSpPr txBox="1"/>
          <p:nvPr/>
        </p:nvSpPr>
        <p:spPr>
          <a:xfrm>
            <a:off x="7134400" y="2488703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べつ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9E3F52-8C2D-5ABC-DE8C-45A9DDA263C5}"/>
              </a:ext>
            </a:extLst>
          </p:cNvPr>
          <p:cNvSpPr txBox="1"/>
          <p:nvPr/>
        </p:nvSpPr>
        <p:spPr>
          <a:xfrm>
            <a:off x="4171184" y="2353258"/>
            <a:ext cx="3262432" cy="2934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AD0F964-25CA-55F6-09A3-1FF7F038D5AE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EB86747-A7C3-E547-3299-6141343510FD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12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D1CB69-27F9-3B85-9719-C42F0DE26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A7AFE8-1666-D184-C080-22122A5A7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風船で宇宙へ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299F57E-0077-3F7C-67DC-41B1041E3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6D8E9A-8D55-F25B-AE9F-AD1A232E9E5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残念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88B00C-3855-A0BD-016C-C0CB4D7396FC}"/>
              </a:ext>
            </a:extLst>
          </p:cNvPr>
          <p:cNvSpPr txBox="1"/>
          <p:nvPr/>
        </p:nvSpPr>
        <p:spPr>
          <a:xfrm>
            <a:off x="6840469" y="1419265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ざん  ねん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58CFD37-841C-E9DE-17C8-F89B08AEF34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C5640DF-5E38-FCE5-AE17-4E9D255F84E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38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4EF8F-24FC-5B66-1605-75F9174067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FFFF3F-4CDA-D204-5F6E-8D282DFA6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風船で宇宙へ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27770D4-3C63-8CBC-6E75-159A7305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B1F16A-2A72-4B1B-FD42-E69B381F43A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希望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691C49-AAC0-8EB8-7E14-A36DFA935154}"/>
              </a:ext>
            </a:extLst>
          </p:cNvPr>
          <p:cNvSpPr txBox="1"/>
          <p:nvPr/>
        </p:nvSpPr>
        <p:spPr>
          <a:xfrm>
            <a:off x="6840469" y="17515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 　ぼう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96EC134-41C2-BF65-1958-9246105EF3B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6A2E615-BAD9-5925-C90C-3DFDBC043FA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5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6346B2-AD5C-0357-491A-BF8AF51AFF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2964E1-2A19-3DEA-FFCD-D16DE2872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風船で宇宙へ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D2D4D28-58E3-BAD6-1A26-0410B317C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585F93-8895-ED01-C23B-891BC73A838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努力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5B33F4-A3E3-1A17-13AC-C760B7F8D808}"/>
              </a:ext>
            </a:extLst>
          </p:cNvPr>
          <p:cNvSpPr txBox="1"/>
          <p:nvPr/>
        </p:nvSpPr>
        <p:spPr>
          <a:xfrm>
            <a:off x="6815069" y="18912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りょく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60C03D-73EE-9990-15A1-5D3119BA485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E6983D0-415F-EA2F-F77F-B6D254A584D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5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E182A9-05B2-A83F-DC89-2ADA702A8B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407226-7968-0A73-FDEF-84862FF7F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E58F54-5EC0-C38E-AB60-6AD9676F5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664DDC9-B998-76CB-FDBC-F27238B69E4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約束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DB9004-FA39-4C3E-ED25-0EBAA71461F6}"/>
              </a:ext>
            </a:extLst>
          </p:cNvPr>
          <p:cNvSpPr txBox="1"/>
          <p:nvPr/>
        </p:nvSpPr>
        <p:spPr>
          <a:xfrm>
            <a:off x="6840469" y="1571665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　そく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0FCE86C-90D5-70E3-6444-9EEC12FA522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AD3E84-C065-F610-70FB-765798A0ACA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08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84CD57-E53E-1B23-E2FA-2DA694EEC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4922BB-95DE-9AFF-FA96-4DCC28A0C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BCBA00-B881-736C-8845-C66D7840C98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8A73AB-F144-B59B-8AA7-F7179A43760A}"/>
              </a:ext>
            </a:extLst>
          </p:cNvPr>
          <p:cNvSpPr txBox="1"/>
          <p:nvPr/>
        </p:nvSpPr>
        <p:spPr>
          <a:xfrm>
            <a:off x="6815069" y="18912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ちょう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4AF9043-82A2-00E1-0A3E-E342D4A6F51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C4B96DD-6098-CED2-0E67-291080C8224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30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4C005-FE64-0612-9701-35C38B1C77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32404E-DAA1-BE66-268D-9AE6E91F2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70F9C98-AD5C-EFA5-3E91-F337D05EA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291703-6F33-8DED-EE51-C61EA2F47F29}"/>
              </a:ext>
            </a:extLst>
          </p:cNvPr>
          <p:cNvSpPr txBox="1"/>
          <p:nvPr/>
        </p:nvSpPr>
        <p:spPr>
          <a:xfrm>
            <a:off x="8370506" y="1780408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F30D3D-D49D-00C0-2EE4-829A03DA1540}"/>
              </a:ext>
            </a:extLst>
          </p:cNvPr>
          <p:cNvSpPr txBox="1"/>
          <p:nvPr/>
        </p:nvSpPr>
        <p:spPr>
          <a:xfrm>
            <a:off x="5963329" y="1337492"/>
            <a:ext cx="2754600" cy="43792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巣を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D5B9A6A-5A7D-916F-BFFB-F3B307D07C31}"/>
              </a:ext>
            </a:extLst>
          </p:cNvPr>
          <p:cNvSpPr/>
          <p:nvPr/>
        </p:nvSpPr>
        <p:spPr>
          <a:xfrm>
            <a:off x="6317673" y="1337493"/>
            <a:ext cx="2179782" cy="22092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91C404C-6821-3809-97EE-C3DB4B19024E}"/>
              </a:ext>
            </a:extLst>
          </p:cNvPr>
          <p:cNvSpPr/>
          <p:nvPr/>
        </p:nvSpPr>
        <p:spPr>
          <a:xfrm>
            <a:off x="6317673" y="1337492"/>
            <a:ext cx="2179782" cy="220927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819A425-207A-801D-875E-71B01DD67736}"/>
              </a:ext>
            </a:extLst>
          </p:cNvPr>
          <p:cNvSpPr txBox="1"/>
          <p:nvPr/>
        </p:nvSpPr>
        <p:spPr>
          <a:xfrm>
            <a:off x="2725155" y="2451066"/>
            <a:ext cx="2754600" cy="45500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作る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196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F70B3A-98C6-984E-07D7-E5A6570771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AAE64D-6D3F-A6E7-8062-EABA17C9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891D2EB-5B4E-C1A1-CD0B-FB1138260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7531FB-3523-6A62-3492-16980B324C9F}"/>
              </a:ext>
            </a:extLst>
          </p:cNvPr>
          <p:cNvSpPr txBox="1"/>
          <p:nvPr/>
        </p:nvSpPr>
        <p:spPr>
          <a:xfrm>
            <a:off x="5861749" y="377457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920966-E3BB-33F1-2161-E2AECE062133}"/>
              </a:ext>
            </a:extLst>
          </p:cNvPr>
          <p:cNvSpPr txBox="1"/>
          <p:nvPr/>
        </p:nvSpPr>
        <p:spPr>
          <a:xfrm>
            <a:off x="3931667" y="3247763"/>
            <a:ext cx="2323713" cy="362916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産む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B1476DD-C8A4-3F05-14F5-1346B8ABB822}"/>
              </a:ext>
            </a:extLst>
          </p:cNvPr>
          <p:cNvSpPr/>
          <p:nvPr/>
        </p:nvSpPr>
        <p:spPr>
          <a:xfrm>
            <a:off x="4138201" y="3315856"/>
            <a:ext cx="1874672" cy="185616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6A923E4-2732-B972-DB2D-EAF43D55EB7C}"/>
              </a:ext>
            </a:extLst>
          </p:cNvPr>
          <p:cNvSpPr/>
          <p:nvPr/>
        </p:nvSpPr>
        <p:spPr>
          <a:xfrm>
            <a:off x="4138201" y="3315856"/>
            <a:ext cx="1874672" cy="185616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9885CC1-747B-0CFF-AAC7-EBA1470EE3DA}"/>
              </a:ext>
            </a:extLst>
          </p:cNvPr>
          <p:cNvSpPr txBox="1"/>
          <p:nvPr/>
        </p:nvSpPr>
        <p:spPr>
          <a:xfrm>
            <a:off x="6873941" y="618837"/>
            <a:ext cx="1969770" cy="60682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たまごを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364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837DFE-394D-762A-FDB8-E2F740AA7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5FCB0E-8F02-A6BA-D208-D86C3C863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7F18678-9A23-A527-219D-5F5BFF02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61CD14-1F4B-1902-2820-03655A0E6C4E}"/>
              </a:ext>
            </a:extLst>
          </p:cNvPr>
          <p:cNvSpPr txBox="1"/>
          <p:nvPr/>
        </p:nvSpPr>
        <p:spPr>
          <a:xfrm>
            <a:off x="6191770" y="862791"/>
            <a:ext cx="2323713" cy="56057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天候</a:t>
            </a:r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endParaRPr kumimoji="1" lang="en-US" altLang="ja-JP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6F9874-C221-B1B5-51F6-609B92329AF5}"/>
              </a:ext>
            </a:extLst>
          </p:cNvPr>
          <p:cNvSpPr txBox="1"/>
          <p:nvPr/>
        </p:nvSpPr>
        <p:spPr>
          <a:xfrm>
            <a:off x="8393720" y="942108"/>
            <a:ext cx="1107996" cy="35548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 こう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5691CF3-860D-050B-BCA4-1A279954488A}"/>
              </a:ext>
            </a:extLst>
          </p:cNvPr>
          <p:cNvSpPr/>
          <p:nvPr/>
        </p:nvSpPr>
        <p:spPr>
          <a:xfrm>
            <a:off x="6354618" y="942108"/>
            <a:ext cx="2039102" cy="34793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FBD0C82-37C3-9AE5-AD74-1535276D5A1F}"/>
              </a:ext>
            </a:extLst>
          </p:cNvPr>
          <p:cNvSpPr/>
          <p:nvPr/>
        </p:nvSpPr>
        <p:spPr>
          <a:xfrm>
            <a:off x="6354618" y="942108"/>
            <a:ext cx="2039102" cy="34793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4FD4F9-3C6D-623A-A3EB-098E5FD70866}"/>
              </a:ext>
            </a:extLst>
          </p:cNvPr>
          <p:cNvSpPr txBox="1"/>
          <p:nvPr/>
        </p:nvSpPr>
        <p:spPr>
          <a:xfrm>
            <a:off x="3213042" y="3342755"/>
            <a:ext cx="2323713" cy="3649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悪い</a:t>
            </a:r>
            <a:endParaRPr kumimoji="1" lang="en-US" altLang="ja-JP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903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27805B-3B8D-5BCE-FCBB-81F26ACDD8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8A0261-8CBB-5F4B-7AEA-2BEABF498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ED00EAC-FC0A-95AA-12DE-69F45BBF4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7E6D05-09FE-BD42-3F45-BB56D7173E13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BDE94E-F709-E597-69EE-79EB183C85B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積む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0B89B61-EAE4-9895-9F71-5CB4C36CF30E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3FA05E6-73F8-B27F-7612-336C2F83D00A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47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6E8656-3465-35BF-080D-F6E86F3D2E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E4FCB-B65F-B2F3-6FE7-D53A235A8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CBDB4B9-46FA-694D-A315-EDDDFE252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9BACB5-88B0-90D9-5E2B-78DF5E31833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F8EB91-F0CF-3E9D-D685-1AC22C1EA148}"/>
              </a:ext>
            </a:extLst>
          </p:cNvPr>
          <p:cNvSpPr txBox="1"/>
          <p:nvPr/>
        </p:nvSpPr>
        <p:spPr>
          <a:xfrm>
            <a:off x="7260492" y="13832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さつ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550E52-45F2-9355-1962-47D49581FB7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43198AF-E877-732E-95FD-1229002ADF7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06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6977A4-1021-05B2-A61F-5B5AF21151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421D6A-A92B-390A-FF43-034FB5283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142E1E-D0A2-2ECA-D0E8-89C8801C4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299DC8-7718-F4D4-D5A9-ABD08BC9E46D}"/>
              </a:ext>
            </a:extLst>
          </p:cNvPr>
          <p:cNvSpPr txBox="1"/>
          <p:nvPr/>
        </p:nvSpPr>
        <p:spPr>
          <a:xfrm>
            <a:off x="6861241" y="154724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D44538-5A8B-3D40-D9FB-7C4BD3408AD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特に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E9831A-5B5C-4BFC-A55C-02582C81D1C1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B5A476-05DC-09B3-F460-A0757512DB3A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14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EC1344-F5A9-EE1B-28D0-01314160B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68B113-CA4C-4559-06A2-B90E8F0E9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DA5383-F198-908A-43AD-9AFAF5BA9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4EB30E-DC28-2A2A-7867-D12A4467FEF5}"/>
              </a:ext>
            </a:extLst>
          </p:cNvPr>
          <p:cNvSpPr txBox="1"/>
          <p:nvPr/>
        </p:nvSpPr>
        <p:spPr>
          <a:xfrm>
            <a:off x="7019192" y="13932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A24BC2-F861-B8D0-BA4E-2419A4099F7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621FE27-0532-00E8-5948-5D919AD77C92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C766582-E607-D863-20FF-3C57FB09AF02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98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DA9B-CBB4-1E80-7CC5-BBD52941D9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1C7DD7-32AF-A730-4322-989849DF6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03DFE1-8CAF-9056-C16F-579022E18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6BC196-2996-48C5-3C9D-517E866E130D}"/>
              </a:ext>
            </a:extLst>
          </p:cNvPr>
          <p:cNvSpPr txBox="1"/>
          <p:nvPr/>
        </p:nvSpPr>
        <p:spPr>
          <a:xfrm>
            <a:off x="4625819" y="2172225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99A1CC9-4415-F6B9-3B82-772340A05DD0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一兆</a:t>
            </a:r>
            <a:endParaRPr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B0A9F1-A754-8A1A-07DD-C4CB42553BB1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八十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9904E42-B2BF-862C-67B9-EB030ED237DD}"/>
              </a:ext>
            </a:extLst>
          </p:cNvPr>
          <p:cNvSpPr txBox="1"/>
          <p:nvPr/>
        </p:nvSpPr>
        <p:spPr>
          <a:xfrm>
            <a:off x="8259606" y="642921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はち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4228351-7ED7-0DD2-DAD1-3A706FA52665}"/>
              </a:ext>
            </a:extLst>
          </p:cNvPr>
          <p:cNvSpPr txBox="1"/>
          <p:nvPr/>
        </p:nvSpPr>
        <p:spPr>
          <a:xfrm>
            <a:off x="4584236" y="3989533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F7311D1-41BB-E958-4F1D-AA879051CB4B}"/>
              </a:ext>
            </a:extLst>
          </p:cNvPr>
          <p:cNvSpPr txBox="1"/>
          <p:nvPr/>
        </p:nvSpPr>
        <p:spPr>
          <a:xfrm>
            <a:off x="8259606" y="2644707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FAEC1C5-0E25-7523-239C-47D04681A419}"/>
              </a:ext>
            </a:extLst>
          </p:cNvPr>
          <p:cNvSpPr/>
          <p:nvPr/>
        </p:nvSpPr>
        <p:spPr>
          <a:xfrm>
            <a:off x="5951984" y="747118"/>
            <a:ext cx="2237698" cy="419405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E6A8E23-4D3F-C22D-415C-8C8D77E20116}"/>
              </a:ext>
            </a:extLst>
          </p:cNvPr>
          <p:cNvSpPr/>
          <p:nvPr/>
        </p:nvSpPr>
        <p:spPr>
          <a:xfrm>
            <a:off x="5951984" y="747117"/>
            <a:ext cx="2237698" cy="419405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67ED810-D9B7-4F29-84B9-63E019E69DCB}"/>
              </a:ext>
            </a:extLst>
          </p:cNvPr>
          <p:cNvSpPr/>
          <p:nvPr/>
        </p:nvSpPr>
        <p:spPr>
          <a:xfrm>
            <a:off x="2467148" y="2172227"/>
            <a:ext cx="2237698" cy="419405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FAA98A4-FC1E-6880-7BC0-56C836DA885A}"/>
              </a:ext>
            </a:extLst>
          </p:cNvPr>
          <p:cNvSpPr/>
          <p:nvPr/>
        </p:nvSpPr>
        <p:spPr>
          <a:xfrm>
            <a:off x="2467148" y="2172226"/>
            <a:ext cx="2237698" cy="419405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40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811BF2-61F5-90BF-BABF-7994CB568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AD6B6D-FD92-1189-0D85-48099DD06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253314E-52FA-18DF-2F73-0D29DFB67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FB7FE4-E061-ECCD-77EA-9191B66E429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三千億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48C372-4390-21C3-B3F7-90035DA32F9F}"/>
              </a:ext>
            </a:extLst>
          </p:cNvPr>
          <p:cNvSpPr txBox="1"/>
          <p:nvPr/>
        </p:nvSpPr>
        <p:spPr>
          <a:xfrm>
            <a:off x="6676270" y="1030575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6002515-CAFF-DA29-1F09-D6BDCEF63CFC}"/>
              </a:ext>
            </a:extLst>
          </p:cNvPr>
          <p:cNvSpPr txBox="1"/>
          <p:nvPr/>
        </p:nvSpPr>
        <p:spPr>
          <a:xfrm>
            <a:off x="6676271" y="309009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53A28F4-8E7A-C1D5-25F1-04F7205EC3C4}"/>
              </a:ext>
            </a:extLst>
          </p:cNvPr>
          <p:cNvSpPr txBox="1"/>
          <p:nvPr/>
        </p:nvSpPr>
        <p:spPr>
          <a:xfrm>
            <a:off x="6714381" y="514719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187597C-B446-753C-A454-595F72EBED2E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F5F85B-2860-F3DD-CFF3-ADCDAB33391B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5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7B47D-B7B0-CDBD-3799-AEC9D96B22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9908F0-ABDD-092F-DACB-BA673883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CD201DC-6207-D698-B3D4-8F9B8625C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EB66D2-2D1A-DB78-411D-9E4F664CBE4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望遠鏡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4F2C51-54D1-A623-BB12-76BD1BD86B37}"/>
              </a:ext>
            </a:extLst>
          </p:cNvPr>
          <p:cNvSpPr txBox="1"/>
          <p:nvPr/>
        </p:nvSpPr>
        <p:spPr>
          <a:xfrm>
            <a:off x="6676270" y="1030575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2E0A9A5-4A6C-FB57-D41B-3BF21B94ECE4}"/>
              </a:ext>
            </a:extLst>
          </p:cNvPr>
          <p:cNvSpPr txBox="1"/>
          <p:nvPr/>
        </p:nvSpPr>
        <p:spPr>
          <a:xfrm>
            <a:off x="6676269" y="2952274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B428CA-9CDD-143B-E625-0B2D338771CA}"/>
              </a:ext>
            </a:extLst>
          </p:cNvPr>
          <p:cNvSpPr txBox="1"/>
          <p:nvPr/>
        </p:nvSpPr>
        <p:spPr>
          <a:xfrm>
            <a:off x="6697425" y="4713060"/>
            <a:ext cx="1015663" cy="221086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AB35E14-C3E2-3B4C-FAF9-C272CC450A48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F43B125-7F87-4583-A141-6F5F7630E828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65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488444-E5F8-F7FE-8F21-64EBDF96B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スワンレイクのほとりで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D18EA5-9B64-DD1D-D100-B14A0E221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552B83-027A-6CD1-1219-680D7BA4C35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2A86CC-44CD-E6EF-5E96-3C1376C2461A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701F20B-F562-24BF-7944-0D1405D0D3C6}"/>
              </a:ext>
            </a:extLst>
          </p:cNvPr>
          <p:cNvSpPr txBox="1"/>
          <p:nvPr/>
        </p:nvSpPr>
        <p:spPr>
          <a:xfrm>
            <a:off x="6886821" y="156703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0D9F0DA-DF5F-E8A9-AE4F-D3F9169F5AB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1CC4C71-DBBE-26D1-F764-288FD910F18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20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4835A6-6B52-9539-8C49-2C9D74FD00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F67FCC-3764-1003-0FB6-A3200E834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スワンレイクのほとりで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72C9F2-0906-D924-D653-457DC4BCD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B81ADB-DB08-3246-6A15-BFA395FA23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散歩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11C9D9-8DB2-9897-41AD-8C8892E620BD}"/>
              </a:ext>
            </a:extLst>
          </p:cNvPr>
          <p:cNvSpPr txBox="1"/>
          <p:nvPr/>
        </p:nvSpPr>
        <p:spPr>
          <a:xfrm>
            <a:off x="6886820" y="4591359"/>
            <a:ext cx="1200329" cy="121254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ぽ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4D3DA32-1E23-1ADF-72FB-5F4D46F63D8F}"/>
              </a:ext>
            </a:extLst>
          </p:cNvPr>
          <p:cNvSpPr txBox="1"/>
          <p:nvPr/>
        </p:nvSpPr>
        <p:spPr>
          <a:xfrm>
            <a:off x="6886821" y="1483090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EB6AAAE-A669-2E01-5C72-7D3715DF6EF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B1588C2-5752-C76F-DE56-4B826EE5FF8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6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AA9B6D-2E35-D08C-B26D-F7F01B3735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D2A3DD-822D-C6C7-F91C-8CC821CDE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スワンレイクのほとりで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583208-17D9-F2B5-DDBE-766302D37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837681-75B9-1167-6D0F-F03302C214B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移民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36A022-4F14-CCE9-7774-ED3F00B6792E}"/>
              </a:ext>
            </a:extLst>
          </p:cNvPr>
          <p:cNvSpPr txBox="1"/>
          <p:nvPr/>
        </p:nvSpPr>
        <p:spPr>
          <a:xfrm>
            <a:off x="6886822" y="4024708"/>
            <a:ext cx="1200329" cy="203804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AB524FF-2A7A-A058-381E-D37C9F56CC3B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31262E4-F6B3-6162-644C-4BDB6D1B8EE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415D7CD-1F5B-64B7-7123-82B0468CB60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25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C6053-6BC8-C10D-6DF8-91BEB5979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4963D7-8794-EAC5-606B-3EFE763D3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スワンレイクのほとりで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CAE28A-56DE-E5E5-B8CA-3492FC3E0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153D15-6D89-6BB0-2DE3-99C58B68E54D}"/>
              </a:ext>
            </a:extLst>
          </p:cNvPr>
          <p:cNvSpPr txBox="1"/>
          <p:nvPr/>
        </p:nvSpPr>
        <p:spPr>
          <a:xfrm>
            <a:off x="3317393" y="115793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覚める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A0C68E-C9E6-FE2A-FB8B-45CB9F79631D}"/>
              </a:ext>
            </a:extLst>
          </p:cNvPr>
          <p:cNvSpPr txBox="1"/>
          <p:nvPr/>
        </p:nvSpPr>
        <p:spPr>
          <a:xfrm>
            <a:off x="5446070" y="1802059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41A94CC-74AC-407E-0B78-C14FF5665907}"/>
              </a:ext>
            </a:extLst>
          </p:cNvPr>
          <p:cNvSpPr/>
          <p:nvPr/>
        </p:nvSpPr>
        <p:spPr>
          <a:xfrm>
            <a:off x="3509819" y="1239347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198CD67-8500-0EBB-58BE-0EFD475BF6C3}"/>
              </a:ext>
            </a:extLst>
          </p:cNvPr>
          <p:cNvSpPr/>
          <p:nvPr/>
        </p:nvSpPr>
        <p:spPr>
          <a:xfrm>
            <a:off x="3509819" y="1239347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4810A4A-4872-0763-F949-372925734F1B}"/>
              </a:ext>
            </a:extLst>
          </p:cNvPr>
          <p:cNvSpPr txBox="1"/>
          <p:nvPr/>
        </p:nvSpPr>
        <p:spPr>
          <a:xfrm>
            <a:off x="6480847" y="657244"/>
            <a:ext cx="2492990" cy="391724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目が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275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C2103B44-3B32-49B4-AF83-B801177B79B0}"/>
</file>

<file path=customXml/itemProps2.xml><?xml version="1.0" encoding="utf-8"?>
<ds:datastoreItem xmlns:ds="http://schemas.openxmlformats.org/officeDocument/2006/customXml" ds:itemID="{1BEF2511-1EB8-4331-8792-20FAACF95ADB}"/>
</file>

<file path=customXml/itemProps3.xml><?xml version="1.0" encoding="utf-8"?>
<ds:datastoreItem xmlns:ds="http://schemas.openxmlformats.org/officeDocument/2006/customXml" ds:itemID="{DCCDF579-B8A2-4FC0-9EBF-9CDD7373D68B}"/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853</Words>
  <Application>Microsoft Office PowerPoint</Application>
  <PresentationFormat>ワイド画面</PresentationFormat>
  <Paragraphs>466</Paragraphs>
  <Slides>101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101</vt:i4>
      </vt:variant>
    </vt:vector>
  </HeadingPairs>
  <TitlesOfParts>
    <vt:vector size="107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クラスみんなで決めるには</vt:lpstr>
      <vt:lpstr>クラスみんなで決めるには</vt:lpstr>
      <vt:lpstr>クラスみんなで決めるには</vt:lpstr>
      <vt:lpstr>クラスみんなで決めるには</vt:lpstr>
      <vt:lpstr>未来につなぐ工芸品</vt:lpstr>
      <vt:lpstr>未来につなぐ工芸品</vt:lpstr>
      <vt:lpstr>未来につなぐ工芸品</vt:lpstr>
      <vt:lpstr>未来につなぐ工芸品</vt:lpstr>
      <vt:lpstr>未来につなぐ工芸品</vt:lpstr>
      <vt:lpstr>慣用句</vt:lpstr>
      <vt:lpstr>慣用句</vt:lpstr>
      <vt:lpstr>慣用句</vt:lpstr>
      <vt:lpstr>慣用句</vt:lpstr>
      <vt:lpstr>短歌・俳句に親しもう</vt:lpstr>
      <vt:lpstr>短歌・俳句に親しもう</vt:lpstr>
      <vt:lpstr>友達の壁新聞</vt:lpstr>
      <vt:lpstr>友達の壁新聞</vt:lpstr>
      <vt:lpstr>友達の壁新聞</vt:lpstr>
      <vt:lpstr>友達の壁新聞</vt:lpstr>
      <vt:lpstr>友達の壁新聞</vt:lpstr>
      <vt:lpstr>友達の壁新聞</vt:lpstr>
      <vt:lpstr>友達の壁新聞</vt:lpstr>
      <vt:lpstr>友達の壁新聞</vt:lpstr>
      <vt:lpstr>友達の壁新聞</vt:lpstr>
      <vt:lpstr>友達の壁新聞</vt:lpstr>
      <vt:lpstr>もしものときにそなえよう</vt:lpstr>
      <vt:lpstr>もしものときにそなえよう</vt:lpstr>
      <vt:lpstr>冬の楽しみ</vt:lpstr>
      <vt:lpstr>自分だけの詩集を作ろう</vt:lpstr>
      <vt:lpstr>言葉から連想を広げて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風船で宇宙へ</vt:lpstr>
      <vt:lpstr>風船で宇宙へ</vt:lpstr>
      <vt:lpstr>風船で宇宙へ</vt:lpstr>
      <vt:lpstr>風船で宇宙へ</vt:lpstr>
      <vt:lpstr>風船で宇宙へ</vt:lpstr>
      <vt:lpstr>風船で宇宙へ</vt:lpstr>
      <vt:lpstr>つながりに気をつけよう</vt:lpstr>
      <vt:lpstr>つながりに気をつけよう</vt:lpstr>
      <vt:lpstr>つながりに気をつけよう</vt:lpstr>
      <vt:lpstr>つながりに気をつけよう</vt:lpstr>
      <vt:lpstr>つながりに気をつけよう</vt:lpstr>
      <vt:lpstr>つながりに気をつけよう</vt:lpstr>
      <vt:lpstr>つながりに気をつけよう</vt:lpstr>
      <vt:lpstr>つながりに気をつけよう</vt:lpstr>
      <vt:lpstr>つながりに気をつけよう</vt:lpstr>
      <vt:lpstr>つながりに気をつけよう</vt:lpstr>
      <vt:lpstr>つながりに気をつけよう</vt:lpstr>
      <vt:lpstr>スワンレイクのほとりで</vt:lpstr>
      <vt:lpstr>スワンレイクのほとりで</vt:lpstr>
      <vt:lpstr>スワンレイクのほとりで</vt:lpstr>
      <vt:lpstr>スワンレイクのほとりで</vt:lpstr>
      <vt:lpstr>スワンレイクのほとりで</vt:lpstr>
      <vt:lpstr>スワンレイクのほとりで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20</cp:revision>
  <dcterms:created xsi:type="dcterms:W3CDTF">2024-02-21T00:58:29Z</dcterms:created>
  <dcterms:modified xsi:type="dcterms:W3CDTF">2024-03-15T02:20:49Z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