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1" r:id="rId1"/>
  </p:sldMasterIdLst>
  <p:notesMasterIdLst>
    <p:notesMasterId r:id="rId110"/>
  </p:notesMasterIdLst>
  <p:handoutMasterIdLst>
    <p:handoutMasterId r:id="rId111"/>
  </p:handoutMasterIdLst>
  <p:sldIdLst>
    <p:sldId id="805" r:id="rId2"/>
    <p:sldId id="806" r:id="rId3"/>
    <p:sldId id="807" r:id="rId4"/>
    <p:sldId id="808" r:id="rId5"/>
    <p:sldId id="809" r:id="rId6"/>
    <p:sldId id="810" r:id="rId7"/>
    <p:sldId id="811" r:id="rId8"/>
    <p:sldId id="812" r:id="rId9"/>
    <p:sldId id="813" r:id="rId10"/>
    <p:sldId id="814" r:id="rId11"/>
    <p:sldId id="815" r:id="rId12"/>
    <p:sldId id="816" r:id="rId13"/>
    <p:sldId id="817" r:id="rId14"/>
    <p:sldId id="818" r:id="rId15"/>
    <p:sldId id="819" r:id="rId16"/>
    <p:sldId id="820" r:id="rId17"/>
    <p:sldId id="821" r:id="rId18"/>
    <p:sldId id="822" r:id="rId19"/>
    <p:sldId id="823" r:id="rId20"/>
    <p:sldId id="824" r:id="rId21"/>
    <p:sldId id="825" r:id="rId22"/>
    <p:sldId id="826" r:id="rId23"/>
    <p:sldId id="827" r:id="rId24"/>
    <p:sldId id="828" r:id="rId25"/>
    <p:sldId id="829" r:id="rId26"/>
    <p:sldId id="830" r:id="rId27"/>
    <p:sldId id="831" r:id="rId28"/>
    <p:sldId id="832" r:id="rId29"/>
    <p:sldId id="833" r:id="rId30"/>
    <p:sldId id="834" r:id="rId31"/>
    <p:sldId id="835" r:id="rId32"/>
    <p:sldId id="836" r:id="rId33"/>
    <p:sldId id="837" r:id="rId34"/>
    <p:sldId id="838" r:id="rId35"/>
    <p:sldId id="839" r:id="rId36"/>
    <p:sldId id="840" r:id="rId37"/>
    <p:sldId id="841" r:id="rId38"/>
    <p:sldId id="842" r:id="rId39"/>
    <p:sldId id="843" r:id="rId40"/>
    <p:sldId id="844" r:id="rId41"/>
    <p:sldId id="845" r:id="rId42"/>
    <p:sldId id="846" r:id="rId43"/>
    <p:sldId id="847" r:id="rId44"/>
    <p:sldId id="848" r:id="rId45"/>
    <p:sldId id="849" r:id="rId46"/>
    <p:sldId id="850" r:id="rId47"/>
    <p:sldId id="851" r:id="rId48"/>
    <p:sldId id="852" r:id="rId49"/>
    <p:sldId id="853" r:id="rId50"/>
    <p:sldId id="854" r:id="rId51"/>
    <p:sldId id="855" r:id="rId52"/>
    <p:sldId id="856" r:id="rId53"/>
    <p:sldId id="857" r:id="rId54"/>
    <p:sldId id="858" r:id="rId55"/>
    <p:sldId id="859" r:id="rId56"/>
    <p:sldId id="860" r:id="rId57"/>
    <p:sldId id="861" r:id="rId58"/>
    <p:sldId id="862" r:id="rId59"/>
    <p:sldId id="863" r:id="rId60"/>
    <p:sldId id="864" r:id="rId61"/>
    <p:sldId id="865" r:id="rId62"/>
    <p:sldId id="866" r:id="rId63"/>
    <p:sldId id="867" r:id="rId64"/>
    <p:sldId id="868" r:id="rId65"/>
    <p:sldId id="869" r:id="rId66"/>
    <p:sldId id="870" r:id="rId67"/>
    <p:sldId id="871" r:id="rId68"/>
    <p:sldId id="872" r:id="rId69"/>
    <p:sldId id="873" r:id="rId70"/>
    <p:sldId id="874" r:id="rId71"/>
    <p:sldId id="875" r:id="rId72"/>
    <p:sldId id="876" r:id="rId73"/>
    <p:sldId id="877" r:id="rId74"/>
    <p:sldId id="878" r:id="rId75"/>
    <p:sldId id="879" r:id="rId76"/>
    <p:sldId id="880" r:id="rId77"/>
    <p:sldId id="881" r:id="rId78"/>
    <p:sldId id="882" r:id="rId79"/>
    <p:sldId id="883" r:id="rId80"/>
    <p:sldId id="884" r:id="rId81"/>
    <p:sldId id="885" r:id="rId82"/>
    <p:sldId id="886" r:id="rId83"/>
    <p:sldId id="887" r:id="rId84"/>
    <p:sldId id="888" r:id="rId85"/>
    <p:sldId id="889" r:id="rId86"/>
    <p:sldId id="890" r:id="rId87"/>
    <p:sldId id="891" r:id="rId88"/>
    <p:sldId id="892" r:id="rId89"/>
    <p:sldId id="893" r:id="rId90"/>
    <p:sldId id="894" r:id="rId91"/>
    <p:sldId id="895" r:id="rId92"/>
    <p:sldId id="896" r:id="rId93"/>
    <p:sldId id="897" r:id="rId94"/>
    <p:sldId id="898" r:id="rId95"/>
    <p:sldId id="899" r:id="rId96"/>
    <p:sldId id="900" r:id="rId97"/>
    <p:sldId id="901" r:id="rId98"/>
    <p:sldId id="902" r:id="rId99"/>
    <p:sldId id="903" r:id="rId100"/>
    <p:sldId id="904" r:id="rId101"/>
    <p:sldId id="905" r:id="rId102"/>
    <p:sldId id="906" r:id="rId103"/>
    <p:sldId id="907" r:id="rId104"/>
    <p:sldId id="908" r:id="rId105"/>
    <p:sldId id="909" r:id="rId106"/>
    <p:sldId id="910" r:id="rId107"/>
    <p:sldId id="911" r:id="rId108"/>
    <p:sldId id="912" r:id="rId10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6D00"/>
    <a:srgbClr val="E66800"/>
    <a:srgbClr val="009900"/>
    <a:srgbClr val="008000"/>
    <a:srgbClr val="00B000"/>
    <a:srgbClr val="00CC00"/>
    <a:srgbClr val="00FF00"/>
    <a:srgbClr val="66FF33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1" autoAdjust="0"/>
    <p:restoredTop sz="96730" autoAdjust="0"/>
  </p:normalViewPr>
  <p:slideViewPr>
    <p:cSldViewPr>
      <p:cViewPr varScale="1">
        <p:scale>
          <a:sx n="68" d="100"/>
          <a:sy n="68" d="100"/>
        </p:scale>
        <p:origin x="828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65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2712" y="3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customXml" Target="../customXml/item2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presProps" Target="pres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viewProps" Target="viewProps.xml"/><Relationship Id="rId118" Type="http://schemas.openxmlformats.org/officeDocument/2006/relationships/customXml" Target="../customXml/item3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notesMaster" Target="notesMasters/notesMaster1.xml"/><Relationship Id="rId115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customXml" Target="../customXml/item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handoutMaster" Target="handoutMasters/handoutMaster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77969013-E7FC-3D17-7CDE-36A4B37FC8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3FB5720-5E68-9BBB-3226-ADF7A5C2EF5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1F70AF-ADD8-4710-AF1E-4CFABD39444E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16AD9B3-0FFF-B5BB-ADEB-89ACF65099A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51AC866-37B2-7A74-A431-B36251A95EC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CA0CCA-F846-4EA7-A3B0-7F945D48D8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6999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B01FB-1078-4E8D-9872-1621339EF254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C1059-48E5-4904-BF80-09817418F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435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5EC37-86BE-9690-2E95-E5DBCF1D0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F7AFF4-9378-C8E7-DE38-70C1F3F99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D2DBB2-3D39-EC41-C0F2-9A04CDD35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98A6-11F1-41B4-91C8-4B0BD55562DB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3FD6D3-7510-0626-3E31-07F79F7F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101A04-D0C2-86E2-2190-125ED3B0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7018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27C786-BAA2-2698-0975-440EB6639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ACC661-C1AF-4FAC-3081-C4905D901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AAD5A1-04CF-DCC4-F5F3-69885F0A8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ED4-F46F-41BD-A37B-ED7F9CA82C0E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18DDE9-4176-C8D0-6D9D-FC94E72C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FA96A3-6C50-6CE4-E13C-7C5364D3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428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8ED41FD-81BA-67B6-24B6-443B348F0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613534-DC82-EB7C-178D-5E5A95F41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B3F37D-AE72-7FD3-84A5-B3CF8C4E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C531-F31E-401E-97C7-25DFC802C7F2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C798A5-76AB-C0C4-DD8E-81651C98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2E0844-709C-7DE4-6A94-4F1639CC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12388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漢字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>
            <a:extLst>
              <a:ext uri="{FF2B5EF4-FFF2-40B4-BE49-F238E27FC236}">
                <a16:creationId xmlns:a16="http://schemas.microsoft.com/office/drawing/2014/main" id="{C21DD530-738F-2BD0-A91B-7FA3A48A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41"/>
            <a:ext cx="12192000" cy="756458"/>
          </a:xfrm>
          <a:solidFill>
            <a:schemeClr val="accent2"/>
          </a:solidFill>
        </p:spPr>
        <p:txBody>
          <a:bodyPr>
            <a:noAutofit/>
          </a:bodyPr>
          <a:lstStyle>
            <a:lvl1pPr>
              <a:defRPr sz="3600" spc="100" baseline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CE9C61AF-CFB5-BC53-46CC-740D49DE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0786" y="-8313"/>
            <a:ext cx="1751214" cy="756459"/>
          </a:xfrm>
          <a:noFill/>
          <a:ln>
            <a:noFill/>
          </a:ln>
        </p:spPr>
        <p:txBody>
          <a:bodyPr anchor="ctr" anchorCtr="1"/>
          <a:lstStyle>
            <a:lvl1pPr>
              <a:defRPr sz="36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F53082DC-9CA9-4E5A-8620-73BEBB0F2E4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50698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DD530-738F-2BD0-A91B-7FA3A48A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41"/>
            <a:ext cx="12192000" cy="756458"/>
          </a:xfrm>
          <a:solidFill>
            <a:schemeClr val="accent2"/>
          </a:solidFill>
        </p:spPr>
        <p:txBody>
          <a:bodyPr>
            <a:noAutofit/>
          </a:bodyPr>
          <a:lstStyle>
            <a:lvl1pPr>
              <a:defRPr sz="3600" spc="100" baseline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E9C61AF-CFB5-BC53-46CC-740D49DE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0786" y="-8313"/>
            <a:ext cx="1751214" cy="756459"/>
          </a:xfrm>
          <a:noFill/>
          <a:ln>
            <a:noFill/>
          </a:ln>
        </p:spPr>
        <p:txBody>
          <a:bodyPr anchor="ctr" anchorCtr="1"/>
          <a:lstStyle>
            <a:lvl1pPr>
              <a:defRPr sz="36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F53082DC-9CA9-4E5A-8620-73BEBB0F2E4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77624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0078B-1E80-3E45-6C24-F0BDFA52E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DA25F7-8581-B337-5FDC-AE85E8A5D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399F32-C8EE-6FE3-D9F7-EF025E30A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365-B86F-4858-B13A-C03B8C9558DD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85C34B-EA40-308A-7C43-CE17483E9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7731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8005C-BDBD-F45B-BE34-9A7C9288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3004DE-4CCE-2260-5B5C-E9A7A08B8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B761BA-9259-6D64-A96F-AE3B68BB0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6B5601-F864-760A-555F-7BDABFC3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46BE0-9388-40D8-8B88-6E0BDAF3EFF7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A4122C-8C50-E420-B583-2518FD8E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C558F6-450B-A2FE-FE1E-A35E808C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6055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1E12E-1B98-28DB-2066-7E416799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9B36E7-5583-5745-F08A-DB45D35D6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930726-C9B1-9B24-9A2C-C67C06831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F58FB8-4AC9-0392-216A-813CDEF15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1061AD-9036-E85A-A27E-307E65C10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DB56F4-D5D2-5D50-7353-30020EB2D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67D-8813-4907-972E-561496AD7AB0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6071CA-FC90-7761-A622-1D1A339A5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B55A9D-27CA-0444-98BF-40F28DA8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1401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1ECCD-76EE-D72E-F598-9030D46C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17324D-99EB-90A6-4B58-AF7E960A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07C41-2251-4B46-BBC8-40D496F3A7B6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DBE46B-EF02-F194-96AA-6030FE90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959913-A0CC-C6DC-6CA9-E3B0EADE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7082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9FC0AC-9F59-7FDE-BD7A-4ECE1AC2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0A38-9E5E-446E-BAF5-8052305EA193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5F0813-B8CA-45E1-0CF3-9A2AC413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9E9B2D-4975-7193-9E16-DCCFEA99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4998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099908-20A0-A58E-DC65-35A0E2BB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8EA9CE-A8E9-DA20-2C44-48046F052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0A20D2-DA00-313A-0677-1BB86B8B6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6AF600-36F2-F015-13A4-0E317C8E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F41E2-1B6F-4862-BEE7-4ED2E41CFA81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387E00-43DE-4DD6-9673-760BE6EA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A47EDE-6DE1-DF89-E8B3-FD5C607C6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8479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01E0E-AB39-0B8F-19F7-3CEA68FD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638E79-10C8-16DC-A88B-C09C4A8C1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9A6A72-8804-6F2C-4230-C437AA4D5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5F344-3088-A23E-1080-28CF8ECB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01AF-5252-4868-A303-CD84194C74C4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5BFDC7-8D7D-F86D-4E46-63E4D6DE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376C3-0235-F73E-F290-6DF853AD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1696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83DDAB-D936-4A55-BF6B-908BC4360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02B258-A328-7C55-84AA-1D91AFCE6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EB5ECB-5C66-A73D-AC28-3BBF782BC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3F60-9D8C-4941-8D0D-D2A57EF7739F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44244C-CF28-31BF-CEFA-E21CF8802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27E37C-DE2E-8F18-E643-191EC85BC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1551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2.xml"/><Relationship Id="rId13" Type="http://schemas.openxmlformats.org/officeDocument/2006/relationships/slide" Target="slide89.xml"/><Relationship Id="rId18" Type="http://schemas.openxmlformats.org/officeDocument/2006/relationships/image" Target="../media/image1.png"/><Relationship Id="rId3" Type="http://schemas.openxmlformats.org/officeDocument/2006/relationships/slide" Target="slide17.xml"/><Relationship Id="rId7" Type="http://schemas.openxmlformats.org/officeDocument/2006/relationships/slide" Target="slide35.xml"/><Relationship Id="rId12" Type="http://schemas.openxmlformats.org/officeDocument/2006/relationships/slide" Target="slide71.xml"/><Relationship Id="rId17" Type="http://schemas.openxmlformats.org/officeDocument/2006/relationships/slide" Target="slide99.xml"/><Relationship Id="rId2" Type="http://schemas.openxmlformats.org/officeDocument/2006/relationships/slide" Target="slide2.xml"/><Relationship Id="rId16" Type="http://schemas.openxmlformats.org/officeDocument/2006/relationships/slide" Target="slide98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" Target="slide28.xml"/><Relationship Id="rId11" Type="http://schemas.openxmlformats.org/officeDocument/2006/relationships/slide" Target="slide68.xml"/><Relationship Id="rId5" Type="http://schemas.openxmlformats.org/officeDocument/2006/relationships/slide" Target="slide27.xml"/><Relationship Id="rId15" Type="http://schemas.openxmlformats.org/officeDocument/2006/relationships/slide" Target="slide97.xml"/><Relationship Id="rId10" Type="http://schemas.openxmlformats.org/officeDocument/2006/relationships/slide" Target="slide57.xml"/><Relationship Id="rId19" Type="http://schemas.openxmlformats.org/officeDocument/2006/relationships/image" Target="../media/image2.png"/><Relationship Id="rId4" Type="http://schemas.openxmlformats.org/officeDocument/2006/relationships/slide" Target="slide26.xml"/><Relationship Id="rId9" Type="http://schemas.openxmlformats.org/officeDocument/2006/relationships/slide" Target="slide56.xml"/><Relationship Id="rId14" Type="http://schemas.openxmlformats.org/officeDocument/2006/relationships/slide" Target="slide9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クリックでこたえが出ます。</a:t>
            </a:r>
            <a:endParaRPr lang="en-US" altLang="ja-JP" sz="28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小学３年生 </a:t>
            </a:r>
            <a:r>
              <a:rPr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光村図書（下）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76300" y="2499463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" action="ppaction://hlinksldjump"/>
              </a:rPr>
              <a:t>ちいちゃんのかげおくり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04CE02C3-0BEC-4289-9776-91EACA460130}"/>
              </a:ext>
            </a:extLst>
          </p:cNvPr>
          <p:cNvSpPr txBox="1"/>
          <p:nvPr/>
        </p:nvSpPr>
        <p:spPr>
          <a:xfrm>
            <a:off x="876300" y="291269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修飾語を使って書こう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D2F8E483-B15E-4CBA-B800-BC27E7EBB55B}"/>
              </a:ext>
            </a:extLst>
          </p:cNvPr>
          <p:cNvSpPr txBox="1"/>
          <p:nvPr/>
        </p:nvSpPr>
        <p:spPr>
          <a:xfrm>
            <a:off x="876300" y="332592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秋のくらし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C321210F-32FD-4957-9E47-2202D6C55C6F}"/>
              </a:ext>
            </a:extLst>
          </p:cNvPr>
          <p:cNvSpPr txBox="1"/>
          <p:nvPr/>
        </p:nvSpPr>
        <p:spPr>
          <a:xfrm>
            <a:off x="876300" y="3739149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おすすめの一さつを決めよう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245D22E7-B384-4948-AD2C-8148816444FB}"/>
              </a:ext>
            </a:extLst>
          </p:cNvPr>
          <p:cNvSpPr txBox="1"/>
          <p:nvPr/>
        </p:nvSpPr>
        <p:spPr>
          <a:xfrm>
            <a:off x="876300" y="4153351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すがたをかえる大豆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1BCDC9C1-976B-4E3A-8FAF-25285A1DABA9}"/>
              </a:ext>
            </a:extLst>
          </p:cNvPr>
          <p:cNvSpPr txBox="1"/>
          <p:nvPr/>
        </p:nvSpPr>
        <p:spPr>
          <a:xfrm>
            <a:off x="874485" y="461696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ことわざ・故事成語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015362B7-EC27-47F6-BCCE-7ABE21113147}"/>
              </a:ext>
            </a:extLst>
          </p:cNvPr>
          <p:cNvSpPr txBox="1"/>
          <p:nvPr/>
        </p:nvSpPr>
        <p:spPr>
          <a:xfrm>
            <a:off x="874485" y="5029217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漢字の意味</a:t>
            </a:r>
            <a:endParaRPr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9CB2AC2F-1EBC-4EC3-8352-8012A0E3E330}"/>
              </a:ext>
            </a:extLst>
          </p:cNvPr>
          <p:cNvSpPr txBox="1"/>
          <p:nvPr/>
        </p:nvSpPr>
        <p:spPr>
          <a:xfrm>
            <a:off x="874485" y="544147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短歌を楽しもう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2AAC5B29-A81E-4B40-800C-33F2BB99C1E4}"/>
              </a:ext>
            </a:extLst>
          </p:cNvPr>
          <p:cNvSpPr txBox="1"/>
          <p:nvPr/>
        </p:nvSpPr>
        <p:spPr>
          <a:xfrm>
            <a:off x="874485" y="5853727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三年とうげ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DBDB0050-29F3-43D8-9A48-8F23CD874ADD}"/>
              </a:ext>
            </a:extLst>
          </p:cNvPr>
          <p:cNvSpPr txBox="1"/>
          <p:nvPr/>
        </p:nvSpPr>
        <p:spPr>
          <a:xfrm>
            <a:off x="6232158" y="3326894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わたしの町のよいところ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0A20AAEC-C32D-4F9C-A032-565E93807633}"/>
              </a:ext>
            </a:extLst>
          </p:cNvPr>
          <p:cNvSpPr txBox="1"/>
          <p:nvPr/>
        </p:nvSpPr>
        <p:spPr>
          <a:xfrm>
            <a:off x="6232158" y="3740123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カンジーはかせの音訓かるた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B6D7956E-F78C-4F32-93D2-9DB8F409E6E0}"/>
              </a:ext>
            </a:extLst>
          </p:cNvPr>
          <p:cNvSpPr txBox="1"/>
          <p:nvPr/>
        </p:nvSpPr>
        <p:spPr>
          <a:xfrm>
            <a:off x="6232158" y="4153351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ありの行列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835370B7-1791-4111-97CD-DE989CE8784A}"/>
              </a:ext>
            </a:extLst>
          </p:cNvPr>
          <p:cNvSpPr txBox="1"/>
          <p:nvPr/>
        </p:nvSpPr>
        <p:spPr>
          <a:xfrm>
            <a:off x="6232158" y="4567554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つたわる言葉で表そう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050FFCE5-BF3B-466B-9197-6B8768947F5F}"/>
              </a:ext>
            </a:extLst>
          </p:cNvPr>
          <p:cNvSpPr txBox="1"/>
          <p:nvPr/>
        </p:nvSpPr>
        <p:spPr>
          <a:xfrm>
            <a:off x="6229496" y="4979808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たから島のぼうけん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0BA8F13C-3E58-4789-8663-D53627F2FA89}"/>
              </a:ext>
            </a:extLst>
          </p:cNvPr>
          <p:cNvSpPr txBox="1"/>
          <p:nvPr/>
        </p:nvSpPr>
        <p:spPr>
          <a:xfrm>
            <a:off x="6233972" y="539206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お気に入りの場所、教えます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FCA42C97-1E09-4A3B-9D14-0C86DB1E0A9A}"/>
              </a:ext>
            </a:extLst>
          </p:cNvPr>
          <p:cNvSpPr txBox="1"/>
          <p:nvPr/>
        </p:nvSpPr>
        <p:spPr>
          <a:xfrm>
            <a:off x="6233440" y="5804318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モチモチの木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26" name="Picture 2" descr="å¥³çã¢ãªã®ã¤ã©ã¹ãï¼è»ï¼">
            <a:extLst>
              <a:ext uri="{FF2B5EF4-FFF2-40B4-BE49-F238E27FC236}">
                <a16:creationId xmlns:a16="http://schemas.microsoft.com/office/drawing/2014/main" id="{18CB13A2-87C1-43E2-BDC8-ADDDA45A3A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3368" y="5459973"/>
            <a:ext cx="1513193" cy="1513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大豆のイラスト">
            <a:extLst>
              <a:ext uri="{FF2B5EF4-FFF2-40B4-BE49-F238E27FC236}">
                <a16:creationId xmlns:a16="http://schemas.microsoft.com/office/drawing/2014/main" id="{140B1318-C5A3-48D0-B571-41B9C1A409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5773" y="4615013"/>
            <a:ext cx="2003948" cy="200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宝の地図のイラスト">
            <a:extLst>
              <a:ext uri="{FF2B5EF4-FFF2-40B4-BE49-F238E27FC236}">
                <a16:creationId xmlns:a16="http://schemas.microsoft.com/office/drawing/2014/main" id="{214514B6-8F38-4B0D-80C5-22AFDABBC5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4527" y="1358934"/>
            <a:ext cx="2523936" cy="220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3606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456AE9-34D1-CFCA-847D-D3677C0672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AF3845-CD06-A969-6111-58B7690AE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ちいちゃんの　かげおくり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01D496C-F4CA-A086-2005-6C792E978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50B9E4B-B12C-88A0-3C03-63CF562ECF57}"/>
              </a:ext>
            </a:extLst>
          </p:cNvPr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はし</a:t>
            </a:r>
            <a:endParaRPr kumimoji="1" lang="ja-JP" altLang="en-US" sz="9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B7E9358-CE79-B5CB-49A2-89DCF12B4900}"/>
              </a:ext>
            </a:extLst>
          </p:cNvPr>
          <p:cNvSpPr txBox="1"/>
          <p:nvPr/>
        </p:nvSpPr>
        <p:spPr>
          <a:xfrm>
            <a:off x="4171184" y="2488704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A1AEAD3-AC3A-C2FC-0B80-C6006A2A2D08}"/>
              </a:ext>
            </a:extLst>
          </p:cNvPr>
          <p:cNvSpPr/>
          <p:nvPr/>
        </p:nvSpPr>
        <p:spPr>
          <a:xfrm>
            <a:off x="4470400" y="2488705"/>
            <a:ext cx="2664000" cy="2664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20AA3DD-6DB9-6250-4E73-A2D636D2B817}"/>
              </a:ext>
            </a:extLst>
          </p:cNvPr>
          <p:cNvSpPr/>
          <p:nvPr/>
        </p:nvSpPr>
        <p:spPr>
          <a:xfrm>
            <a:off x="4470400" y="2488704"/>
            <a:ext cx="2664000" cy="2664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868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96FA25-2FDB-25AE-C552-702E5D9592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77DB5E-DBE7-88DB-67D1-1F3CAA5FF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モチモチの木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939F941-EE15-7785-85C2-90F7299E9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99</a:t>
            </a:fld>
            <a:endParaRPr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1A18A2E-E34C-4E21-442E-4D52B91C2B8F}"/>
              </a:ext>
            </a:extLst>
          </p:cNvPr>
          <p:cNvSpPr txBox="1"/>
          <p:nvPr/>
        </p:nvSpPr>
        <p:spPr>
          <a:xfrm>
            <a:off x="8066863" y="1190685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86E6D82-B16E-BAD1-8E50-6FA90858086C}"/>
              </a:ext>
            </a:extLst>
          </p:cNvPr>
          <p:cNvSpPr txBox="1"/>
          <p:nvPr/>
        </p:nvSpPr>
        <p:spPr>
          <a:xfrm>
            <a:off x="5772760" y="836712"/>
            <a:ext cx="2323713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実が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4F89838-70BE-565D-D824-AE57006772D9}"/>
              </a:ext>
            </a:extLst>
          </p:cNvPr>
          <p:cNvSpPr/>
          <p:nvPr/>
        </p:nvSpPr>
        <p:spPr>
          <a:xfrm>
            <a:off x="5877176" y="725252"/>
            <a:ext cx="2114879" cy="198366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4D0AAC4-441D-8030-1C45-F52532C43E44}"/>
              </a:ext>
            </a:extLst>
          </p:cNvPr>
          <p:cNvSpPr txBox="1"/>
          <p:nvPr/>
        </p:nvSpPr>
        <p:spPr>
          <a:xfrm>
            <a:off x="3071664" y="2885326"/>
            <a:ext cx="2323713" cy="38164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なる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28A61CA-A685-D82B-5E83-6FE74EDBE839}"/>
              </a:ext>
            </a:extLst>
          </p:cNvPr>
          <p:cNvSpPr/>
          <p:nvPr/>
        </p:nvSpPr>
        <p:spPr>
          <a:xfrm>
            <a:off x="5878800" y="727200"/>
            <a:ext cx="2114879" cy="198366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8719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B83E9F-FEAB-D1E7-62F5-2F800D0F6F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00F01A-4AC4-97CE-3936-A68E739DB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モチモチの木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1C97B70-E1F2-9441-EE1C-930BCD489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1CDE013-ABF3-9D8E-A20C-DAFE0554582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今夜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1059DBC-1E44-D320-FA96-6527FAAEAD7A}"/>
              </a:ext>
            </a:extLst>
          </p:cNvPr>
          <p:cNvSpPr txBox="1"/>
          <p:nvPr/>
        </p:nvSpPr>
        <p:spPr>
          <a:xfrm>
            <a:off x="7039358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　 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1B6ACE9-3C5E-BDBF-E854-EFBA1B45D82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0A4A5C9-4649-D1C5-FE02-6848CABA362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93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3F60A3-A484-9561-EDDD-2D8795F27C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825D69-901E-FC21-6EE3-FCAA281BE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モチモチの木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4D0FC0F-60AB-8286-EEB0-12BA0FE12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1B3A734-C726-DD9E-CFDE-B2FE364C1A6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神様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9466B2B-7133-15D9-5070-2D2BAC5AE522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かみ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さま</a:t>
            </a:r>
            <a:endParaRPr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D5E90EB-C069-7B62-C0D9-4AF4665C428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1AEE313-BB58-584D-0866-208A1CEE538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8103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C78179-9F3E-5045-6605-572E41267F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CD21FE-2BD3-E4E8-C092-B659B840D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モチモチの木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7F0D59E-C59E-0E0B-03FC-C9E573BA2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D8B4A63-AE13-0EE0-7FAE-D1BF0ED228C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二十日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408C0A8-4618-3976-420F-F9C7FE0988F7}"/>
              </a:ext>
            </a:extLst>
          </p:cNvPr>
          <p:cNvSpPr txBox="1"/>
          <p:nvPr/>
        </p:nvSpPr>
        <p:spPr>
          <a:xfrm>
            <a:off x="7176120" y="2562915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はつか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FBD3EC4-06C7-2464-4B6D-B245F4182983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64FF6BF-19B8-D754-E5A0-EC040BE07B51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16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78E972-890C-E646-6E2B-6F6B2A88B3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EF0EF8-F31C-E198-450F-36043D434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モチモチの木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C89A965-1CC9-2929-6B33-B08C26DC2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898E6AF-9096-B854-D832-6C18C9AC2B2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薬箱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D80B468-D70E-DE82-C5D8-C2A738686C2F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くすり ばこ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2D27A2E-EB2F-F72A-9411-34C3A0CDA2A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AC75737-885A-55CF-43DC-1C4ED3A0D3D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14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2CBD6F-1DDB-FB7C-BCB2-9B39EF18AE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93DCEE-39EB-7DB0-11D1-278DFD971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モチモチの木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4AD51C8-1DC5-783A-71E9-6D09BB697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60B2FA5-6732-8110-D323-50C78CAA8E8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明かり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A889D0E-5627-735D-EB41-A869A8D85350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FDEADC4-DBD2-0C05-5510-87B9BF06FE28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5909817-4CDC-34D7-1AA1-C20DA7372C44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1339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82A94C-706E-6A65-C123-78CA2E17C5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0F364B-59AC-0F99-0A41-A2306540A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モチモチの木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04FB45B-B900-C7AA-9A87-DE34F947C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105</a:t>
            </a:fld>
            <a:endParaRPr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A2A973F-78EF-187B-576E-D2F4BA50D38F}"/>
              </a:ext>
            </a:extLst>
          </p:cNvPr>
          <p:cNvSpPr txBox="1"/>
          <p:nvPr/>
        </p:nvSpPr>
        <p:spPr>
          <a:xfrm>
            <a:off x="8066863" y="1190685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F91ED1E-44FC-0CB0-9B23-245C3787BF09}"/>
              </a:ext>
            </a:extLst>
          </p:cNvPr>
          <p:cNvSpPr txBox="1"/>
          <p:nvPr/>
        </p:nvSpPr>
        <p:spPr>
          <a:xfrm>
            <a:off x="5772760" y="836712"/>
            <a:ext cx="2323713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湯を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21CE572-3606-D8CA-4EEC-14463298260B}"/>
              </a:ext>
            </a:extLst>
          </p:cNvPr>
          <p:cNvSpPr/>
          <p:nvPr/>
        </p:nvSpPr>
        <p:spPr>
          <a:xfrm>
            <a:off x="5877176" y="725252"/>
            <a:ext cx="2114879" cy="198366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0E5B121-C398-D38E-74F9-5BFF1A72CA5D}"/>
              </a:ext>
            </a:extLst>
          </p:cNvPr>
          <p:cNvSpPr txBox="1"/>
          <p:nvPr/>
        </p:nvSpPr>
        <p:spPr>
          <a:xfrm>
            <a:off x="3138945" y="1340768"/>
            <a:ext cx="2323713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わかす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F4E7626-70DA-3D0D-3C4A-389C200637F4}"/>
              </a:ext>
            </a:extLst>
          </p:cNvPr>
          <p:cNvSpPr/>
          <p:nvPr/>
        </p:nvSpPr>
        <p:spPr>
          <a:xfrm>
            <a:off x="5878800" y="727200"/>
            <a:ext cx="2114879" cy="198366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2217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BEA7C7-E0F3-0B41-8AB3-669196D077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40E574-E339-7283-F248-5D2547376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モチモチの木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30DC618-35C7-23E9-CA54-6612684BA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9220BBF-18C2-2330-C665-3B01D9EA4C5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他人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71BA16C-802C-9AF5-7C1A-806F92519DF0}"/>
              </a:ext>
            </a:extLst>
          </p:cNvPr>
          <p:cNvSpPr txBox="1"/>
          <p:nvPr/>
        </p:nvSpPr>
        <p:spPr>
          <a:xfrm>
            <a:off x="7037076" y="1988840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　 にん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739A901-2462-4CCE-BFAC-0EE228B23C6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3948C25-0CD5-24A6-75FA-65BF1158A87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954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B9F1A0-A44C-8F6A-1636-2854CBBD5A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D9C667-C7C9-1DED-8318-60136FC99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モチモチの木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EB7DDA6-4021-3CE0-F25E-86EE5760F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6D56BFC-4D6D-D066-301F-8F2068C7720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自身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F3D45C6-AB97-2AD0-964B-135AB3C11C20}"/>
              </a:ext>
            </a:extLst>
          </p:cNvPr>
          <p:cNvSpPr txBox="1"/>
          <p:nvPr/>
        </p:nvSpPr>
        <p:spPr>
          <a:xfrm>
            <a:off x="7037076" y="1988840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　 しん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18FCDDD-F40E-1B57-F22D-E7DB7B589A2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6C77A32-3E75-B0AD-F1BC-6EB0D0471A3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914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131E9B-F858-2B20-00BE-6AFC22425E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07F065-A79D-2B2C-2EF6-01D686FC1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ちいちゃんの　かげおくり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5C9D83E-2DF1-CAA6-D7D8-4C8977CEF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0F034D6-6AF3-A9AA-34F2-81D4DCBD13C3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あつ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E0EBEE6-05A8-45D2-793B-D08E8C355D7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暑い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9B21739-7DE6-074C-B5B8-3CDAD7D21320}"/>
              </a:ext>
            </a:extLst>
          </p:cNvPr>
          <p:cNvSpPr/>
          <p:nvPr/>
        </p:nvSpPr>
        <p:spPr>
          <a:xfrm>
            <a:off x="4110181" y="1191419"/>
            <a:ext cx="2643687" cy="259881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17263FE-B4A2-EE54-E5E1-712CA068A32D}"/>
              </a:ext>
            </a:extLst>
          </p:cNvPr>
          <p:cNvSpPr/>
          <p:nvPr/>
        </p:nvSpPr>
        <p:spPr>
          <a:xfrm>
            <a:off x="4110181" y="1191418"/>
            <a:ext cx="2643687" cy="259881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455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AC8C57-C306-0A1E-7145-5F70A45112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3D758F-8FB8-DFEC-A944-AAD86B5A5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ちいちゃんの　かげおくり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2C3C04C-3E23-6FFC-11D0-5EDA6CCFA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87B6B55-866D-6D47-1D1F-149276B6BB9B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さむ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D7D5DD2-D4BE-3541-3AE0-665D0C80FA27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寒い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99A0CD6-3669-7647-CCF9-297720FAF525}"/>
              </a:ext>
            </a:extLst>
          </p:cNvPr>
          <p:cNvSpPr/>
          <p:nvPr/>
        </p:nvSpPr>
        <p:spPr>
          <a:xfrm>
            <a:off x="4110181" y="1191419"/>
            <a:ext cx="2643687" cy="259881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69231FE-A898-0B7E-93F7-296E8FDF21A2}"/>
              </a:ext>
            </a:extLst>
          </p:cNvPr>
          <p:cNvSpPr/>
          <p:nvPr/>
        </p:nvSpPr>
        <p:spPr>
          <a:xfrm>
            <a:off x="4110181" y="1191418"/>
            <a:ext cx="2643687" cy="259881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9662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4EE562-E908-5897-3ED6-6B7CD1E9CC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D3DA30-8080-8687-0697-46BE13058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ちいちゃんの　かげおくり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9F90402-7BD3-523E-CABE-F47AC599C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07950E5-B120-6E51-D1F7-01F9B383BE2E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かる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CBA95C0-89EA-6918-7415-A0BD9B97D8DC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軽い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B0F4FEE-1DDF-FEA3-2900-319A2073DAEE}"/>
              </a:ext>
            </a:extLst>
          </p:cNvPr>
          <p:cNvSpPr/>
          <p:nvPr/>
        </p:nvSpPr>
        <p:spPr>
          <a:xfrm>
            <a:off x="4110181" y="1191419"/>
            <a:ext cx="2643687" cy="259881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681EEC-58CB-E644-9C24-4E4871492E50}"/>
              </a:ext>
            </a:extLst>
          </p:cNvPr>
          <p:cNvSpPr/>
          <p:nvPr/>
        </p:nvSpPr>
        <p:spPr>
          <a:xfrm>
            <a:off x="4110181" y="1191418"/>
            <a:ext cx="2643687" cy="259881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918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D4820A-62D6-CE3C-D481-AE3784AF46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BA8644-4AAE-9F11-599A-760119024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ちいちゃんの　かげおくり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78F3D3D-44F1-AF52-FABC-623441BEF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EB2C791-F4D6-35C9-5A0D-E4B0A9102300}"/>
              </a:ext>
            </a:extLst>
          </p:cNvPr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いのち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1B50D59-8D3A-6622-2A40-9A6005272255}"/>
              </a:ext>
            </a:extLst>
          </p:cNvPr>
          <p:cNvSpPr txBox="1"/>
          <p:nvPr/>
        </p:nvSpPr>
        <p:spPr>
          <a:xfrm>
            <a:off x="4171184" y="2636912"/>
            <a:ext cx="3262432" cy="28083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47A4243-3DA7-8CDB-C0AE-93B9D9236638}"/>
              </a:ext>
            </a:extLst>
          </p:cNvPr>
          <p:cNvSpPr/>
          <p:nvPr/>
        </p:nvSpPr>
        <p:spPr>
          <a:xfrm>
            <a:off x="4470400" y="2488705"/>
            <a:ext cx="2664000" cy="2664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FC474C4-0F9E-E5BE-6CBD-F68421FD2E84}"/>
              </a:ext>
            </a:extLst>
          </p:cNvPr>
          <p:cNvSpPr/>
          <p:nvPr/>
        </p:nvSpPr>
        <p:spPr>
          <a:xfrm>
            <a:off x="4470400" y="2488704"/>
            <a:ext cx="2664000" cy="2664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2909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25D660-6E5B-07D0-0A63-48789570FE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134999-C43E-454C-48E9-333AD8B6D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ちいちゃんの　かげおくり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F0845D8-72E0-1BA6-928C-90F2F6171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1C7F5C4-514C-D51D-6501-BCC0A25303A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場面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CBE53D5-A244-5104-3FD0-72DB92EA36D8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第一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73D4304-C730-E901-5332-F25751999F71}"/>
              </a:ext>
            </a:extLst>
          </p:cNvPr>
          <p:cNvSpPr txBox="1"/>
          <p:nvPr/>
        </p:nvSpPr>
        <p:spPr>
          <a:xfrm>
            <a:off x="4587410" y="4587630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DED8AC1-1AFD-3296-8096-731A8321F966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28C4E2E-ABED-097B-2262-C37E6F30E7DE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7E9A65C-B5D3-D957-B57E-3D0103E6CC1F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14A7AFE-05BE-DB9D-DD6F-1F94B54C8174}"/>
              </a:ext>
            </a:extLst>
          </p:cNvPr>
          <p:cNvSpPr/>
          <p:nvPr/>
        </p:nvSpPr>
        <p:spPr>
          <a:xfrm>
            <a:off x="5951984" y="747118"/>
            <a:ext cx="2237698" cy="419405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2F1E287-1A84-82E6-5C8A-39338539BF12}"/>
              </a:ext>
            </a:extLst>
          </p:cNvPr>
          <p:cNvSpPr/>
          <p:nvPr/>
        </p:nvSpPr>
        <p:spPr>
          <a:xfrm>
            <a:off x="5951984" y="747117"/>
            <a:ext cx="2237698" cy="419405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3A8DB54-4D01-DCCA-6357-92A7058E7C62}"/>
              </a:ext>
            </a:extLst>
          </p:cNvPr>
          <p:cNvSpPr/>
          <p:nvPr/>
        </p:nvSpPr>
        <p:spPr>
          <a:xfrm>
            <a:off x="2467148" y="2172227"/>
            <a:ext cx="2237698" cy="419405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02083EF-C29A-65FC-C767-D5EE8691CDC6}"/>
              </a:ext>
            </a:extLst>
          </p:cNvPr>
          <p:cNvSpPr/>
          <p:nvPr/>
        </p:nvSpPr>
        <p:spPr>
          <a:xfrm>
            <a:off x="2467148" y="2172226"/>
            <a:ext cx="2237698" cy="419405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102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AD169E-D1BA-A61B-F790-5006520902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359B47-49CB-1B69-06BB-0C0892944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ちいちゃんの　かげおくり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9F9470-098E-A780-A02A-E3E6B90EF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4044F3C-2C3D-68CC-17DA-674BAB801D9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明らか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7D5D83-27E7-7396-DD67-558122B998A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あき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C194652-632B-3806-0EC9-0525E57FE047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BEA778C-27F7-700F-0C1A-C09694DCC83F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3598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8CD047-C261-FD1C-62EF-EB3B32449B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DF725A-9DF3-0FB2-0E08-A78FAD3FE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修飾語を　使って書こう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A402CD9-F215-4BB1-7BE4-C3CF451C4AD9}"/>
              </a:ext>
            </a:extLst>
          </p:cNvPr>
          <p:cNvSpPr/>
          <p:nvPr/>
        </p:nvSpPr>
        <p:spPr>
          <a:xfrm>
            <a:off x="5955678" y="750541"/>
            <a:ext cx="2237698" cy="217782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ED6896D-CAB6-8B1C-8A09-667E27C8BAB4}"/>
              </a:ext>
            </a:extLst>
          </p:cNvPr>
          <p:cNvSpPr/>
          <p:nvPr/>
        </p:nvSpPr>
        <p:spPr>
          <a:xfrm>
            <a:off x="2470842" y="2175650"/>
            <a:ext cx="2237698" cy="217782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DCF318A-C62C-21CD-CBC6-9607AAB9E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746FB18-C017-A08D-0E96-B6B3AEACBBF8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返す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11FC771-65CF-E1D6-374F-EF5D86A7B86C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読み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3B12A01-F694-9486-CDE4-813C6BAA3A66}"/>
              </a:ext>
            </a:extLst>
          </p:cNvPr>
          <p:cNvSpPr txBox="1"/>
          <p:nvPr/>
        </p:nvSpPr>
        <p:spPr>
          <a:xfrm>
            <a:off x="4610280" y="2420888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かえ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C895072-8B3B-E60A-75F2-CFBA2B1A242A}"/>
              </a:ext>
            </a:extLst>
          </p:cNvPr>
          <p:cNvSpPr txBox="1"/>
          <p:nvPr/>
        </p:nvSpPr>
        <p:spPr>
          <a:xfrm>
            <a:off x="8050731" y="1052736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CFA5AB6-880E-C537-49D3-4D1EDA553A97}"/>
              </a:ext>
            </a:extLst>
          </p:cNvPr>
          <p:cNvSpPr/>
          <p:nvPr/>
        </p:nvSpPr>
        <p:spPr>
          <a:xfrm>
            <a:off x="5951984" y="747117"/>
            <a:ext cx="2237698" cy="217782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34C7412-2C6B-4736-A457-F597415604C0}"/>
              </a:ext>
            </a:extLst>
          </p:cNvPr>
          <p:cNvSpPr/>
          <p:nvPr/>
        </p:nvSpPr>
        <p:spPr>
          <a:xfrm>
            <a:off x="2467148" y="2172226"/>
            <a:ext cx="2237698" cy="217782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905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0D7851-28C8-C0E5-F4F3-D844D6266E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07E736-25F2-C09C-BC8E-E7446B164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修飾語を　使って書こう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4D576DB-FD12-16B6-0F0A-DCDF69DBF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6EC3DAD-87B5-A7E9-9BC9-9D702660C898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　 ご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32359F-7F2D-2FA5-19F6-30861174E48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主語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00770CE-E6DB-FE91-AACA-062E667631C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AD10A23-8CD1-8BF4-29B2-811B021A9A1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6947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FE5F17-02F1-1970-E4AF-D88D7730D7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EACA9B-4812-A5E6-3DD8-F547A231C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修飾語を　使って書こう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7BBB59C-6AC2-AC91-3331-E9416BD99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A768D5A-F615-8376-B5DA-6488E216B767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きゅうしゅう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DEEE4B6-3D9F-997C-CB35-7AE2620637D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九州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0A27F59-EED7-0397-01F8-633327B4684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51253E7-5737-E581-E897-8E120575B0E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677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386059-3A03-C8DA-1310-7675EC2E04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7A4BA1-1202-5C48-2E38-B0EC397F4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ちいちゃんの　かげおくり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CE62CE6-ED87-EF85-A042-BA2C64EB1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4FC76E6-77EB-442B-999D-A78090E67D70}"/>
              </a:ext>
            </a:extLst>
          </p:cNvPr>
          <p:cNvSpPr txBox="1"/>
          <p:nvPr/>
        </p:nvSpPr>
        <p:spPr>
          <a:xfrm>
            <a:off x="5838832" y="755961"/>
            <a:ext cx="2323713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感想を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8882A4A-5D68-40AC-87F7-26C3F436142F}"/>
              </a:ext>
            </a:extLst>
          </p:cNvPr>
          <p:cNvSpPr/>
          <p:nvPr/>
        </p:nvSpPr>
        <p:spPr>
          <a:xfrm>
            <a:off x="6066239" y="781362"/>
            <a:ext cx="1825822" cy="358374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330E129-7180-DDA5-206F-6A733E26644D}"/>
              </a:ext>
            </a:extLst>
          </p:cNvPr>
          <p:cNvSpPr txBox="1"/>
          <p:nvPr/>
        </p:nvSpPr>
        <p:spPr>
          <a:xfrm>
            <a:off x="7891063" y="860656"/>
            <a:ext cx="1015663" cy="35548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そう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9C3A77A-29DE-D400-3E8D-8595FC0D4031}"/>
              </a:ext>
            </a:extLst>
          </p:cNvPr>
          <p:cNvSpPr txBox="1"/>
          <p:nvPr/>
        </p:nvSpPr>
        <p:spPr>
          <a:xfrm>
            <a:off x="3287688" y="3041576"/>
            <a:ext cx="2323713" cy="38164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書く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CE8F5D5-4161-23DC-96FA-4CA47F39F88E}"/>
              </a:ext>
            </a:extLst>
          </p:cNvPr>
          <p:cNvSpPr/>
          <p:nvPr/>
        </p:nvSpPr>
        <p:spPr>
          <a:xfrm>
            <a:off x="6065241" y="781362"/>
            <a:ext cx="1825822" cy="358374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0447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E4C44C-B75F-ABFD-E1E8-C0EC0A5397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B11EC7-0DC5-6C9E-9350-F2D967DAD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修飾語を　使って書こう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D733209-B2F1-9F0E-1055-5B1A18585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C15005B-F486-640F-5D6E-6C7B02E20F33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風船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9460BD2-61AD-7A35-A0EA-49D04DC8A355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589BC7B-417F-6E03-FE46-EA808F924E7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6C68E84-4EE3-F6DA-0413-3C117AD5C41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0496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634399-B9F5-980E-22AB-ED7C2C840C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C0CD40-6E13-6E2B-D8F6-A59C1619C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修飾語を　使って書こう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72536D2-7052-0329-02E0-977BB7B90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5A00812-3A86-F53F-B424-9A9AD8A13AED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屋根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057B038-6C33-C1A0-E866-E3C30F4FCB82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AABE45B-0CED-EB35-05FE-96FAD957A303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4AA983C-2C63-98DE-F06F-4FDC20FED6C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5A222F3-3316-91A6-CB5B-E8630235CE5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5232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188D14-4597-CD23-0CF6-93AAB0D963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6D34C4-A3C2-B6F6-AC38-320BC312E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修飾語を　使って書こう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EB8DEBF-260A-4360-D3A4-BBA546EF0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A9E59F3-3387-31E9-CE15-5B2C5A7EB755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荷物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F176978-E4FA-B253-5EF1-147D51B8B61B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もつ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025D874-63F9-65D5-C432-DA2FFBF4F118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01999A7-0219-6DB3-CE7C-7BE3DBBB207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6E3144-AA6A-CD1A-AD9B-008F00D159A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920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C44EB2-9D9C-16D8-9B7A-A362A7E6C4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C5AA4E-EB53-F4F6-A4FD-D3454C0B0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修飾語を　使って書こう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3C72C31-1EAD-0B3B-CF7B-C85518A3E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9DFEA14-E6E1-7EEF-12E5-6C43386994D6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まも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60523EF-F596-87F0-597E-22DA1C3F310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守る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8725065-5674-F37A-A15B-FE6C2BF1716F}"/>
              </a:ext>
            </a:extLst>
          </p:cNvPr>
          <p:cNvSpPr/>
          <p:nvPr/>
        </p:nvSpPr>
        <p:spPr>
          <a:xfrm>
            <a:off x="4110181" y="1191419"/>
            <a:ext cx="2643687" cy="259881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95B63AB-718C-A4CD-ED0B-B90B7F31B9B7}"/>
              </a:ext>
            </a:extLst>
          </p:cNvPr>
          <p:cNvSpPr/>
          <p:nvPr/>
        </p:nvSpPr>
        <p:spPr>
          <a:xfrm>
            <a:off x="4110181" y="1191418"/>
            <a:ext cx="2643687" cy="259881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9397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C9F54B-8A51-4F1F-313F-1642CD37DF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9CDAEC-848E-DC23-8733-D1CFED8EA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修飾語を　使って書こう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7CE5061-BE47-F238-A3EB-2D9119927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F4E2D77-11AA-BC1C-F180-292A90F1261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役立つ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D6A3A08-E898-609F-0F7F-9296D957E60F}"/>
              </a:ext>
            </a:extLst>
          </p:cNvPr>
          <p:cNvSpPr txBox="1"/>
          <p:nvPr/>
        </p:nvSpPr>
        <p:spPr>
          <a:xfrm>
            <a:off x="6600056" y="899319"/>
            <a:ext cx="1200329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やく　だ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F6E8B83-9623-89FC-CF40-761B018B95AC}"/>
              </a:ext>
            </a:extLst>
          </p:cNvPr>
          <p:cNvSpPr/>
          <p:nvPr/>
        </p:nvSpPr>
        <p:spPr>
          <a:xfrm>
            <a:off x="4451928" y="980728"/>
            <a:ext cx="2013527" cy="381642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2E209B2-3365-11C0-7B81-4851D091CD99}"/>
              </a:ext>
            </a:extLst>
          </p:cNvPr>
          <p:cNvSpPr/>
          <p:nvPr/>
        </p:nvSpPr>
        <p:spPr>
          <a:xfrm>
            <a:off x="4451928" y="980728"/>
            <a:ext cx="2013527" cy="381642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213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B97308-3B14-0121-FE4C-D757C66320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28FD08-7F49-3BEF-E49A-B6B8E395D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修飾語を　使って書こう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8150AF0-A5E8-3BF7-A560-747A8B06A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6BB90EA-1397-6B97-5216-C74FB97D05EC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明日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C6CC384-D7B1-2BD0-8165-ECA43D5C376B}"/>
              </a:ext>
            </a:extLst>
          </p:cNvPr>
          <p:cNvSpPr txBox="1"/>
          <p:nvPr/>
        </p:nvSpPr>
        <p:spPr>
          <a:xfrm>
            <a:off x="6888088" y="2708920"/>
            <a:ext cx="1415772" cy="214417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あす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7813C72-3B85-887F-B866-E30605F102A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48237D8-E7FC-FDDB-20C2-75AB0D3FAA9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034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1EC4E1-91E3-18A9-D2AC-96551425B5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4606FD-A62C-1CBA-9C0A-30A88984B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秋のくらし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19972BC-44F6-B005-BD1B-1CE7535DC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FEDC207-94A4-B483-8B34-6E2B9086CAC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新米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FBDE132-51ED-5EDE-7543-634CEFE5575F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73F6A45-AD63-2296-A557-F59DEA75FB4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48B3BD0-57AB-AB4E-5F72-C491CB44594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8975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729DEB-7E1F-C24C-87D9-7B061B2C84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8F2E9D-D2E7-F0F6-F41B-4ED461405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おすすめの　一さつを決めよう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F860720-3145-232D-5A3B-5A6018FAB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2298CA6-74D9-4492-95CF-77B5DB51078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司会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1633E6A-C3B2-E5CA-1D06-DA8AE09B1293}"/>
              </a:ext>
            </a:extLst>
          </p:cNvPr>
          <p:cNvSpPr txBox="1"/>
          <p:nvPr/>
        </p:nvSpPr>
        <p:spPr>
          <a:xfrm>
            <a:off x="7019192" y="2131882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　かい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0EF35FB-27BE-A59C-C4F1-0F6F5A75124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DF7FC47-8A55-328A-4B89-16BA47D067B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0913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CC255E-1C30-16EB-9FF5-797259394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すがたをかえる大豆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2EC5C84-C69E-CC90-947E-E405A6516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1660F2F-447F-9742-102F-C02951CFC6CD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　 ず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BC03962-468F-1710-FD36-0D01A9C515B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50018DA-F3C1-7EF1-54D9-EC603533450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03AE3F3-A664-DA37-18BA-7775069051C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485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70749B-951F-4004-51E4-1F57D2EC34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F2DE69-F434-E3E8-EDDC-21F1C73F5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すがたをかえる大豆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1887B71-00B9-37D6-2937-A7E0944A5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16D41F4-09FE-CBF7-4E8A-3F5D554BD3B1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そだ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B5F3364-7E7C-F673-E0E7-6788F5F81BA6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育つ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A38AED2-5298-1200-7789-1B5D4EB02781}"/>
              </a:ext>
            </a:extLst>
          </p:cNvPr>
          <p:cNvSpPr/>
          <p:nvPr/>
        </p:nvSpPr>
        <p:spPr>
          <a:xfrm>
            <a:off x="4110181" y="1191419"/>
            <a:ext cx="2643687" cy="259881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FCAEC95-777A-059C-E71A-A7B7BB1645A8}"/>
              </a:ext>
            </a:extLst>
          </p:cNvPr>
          <p:cNvSpPr/>
          <p:nvPr/>
        </p:nvSpPr>
        <p:spPr>
          <a:xfrm>
            <a:off x="4110181" y="1191418"/>
            <a:ext cx="2643687" cy="259881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4752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5BCC91-BAEE-1E27-6579-5865D8F0D2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FAD40C-6BA0-1B42-66B2-BB46B4F23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ちいちゃんの　かげおくり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19774BF-8C84-FDC9-97BB-183786F16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C6FEDC1-F2B8-987F-ED49-255F8A75A8B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出征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7BF629A-D4F8-DC94-C784-CE3F28BACFDA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しゅっ せい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CD4A00B-F38E-CF38-F027-A10C16ADE11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B0B2AB7-ED57-169D-B87D-79ECAE761F7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7004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65E91E-20D7-8B95-BBAE-9B20AFA142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1A1E4E-A3BC-6A9A-3944-253750E3B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すがたをかえる大豆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6F9B7C6-AFCA-4E61-2C84-0B51ED697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29</a:t>
            </a:fld>
            <a:endParaRPr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7EFA7A7-2035-E42D-0EAE-A8E334FE3A77}"/>
              </a:ext>
            </a:extLst>
          </p:cNvPr>
          <p:cNvSpPr txBox="1"/>
          <p:nvPr/>
        </p:nvSpPr>
        <p:spPr>
          <a:xfrm>
            <a:off x="6312171" y="747117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消化し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F7B7DC9-8F32-F631-4EA5-F84C1BA6BEE7}"/>
              </a:ext>
            </a:extLst>
          </p:cNvPr>
          <p:cNvSpPr txBox="1"/>
          <p:nvPr/>
        </p:nvSpPr>
        <p:spPr>
          <a:xfrm>
            <a:off x="8614315" y="906786"/>
            <a:ext cx="923330" cy="31700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　か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743BB7C-E4E4-8940-96C1-11E31C09AEBB}"/>
              </a:ext>
            </a:extLst>
          </p:cNvPr>
          <p:cNvSpPr txBox="1"/>
          <p:nvPr/>
        </p:nvSpPr>
        <p:spPr>
          <a:xfrm>
            <a:off x="3328906" y="96000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やすい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11D0943-1C8D-4618-7D84-431869867B31}"/>
              </a:ext>
            </a:extLst>
          </p:cNvPr>
          <p:cNvSpPr/>
          <p:nvPr/>
        </p:nvSpPr>
        <p:spPr>
          <a:xfrm>
            <a:off x="6584400" y="759600"/>
            <a:ext cx="2026656" cy="397802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7FD0DA2-86E8-54FF-55B6-A32F03EAE2F0}"/>
              </a:ext>
            </a:extLst>
          </p:cNvPr>
          <p:cNvSpPr/>
          <p:nvPr/>
        </p:nvSpPr>
        <p:spPr>
          <a:xfrm>
            <a:off x="6584400" y="759600"/>
            <a:ext cx="2026656" cy="397802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1002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0DCDBD-A073-F5E4-EC90-ADB743F359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A33737-1142-E31F-326B-E94BD3CD0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すがたをかえる大豆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E6B550B-DCC0-F630-DF17-FF657D59F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1D84F09-564E-E7AC-0C32-C95349D89821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53B030A-E07C-FB6E-B2B3-498DA5D1CDF5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2F1E7A2-9221-00D8-CA26-3DDC394C6498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取り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7FF1E84-F2D2-BC27-9AAC-023C2C3534B5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0EE3D08-F4D8-6C7E-B17F-FDA0F49B60C0}"/>
              </a:ext>
            </a:extLst>
          </p:cNvPr>
          <p:cNvSpPr/>
          <p:nvPr/>
        </p:nvSpPr>
        <p:spPr>
          <a:xfrm>
            <a:off x="5900400" y="694800"/>
            <a:ext cx="2237698" cy="217782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34C1C62-1448-5DD3-10EE-CE4BC76D9D09}"/>
              </a:ext>
            </a:extLst>
          </p:cNvPr>
          <p:cNvSpPr/>
          <p:nvPr/>
        </p:nvSpPr>
        <p:spPr>
          <a:xfrm>
            <a:off x="5899816" y="696237"/>
            <a:ext cx="2237698" cy="217782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0C996FE-A0EE-E9E4-1774-E0FAF725942B}"/>
              </a:ext>
            </a:extLst>
          </p:cNvPr>
          <p:cNvSpPr/>
          <p:nvPr/>
        </p:nvSpPr>
        <p:spPr>
          <a:xfrm>
            <a:off x="2495105" y="2147581"/>
            <a:ext cx="2237698" cy="217782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50F7300F-1D92-A251-7EB3-AFF510DE2831}"/>
              </a:ext>
            </a:extLst>
          </p:cNvPr>
          <p:cNvSpPr/>
          <p:nvPr/>
        </p:nvSpPr>
        <p:spPr>
          <a:xfrm>
            <a:off x="2494521" y="2149018"/>
            <a:ext cx="2237698" cy="217782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190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357AF3-0266-5672-31ED-AEC9DDACFD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841DA3-EFD2-21BA-A1D3-3924275F6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すがたをかえる大豆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9705B97-CF3D-B022-EC3C-A31D322B9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0E5D31D-AD56-C7D7-D672-373077803410}"/>
              </a:ext>
            </a:extLst>
          </p:cNvPr>
          <p:cNvSpPr txBox="1"/>
          <p:nvPr/>
        </p:nvSpPr>
        <p:spPr>
          <a:xfrm>
            <a:off x="3203412" y="3461948"/>
            <a:ext cx="1969770" cy="316762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C61EA90-D11F-4376-4F56-BF1CA3F1185B}"/>
              </a:ext>
            </a:extLst>
          </p:cNvPr>
          <p:cNvSpPr txBox="1"/>
          <p:nvPr/>
        </p:nvSpPr>
        <p:spPr>
          <a:xfrm>
            <a:off x="4799856" y="3650795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822DA50-6D79-FA12-F5BC-FFCAB1E2BCDD}"/>
              </a:ext>
            </a:extLst>
          </p:cNvPr>
          <p:cNvSpPr txBox="1"/>
          <p:nvPr/>
        </p:nvSpPr>
        <p:spPr>
          <a:xfrm>
            <a:off x="4799856" y="5353809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4F56F26-2B91-E5AD-70EC-D7A578B680FA}"/>
              </a:ext>
            </a:extLst>
          </p:cNvPr>
          <p:cNvSpPr/>
          <p:nvPr/>
        </p:nvSpPr>
        <p:spPr>
          <a:xfrm>
            <a:off x="3203412" y="3428999"/>
            <a:ext cx="1778619" cy="320057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2F8AF41-D903-4AF0-E6F8-BDC11834D0D2}"/>
              </a:ext>
            </a:extLst>
          </p:cNvPr>
          <p:cNvSpPr/>
          <p:nvPr/>
        </p:nvSpPr>
        <p:spPr>
          <a:xfrm>
            <a:off x="3203412" y="3428999"/>
            <a:ext cx="1778619" cy="320057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2292246-637A-472F-7D65-F03B0F93B6E7}"/>
              </a:ext>
            </a:extLst>
          </p:cNvPr>
          <p:cNvSpPr txBox="1"/>
          <p:nvPr/>
        </p:nvSpPr>
        <p:spPr>
          <a:xfrm>
            <a:off x="5652770" y="595048"/>
            <a:ext cx="1677382" cy="646177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とり入れる</a:t>
            </a:r>
          </a:p>
        </p:txBody>
      </p:sp>
    </p:spTree>
    <p:extLst>
      <p:ext uri="{BB962C8B-B14F-4D97-AF65-F5344CB8AC3E}">
        <p14:creationId xmlns:p14="http://schemas.microsoft.com/office/powerpoint/2010/main" val="184555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D38817-633B-8F47-0F60-A77F3D71B3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F954F2-982B-02E5-8D04-2C219DB70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すがたをかえる大豆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C091495-20CB-DEE3-AD2B-32AD671E9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3254FBE-69AE-BC57-E266-2F231F16415D}"/>
              </a:ext>
            </a:extLst>
          </p:cNvPr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はたけ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9B9D5C2-B4EB-5EC6-FD8B-15BA6EA78431}"/>
              </a:ext>
            </a:extLst>
          </p:cNvPr>
          <p:cNvSpPr txBox="1"/>
          <p:nvPr/>
        </p:nvSpPr>
        <p:spPr>
          <a:xfrm>
            <a:off x="4171184" y="2380544"/>
            <a:ext cx="3262432" cy="288032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28C7EDD-5D5A-2C9B-5920-E8FC5FD5A071}"/>
              </a:ext>
            </a:extLst>
          </p:cNvPr>
          <p:cNvSpPr/>
          <p:nvPr/>
        </p:nvSpPr>
        <p:spPr>
          <a:xfrm>
            <a:off x="4470400" y="2488705"/>
            <a:ext cx="2664000" cy="2664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F046493-633A-BA6F-7D89-8CD8BD86B6F7}"/>
              </a:ext>
            </a:extLst>
          </p:cNvPr>
          <p:cNvSpPr/>
          <p:nvPr/>
        </p:nvSpPr>
        <p:spPr>
          <a:xfrm>
            <a:off x="4470400" y="2488704"/>
            <a:ext cx="2664000" cy="2664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761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7B5303-E188-1D57-1100-69CDBAC5AD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C2BBF4-7F80-AC20-CA05-34A519541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すがたをかえる大豆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21F0D51-FEFF-D8D5-8273-3E4E26266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9E1AB85-0C97-69CF-2828-24012F06950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終わり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4F231A3-8917-1F15-764B-101D085EAA93}"/>
              </a:ext>
            </a:extLst>
          </p:cNvPr>
          <p:cNvSpPr txBox="1"/>
          <p:nvPr/>
        </p:nvSpPr>
        <p:spPr>
          <a:xfrm>
            <a:off x="6600056" y="1340768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C77D997-A438-04E7-7120-905B49C6B094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DF25A75-0935-A8EB-4A42-1E03FFE5D911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5130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0D2926-5F76-6C03-8253-A7F1B3F6D9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159D8D-98DE-B715-C362-4985EDA9B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ことわざ・故事成語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CE700C2-997F-273E-154A-5742B2760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913CA75-5EAC-4587-3804-04F8738C5B0C}"/>
              </a:ext>
            </a:extLst>
          </p:cNvPr>
          <p:cNvSpPr txBox="1"/>
          <p:nvPr/>
        </p:nvSpPr>
        <p:spPr>
          <a:xfrm>
            <a:off x="8545812" y="989563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2015C43-67E4-004C-D612-7A6130BC8FC4}"/>
              </a:ext>
            </a:extLst>
          </p:cNvPr>
          <p:cNvSpPr txBox="1"/>
          <p:nvPr/>
        </p:nvSpPr>
        <p:spPr>
          <a:xfrm>
            <a:off x="5561138" y="1055221"/>
            <a:ext cx="326243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AA5F9B7-9A1F-2C44-DB29-58519B1DB550}"/>
              </a:ext>
            </a:extLst>
          </p:cNvPr>
          <p:cNvSpPr/>
          <p:nvPr/>
        </p:nvSpPr>
        <p:spPr>
          <a:xfrm>
            <a:off x="5860354" y="1055222"/>
            <a:ext cx="2664000" cy="2664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329587D-E041-C9FC-7EE0-DDBB544DE57B}"/>
              </a:ext>
            </a:extLst>
          </p:cNvPr>
          <p:cNvSpPr/>
          <p:nvPr/>
        </p:nvSpPr>
        <p:spPr>
          <a:xfrm>
            <a:off x="5860354" y="1055221"/>
            <a:ext cx="2664000" cy="2664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BD2AC2A-7B60-29E6-BC0A-DDC587048F50}"/>
              </a:ext>
            </a:extLst>
          </p:cNvPr>
          <p:cNvSpPr txBox="1"/>
          <p:nvPr/>
        </p:nvSpPr>
        <p:spPr>
          <a:xfrm>
            <a:off x="3667647" y="2659312"/>
            <a:ext cx="1785104" cy="42691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0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きたる</a:t>
            </a:r>
          </a:p>
        </p:txBody>
      </p:sp>
    </p:spTree>
    <p:extLst>
      <p:ext uri="{BB962C8B-B14F-4D97-AF65-F5344CB8AC3E}">
        <p14:creationId xmlns:p14="http://schemas.microsoft.com/office/powerpoint/2010/main" val="3117775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346FB3-07E6-33CF-7E5F-C604D6A8A6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B1F379-C352-7C17-80DE-C130228AB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ことわざ・故事成語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F44AE71-9FA7-CDF8-116B-5539504AE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CF8F119-8109-183B-C30A-B26674ACEAA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急ぐ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F84FB51-E21C-A5B8-D74A-4AFFE9EB133D}"/>
              </a:ext>
            </a:extLst>
          </p:cNvPr>
          <p:cNvSpPr txBox="1"/>
          <p:nvPr/>
        </p:nvSpPr>
        <p:spPr>
          <a:xfrm>
            <a:off x="7019192" y="1484784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いそ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6BCEAEA-C3DB-56F6-E01D-3AD37C885952}"/>
              </a:ext>
            </a:extLst>
          </p:cNvPr>
          <p:cNvSpPr/>
          <p:nvPr/>
        </p:nvSpPr>
        <p:spPr>
          <a:xfrm>
            <a:off x="4110181" y="1191419"/>
            <a:ext cx="2643687" cy="259881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6041FBB-C364-C428-57BD-17CC52FE779E}"/>
              </a:ext>
            </a:extLst>
          </p:cNvPr>
          <p:cNvSpPr/>
          <p:nvPr/>
        </p:nvSpPr>
        <p:spPr>
          <a:xfrm>
            <a:off x="4110181" y="1191418"/>
            <a:ext cx="2643687" cy="259881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3428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798853-6CC9-9C78-07F0-44A1D5C8FB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D67DE0-F06C-F5F5-778D-601790FEF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ことわざ・故事成語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29C81E-273F-6036-F65D-E68B3BE12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59E2D52-A9B6-EDDE-D153-5576E3E926D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早起き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25804C5-BAFF-D2A3-DB2E-40A99A50781B}"/>
              </a:ext>
            </a:extLst>
          </p:cNvPr>
          <p:cNvSpPr txBox="1"/>
          <p:nvPr/>
        </p:nvSpPr>
        <p:spPr>
          <a:xfrm>
            <a:off x="6752492" y="899319"/>
            <a:ext cx="1200329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はや　お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B59CA44-D396-EFAB-C99B-3275C6C9D7C9}"/>
              </a:ext>
            </a:extLst>
          </p:cNvPr>
          <p:cNvSpPr/>
          <p:nvPr/>
        </p:nvSpPr>
        <p:spPr>
          <a:xfrm>
            <a:off x="4451928" y="980728"/>
            <a:ext cx="2013527" cy="381642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24D460F-3EFD-17CA-EFDD-9E1D77A5B428}"/>
              </a:ext>
            </a:extLst>
          </p:cNvPr>
          <p:cNvSpPr/>
          <p:nvPr/>
        </p:nvSpPr>
        <p:spPr>
          <a:xfrm>
            <a:off x="4451928" y="980728"/>
            <a:ext cx="2013527" cy="381642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5649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D9C06C-1691-D1A9-1C17-8F37B15696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6C249E-F43D-8783-7885-D4C6C25DC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ことわざ・故事成語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9B18C3A-204E-7E15-3FF6-6B5AB968A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915F9D9-A60A-7164-F07B-13C40E2C7039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苦労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942D0AA-C881-5D0C-F3DA-B31579568969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0C6B8AA-CA95-D630-57F4-10D346A097B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9CE1FD0-FDAB-519A-B5DD-EDE3901312C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42738B8-5467-9744-A3F7-7D206A6B776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069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BE7F6C-F8D5-734E-C3E2-699C661445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E1D47E-C1C5-B67B-1A04-27809CDE0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ことわざ・故事成語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9ED90E7-11DE-D611-7564-B174B00C8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9DF7704-FDC0-2B3F-EC36-0CECA300FE2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多少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EAD41A-295E-F372-F5C6-0F32670D82D1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6DA1EFC-3046-9383-9579-7675F61048B3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029DAFC-84C1-9CEF-D168-9388B219AFE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B95C3CF-1964-7202-5E75-1A63FF2D93B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935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865092-A629-19E1-6F9C-24DE12918C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64118D-3B85-D255-B28F-6857D4223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ちいちゃんの　かげおくり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66CFB59-8FA0-DCDA-4C1B-F6A1CEE11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81CF595-8A50-2F4F-A0AF-B8506D76FB42}"/>
              </a:ext>
            </a:extLst>
          </p:cNvPr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お父さん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AF8F2EC-C7EA-6B1F-A43D-184320870FE5}"/>
              </a:ext>
            </a:extLst>
          </p:cNvPr>
          <p:cNvSpPr txBox="1"/>
          <p:nvPr/>
        </p:nvSpPr>
        <p:spPr>
          <a:xfrm>
            <a:off x="6217921" y="2457221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endParaRPr kumimoji="1" lang="ja-JP" altLang="en-US" sz="54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2FAA72C-3274-EBB7-433C-D0A7D5088504}"/>
              </a:ext>
            </a:extLst>
          </p:cNvPr>
          <p:cNvSpPr/>
          <p:nvPr/>
        </p:nvSpPr>
        <p:spPr>
          <a:xfrm>
            <a:off x="4799856" y="2457221"/>
            <a:ext cx="1418066" cy="136001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767A6E4-5452-83C4-A0D3-5B9572CCAEA9}"/>
              </a:ext>
            </a:extLst>
          </p:cNvPr>
          <p:cNvSpPr/>
          <p:nvPr/>
        </p:nvSpPr>
        <p:spPr>
          <a:xfrm>
            <a:off x="4799856" y="2457221"/>
            <a:ext cx="1418066" cy="136001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7952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02CCA1-5F8D-BBCD-D7C5-CD0F9DF796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F04CCA-183B-455E-0232-973BE555C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ことわざ・故事成語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9F877AD-6939-5E26-1ADE-5E34DEE70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D18EA6C-48FD-8246-93E5-CEB26A7F58E5}"/>
              </a:ext>
            </a:extLst>
          </p:cNvPr>
          <p:cNvSpPr txBox="1"/>
          <p:nvPr/>
        </p:nvSpPr>
        <p:spPr>
          <a:xfrm>
            <a:off x="3211978" y="2149018"/>
            <a:ext cx="196977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合わせ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79392A5-3E13-4EE5-0ECF-644745A5D439}"/>
              </a:ext>
            </a:extLst>
          </p:cNvPr>
          <p:cNvSpPr txBox="1"/>
          <p:nvPr/>
        </p:nvSpPr>
        <p:spPr>
          <a:xfrm>
            <a:off x="6158526" y="1107730"/>
            <a:ext cx="196977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待ち</a:t>
            </a:r>
            <a:endParaRPr kumimoji="1"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F17861F-6261-A1D6-EE58-981345A16471}"/>
              </a:ext>
            </a:extLst>
          </p:cNvPr>
          <p:cNvSpPr txBox="1"/>
          <p:nvPr/>
        </p:nvSpPr>
        <p:spPr>
          <a:xfrm>
            <a:off x="8182062" y="1285807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B9DA797-3D7A-7998-5EAD-2FC1B50318CB}"/>
              </a:ext>
            </a:extLst>
          </p:cNvPr>
          <p:cNvSpPr txBox="1"/>
          <p:nvPr/>
        </p:nvSpPr>
        <p:spPr>
          <a:xfrm>
            <a:off x="5016976" y="2420888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8C99FDA-04D9-CDE8-07DC-7D7014829D88}"/>
              </a:ext>
            </a:extLst>
          </p:cNvPr>
          <p:cNvSpPr/>
          <p:nvPr/>
        </p:nvSpPr>
        <p:spPr>
          <a:xfrm>
            <a:off x="3456445" y="2192092"/>
            <a:ext cx="1487427" cy="145149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378CDBC6-CC8C-AA17-EB43-11E00294939A}"/>
              </a:ext>
            </a:extLst>
          </p:cNvPr>
          <p:cNvSpPr/>
          <p:nvPr/>
        </p:nvSpPr>
        <p:spPr>
          <a:xfrm>
            <a:off x="3455861" y="2193529"/>
            <a:ext cx="1487427" cy="145149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CBCE87D7-2516-E4AD-921C-38050A2FF847}"/>
              </a:ext>
            </a:extLst>
          </p:cNvPr>
          <p:cNvSpPr/>
          <p:nvPr/>
        </p:nvSpPr>
        <p:spPr>
          <a:xfrm>
            <a:off x="6408773" y="1124744"/>
            <a:ext cx="1487427" cy="145149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2C736F2E-397A-9CF7-4125-E6EBB99C751E}"/>
              </a:ext>
            </a:extLst>
          </p:cNvPr>
          <p:cNvSpPr/>
          <p:nvPr/>
        </p:nvSpPr>
        <p:spPr>
          <a:xfrm>
            <a:off x="6408189" y="1126181"/>
            <a:ext cx="1487427" cy="145149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18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17822F-8307-B8E3-9F2E-DD58138FBB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8B14FA-B408-EDF5-66DE-A4A609BF7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ことわざ・故事成語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7EEE62F-C21A-3162-7A35-ED65260C1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DF52F09-EA79-0AB2-A7CE-8B92561D1AB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相談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250CA21-E9A7-E2E3-CE16-EC70FBFF22D0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だん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BD7277A-8C0B-FB92-6CA5-B98D5DDE13C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57B4346-42D3-03E8-D4B0-650BA43C7C9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73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533F58-D125-8FA2-AF1A-ACFB9656C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9347ED9-48E7-DD02-2E77-09BC9E979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41</a:t>
            </a:fld>
            <a:endParaRPr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8791C16-8C30-71F3-F257-C1C92B0EEF10}"/>
              </a:ext>
            </a:extLst>
          </p:cNvPr>
          <p:cNvSpPr txBox="1"/>
          <p:nvPr/>
        </p:nvSpPr>
        <p:spPr>
          <a:xfrm>
            <a:off x="6541802" y="725252"/>
            <a:ext cx="1200329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はな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C4EF832-F035-A6B7-E73C-8B5011F5F76D}"/>
              </a:ext>
            </a:extLst>
          </p:cNvPr>
          <p:cNvSpPr txBox="1"/>
          <p:nvPr/>
        </p:nvSpPr>
        <p:spPr>
          <a:xfrm>
            <a:off x="4775516" y="836712"/>
            <a:ext cx="1969770" cy="622109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鼻をかむ</a:t>
            </a:r>
            <a:endParaRPr kumimoji="1" lang="ja-JP" altLang="en-US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36566A1-298C-C690-55C3-75A702201115}"/>
              </a:ext>
            </a:extLst>
          </p:cNvPr>
          <p:cNvSpPr/>
          <p:nvPr/>
        </p:nvSpPr>
        <p:spPr>
          <a:xfrm>
            <a:off x="4978999" y="851303"/>
            <a:ext cx="1562803" cy="151216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2DDC53A-75CF-B02C-DB64-560EDC42B882}"/>
              </a:ext>
            </a:extLst>
          </p:cNvPr>
          <p:cNvSpPr/>
          <p:nvPr/>
        </p:nvSpPr>
        <p:spPr>
          <a:xfrm>
            <a:off x="4978800" y="853200"/>
            <a:ext cx="1562803" cy="151216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171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9F6449-3F4F-598F-0B95-091CDEFB80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33D588-339B-F9A3-5A2B-945728954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5EFD4E4-5F8A-979D-AE42-6D97D2BFD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42</a:t>
            </a:fld>
            <a:endParaRPr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91C09DA-E3BE-B660-414D-264A473CB3C2}"/>
              </a:ext>
            </a:extLst>
          </p:cNvPr>
          <p:cNvSpPr txBox="1"/>
          <p:nvPr/>
        </p:nvSpPr>
        <p:spPr>
          <a:xfrm>
            <a:off x="6312024" y="1124744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787C6CE-3D88-99BE-F43F-82A1E5774CC8}"/>
              </a:ext>
            </a:extLst>
          </p:cNvPr>
          <p:cNvSpPr txBox="1"/>
          <p:nvPr/>
        </p:nvSpPr>
        <p:spPr>
          <a:xfrm>
            <a:off x="4871864" y="908720"/>
            <a:ext cx="1661993" cy="64551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歯を</a:t>
            </a:r>
            <a:r>
              <a:rPr kumimoji="1" lang="ja-JP" altLang="en-US" sz="8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みがく</a:t>
            </a:r>
            <a:endParaRPr kumimoji="1" lang="ja-JP" altLang="en-US" sz="9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CE32C99-C03A-2896-3FAC-B27E8FF90A43}"/>
              </a:ext>
            </a:extLst>
          </p:cNvPr>
          <p:cNvSpPr/>
          <p:nvPr/>
        </p:nvSpPr>
        <p:spPr>
          <a:xfrm>
            <a:off x="5015881" y="898174"/>
            <a:ext cx="1389000" cy="130669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3FD1A676-0441-EDE4-BE8C-E120D240FDC0}"/>
              </a:ext>
            </a:extLst>
          </p:cNvPr>
          <p:cNvSpPr/>
          <p:nvPr/>
        </p:nvSpPr>
        <p:spPr>
          <a:xfrm>
            <a:off x="5014800" y="900000"/>
            <a:ext cx="1389000" cy="130669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712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73B2C3-19CB-FA2A-E4D1-A0E7C5CB3D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B4D807-9D2F-A3CD-E6A2-611D9DAEE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2A5326C-D0F1-953F-D1C3-819B9B5B6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DADAD8F-3AFA-60EE-1AA0-CF328422DA92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交ぜる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027C6EA-7A09-2C75-BDB8-46AE59195BA9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3B02A23-E1B3-4F15-EF3C-583CADA3C4DF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C2DB136-475B-979B-E2E3-F16299403219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077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D7E6BC-AC12-0A33-5C76-D6C2A4B3F9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8A803B-38B9-EC9F-4D58-87F4F32C6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AAF4C11-D556-D7C1-0B75-70C6E9157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61C0002-F8B7-F9D9-7DE7-E1A02D21AFF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中央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414EFF-53BA-C147-784F-EFD841CE9C24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 おう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E019980-1D4C-2E11-FB93-478EB0E1C39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F1BEAFC-5B2E-AC5B-FDFA-AE7FA940385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0575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A4BCD5-CA86-12C4-C165-8F21CDFE1E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F6534C-5C8E-5CE7-0A40-ACF26D3B7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4BE0D64-BBAE-38E8-7269-BAA4853A3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3A1D2C9-5799-78A4-3A89-CB33F5616DCD}"/>
              </a:ext>
            </a:extLst>
          </p:cNvPr>
          <p:cNvSpPr txBox="1"/>
          <p:nvPr/>
        </p:nvSpPr>
        <p:spPr>
          <a:xfrm>
            <a:off x="5393242" y="95865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二階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28B3E55-1D07-9349-48FB-38156FEDC717}"/>
              </a:ext>
            </a:extLst>
          </p:cNvPr>
          <p:cNvSpPr txBox="1"/>
          <p:nvPr/>
        </p:nvSpPr>
        <p:spPr>
          <a:xfrm>
            <a:off x="8510423" y="389553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02B4F66-2290-484B-2D7C-9CE4093CF612}"/>
              </a:ext>
            </a:extLst>
          </p:cNvPr>
          <p:cNvSpPr txBox="1"/>
          <p:nvPr/>
        </p:nvSpPr>
        <p:spPr>
          <a:xfrm>
            <a:off x="8510423" y="186058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4FE1EA0-0262-8737-66FC-1BE200469D2D}"/>
              </a:ext>
            </a:extLst>
          </p:cNvPr>
          <p:cNvSpPr/>
          <p:nvPr/>
        </p:nvSpPr>
        <p:spPr>
          <a:xfrm>
            <a:off x="5663952" y="77015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EC3D17F-AD1F-A577-E84B-2EAF673F230F}"/>
              </a:ext>
            </a:extLst>
          </p:cNvPr>
          <p:cNvSpPr/>
          <p:nvPr/>
        </p:nvSpPr>
        <p:spPr>
          <a:xfrm>
            <a:off x="5663952" y="77015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9C837FD-6438-DFF4-9BE6-09C80E2141B6}"/>
              </a:ext>
            </a:extLst>
          </p:cNvPr>
          <p:cNvSpPr txBox="1"/>
          <p:nvPr/>
        </p:nvSpPr>
        <p:spPr>
          <a:xfrm>
            <a:off x="2481248" y="2515437"/>
            <a:ext cx="2754600" cy="434254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だて</a:t>
            </a:r>
          </a:p>
        </p:txBody>
      </p:sp>
    </p:spTree>
    <p:extLst>
      <p:ext uri="{BB962C8B-B14F-4D97-AF65-F5344CB8AC3E}">
        <p14:creationId xmlns:p14="http://schemas.microsoft.com/office/powerpoint/2010/main" val="418558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709AFD-07AC-4D73-AFB3-6FAD32F79D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5DDCF3-DB7D-F12C-7210-C8D814DB5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82E93A6-1F86-DDD5-CFE8-961D5418C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CCE954E-276A-3B62-1344-2913A1FF849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委員会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D3A3115-E129-C0C4-4760-3B76D6231130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701835D-631A-40D3-3B57-987C6361AB1E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C0C18BC-C472-B155-E1B0-70C6FE9BC3F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490F251-0CE4-5C4C-AC27-CB1D48E7AB8B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D41B242-EC11-64F7-4CEA-61175AF36347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6960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01B4A4-3E3C-5294-5144-3BF03097DD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F1259D-6F40-B02D-1520-3692D4F97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D766F6C-32DB-755B-69D9-A2A10BA83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47</a:t>
            </a:fld>
            <a:endParaRPr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E3FC02C-45D4-80DE-A25A-7EEB04D04EA9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学級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BBBDA97-877E-45B2-3F9F-C93F2E774B88}"/>
              </a:ext>
            </a:extLst>
          </p:cNvPr>
          <p:cNvSpPr txBox="1"/>
          <p:nvPr/>
        </p:nvSpPr>
        <p:spPr>
          <a:xfrm>
            <a:off x="6896016" y="3833885"/>
            <a:ext cx="1200329" cy="2729709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EFAF6D4-A877-F6AC-E4C0-16FAEB66B130}"/>
              </a:ext>
            </a:extLst>
          </p:cNvPr>
          <p:cNvSpPr txBox="1"/>
          <p:nvPr/>
        </p:nvSpPr>
        <p:spPr>
          <a:xfrm>
            <a:off x="6896016" y="1549496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D84BEE1-082D-022A-52A6-DD0B51645BF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7869FE8-7D9D-853F-CDD4-F4D0D716D9E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8765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D37C3F-05C8-25E3-955C-29BE2795F3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02FBBE-FF83-F8F2-3EFE-74EE765FD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B7BB0C8-4F16-83B8-2B4E-3928F6A7B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4E8928A-0A93-63DC-BEEE-E0F3C621906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昭和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E5FB7FD-7868-A527-165F-2E1BCF1E201E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508D175-6ED6-4EF4-8488-4009C46AF2D6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64E4199-F8BB-E4D0-6501-14556401189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089A37B-80BA-4046-FD6A-7659D10FC90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913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58616F-64F7-64DD-1210-4073C74A8D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47B9F2-21DF-0260-C70D-F4C8F97E5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ちいちゃんの　かげおくり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81D6906-79C7-A172-EDD1-E28EDA902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20BB96D-8AA1-55D3-7F47-59C67891F4A9}"/>
              </a:ext>
            </a:extLst>
          </p:cNvPr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兄ちゃん</a:t>
            </a:r>
            <a:endParaRPr kumimoji="1" lang="ja-JP" altLang="en-US" sz="11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5B0F8F3-FA4A-ABBB-205A-7D856623E546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にい</a:t>
            </a:r>
            <a:endParaRPr kumimoji="1" lang="ja-JP" altLang="en-US" sz="54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9C55F4F-81D4-3778-3ECD-ACB795431A0F}"/>
              </a:ext>
            </a:extLst>
          </p:cNvPr>
          <p:cNvSpPr/>
          <p:nvPr/>
        </p:nvSpPr>
        <p:spPr>
          <a:xfrm>
            <a:off x="4815059" y="1097531"/>
            <a:ext cx="1418066" cy="136001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96616FF-B4EC-DD49-2CD1-16227EDCDCFD}"/>
              </a:ext>
            </a:extLst>
          </p:cNvPr>
          <p:cNvSpPr/>
          <p:nvPr/>
        </p:nvSpPr>
        <p:spPr>
          <a:xfrm>
            <a:off x="4815059" y="1097531"/>
            <a:ext cx="1418066" cy="136001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1031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4B6432-E249-59D4-7CA4-FDAFCD29BF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34991D-684E-BB05-D8A9-BE89358BF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10272EE-2441-9D76-063C-AAC2D839C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535C734-B28D-7EE4-DD44-A3261059965A}"/>
              </a:ext>
            </a:extLst>
          </p:cNvPr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931A5E2-E82F-98F4-E3E2-95C951223DE4}"/>
              </a:ext>
            </a:extLst>
          </p:cNvPr>
          <p:cNvSpPr txBox="1"/>
          <p:nvPr/>
        </p:nvSpPr>
        <p:spPr>
          <a:xfrm>
            <a:off x="4171184" y="2409100"/>
            <a:ext cx="326243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63B41AB-6AF9-BC32-B4AB-0A172E094991}"/>
              </a:ext>
            </a:extLst>
          </p:cNvPr>
          <p:cNvSpPr/>
          <p:nvPr/>
        </p:nvSpPr>
        <p:spPr>
          <a:xfrm>
            <a:off x="4470400" y="2488705"/>
            <a:ext cx="2664000" cy="2664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B643C32-132B-2A38-09A8-F3365FED607F}"/>
              </a:ext>
            </a:extLst>
          </p:cNvPr>
          <p:cNvSpPr/>
          <p:nvPr/>
        </p:nvSpPr>
        <p:spPr>
          <a:xfrm>
            <a:off x="4470400" y="2488704"/>
            <a:ext cx="2664000" cy="2664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231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C6350C-CCCD-81E1-DEE0-47410296F2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C02E8A-CEA6-2590-7AA8-3DEDCBBE5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E821F16-C2E6-9214-CA60-E4D4D89A0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C4616B4-C0D6-1D85-516B-2D21733B04F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教わる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B161407-836F-5C29-6E81-33282D3C3CFB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おそ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0E6B08C-C542-3529-AA5C-C09DA72D977F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C3A69F4-7FDC-4AE0-6E0A-FBE99027E49D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595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1BA695-91CB-07FF-BE63-EF66816753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519881-07D3-6611-2306-0D2F866F8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D9BA79-6A96-9A4C-AA53-FF7177D2C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3998022-A7DF-BC14-7AFC-4677EC67348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皮むき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593EC43-AF36-314E-BCD2-81019EAA017D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F4C1FA2-1B8F-DF56-5272-97D523545F24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BB0A5DB-479A-A6C3-63C2-9B7E78626741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84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888E0C-F1A0-2323-5AE6-1245432F91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38BC00-1BBC-1720-4880-D1D55FA76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漢字の意味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61F38A5-E4A5-9F0D-0AF8-9371E38D4118}"/>
              </a:ext>
            </a:extLst>
          </p:cNvPr>
          <p:cNvSpPr/>
          <p:nvPr/>
        </p:nvSpPr>
        <p:spPr>
          <a:xfrm>
            <a:off x="4798800" y="747117"/>
            <a:ext cx="1584176" cy="145774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813A218-682C-4511-1A15-0116A1C37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237CD97-3A8D-E75B-2E3C-0ED422C21988}"/>
              </a:ext>
            </a:extLst>
          </p:cNvPr>
          <p:cNvSpPr txBox="1"/>
          <p:nvPr/>
        </p:nvSpPr>
        <p:spPr>
          <a:xfrm>
            <a:off x="4524868" y="548680"/>
            <a:ext cx="2108269" cy="64668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25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皿あらい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A78EB77-73D4-A92F-432E-BAD3DAA23153}"/>
              </a:ext>
            </a:extLst>
          </p:cNvPr>
          <p:cNvSpPr txBox="1"/>
          <p:nvPr/>
        </p:nvSpPr>
        <p:spPr>
          <a:xfrm>
            <a:off x="6602255" y="747117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555B72C-1D6E-EA03-5D29-FF916504CBBB}"/>
              </a:ext>
            </a:extLst>
          </p:cNvPr>
          <p:cNvSpPr/>
          <p:nvPr/>
        </p:nvSpPr>
        <p:spPr>
          <a:xfrm>
            <a:off x="4798800" y="747117"/>
            <a:ext cx="1584176" cy="145774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529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C70658-3C62-495A-75E0-D20628763F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521651-99B9-3407-A749-92237F77D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FBEB12-00A7-D213-C0DF-8F81659BA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7FD40D8-9BBE-5157-14F9-9B471778ACDD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部屋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903A775-7FE7-0D82-4DCC-C04D2E4EFBEB}"/>
              </a:ext>
            </a:extLst>
          </p:cNvPr>
          <p:cNvSpPr txBox="1"/>
          <p:nvPr/>
        </p:nvSpPr>
        <p:spPr>
          <a:xfrm>
            <a:off x="6853169" y="2844485"/>
            <a:ext cx="1292662" cy="193899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EBA8C20-51F6-CB15-9100-9FC902E6CF9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D575659-7904-19C4-844E-8A4490CF312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807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180612-F74B-6B51-0EBC-A9B5CB9B28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47105D-CB6D-F301-6AA3-C3EDC2C94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F5A320C-4CFD-A8F0-1799-DA5D5ABA0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D71A5BA-4F13-DBFA-C1B6-B0C0E7757B4B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今朝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2F73854-8889-9B0F-6272-B4276D22B592}"/>
              </a:ext>
            </a:extLst>
          </p:cNvPr>
          <p:cNvSpPr txBox="1"/>
          <p:nvPr/>
        </p:nvSpPr>
        <p:spPr>
          <a:xfrm>
            <a:off x="6853169" y="2844485"/>
            <a:ext cx="1292662" cy="193899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けさ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75FE61A-F646-47F4-E21C-7D8E665EB0C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3910425-CD0F-4815-B268-8A494A20763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608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046262-B9E3-E9CE-893E-06C5C34B0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短歌を楽しもう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BD1A682-A225-684A-C51E-6363DA843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CECCE88-FD4E-7834-B121-5D8E882655E8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　 か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EE8104F-8CB8-EA55-6D6F-535F575D359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短歌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466008B-0B13-1E73-842F-9AE907DC0AE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4CD6E56-E59B-F76A-55DF-3EB90A04ACA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683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046742-55BF-61E6-4E03-9EE26BCD4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三年とうげ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392AA38-4DFD-6485-D653-584E61AC4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5AC26B3-9D3F-E6F5-3C17-5C2D6CFFA72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ため息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BB9394C-898F-F2B7-8ED6-21ABFC36DFD4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いき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592A0CC-F6F2-90BB-2CEC-2B30C3FFED6B}"/>
              </a:ext>
            </a:extLst>
          </p:cNvPr>
          <p:cNvSpPr/>
          <p:nvPr/>
        </p:nvSpPr>
        <p:spPr>
          <a:xfrm>
            <a:off x="4449072" y="4758162"/>
            <a:ext cx="2013527" cy="191025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0D25356-BE76-958E-E675-A6E3DD2DA1E9}"/>
              </a:ext>
            </a:extLst>
          </p:cNvPr>
          <p:cNvSpPr/>
          <p:nvPr/>
        </p:nvSpPr>
        <p:spPr>
          <a:xfrm>
            <a:off x="4449072" y="4758162"/>
            <a:ext cx="2013527" cy="191025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0513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F64654-C9C1-28FA-02F5-27558E72E7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9F1368-96C1-4901-9C8E-3A7FF6A9C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三年とうげ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C2D0E39-D9A3-EBE7-9219-B1D0A7B01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1AE0C79-ED0C-5C92-EED5-6EC7A216BBDF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美しい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F60EAC9-B176-BFD6-12F3-C3A5A8F330AD}"/>
              </a:ext>
            </a:extLst>
          </p:cNvPr>
          <p:cNvSpPr txBox="1"/>
          <p:nvPr/>
        </p:nvSpPr>
        <p:spPr>
          <a:xfrm>
            <a:off x="6585172" y="980688"/>
            <a:ext cx="923330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うつく</a:t>
            </a:r>
            <a:endParaRPr kumimoji="1" lang="ja-JP" altLang="en-US" sz="48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7FBC0B1-3221-CB9C-BAF9-E97EF10C35E1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51C24F6-888E-AE0D-DC00-B4CACE35A14A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612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8CB9C1-0E28-C377-40AA-6D1F2118DD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DCC645-A108-D292-99A8-F6505D703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三年とうげ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03C2AF4-653D-4A9D-0351-FB1F0EBAD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FEA4382-01AA-6041-61DD-FEBD455D9DEC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ころ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8A3EDD4-F233-E473-E0FE-E0A4002F09C7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転ぶ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1D3667C-29D2-D9A9-57EC-27EC3D4F6CA3}"/>
              </a:ext>
            </a:extLst>
          </p:cNvPr>
          <p:cNvSpPr/>
          <p:nvPr/>
        </p:nvSpPr>
        <p:spPr>
          <a:xfrm>
            <a:off x="4110181" y="1191419"/>
            <a:ext cx="2643687" cy="259881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A96F962-3B5E-C3FB-18D9-A6007D67E29E}"/>
              </a:ext>
            </a:extLst>
          </p:cNvPr>
          <p:cNvSpPr/>
          <p:nvPr/>
        </p:nvSpPr>
        <p:spPr>
          <a:xfrm>
            <a:off x="4110181" y="1191418"/>
            <a:ext cx="2643687" cy="259881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5982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AABB23-DAED-6FB2-E5B0-8181562B1A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0B9BF5-17A5-579D-7F81-6B5636AE3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ちいちゃんの　かげおくり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37C11B5-A626-EC02-8A6E-040A93623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47505F8-CC90-84D8-1D61-D69DE0770E3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写真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F27FC8D-3EA6-8B72-A1D5-B5191E71524E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　しん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B228E25-8462-49D3-5666-9F69F96958A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366A61-5208-125B-93F5-F1DE7C54A8D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1543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1376CB-5A40-D969-99D2-5E2BB3167F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1EE88D-99F7-9E82-CCDF-7E84458D0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三年とうげ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7C7C8D3-D204-1576-632A-13A0F87E2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6542AAD-F959-AE64-F9E0-E0BC92A3DC1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病気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CA5650A-0220-F6E9-35C4-F0EBBCCE3FAF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F7F8E24-39FC-3B57-8F95-034567C878F6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びょう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FDD6BF0-40C5-069A-2AEB-A2F40D5E67C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9818F44-D10F-C2BF-FF55-859740FBC2C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249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57EF46-2C94-6AB4-582A-E43F8FE57E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0B8CB7-6414-E37A-2CD8-8BCBDD54D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三年とうげ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799B92-E3F9-6FB8-59EE-5138ABE4E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8C5FF0E-CB44-277F-BD63-7865AC5EBE8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お医者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2FD1DEF-0A7C-E43D-A94C-9FFA54D8F1C4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4BD91D5-3331-3D17-A6E4-7E7EB2182DFC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CB302FF-3936-1F75-3408-9B4F116937C9}"/>
              </a:ext>
            </a:extLst>
          </p:cNvPr>
          <p:cNvSpPr/>
          <p:nvPr/>
        </p:nvSpPr>
        <p:spPr>
          <a:xfrm>
            <a:off x="4545399" y="2924944"/>
            <a:ext cx="2013527" cy="380627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0E882C7-A81D-E4A4-1C43-2F4B77621988}"/>
              </a:ext>
            </a:extLst>
          </p:cNvPr>
          <p:cNvSpPr/>
          <p:nvPr/>
        </p:nvSpPr>
        <p:spPr>
          <a:xfrm>
            <a:off x="4545399" y="2924944"/>
            <a:ext cx="2013527" cy="380627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5320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985874-3C90-CC51-D64A-3913FB83CE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3CE53A-2B21-A378-D1C8-013811EB3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三年とうげ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ECEC73-6F1D-5E4F-9C6D-6FE05AB36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4D2F9AA-3A66-4EFF-9789-626BF84BC85D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061F785-35E0-2EB2-3F46-F1CD27D6061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飲む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F27B297-D753-0930-58FD-B835AE811E19}"/>
              </a:ext>
            </a:extLst>
          </p:cNvPr>
          <p:cNvSpPr/>
          <p:nvPr/>
        </p:nvSpPr>
        <p:spPr>
          <a:xfrm>
            <a:off x="4110181" y="1191419"/>
            <a:ext cx="2643687" cy="259881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DE162CC-6C68-4C99-511A-8F6D296A304F}"/>
              </a:ext>
            </a:extLst>
          </p:cNvPr>
          <p:cNvSpPr/>
          <p:nvPr/>
        </p:nvSpPr>
        <p:spPr>
          <a:xfrm>
            <a:off x="4110181" y="1191418"/>
            <a:ext cx="2643687" cy="259881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6396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CFC0DC-6EBB-C0C3-E72E-1D082EDEA0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97BCD7-DEFD-2421-4D16-764A95DC8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三年とうげ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7BDB23C-F50B-BD02-A685-F15FB2B9E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62</a:t>
            </a:fld>
            <a:endParaRPr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A2522CA-AC4B-257A-77AF-C8A078DDA49C}"/>
              </a:ext>
            </a:extLst>
          </p:cNvPr>
          <p:cNvSpPr txBox="1"/>
          <p:nvPr/>
        </p:nvSpPr>
        <p:spPr>
          <a:xfrm>
            <a:off x="5436119" y="970275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おも</a:t>
            </a:r>
            <a:endParaRPr lang="en-US" altLang="ja-JP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D952E3C-5C7F-BD6C-6B7F-C9270434EE0A}"/>
              </a:ext>
            </a:extLst>
          </p:cNvPr>
          <p:cNvSpPr txBox="1"/>
          <p:nvPr/>
        </p:nvSpPr>
        <p:spPr>
          <a:xfrm>
            <a:off x="3466349" y="908720"/>
            <a:ext cx="1969770" cy="610884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重くなる</a:t>
            </a:r>
            <a:endParaRPr kumimoji="1" lang="ja-JP" altLang="en-US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F288308-BE73-13E1-B9DC-FBC07184257B}"/>
              </a:ext>
            </a:extLst>
          </p:cNvPr>
          <p:cNvSpPr/>
          <p:nvPr/>
        </p:nvSpPr>
        <p:spPr>
          <a:xfrm>
            <a:off x="3622353" y="854932"/>
            <a:ext cx="1695006" cy="160239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676A906-8639-5EFE-9326-7046581731D4}"/>
              </a:ext>
            </a:extLst>
          </p:cNvPr>
          <p:cNvSpPr txBox="1"/>
          <p:nvPr/>
        </p:nvSpPr>
        <p:spPr>
          <a:xfrm>
            <a:off x="6502494" y="692696"/>
            <a:ext cx="1969770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病気が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BBB7917-AA02-DAB4-FA96-EC4AD038B892}"/>
              </a:ext>
            </a:extLst>
          </p:cNvPr>
          <p:cNvSpPr/>
          <p:nvPr/>
        </p:nvSpPr>
        <p:spPr>
          <a:xfrm>
            <a:off x="3621600" y="856800"/>
            <a:ext cx="1695006" cy="160239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8171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E2413B-A2DE-F6EA-38B2-4B007410B5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1DE465-5B55-5553-FE62-D161BE654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三年とうげ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0049F70-E862-6C57-944D-44F80D214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43D83EF-E7CD-A33E-E2C5-ED3A61EC458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64A7111-BB84-9C90-3324-55E55E5F308F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ぱい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D283A56-6112-54C0-57FC-C7608E27EEE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336CE2A-9129-5854-DA7E-C70C3DDBD9F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498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F4270E-1043-33A2-2425-1ED0FFBD7B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56DB99-94F4-11FA-69D0-10A13396A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三年とうげ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103BCE0-F8C7-D732-84DE-5A90BE5D8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EAFA9BA-4908-DFD7-190D-BC51C6BB317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真っ青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693DE0-61A4-7F81-4B1B-6B6000FDFC7B}"/>
              </a:ext>
            </a:extLst>
          </p:cNvPr>
          <p:cNvSpPr txBox="1"/>
          <p:nvPr/>
        </p:nvSpPr>
        <p:spPr>
          <a:xfrm>
            <a:off x="6591853" y="2139722"/>
            <a:ext cx="1200329" cy="347787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まっさお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9A22C95-A48A-613B-8998-8B1911D341A3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67E3107-B548-62BB-F74B-27D67A746082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175ED5B-6DAD-F3CC-CB19-CD29871ACDE1}"/>
              </a:ext>
            </a:extLst>
          </p:cNvPr>
          <p:cNvSpPr/>
          <p:nvPr/>
        </p:nvSpPr>
        <p:spPr>
          <a:xfrm>
            <a:off x="4451928" y="4797152"/>
            <a:ext cx="2013527" cy="191025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8136C72-262B-FE98-8A92-E8A9780A28A3}"/>
              </a:ext>
            </a:extLst>
          </p:cNvPr>
          <p:cNvSpPr/>
          <p:nvPr/>
        </p:nvSpPr>
        <p:spPr>
          <a:xfrm>
            <a:off x="4451928" y="4797152"/>
            <a:ext cx="2013527" cy="191025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961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304738-95AE-36D6-40B9-4BF4AEE268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2E10F2-4CEC-DF55-DC9D-E656B5146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三年とうげ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26E489D-112C-10E3-0325-2D5D8BABE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61EF027-5C21-4D52-25CE-F5A646F98C6B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　 ど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7A572FE-D02A-18D3-83F6-26523BF28E1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一度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C898283-AC18-69F2-DAAB-9FEBB3A1CDF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F6F7AD4-DCC3-791A-5E1A-8CA898D70A5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9438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DBF8CF-19D9-62E6-DD73-9A77CB3C3E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234880-6698-DC31-39A5-0715B0F50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三年とうげ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09FC1E5-B3DB-7913-3B0E-4E001202D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727730-36B3-B4F8-BC07-8A30F7A8E605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しあわ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1442052-E6F2-0D71-517A-240BF101440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幸せ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CAA8877-5695-167F-73A2-9130A187F813}"/>
              </a:ext>
            </a:extLst>
          </p:cNvPr>
          <p:cNvSpPr/>
          <p:nvPr/>
        </p:nvSpPr>
        <p:spPr>
          <a:xfrm>
            <a:off x="4110181" y="1191419"/>
            <a:ext cx="2643687" cy="259881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0BC1012-A55D-BDDB-E448-A14332A096B1}"/>
              </a:ext>
            </a:extLst>
          </p:cNvPr>
          <p:cNvSpPr/>
          <p:nvPr/>
        </p:nvSpPr>
        <p:spPr>
          <a:xfrm>
            <a:off x="4110181" y="1191418"/>
            <a:ext cx="2643687" cy="259881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1335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DAE57E-726E-60D4-6D51-9A9FA22D9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わたしの町の　よいところ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AB2925C-D775-2F45-D0A5-3F8E3374C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C61D0AE-3BB9-28DC-4C88-2789FF4DE03B}"/>
              </a:ext>
            </a:extLst>
          </p:cNvPr>
          <p:cNvSpPr txBox="1"/>
          <p:nvPr/>
        </p:nvSpPr>
        <p:spPr>
          <a:xfrm>
            <a:off x="6672064" y="1439385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りゅう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8DB1FD7-8674-B050-7424-B9582280129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交流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C24560C-F607-ED91-A4C4-CF30E720671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8520EB4-B38A-DD3E-BA17-EEA2E4D4D88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8226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3CE4FE-4EE3-B06F-D82B-1910F334E0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FC1EC9-9CFD-E6B3-E640-F4254BAA7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わたしの町の　よいところ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BC88F45-8421-F292-0DF6-FDD3C0013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68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1BB7881-80C7-BD5E-278F-803F7B58970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水族館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FF2A3E2-F5BE-26D2-FC25-97748F89A933}"/>
              </a:ext>
            </a:extLst>
          </p:cNvPr>
          <p:cNvSpPr txBox="1"/>
          <p:nvPr/>
        </p:nvSpPr>
        <p:spPr>
          <a:xfrm>
            <a:off x="6764274" y="813906"/>
            <a:ext cx="1200329" cy="601703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 ぞく かん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D79589A-7CDB-94CF-4C02-59BF94C2ADD4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EC2B733-E47A-F040-186A-B5403C1ADD25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86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4FC15A-5C43-75D3-C03D-7B23BA4259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F27C3F-0687-120C-5170-80D74B4E4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ちいちゃんの　かげおくり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16B595C-3E1D-AB40-B141-F3F724C02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D6D4161-4C0D-0069-316C-8251A471762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列車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027B25A-F542-B511-3B17-0CD237C9C070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れっ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74F9B56-47C8-10BD-F9B7-1F03BFEC637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52EA8EB-4048-B12F-B2E8-598B5D7E710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974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CC4950-D267-475A-0A7E-0162EDE53A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119315-8F03-9C37-1583-17B062C3A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わたしの町の　よいところ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48020EE-757C-ED50-C10B-92E8C3854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3359A91-1011-9ACC-2EF2-11F9FBFC6C8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高校生</a:t>
            </a:r>
            <a:endParaRPr lang="en-US" altLang="ja-JP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CE49C85-2590-CEC6-8FE5-045E6F78118F}"/>
              </a:ext>
            </a:extLst>
          </p:cNvPr>
          <p:cNvSpPr txBox="1"/>
          <p:nvPr/>
        </p:nvSpPr>
        <p:spPr>
          <a:xfrm>
            <a:off x="6764274" y="813906"/>
            <a:ext cx="1200329" cy="601703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 こう せい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87D9823-8082-22C2-FB0E-42AEFD1328BF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EADEEA5-0EBF-6C92-A39F-91B84D3D4C03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0076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46F0D3-C6CE-E876-9E12-ABA1C3CEF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音訓かるた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6E8D836-AB2A-C926-9789-C06C4EF54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098D6EC-81D2-AFCE-6220-7E73B1DBE5B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日記帳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4156D45-ACD9-BB23-5736-EA08C5AFF073}"/>
              </a:ext>
            </a:extLst>
          </p:cNvPr>
          <p:cNvSpPr txBox="1"/>
          <p:nvPr/>
        </p:nvSpPr>
        <p:spPr>
          <a:xfrm>
            <a:off x="6772658" y="1225689"/>
            <a:ext cx="1015663" cy="563231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にっ　き  ちょう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5694381-C0CD-9AD5-E540-1B128FB1DFEC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301ABEF-3188-09FD-EBA5-4A66263EAAAB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5099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AABD2D-87BC-2C64-2E93-60F15D46A6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7BD059-1261-A9C9-364B-F6360E0E3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音訓かるた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89F9E27-C0F3-8319-502B-4B4DEE8A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A41ACC9-77D2-68B7-B3C9-225F4DC7C719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千代紙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F66A1A5-AD15-ACCB-F6D4-AA0C3E9533B1}"/>
              </a:ext>
            </a:extLst>
          </p:cNvPr>
          <p:cNvSpPr txBox="1"/>
          <p:nvPr/>
        </p:nvSpPr>
        <p:spPr>
          <a:xfrm>
            <a:off x="6772658" y="1225689"/>
            <a:ext cx="1015663" cy="528606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　　よ 　がみ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31C3335-1A9E-11F6-17B0-41179EE64271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90B634C-27EF-F83D-45E1-50056C797E02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6679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663DC4-122D-353A-8456-AAB6750EEE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4D139F-777A-0A5E-4DAF-8131DAD12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音訓かるた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BCB86AF-F85C-8792-EB67-E98E4C532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E86873A-D446-B334-2FB3-C0AA6B1AEB5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曲がる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6A9C9E3-5972-90BA-AC8B-A0391D6A749F}"/>
              </a:ext>
            </a:extLst>
          </p:cNvPr>
          <p:cNvSpPr txBox="1"/>
          <p:nvPr/>
        </p:nvSpPr>
        <p:spPr>
          <a:xfrm>
            <a:off x="6960096" y="148478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1761E9B-C39E-A3FB-86C7-0B96F7A3DC73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1FC0BF8-59F7-1177-E4F8-5A738F374BF8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62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78E9E1-506D-8A74-60F9-446DC0EA94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2F5B29-403B-9F42-F40C-4C1DB4891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音訓かるた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62CF60E-4DC1-9D7F-B91D-591500435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68F5C8E-6439-9B00-4C6E-517E0208535C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投げる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58B83F8-1773-DEEA-4760-4547A6F4D1A1}"/>
              </a:ext>
            </a:extLst>
          </p:cNvPr>
          <p:cNvSpPr txBox="1"/>
          <p:nvPr/>
        </p:nvSpPr>
        <p:spPr>
          <a:xfrm>
            <a:off x="6960096" y="148478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AC4F85E-3B3C-EFD5-9A5A-43451692D3E2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EF7F822-ADEE-387A-A77E-61C909529F13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3402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BB77AA-419F-1A0F-8D68-1B262E01DE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80C92-7ECF-1B3E-4431-10A9F6AC3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音訓かるた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3FA9FE1-A7D6-488D-14D3-C6ED64AD4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DC4E6FC-29F3-B746-1675-15B7A6753EF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投手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27C4B98-2EBC-9481-B0A9-DDF7E094A23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DC023D3-5F43-E503-4569-F9E9BF1552A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DE19FE3-CECC-788A-AD0B-FA6C52E50DA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833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AFE0C7-B144-11B9-006F-AAEF0E187A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1E8724-1386-9941-6095-388AF720A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音訓かるた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F2513D-5866-D488-F304-334F910E2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9DC8E46-F8D5-42AA-0491-32A07F0DCF2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石炭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6C70313-899A-9886-C191-385791AA4B4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07E08B5-09D7-3DCA-7898-4D395D93B92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23DC065-232D-5AB6-36A6-BA292742518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7693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3601CA-D9CE-0FE1-D5A8-5FF5EB3B35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404E43-46AD-91B6-56B2-893C83DA7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音訓かるた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123F9B8-051B-C9B4-9A91-F1B2E0D4D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CF9866C-2451-BC20-EA98-558621DC635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羊毛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33FD73D-BE02-1E35-DA22-E8DC21DBCB5D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もう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D5FB6C8-B01C-9514-5826-008568FAB87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B9480E5-2883-9F8C-0D85-B476E149B5C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8930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CB819B-177A-53C6-6272-11DE6466DE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323ED5-81F5-8247-BC60-45542537E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音訓かるた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F05D2FC-05E2-02D8-4844-50508E264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8AE6116-FF41-FB01-BB7E-50819F1076C6}"/>
              </a:ext>
            </a:extLst>
          </p:cNvPr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やど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D2D865C-9979-55F0-C665-9AD23176D268}"/>
              </a:ext>
            </a:extLst>
          </p:cNvPr>
          <p:cNvSpPr txBox="1"/>
          <p:nvPr/>
        </p:nvSpPr>
        <p:spPr>
          <a:xfrm>
            <a:off x="4171184" y="2488704"/>
            <a:ext cx="3262432" cy="316723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宿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7DEBACE-4354-4E54-1FB1-FEA77DA95A2B}"/>
              </a:ext>
            </a:extLst>
          </p:cNvPr>
          <p:cNvSpPr/>
          <p:nvPr/>
        </p:nvSpPr>
        <p:spPr>
          <a:xfrm>
            <a:off x="4470400" y="2488705"/>
            <a:ext cx="2664000" cy="2664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EFD3D25-ED02-72BD-6DB7-C409A8C237A2}"/>
              </a:ext>
            </a:extLst>
          </p:cNvPr>
          <p:cNvSpPr/>
          <p:nvPr/>
        </p:nvSpPr>
        <p:spPr>
          <a:xfrm>
            <a:off x="4470400" y="2488704"/>
            <a:ext cx="2664000" cy="2664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774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3CD6D7-C2AC-27AC-3975-7D7F367BE8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A72121-CC99-90EB-C897-170D9242B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音訓かるた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F2D4364-2819-F10E-7053-76F384A3D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74661FE-7A26-E226-ED7B-0698FF055D83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ちゅうしょ</a:t>
            </a:r>
            <a:r>
              <a:rPr lang="ja-JP" altLang="en-US" sz="6600" err="1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510F388-B0F0-3794-1E0C-6ADFF5EA733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昼食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6D3FD47-B8AA-62F6-3357-4338ADE0EBB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A4030B7-ACFA-FCE0-7B26-21208514B73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490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82FD08-C900-DD19-54C4-5AC57748AE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249B89-CA5C-8DF4-2550-7B1CB3013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ちいちゃんの　かげおくり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F4B950C-AC9A-2F6E-E074-A6AC155B0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</a:t>
            </a:fld>
            <a:endParaRPr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9AFF2C1-B330-F0C5-1403-15075395A8EB}"/>
              </a:ext>
            </a:extLst>
          </p:cNvPr>
          <p:cNvSpPr txBox="1"/>
          <p:nvPr/>
        </p:nvSpPr>
        <p:spPr>
          <a:xfrm>
            <a:off x="6300351" y="1043366"/>
            <a:ext cx="1415772" cy="111825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8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ja-JP" altLang="en-US" sz="8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ADB1364-E69D-DC35-76AB-2FA177421D87}"/>
              </a:ext>
            </a:extLst>
          </p:cNvPr>
          <p:cNvSpPr txBox="1"/>
          <p:nvPr/>
        </p:nvSpPr>
        <p:spPr>
          <a:xfrm>
            <a:off x="4799856" y="839706"/>
            <a:ext cx="1969770" cy="613274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血が出る</a:t>
            </a:r>
            <a:endParaRPr kumimoji="1" lang="ja-JP" altLang="en-US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E2FE8C2-04F8-48F7-61C4-0E28F4F65110}"/>
              </a:ext>
            </a:extLst>
          </p:cNvPr>
          <p:cNvSpPr/>
          <p:nvPr/>
        </p:nvSpPr>
        <p:spPr>
          <a:xfrm>
            <a:off x="5038467" y="908720"/>
            <a:ext cx="1492548" cy="138754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69F43D9-0425-877C-AF1F-F3EED8B5519C}"/>
              </a:ext>
            </a:extLst>
          </p:cNvPr>
          <p:cNvSpPr/>
          <p:nvPr/>
        </p:nvSpPr>
        <p:spPr>
          <a:xfrm>
            <a:off x="5040000" y="907200"/>
            <a:ext cx="1492548" cy="138754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030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E30D1DE-C3A2-EB6C-59D8-619AABC1C2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951BF78-C7EA-49B4-4CA7-173FFF687AB0}"/>
              </a:ext>
            </a:extLst>
          </p:cNvPr>
          <p:cNvSpPr txBox="1"/>
          <p:nvPr/>
        </p:nvSpPr>
        <p:spPr>
          <a:xfrm>
            <a:off x="2472079" y="2924944"/>
            <a:ext cx="2323713" cy="474745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一丁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8115514C-50A4-497E-885D-75F8CFD31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音訓かるた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1CDA10-9CE8-345B-6651-99537C601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79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8ECEFF8-9E1A-E52E-C5D5-17EE13A1522D}"/>
              </a:ext>
            </a:extLst>
          </p:cNvPr>
          <p:cNvSpPr txBox="1"/>
          <p:nvPr/>
        </p:nvSpPr>
        <p:spPr>
          <a:xfrm>
            <a:off x="4795792" y="3356992"/>
            <a:ext cx="861774" cy="319574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いっ ちょう</a:t>
            </a:r>
            <a:endParaRPr kumimoji="1" lang="ja-JP" altLang="en-US" sz="4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C747D3-FF42-AA48-D7C5-A62A6D15345D}"/>
              </a:ext>
            </a:extLst>
          </p:cNvPr>
          <p:cNvSpPr/>
          <p:nvPr/>
        </p:nvSpPr>
        <p:spPr>
          <a:xfrm>
            <a:off x="2473200" y="3020400"/>
            <a:ext cx="2323713" cy="367936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85A5C39-AC54-0F8D-3825-F3759415DEB3}"/>
              </a:ext>
            </a:extLst>
          </p:cNvPr>
          <p:cNvSpPr txBox="1"/>
          <p:nvPr/>
        </p:nvSpPr>
        <p:spPr>
          <a:xfrm>
            <a:off x="6231415" y="749497"/>
            <a:ext cx="2323713" cy="65921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とうふ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7D3128C-F09B-DE1E-8E04-9E4C3B2096D4}"/>
              </a:ext>
            </a:extLst>
          </p:cNvPr>
          <p:cNvSpPr/>
          <p:nvPr/>
        </p:nvSpPr>
        <p:spPr>
          <a:xfrm>
            <a:off x="2472079" y="3018710"/>
            <a:ext cx="2323713" cy="367936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2401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5AC255-B20C-307B-5CC2-CA1ABBE5CB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D1D2BD-8257-0BEC-726F-48D7995DD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音訓かるた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B0C7BF5-428F-F2E2-B48E-74ACEFB9D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C2A4875-F963-A5E3-8E8F-F5EB4F99EAB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宮大工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8674FC9-D414-3A93-71D6-1CB953E87275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C36937E-019D-3857-5ED5-A924919A8FDC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F2E6C6B-176A-EDEB-38B6-0DBD053BE317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86F2155-22F9-013B-0B36-ECA1997B8F81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581AED-7D2F-E007-8368-B7FBCBBA9CC0}"/>
              </a:ext>
            </a:extLst>
          </p:cNvPr>
          <p:cNvSpPr/>
          <p:nvPr/>
        </p:nvSpPr>
        <p:spPr>
          <a:xfrm>
            <a:off x="4397662" y="867362"/>
            <a:ext cx="2209577" cy="581749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8005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5A036E-926B-4042-CA9F-F54EEB3D95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227253-FFB0-C9C5-92CF-6F36D792E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音訓かるた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5118C7-452D-1C05-798F-346867643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5A981C6-312D-B8DA-2042-E96186F8DB0C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寺院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51E96F2-68E1-530E-EB68-5C46DCD860F1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6E2ED0F-EAE1-5578-3FEC-499E9B5876EA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814CD7F-890F-CB34-4FBF-3336ED0321C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65F092A-FED9-6C06-7E99-027A14FE3A0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7226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F335A1-360E-B233-CB3E-4E67C5BDE8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051C4B-1FAA-5D81-9CBE-BE91FB0AC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音訓かるた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15A8EB0-3B49-A9B8-40A2-22BC84654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0A87ADD-E1CF-880B-6A9D-350D4D5BC215}"/>
              </a:ext>
            </a:extLst>
          </p:cNvPr>
          <p:cNvSpPr txBox="1"/>
          <p:nvPr/>
        </p:nvSpPr>
        <p:spPr>
          <a:xfrm>
            <a:off x="6873941" y="41263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れい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36D029A-FEC9-F339-3A1A-590C7AA7F4AA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お礼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EF0BECE-CF6B-565D-8059-055E2835CE54}"/>
              </a:ext>
            </a:extLst>
          </p:cNvPr>
          <p:cNvSpPr/>
          <p:nvPr/>
        </p:nvSpPr>
        <p:spPr>
          <a:xfrm>
            <a:off x="4100385" y="3717033"/>
            <a:ext cx="2643687" cy="259881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1A14ED4-6EF7-9C9A-E3C4-811E5441879D}"/>
              </a:ext>
            </a:extLst>
          </p:cNvPr>
          <p:cNvSpPr/>
          <p:nvPr/>
        </p:nvSpPr>
        <p:spPr>
          <a:xfrm>
            <a:off x="4100385" y="3717032"/>
            <a:ext cx="2643687" cy="259881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2692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F95ABC-BBD6-90F0-80FE-ED76DE4C3E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B68F5B-DE9B-A947-D047-C11246353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音訓かるた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F8B7051-53FD-51A2-55A5-3DE65C5F1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32C95D8-8029-86CC-501B-6BFB9887D23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E1800A-9671-0BE5-D923-5E4725A5D3A2}"/>
              </a:ext>
            </a:extLst>
          </p:cNvPr>
          <p:cNvSpPr txBox="1"/>
          <p:nvPr/>
        </p:nvSpPr>
        <p:spPr>
          <a:xfrm>
            <a:off x="6888088" y="1074509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 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17B38A2-9283-7FA9-C94B-79D82E4377E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3AD4BC2-3EF1-2AE8-390E-B15F686D36B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380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7CF81C-7A15-9892-BABE-FA582BA5B0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AD4552-597D-1CA8-A15D-254C7D4DF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音訓かるた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510631C-3F9E-A6A4-B240-844D39E18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F96E29F-53F7-2161-2596-D38AA57E363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反対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F5018F1-B027-2947-4BF9-C90A88E7A584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2568B5A-72F1-2A80-CEDB-506ACC524DC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58B6B0A-A6A2-AC9E-F4E2-3534FBC1D84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542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35726D-FB85-9FF7-C264-C7997BFF22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CCEAC1-4C61-8CB7-92EC-F06BB1EDF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音訓かるた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D4625B0-4732-E7BD-1DA9-4590D0FE5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1782CF-3D74-1E08-F7FD-CD1FCF6AF625}"/>
              </a:ext>
            </a:extLst>
          </p:cNvPr>
          <p:cNvSpPr txBox="1"/>
          <p:nvPr/>
        </p:nvSpPr>
        <p:spPr>
          <a:xfrm>
            <a:off x="7392144" y="2204865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きみ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2BC0BC-679D-F556-A70C-D7439C84E709}"/>
              </a:ext>
            </a:extLst>
          </p:cNvPr>
          <p:cNvSpPr txBox="1"/>
          <p:nvPr/>
        </p:nvSpPr>
        <p:spPr>
          <a:xfrm>
            <a:off x="4171184" y="2488704"/>
            <a:ext cx="3262432" cy="316723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君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27E3897-300B-70B9-132B-751FBD9BD48F}"/>
              </a:ext>
            </a:extLst>
          </p:cNvPr>
          <p:cNvSpPr/>
          <p:nvPr/>
        </p:nvSpPr>
        <p:spPr>
          <a:xfrm>
            <a:off x="4470400" y="2488705"/>
            <a:ext cx="2664000" cy="2664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B7F8AC8-17BC-F46A-4DDF-26211E9662A6}"/>
              </a:ext>
            </a:extLst>
          </p:cNvPr>
          <p:cNvSpPr/>
          <p:nvPr/>
        </p:nvSpPr>
        <p:spPr>
          <a:xfrm>
            <a:off x="4470400" y="2488704"/>
            <a:ext cx="2664000" cy="2664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762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44B6BF-1F27-5557-A22F-D04598307E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69D375-CD32-A084-C90B-648456F11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音訓かるた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F699417-7161-5BB3-3672-FAE1DF0DD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82455B-EDA1-3296-C2C6-E60572D06E6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乗る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7534DA7-0FC2-63FD-169C-B43C95F08D10}"/>
              </a:ext>
            </a:extLst>
          </p:cNvPr>
          <p:cNvSpPr txBox="1"/>
          <p:nvPr/>
        </p:nvSpPr>
        <p:spPr>
          <a:xfrm>
            <a:off x="7019192" y="1772816"/>
            <a:ext cx="1292662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B47C67E-798B-61EC-FAB2-0A3BAB0178CB}"/>
              </a:ext>
            </a:extLst>
          </p:cNvPr>
          <p:cNvSpPr/>
          <p:nvPr/>
        </p:nvSpPr>
        <p:spPr>
          <a:xfrm>
            <a:off x="4110181" y="1191419"/>
            <a:ext cx="2643687" cy="259881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27C3FB2-EB95-53BC-1D4A-FB995C8985E9}"/>
              </a:ext>
            </a:extLst>
          </p:cNvPr>
          <p:cNvSpPr/>
          <p:nvPr/>
        </p:nvSpPr>
        <p:spPr>
          <a:xfrm>
            <a:off x="4110181" y="1191418"/>
            <a:ext cx="2643687" cy="259881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7192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9E7CD1-EA74-7650-9CC3-BF4D970F85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C41C752-B38E-6E98-C353-5404B0FACF46}"/>
              </a:ext>
            </a:extLst>
          </p:cNvPr>
          <p:cNvSpPr/>
          <p:nvPr/>
        </p:nvSpPr>
        <p:spPr>
          <a:xfrm>
            <a:off x="2325600" y="2062800"/>
            <a:ext cx="2459935" cy="43924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FBC9D5DB-3F04-9210-37A4-F00D809F9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音訓かるた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97F6EC5-2156-3018-BE20-3970F6461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03FB996-F33A-00C4-D68F-D91EB00F30EF}"/>
              </a:ext>
            </a:extLst>
          </p:cNvPr>
          <p:cNvSpPr txBox="1"/>
          <p:nvPr/>
        </p:nvSpPr>
        <p:spPr>
          <a:xfrm>
            <a:off x="221294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電池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4BE489B-3A85-26CE-39B3-18B30D4603B8}"/>
              </a:ext>
            </a:extLst>
          </p:cNvPr>
          <p:cNvSpPr txBox="1"/>
          <p:nvPr/>
        </p:nvSpPr>
        <p:spPr>
          <a:xfrm>
            <a:off x="4787048" y="2564904"/>
            <a:ext cx="1107996" cy="317009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　ち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53374F2-0FA7-5B02-69F4-250681C1D194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EE2C889-4FF4-69DC-D201-B648E66D9EA4}"/>
              </a:ext>
            </a:extLst>
          </p:cNvPr>
          <p:cNvSpPr/>
          <p:nvPr/>
        </p:nvSpPr>
        <p:spPr>
          <a:xfrm>
            <a:off x="2327112" y="2060848"/>
            <a:ext cx="2459935" cy="43924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86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268906-356C-2B5A-55F3-5D9A85C481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A013EF-A3ED-E60C-1A51-962453815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ありの行列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239BAB8-F931-9B97-46AB-DAAAB0B72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C5C1093-DD3F-DCE5-6B7A-D4DD85BF531F}"/>
              </a:ext>
            </a:extLst>
          </p:cNvPr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F30A66F-154E-4066-FB73-BBC7E3A70B49}"/>
              </a:ext>
            </a:extLst>
          </p:cNvPr>
          <p:cNvSpPr txBox="1"/>
          <p:nvPr/>
        </p:nvSpPr>
        <p:spPr>
          <a:xfrm>
            <a:off x="4171184" y="2488704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CBEBE9-B641-D91B-EACA-1DD77E56D5AE}"/>
              </a:ext>
            </a:extLst>
          </p:cNvPr>
          <p:cNvSpPr/>
          <p:nvPr/>
        </p:nvSpPr>
        <p:spPr>
          <a:xfrm>
            <a:off x="4470400" y="2488705"/>
            <a:ext cx="2664000" cy="2664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35CAE0D-8AD3-5574-D514-F95681E9B77E}"/>
              </a:ext>
            </a:extLst>
          </p:cNvPr>
          <p:cNvSpPr/>
          <p:nvPr/>
        </p:nvSpPr>
        <p:spPr>
          <a:xfrm>
            <a:off x="4470400" y="2488704"/>
            <a:ext cx="2664000" cy="2664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251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AF8919-B34D-5FC4-5097-BA3C55C581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4FFBC1-CE01-DB09-02C3-4B201E491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ちいちゃんの　かげおくり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BEF864F-D7CA-044B-E5AE-0694D3555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A2BE9E2-3A17-1703-B18A-61BC74CF93FF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くら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1634763-23A8-4DBD-747E-E7479881BE40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暗い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55AE8FC-1FD4-65B4-05D9-E8D2BFF136EC}"/>
              </a:ext>
            </a:extLst>
          </p:cNvPr>
          <p:cNvSpPr/>
          <p:nvPr/>
        </p:nvSpPr>
        <p:spPr>
          <a:xfrm>
            <a:off x="4110181" y="1191419"/>
            <a:ext cx="2643687" cy="259881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BAA1EC-1B4C-95CF-91E2-C85CA15C69FF}"/>
              </a:ext>
            </a:extLst>
          </p:cNvPr>
          <p:cNvSpPr/>
          <p:nvPr/>
        </p:nvSpPr>
        <p:spPr>
          <a:xfrm>
            <a:off x="4110181" y="1191418"/>
            <a:ext cx="2643687" cy="259881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02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63EBCF-8734-B4D0-78F0-77072BAFC7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3544A6-44CD-75E6-5071-2ADEC1B46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ありの行列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E3F0C07-1D46-BBED-CD81-242B609D9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BA307D4-1E34-AA34-49F8-C9F1757FE3B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外れる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CFFCBBE-1815-32CC-38D4-441591645627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はず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EBF8173-D0C4-9D1D-472B-0DDDE6850B57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CF05ED0-C142-A988-14EF-61C82B0813CC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804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8091CF-00C5-F687-B948-CD5E88C38B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AF13DF-A278-249B-7E05-93D482131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ありの行列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B6A6D53-1EE1-0009-D9E0-4707EFEA0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EE1D3A1-9ECB-6833-F38C-085255621A5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行く手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58B3758-5D4F-D1CF-71DB-279A8151A111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11BECEF-C7AB-1348-FD73-D0271FBCAB1C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E0C51EA-0B37-40D3-A817-9B721316D0C2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8BA8650-406A-1D7D-719F-5F2889397984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D018BBB-C9FE-FD50-3BE9-C99C309569BF}"/>
              </a:ext>
            </a:extLst>
          </p:cNvPr>
          <p:cNvSpPr/>
          <p:nvPr/>
        </p:nvSpPr>
        <p:spPr>
          <a:xfrm>
            <a:off x="4439816" y="4725144"/>
            <a:ext cx="2013527" cy="191025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4CF4543-FF9C-5527-872B-52BD33048863}"/>
              </a:ext>
            </a:extLst>
          </p:cNvPr>
          <p:cNvSpPr/>
          <p:nvPr/>
        </p:nvSpPr>
        <p:spPr>
          <a:xfrm>
            <a:off x="4439816" y="4725144"/>
            <a:ext cx="2013527" cy="191025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148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F2CB2C-B9D1-A714-7CB6-7C72178FF3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1A7159-4BD0-9B87-D053-A29AB8C7B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ありの行列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99F3E3D-EACD-D008-D86D-97F80EDE1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74D7BBD-EE93-BEEE-2F9F-0244B6C0BEF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細かに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B97D3CA-759D-092F-E381-C271A4E49E01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こま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19C1BD7-6874-A4D6-BCF6-EAB770ADC481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2E55065-E953-43F3-0BC1-C411151DB0D6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4283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87B920-256B-BAD7-E7DA-049902ADEE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1CF205-FA81-7DE4-F312-E6CDE8A07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ありの行列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6E58C8-C6DE-0A9B-5B3F-F1CBAE4E5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8F4FBE0-F2DE-7357-5B63-C338BCCBE6F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研究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B2C1158-52F8-FC66-18FC-05101D087DC0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 きゅう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D6931E2-3946-389C-4778-8F40AE71174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E9439AE-D013-BD6A-BFA7-D666075CC86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0367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8248C7-AD3A-23D7-FCD0-79B8277DAB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B35B6F-B712-E17A-DB0C-C11773F85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ありの行列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CF848C9-C75B-E95E-4CE3-544EE7D35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95E8FBA-FE9F-461E-FDD5-B4EC07FFA1A3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交わる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3D1FEB2-39D5-37FE-B936-8F2E8A6AE4FA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まじ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4162B14-F1B6-BE5B-575D-86A5C1CAC161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050D1B8-8080-81BF-01F7-3AADACF5111A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108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DF0F6D-A663-AE86-19F9-F830390179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B53B0A-AD5D-ACF7-5ABB-B4D9435A3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つたわる言葉で　表そう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28048C3-D535-4AD5-4944-5B1787CE1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C68157E-064F-A44F-3E81-33959466D4BD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DF723E-61BA-E59F-DF5F-1CF83980CCE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打つ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E12A571-FCF5-C49A-A4A4-86A43040589D}"/>
              </a:ext>
            </a:extLst>
          </p:cNvPr>
          <p:cNvSpPr/>
          <p:nvPr/>
        </p:nvSpPr>
        <p:spPr>
          <a:xfrm>
            <a:off x="4110181" y="1191419"/>
            <a:ext cx="2643687" cy="259881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714597E-0E6D-EE7B-E67D-0652C63D0A04}"/>
              </a:ext>
            </a:extLst>
          </p:cNvPr>
          <p:cNvSpPr/>
          <p:nvPr/>
        </p:nvSpPr>
        <p:spPr>
          <a:xfrm>
            <a:off x="4110181" y="1191418"/>
            <a:ext cx="2643687" cy="259881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1831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FB9ED5-0E75-49CC-FF4D-065301FF25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F422C9-D9A6-1C3E-2A78-D135B03FB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つたわる言葉で表そう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A1EE9F7-2FB2-2568-F46E-AA9AD93CF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3B9C300-F791-8407-D48A-A234DB3BF77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受ける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4B0169-C1F4-0963-0F62-C3E89C5475A8}"/>
              </a:ext>
            </a:extLst>
          </p:cNvPr>
          <p:cNvSpPr txBox="1"/>
          <p:nvPr/>
        </p:nvSpPr>
        <p:spPr>
          <a:xfrm>
            <a:off x="6725802" y="1484784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C0C0F25-2D7F-474B-9F50-5178EE96B4DF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FD64318-32E8-E6BB-F240-FACEA71E0481}"/>
              </a:ext>
            </a:extLst>
          </p:cNvPr>
          <p:cNvSpPr/>
          <p:nvPr/>
        </p:nvSpPr>
        <p:spPr>
          <a:xfrm>
            <a:off x="4451928" y="980728"/>
            <a:ext cx="2013527" cy="191025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216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183C40B-56EB-D947-2636-2F7B95580C45}"/>
              </a:ext>
            </a:extLst>
          </p:cNvPr>
          <p:cNvSpPr/>
          <p:nvPr/>
        </p:nvSpPr>
        <p:spPr>
          <a:xfrm>
            <a:off x="3085200" y="4554000"/>
            <a:ext cx="2026656" cy="20242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CE82EFB6-2E5D-5DE8-C697-326A7BC6D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たから島の　ぼうけん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BB4D6AA-E53E-102A-C54E-F452E4DE8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27B0921-37FF-5762-B5AD-C178F7806501}"/>
              </a:ext>
            </a:extLst>
          </p:cNvPr>
          <p:cNvSpPr txBox="1"/>
          <p:nvPr/>
        </p:nvSpPr>
        <p:spPr>
          <a:xfrm>
            <a:off x="6096000" y="617934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たから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9FD5BB-3D25-3226-86DF-FCE659ED707E}"/>
              </a:ext>
            </a:extLst>
          </p:cNvPr>
          <p:cNvSpPr txBox="1"/>
          <p:nvPr/>
        </p:nvSpPr>
        <p:spPr>
          <a:xfrm>
            <a:off x="5111842" y="4699380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じま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DBC5226-8D4B-2260-528B-BC4DC222CB1D}"/>
              </a:ext>
            </a:extLst>
          </p:cNvPr>
          <p:cNvSpPr txBox="1"/>
          <p:nvPr/>
        </p:nvSpPr>
        <p:spPr>
          <a:xfrm>
            <a:off x="2835023" y="4517968"/>
            <a:ext cx="2492990" cy="23400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島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8246CCC-F668-916F-4DC2-975D74AE545C}"/>
              </a:ext>
            </a:extLst>
          </p:cNvPr>
          <p:cNvSpPr/>
          <p:nvPr/>
        </p:nvSpPr>
        <p:spPr>
          <a:xfrm>
            <a:off x="3085186" y="4552324"/>
            <a:ext cx="2026656" cy="20242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1550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3B142D-E468-8D09-2E69-3B55E1848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お気に入りの場所、教えます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9A885DE-E431-8F66-823C-9A8352CAA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F0C0556-9EE2-4A11-1F57-3A4B37F5B31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強弱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1CFDCDD-FBED-798B-F9DB-BB3C23F565F7}"/>
              </a:ext>
            </a:extLst>
          </p:cNvPr>
          <p:cNvSpPr txBox="1"/>
          <p:nvPr/>
        </p:nvSpPr>
        <p:spPr>
          <a:xfrm>
            <a:off x="7019192" y="980728"/>
            <a:ext cx="1200329" cy="55938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 じゃく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7A00F28-4B12-EF37-A787-456ADBEBEDC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2C3BAA0-C988-389D-FA04-A87B1B9330F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5901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AC5187-5DD8-98F9-C504-546BDAF2D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モチモチの木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91AF3FE-19D5-406B-6D9A-ADC7B68AD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F523FFE-8DE4-42E4-DDDA-3688241E8E6C}"/>
              </a:ext>
            </a:extLst>
          </p:cNvPr>
          <p:cNvSpPr txBox="1"/>
          <p:nvPr/>
        </p:nvSpPr>
        <p:spPr>
          <a:xfrm>
            <a:off x="6312171" y="747117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追い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834AF90-63DB-0CB4-DAC8-F2C83C5AFB5E}"/>
              </a:ext>
            </a:extLst>
          </p:cNvPr>
          <p:cNvSpPr txBox="1"/>
          <p:nvPr/>
        </p:nvSpPr>
        <p:spPr>
          <a:xfrm>
            <a:off x="8698087" y="1222740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14E252B-5309-5581-0602-2D686C5E4D3F}"/>
              </a:ext>
            </a:extLst>
          </p:cNvPr>
          <p:cNvSpPr txBox="1"/>
          <p:nvPr/>
        </p:nvSpPr>
        <p:spPr>
          <a:xfrm>
            <a:off x="3328906" y="96000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かける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98E39F7-E803-D711-88AC-BE9D31A722FF}"/>
              </a:ext>
            </a:extLst>
          </p:cNvPr>
          <p:cNvSpPr/>
          <p:nvPr/>
        </p:nvSpPr>
        <p:spPr>
          <a:xfrm>
            <a:off x="6545768" y="748034"/>
            <a:ext cx="2114879" cy="198366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10778E5-FFFE-D73F-250E-A5D8037B1129}"/>
              </a:ext>
            </a:extLst>
          </p:cNvPr>
          <p:cNvSpPr/>
          <p:nvPr/>
        </p:nvSpPr>
        <p:spPr>
          <a:xfrm>
            <a:off x="6547392" y="749982"/>
            <a:ext cx="2114879" cy="198366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45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F09EFE4F3AA4489185CC91810B6D0F" ma:contentTypeVersion="18" ma:contentTypeDescription="新しいドキュメントを作成します。" ma:contentTypeScope="" ma:versionID="8f557f42920a105afc9aef6cf5cf4c87">
  <xsd:schema xmlns:xsd="http://www.w3.org/2001/XMLSchema" xmlns:xs="http://www.w3.org/2001/XMLSchema" xmlns:p="http://schemas.microsoft.com/office/2006/metadata/properties" xmlns:ns2="484e1132-8176-4c50-ab25-f919e95525d9" xmlns:ns3="08d56990-5a3e-4aff-ba2a-9d48b9fd327c" targetNamespace="http://schemas.microsoft.com/office/2006/metadata/properties" ma:root="true" ma:fieldsID="e1b05bdc396869f95fa43b67fbadc9e8" ns2:_="" ns3:_="">
    <xsd:import namespace="484e1132-8176-4c50-ab25-f919e95525d9"/>
    <xsd:import namespace="08d56990-5a3e-4aff-ba2a-9d48b9fd32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1132-8176-4c50-ab25-f919e9552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796eb36-e6e9-4935-b6f7-ae90a2f870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6990-5a3e-4aff-ba2a-9d48b9fd32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19b94f-f239-4ad9-9e5c-ea82561556aa}" ma:internalName="TaxCatchAll" ma:showField="CatchAllData" ma:web="08d56990-5a3e-4aff-ba2a-9d48b9fd32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e1132-8176-4c50-ab25-f919e95525d9">
      <Terms xmlns="http://schemas.microsoft.com/office/infopath/2007/PartnerControls"/>
    </lcf76f155ced4ddcb4097134ff3c332f>
    <TaxCatchAll xmlns="08d56990-5a3e-4aff-ba2a-9d48b9fd327c" xsi:nil="true"/>
  </documentManagement>
</p:properties>
</file>

<file path=customXml/itemProps1.xml><?xml version="1.0" encoding="utf-8"?>
<ds:datastoreItem xmlns:ds="http://schemas.openxmlformats.org/officeDocument/2006/customXml" ds:itemID="{5962F40F-A6DF-4F78-9E01-C03E405EE6A2}"/>
</file>

<file path=customXml/itemProps2.xml><?xml version="1.0" encoding="utf-8"?>
<ds:datastoreItem xmlns:ds="http://schemas.openxmlformats.org/officeDocument/2006/customXml" ds:itemID="{02AA4F01-35DC-464E-8C3B-1094BCBD434E}"/>
</file>

<file path=customXml/itemProps3.xml><?xml version="1.0" encoding="utf-8"?>
<ds:datastoreItem xmlns:ds="http://schemas.openxmlformats.org/officeDocument/2006/customXml" ds:itemID="{62132A83-F413-485A-A90E-11B61DC92A7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1936</TotalTime>
  <Words>933</Words>
  <Application>Microsoft Office PowerPoint</Application>
  <PresentationFormat>ワイド画面</PresentationFormat>
  <Paragraphs>486</Paragraphs>
  <Slides>108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108</vt:i4>
      </vt:variant>
    </vt:vector>
  </HeadingPairs>
  <TitlesOfParts>
    <vt:vector size="114" baseType="lpstr">
      <vt:lpstr>UD デジタル 教科書体 N-B</vt:lpstr>
      <vt:lpstr>UD デジタル 教科書体 NK-B</vt:lpstr>
      <vt:lpstr>游ゴシック</vt:lpstr>
      <vt:lpstr>游ゴシック Light</vt:lpstr>
      <vt:lpstr>Arial</vt:lpstr>
      <vt:lpstr>1_Office テーマ</vt:lpstr>
      <vt:lpstr>PowerPoint プレゼンテーション</vt:lpstr>
      <vt:lpstr>　ちいちゃんの　かげおくり</vt:lpstr>
      <vt:lpstr>　ちいちゃんの　かげおくり</vt:lpstr>
      <vt:lpstr>　ちいちゃんの　かげおくり</vt:lpstr>
      <vt:lpstr>　ちいちゃんの　かげおくり</vt:lpstr>
      <vt:lpstr>　ちいちゃんの　かげおくり</vt:lpstr>
      <vt:lpstr>　ちいちゃんの　かげおくり</vt:lpstr>
      <vt:lpstr>　ちいちゃんの　かげおくり</vt:lpstr>
      <vt:lpstr>　ちいちゃんの　かげおくり</vt:lpstr>
      <vt:lpstr>　ちいちゃんの　かげおくり</vt:lpstr>
      <vt:lpstr>　ちいちゃんの　かげおくり</vt:lpstr>
      <vt:lpstr>　ちいちゃんの　かげおくり</vt:lpstr>
      <vt:lpstr>　ちいちゃんの　かげおくり</vt:lpstr>
      <vt:lpstr>　ちいちゃんの　かげおくり</vt:lpstr>
      <vt:lpstr>　ちいちゃんの　かげおくり</vt:lpstr>
      <vt:lpstr>　ちいちゃんの　かげおくり</vt:lpstr>
      <vt:lpstr>　修飾語を　使って書こう</vt:lpstr>
      <vt:lpstr>　修飾語を　使って書こう</vt:lpstr>
      <vt:lpstr>　修飾語を　使って書こう</vt:lpstr>
      <vt:lpstr>　修飾語を　使って書こう</vt:lpstr>
      <vt:lpstr>　修飾語を　使って書こう</vt:lpstr>
      <vt:lpstr>　修飾語を　使って書こう</vt:lpstr>
      <vt:lpstr>　修飾語を　使って書こう</vt:lpstr>
      <vt:lpstr>　修飾語を　使って書こう</vt:lpstr>
      <vt:lpstr>　修飾語を　使って書こう</vt:lpstr>
      <vt:lpstr>　秋のくらし</vt:lpstr>
      <vt:lpstr>　おすすめの　一さつを決めよう</vt:lpstr>
      <vt:lpstr>すがたをかえる大豆</vt:lpstr>
      <vt:lpstr>すがたをかえる大豆</vt:lpstr>
      <vt:lpstr>すがたをかえる大豆</vt:lpstr>
      <vt:lpstr>すがたをかえる大豆</vt:lpstr>
      <vt:lpstr>すがたをかえる大豆</vt:lpstr>
      <vt:lpstr>すがたをかえる大豆</vt:lpstr>
      <vt:lpstr>すがたをかえる大豆</vt:lpstr>
      <vt:lpstr>ことわざ・故事成語</vt:lpstr>
      <vt:lpstr>ことわざ・故事成語</vt:lpstr>
      <vt:lpstr>ことわざ・故事成語</vt:lpstr>
      <vt:lpstr>ことわざ・故事成語</vt:lpstr>
      <vt:lpstr>ことわざ・故事成語</vt:lpstr>
      <vt:lpstr>ことわざ・故事成語</vt:lpstr>
      <vt:lpstr>ことわざ・故事成語</vt:lpstr>
      <vt:lpstr>漢字の意味</vt:lpstr>
      <vt:lpstr>漢字の意味</vt:lpstr>
      <vt:lpstr>漢字の意味</vt:lpstr>
      <vt:lpstr>漢字の意味</vt:lpstr>
      <vt:lpstr>漢字の意味</vt:lpstr>
      <vt:lpstr>漢字の意味</vt:lpstr>
      <vt:lpstr>漢字の意味</vt:lpstr>
      <vt:lpstr>漢字の意味</vt:lpstr>
      <vt:lpstr>漢字の意味</vt:lpstr>
      <vt:lpstr>漢字の意味</vt:lpstr>
      <vt:lpstr>漢字の意味</vt:lpstr>
      <vt:lpstr>漢字の意味</vt:lpstr>
      <vt:lpstr>漢字の意味</vt:lpstr>
      <vt:lpstr>漢字の意味</vt:lpstr>
      <vt:lpstr>短歌を楽しもう</vt:lpstr>
      <vt:lpstr>三年とうげ</vt:lpstr>
      <vt:lpstr>三年とうげ</vt:lpstr>
      <vt:lpstr>三年とうげ</vt:lpstr>
      <vt:lpstr>三年とうげ</vt:lpstr>
      <vt:lpstr>三年とうげ</vt:lpstr>
      <vt:lpstr>三年とうげ</vt:lpstr>
      <vt:lpstr>三年とうげ</vt:lpstr>
      <vt:lpstr>三年とうげ</vt:lpstr>
      <vt:lpstr>三年とうげ</vt:lpstr>
      <vt:lpstr>三年とうげ</vt:lpstr>
      <vt:lpstr>三年とうげ</vt:lpstr>
      <vt:lpstr>わたしの町の　よいところ</vt:lpstr>
      <vt:lpstr>わたしの町の　よいところ</vt:lpstr>
      <vt:lpstr>わたしの町の　よいところ</vt:lpstr>
      <vt:lpstr>カンジーはかせの　音訓かるた</vt:lpstr>
      <vt:lpstr>カンジーはかせの　音訓かるた</vt:lpstr>
      <vt:lpstr>カンジーはかせの　音訓かるた</vt:lpstr>
      <vt:lpstr>カンジーはかせの　音訓かるた</vt:lpstr>
      <vt:lpstr>カンジーはかせの　音訓かるた</vt:lpstr>
      <vt:lpstr>カンジーはかせの　音訓かるた</vt:lpstr>
      <vt:lpstr>カンジーはかせの　音訓かるた</vt:lpstr>
      <vt:lpstr>カンジーはかせの　音訓かるた</vt:lpstr>
      <vt:lpstr>カンジーはかせの　音訓かるた</vt:lpstr>
      <vt:lpstr>カンジーはかせの　音訓かるた</vt:lpstr>
      <vt:lpstr>カンジーはかせの　音訓かるた</vt:lpstr>
      <vt:lpstr>カンジーはかせの　音訓かるた</vt:lpstr>
      <vt:lpstr>カンジーはかせの　音訓かるた</vt:lpstr>
      <vt:lpstr>カンジーはかせの　音訓かるた</vt:lpstr>
      <vt:lpstr>カンジーはかせの　音訓かるた</vt:lpstr>
      <vt:lpstr>カンジーはかせの　音訓かるた</vt:lpstr>
      <vt:lpstr>カンジーはかせの　音訓かるた</vt:lpstr>
      <vt:lpstr>カンジーはかせの　音訓かるた</vt:lpstr>
      <vt:lpstr>ありの行列</vt:lpstr>
      <vt:lpstr>ありの行列</vt:lpstr>
      <vt:lpstr>ありの行列</vt:lpstr>
      <vt:lpstr>ありの行列</vt:lpstr>
      <vt:lpstr>ありの行列</vt:lpstr>
      <vt:lpstr>ありの行列</vt:lpstr>
      <vt:lpstr>つたわる言葉で　表そう</vt:lpstr>
      <vt:lpstr>つたわる言葉で表そう</vt:lpstr>
      <vt:lpstr>たから島の　ぼうけん</vt:lpstr>
      <vt:lpstr>お気に入りの場所、教えます</vt:lpstr>
      <vt:lpstr>モチモチの木</vt:lpstr>
      <vt:lpstr>モチモチの木</vt:lpstr>
      <vt:lpstr>モチモチの木</vt:lpstr>
      <vt:lpstr>モチモチの木</vt:lpstr>
      <vt:lpstr>モチモチの木</vt:lpstr>
      <vt:lpstr>モチモチの木</vt:lpstr>
      <vt:lpstr>モチモチの木</vt:lpstr>
      <vt:lpstr>モチモチの木</vt:lpstr>
      <vt:lpstr>モチモチの木</vt:lpstr>
      <vt:lpstr>モチモチの木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3年（上）</dc:title>
  <dc:creator>morita</dc:creator>
  <cp:lastModifiedBy>福原 千種</cp:lastModifiedBy>
  <cp:revision>310</cp:revision>
  <dcterms:created xsi:type="dcterms:W3CDTF">2019-06-12T23:18:36Z</dcterms:created>
  <dcterms:modified xsi:type="dcterms:W3CDTF">2024-03-15T02:20:17Z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0x0101005FF09EFE4F3AA4489185CC91810B6D0F</vt:lpwstr>
  </property>
</Properties>
</file>