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165"/>
  </p:notesMasterIdLst>
  <p:handoutMasterIdLst>
    <p:handoutMasterId r:id="rId166"/>
  </p:handoutMasterIdLst>
  <p:sldIdLst>
    <p:sldId id="483" r:id="rId2"/>
    <p:sldId id="265" r:id="rId3"/>
    <p:sldId id="484" r:id="rId4"/>
    <p:sldId id="485" r:id="rId5"/>
    <p:sldId id="486" r:id="rId6"/>
    <p:sldId id="487" r:id="rId7"/>
    <p:sldId id="488" r:id="rId8"/>
    <p:sldId id="489" r:id="rId9"/>
    <p:sldId id="490" r:id="rId10"/>
    <p:sldId id="491" r:id="rId11"/>
    <p:sldId id="492" r:id="rId12"/>
    <p:sldId id="493" r:id="rId13"/>
    <p:sldId id="494" r:id="rId14"/>
    <p:sldId id="495" r:id="rId15"/>
    <p:sldId id="496" r:id="rId16"/>
    <p:sldId id="497" r:id="rId17"/>
    <p:sldId id="498" r:id="rId18"/>
    <p:sldId id="499" r:id="rId19"/>
    <p:sldId id="500" r:id="rId20"/>
    <p:sldId id="501" r:id="rId21"/>
    <p:sldId id="502" r:id="rId22"/>
    <p:sldId id="503" r:id="rId23"/>
    <p:sldId id="504" r:id="rId24"/>
    <p:sldId id="505" r:id="rId25"/>
    <p:sldId id="506" r:id="rId26"/>
    <p:sldId id="507" r:id="rId27"/>
    <p:sldId id="508" r:id="rId28"/>
    <p:sldId id="509" r:id="rId29"/>
    <p:sldId id="510" r:id="rId30"/>
    <p:sldId id="511" r:id="rId31"/>
    <p:sldId id="512" r:id="rId32"/>
    <p:sldId id="513" r:id="rId33"/>
    <p:sldId id="514" r:id="rId34"/>
    <p:sldId id="515" r:id="rId35"/>
    <p:sldId id="516" r:id="rId36"/>
    <p:sldId id="517" r:id="rId37"/>
    <p:sldId id="518" r:id="rId38"/>
    <p:sldId id="519" r:id="rId39"/>
    <p:sldId id="520" r:id="rId40"/>
    <p:sldId id="521" r:id="rId41"/>
    <p:sldId id="522" r:id="rId42"/>
    <p:sldId id="523" r:id="rId43"/>
    <p:sldId id="524" r:id="rId44"/>
    <p:sldId id="525" r:id="rId45"/>
    <p:sldId id="526" r:id="rId46"/>
    <p:sldId id="527" r:id="rId47"/>
    <p:sldId id="528" r:id="rId48"/>
    <p:sldId id="529" r:id="rId49"/>
    <p:sldId id="530" r:id="rId50"/>
    <p:sldId id="531" r:id="rId51"/>
    <p:sldId id="532" r:id="rId52"/>
    <p:sldId id="533" r:id="rId53"/>
    <p:sldId id="534" r:id="rId54"/>
    <p:sldId id="535" r:id="rId55"/>
    <p:sldId id="536" r:id="rId56"/>
    <p:sldId id="537" r:id="rId57"/>
    <p:sldId id="538" r:id="rId58"/>
    <p:sldId id="539" r:id="rId59"/>
    <p:sldId id="540" r:id="rId60"/>
    <p:sldId id="541" r:id="rId61"/>
    <p:sldId id="542" r:id="rId62"/>
    <p:sldId id="543" r:id="rId63"/>
    <p:sldId id="544" r:id="rId64"/>
    <p:sldId id="545" r:id="rId65"/>
    <p:sldId id="546" r:id="rId66"/>
    <p:sldId id="547" r:id="rId67"/>
    <p:sldId id="548" r:id="rId68"/>
    <p:sldId id="549" r:id="rId69"/>
    <p:sldId id="550" r:id="rId70"/>
    <p:sldId id="551" r:id="rId71"/>
    <p:sldId id="552" r:id="rId72"/>
    <p:sldId id="553" r:id="rId73"/>
    <p:sldId id="554" r:id="rId74"/>
    <p:sldId id="555" r:id="rId75"/>
    <p:sldId id="556" r:id="rId76"/>
    <p:sldId id="557" r:id="rId77"/>
    <p:sldId id="558" r:id="rId78"/>
    <p:sldId id="559" r:id="rId79"/>
    <p:sldId id="560" r:id="rId80"/>
    <p:sldId id="561" r:id="rId81"/>
    <p:sldId id="562" r:id="rId82"/>
    <p:sldId id="563" r:id="rId83"/>
    <p:sldId id="564" r:id="rId84"/>
    <p:sldId id="565" r:id="rId85"/>
    <p:sldId id="566" r:id="rId86"/>
    <p:sldId id="567" r:id="rId87"/>
    <p:sldId id="568" r:id="rId88"/>
    <p:sldId id="569" r:id="rId89"/>
    <p:sldId id="570" r:id="rId90"/>
    <p:sldId id="571" r:id="rId91"/>
    <p:sldId id="572" r:id="rId92"/>
    <p:sldId id="573" r:id="rId93"/>
    <p:sldId id="574" r:id="rId94"/>
    <p:sldId id="575" r:id="rId95"/>
    <p:sldId id="576" r:id="rId96"/>
    <p:sldId id="577" r:id="rId97"/>
    <p:sldId id="578" r:id="rId98"/>
    <p:sldId id="579" r:id="rId99"/>
    <p:sldId id="580" r:id="rId100"/>
    <p:sldId id="581" r:id="rId101"/>
    <p:sldId id="582" r:id="rId102"/>
    <p:sldId id="583" r:id="rId103"/>
    <p:sldId id="584" r:id="rId104"/>
    <p:sldId id="585" r:id="rId105"/>
    <p:sldId id="586" r:id="rId106"/>
    <p:sldId id="587" r:id="rId107"/>
    <p:sldId id="588" r:id="rId108"/>
    <p:sldId id="589" r:id="rId109"/>
    <p:sldId id="591" r:id="rId110"/>
    <p:sldId id="592" r:id="rId111"/>
    <p:sldId id="593" r:id="rId112"/>
    <p:sldId id="594" r:id="rId113"/>
    <p:sldId id="595" r:id="rId114"/>
    <p:sldId id="596" r:id="rId115"/>
    <p:sldId id="597" r:id="rId116"/>
    <p:sldId id="598" r:id="rId117"/>
    <p:sldId id="599" r:id="rId118"/>
    <p:sldId id="600" r:id="rId119"/>
    <p:sldId id="601" r:id="rId120"/>
    <p:sldId id="602" r:id="rId121"/>
    <p:sldId id="603" r:id="rId122"/>
    <p:sldId id="604" r:id="rId123"/>
    <p:sldId id="605" r:id="rId124"/>
    <p:sldId id="606" r:id="rId125"/>
    <p:sldId id="607" r:id="rId126"/>
    <p:sldId id="608" r:id="rId127"/>
    <p:sldId id="609" r:id="rId128"/>
    <p:sldId id="610" r:id="rId129"/>
    <p:sldId id="611" r:id="rId130"/>
    <p:sldId id="612" r:id="rId131"/>
    <p:sldId id="613" r:id="rId132"/>
    <p:sldId id="614" r:id="rId133"/>
    <p:sldId id="615" r:id="rId134"/>
    <p:sldId id="616" r:id="rId135"/>
    <p:sldId id="617" r:id="rId136"/>
    <p:sldId id="618" r:id="rId137"/>
    <p:sldId id="619" r:id="rId138"/>
    <p:sldId id="620" r:id="rId139"/>
    <p:sldId id="621" r:id="rId140"/>
    <p:sldId id="622" r:id="rId141"/>
    <p:sldId id="623" r:id="rId142"/>
    <p:sldId id="624" r:id="rId143"/>
    <p:sldId id="625" r:id="rId144"/>
    <p:sldId id="626" r:id="rId145"/>
    <p:sldId id="627" r:id="rId146"/>
    <p:sldId id="628" r:id="rId147"/>
    <p:sldId id="629" r:id="rId148"/>
    <p:sldId id="630" r:id="rId149"/>
    <p:sldId id="631" r:id="rId150"/>
    <p:sldId id="632" r:id="rId151"/>
    <p:sldId id="633" r:id="rId152"/>
    <p:sldId id="634" r:id="rId153"/>
    <p:sldId id="635" r:id="rId154"/>
    <p:sldId id="636" r:id="rId155"/>
    <p:sldId id="637" r:id="rId156"/>
    <p:sldId id="638" r:id="rId157"/>
    <p:sldId id="639" r:id="rId158"/>
    <p:sldId id="640" r:id="rId159"/>
    <p:sldId id="641" r:id="rId160"/>
    <p:sldId id="642" r:id="rId161"/>
    <p:sldId id="643" r:id="rId162"/>
    <p:sldId id="644" r:id="rId163"/>
    <p:sldId id="645" r:id="rId16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386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170" Type="http://schemas.openxmlformats.org/officeDocument/2006/relationships/tableStyles" Target="tableStyles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71" Type="http://schemas.openxmlformats.org/officeDocument/2006/relationships/customXml" Target="../customXml/item1.xml"/><Relationship Id="rId12" Type="http://schemas.openxmlformats.org/officeDocument/2006/relationships/slide" Target="slides/slide11.xml"/><Relationship Id="rId33" Type="http://schemas.openxmlformats.org/officeDocument/2006/relationships/slide" Target="slides/slide32.xml"/><Relationship Id="rId108" Type="http://schemas.openxmlformats.org/officeDocument/2006/relationships/slide" Target="slides/slide107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5" Type="http://schemas.openxmlformats.org/officeDocument/2006/relationships/slide" Target="slides/slide74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61" Type="http://schemas.openxmlformats.org/officeDocument/2006/relationships/slide" Target="slides/slide16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72" Type="http://schemas.openxmlformats.org/officeDocument/2006/relationships/customXml" Target="../customXml/item2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167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slide" Target="slides/slide16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73" Type="http://schemas.openxmlformats.org/officeDocument/2006/relationships/customXml" Target="../customXml/item3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6" Type="http://schemas.openxmlformats.org/officeDocument/2006/relationships/slide" Target="slides/slide1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165" Type="http://schemas.openxmlformats.org/officeDocument/2006/relationships/notesMaster" Target="notesMasters/notesMaster1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Relationship Id="rId17" Type="http://schemas.openxmlformats.org/officeDocument/2006/relationships/slide" Target="slides/slide16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24" Type="http://schemas.openxmlformats.org/officeDocument/2006/relationships/slide" Target="slides/slide123.xml"/><Relationship Id="rId70" Type="http://schemas.openxmlformats.org/officeDocument/2006/relationships/slide" Target="slides/slide69.xml"/><Relationship Id="rId91" Type="http://schemas.openxmlformats.org/officeDocument/2006/relationships/slide" Target="slides/slide90.xml"/><Relationship Id="rId145" Type="http://schemas.openxmlformats.org/officeDocument/2006/relationships/slide" Target="slides/slide144.xml"/><Relationship Id="rId166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9762CC9D-5143-50DC-8514-FB0AE36878D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A551543-F521-E0E9-0B3F-798FC6FA22F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357A22-651E-4111-A7FE-69E6220E7483}" type="datetimeFigureOut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D10EF54-16C8-0BB7-362F-4F9056AD2D6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F31D4F-97C2-CCD5-4973-BD84A4EA1A0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BE69FC-B7E1-4778-9A50-06F3E719C3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63022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0EAEC0-0990-44A1-B153-6CDF2A400C82}" type="datetimeFigureOut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AA0B57-2145-476C-B641-C0541D99FB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8646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85EC37-86BE-9690-2E95-E5DBCF1D0E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DF7AFF4-9378-C8E7-DE38-70C1F3F996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D2DBB2-3D39-EC41-C0F2-9A04CDD35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98A6-11F1-41B4-91C8-4B0BD55562DB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3FD6D3-7510-0626-3E31-07F79F7F1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1101A04-D0C2-86E2-2190-125ED3B0C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3576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27C786-BAA2-2698-0975-440EB6639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4ACC661-C1AF-4FAC-3081-C4905D901C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AAD5A1-04CF-DCC4-F5F3-69885F0A8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7ED4-F46F-41BD-A37B-ED7F9CA82C0E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918DDE9-4176-C8D0-6D9D-FC94E72C4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CFA96A3-6C50-6CE4-E13C-7C5364D3D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9948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8ED41FD-81BA-67B6-24B6-443B348F0D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4613534-DC82-EB7C-178D-5E5A95F419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B3F37D-AE72-7FD3-84A5-B3CF8C4EA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AC531-F31E-401E-97C7-25DFC802C7F2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C798A5-76AB-C0C4-DD8E-81651C980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2E0844-709C-7DE4-6A94-4F1639CCC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3141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1DD530-738F-2BD0-A91B-7FA3A48A6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9341"/>
            <a:ext cx="12192000" cy="756458"/>
          </a:xfrm>
          <a:solidFill>
            <a:schemeClr val="accent2"/>
          </a:solidFill>
        </p:spPr>
        <p:txBody>
          <a:bodyPr>
            <a:noAutofit/>
          </a:bodyPr>
          <a:lstStyle>
            <a:lvl1pPr>
              <a:defRPr sz="3600" spc="100" baseline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CE9C61AF-CFB5-BC53-46CC-740D49DE3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40786" y="-8313"/>
            <a:ext cx="1751214" cy="756459"/>
          </a:xfrm>
          <a:noFill/>
          <a:ln>
            <a:noFill/>
          </a:ln>
        </p:spPr>
        <p:txBody>
          <a:bodyPr anchor="ctr" anchorCtr="1"/>
          <a:lstStyle>
            <a:lvl1pPr>
              <a:defRPr sz="36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fld id="{F53082DC-9CA9-4E5A-8620-73BEBB0F2E40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47044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60078B-1E80-3E45-6C24-F0BDFA52E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3DA25F7-8581-B337-5FDC-AE85E8A5DC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399F32-C8EE-6FE3-D9F7-EF025E30A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3B365-B86F-4858-B13A-C03B8C9558DD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F85C34B-EA40-308A-7C43-CE17483E9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455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08005C-BDBD-F45B-BE34-9A7C9288C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13004DE-4CCE-2260-5B5C-E9A7A08B85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7B761BA-9259-6D64-A96F-AE3B68BB09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16B5601-F864-760A-555F-7BDABFC3A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46BE0-9388-40D8-8B88-6E0BDAF3EFF7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CA4122C-8C50-E420-B583-2518FD8E9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CC558F6-450B-A2FE-FE1E-A35E808C2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1399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21E12E-1B98-28DB-2066-7E4167997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69B36E7-5583-5745-F08A-DB45D35D62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F930726-C9B1-9B24-9A2C-C67C068314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CF58FB8-4AC9-0392-216A-813CDEF15F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11061AD-9036-E85A-A27E-307E65C106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4DB56F4-D5D2-5D50-7353-30020EB2D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4A67D-8813-4907-972E-561496AD7AB0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26071CA-FC90-7761-A622-1D1A339A5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8B55A9D-27CA-0444-98BF-40F28DA89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4075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91ECCD-76EE-D72E-F598-9030D46C3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417324D-99EB-90A6-4B58-AF7E960A0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07C41-2251-4B46-BBC8-40D496F3A7B6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5DBE46B-EF02-F194-96AA-6030FE907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6959913-A0CC-C6DC-6CA9-E3B0EADEB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9661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59FC0AC-9F59-7FDE-BD7A-4ECE1AC20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40A38-9E5E-446E-BAF5-8052305EA193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65F0813-B8CA-45E1-0CF3-9A2AC4133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F9E9B2D-4975-7193-9E16-DCCFEA996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5655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099908-20A0-A58E-DC65-35A0E2BBC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28EA9CE-A8E9-DA20-2C44-48046F052F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60A20D2-DA00-313A-0677-1BB86B8B62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D6AF600-36F2-F015-13A4-0E317C8E3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F41E2-1B6F-4862-BEE7-4ED2E41CFA81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B387E00-43DE-4DD6-9673-760BE6EAC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2A47EDE-6DE1-DF89-E8B3-FD5C607C6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6495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C01E0E-AB39-0B8F-19F7-3CEA68FDC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7638E79-10C8-16DC-A88B-C09C4A8C13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69A6A72-8804-6F2C-4230-C437AA4D50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075F344-3088-A23E-1080-28CF8ECB4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501AF-5252-4868-A303-CD84194C74C4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5BFDC7-8D7D-F86D-4E46-63E4D6DED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54376C3-0235-F73E-F290-6DF853ADD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6176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783DDAB-D936-4A55-BF6B-908BC4360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C02B258-A328-7C55-84AA-1D91AFCE6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EB5ECB-5C66-A73D-AC28-3BBF782BC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B3F60-9D8C-4941-8D0D-D2A57EF7739F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344244C-CF28-31BF-CEFA-E21CF8802C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27E37C-DE2E-8F18-E643-191EC85BC2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6567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43.xml"/><Relationship Id="rId13" Type="http://schemas.openxmlformats.org/officeDocument/2006/relationships/slide" Target="slide80.xml"/><Relationship Id="rId18" Type="http://schemas.openxmlformats.org/officeDocument/2006/relationships/slide" Target="slide128.xml"/><Relationship Id="rId26" Type="http://schemas.openxmlformats.org/officeDocument/2006/relationships/slide" Target="slide141.xml"/><Relationship Id="rId3" Type="http://schemas.openxmlformats.org/officeDocument/2006/relationships/slide" Target="slide2.xml"/><Relationship Id="rId21" Type="http://schemas.openxmlformats.org/officeDocument/2006/relationships/slide" Target="slide136.xml"/><Relationship Id="rId7" Type="http://schemas.openxmlformats.org/officeDocument/2006/relationships/slide" Target="slide102.xml"/><Relationship Id="rId12" Type="http://schemas.openxmlformats.org/officeDocument/2006/relationships/slide" Target="slide74.xml"/><Relationship Id="rId17" Type="http://schemas.openxmlformats.org/officeDocument/2006/relationships/slide" Target="slide127.xml"/><Relationship Id="rId25" Type="http://schemas.openxmlformats.org/officeDocument/2006/relationships/image" Target="../media/image2.png"/><Relationship Id="rId2" Type="http://schemas.openxmlformats.org/officeDocument/2006/relationships/image" Target="../media/image1.png"/><Relationship Id="rId16" Type="http://schemas.openxmlformats.org/officeDocument/2006/relationships/slide" Target="slide110.xml"/><Relationship Id="rId20" Type="http://schemas.openxmlformats.org/officeDocument/2006/relationships/slide" Target="slide135.xml"/><Relationship Id="rId1" Type="http://schemas.openxmlformats.org/officeDocument/2006/relationships/slideLayout" Target="../slideLayouts/slideLayout1.xml"/><Relationship Id="rId6" Type="http://schemas.openxmlformats.org/officeDocument/2006/relationships/slide" Target="slide39.xml"/><Relationship Id="rId11" Type="http://schemas.openxmlformats.org/officeDocument/2006/relationships/slide" Target="slide64.xml"/><Relationship Id="rId24" Type="http://schemas.openxmlformats.org/officeDocument/2006/relationships/slide" Target="slide140.xml"/><Relationship Id="rId5" Type="http://schemas.openxmlformats.org/officeDocument/2006/relationships/slide" Target="slide23.xml"/><Relationship Id="rId15" Type="http://schemas.openxmlformats.org/officeDocument/2006/relationships/slide" Target="slide108.xml"/><Relationship Id="rId23" Type="http://schemas.openxmlformats.org/officeDocument/2006/relationships/slide" Target="slide139.xml"/><Relationship Id="rId10" Type="http://schemas.openxmlformats.org/officeDocument/2006/relationships/slide" Target="slide60.xml"/><Relationship Id="rId19" Type="http://schemas.openxmlformats.org/officeDocument/2006/relationships/slide" Target="slide131.xml"/><Relationship Id="rId4" Type="http://schemas.openxmlformats.org/officeDocument/2006/relationships/slide" Target="slide6.xml"/><Relationship Id="rId9" Type="http://schemas.openxmlformats.org/officeDocument/2006/relationships/slide" Target="slide46.xml"/><Relationship Id="rId14" Type="http://schemas.openxmlformats.org/officeDocument/2006/relationships/slide" Target="slide95.xml"/><Relationship Id="rId22" Type="http://schemas.openxmlformats.org/officeDocument/2006/relationships/slide" Target="slide13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åé³¥ã®ãã¼ã¯">
            <a:extLst>
              <a:ext uri="{FF2B5EF4-FFF2-40B4-BE49-F238E27FC236}">
                <a16:creationId xmlns:a16="http://schemas.microsoft.com/office/drawing/2014/main" id="{A51C10A9-E1EC-4965-82DB-D09273D99B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9237" y="5119591"/>
            <a:ext cx="1522763" cy="1522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2592477" y="1437038"/>
            <a:ext cx="70070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クリックでこたえが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出ます。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右上の番号は、教科書に出てくる順です。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-4450"/>
            <a:ext cx="12192000" cy="1395742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76300" y="188284"/>
            <a:ext cx="8478227" cy="110799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小学３年生 </a:t>
            </a:r>
            <a:r>
              <a:rPr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</a:t>
            </a:r>
            <a:endParaRPr kumimoji="1" lang="ja-JP" altLang="en-US" sz="6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134753" y="592017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光村図書（上）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23392" y="2531465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3" action="ppaction://hlinksldjump"/>
              </a:rPr>
              <a:t>どきん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03A9D5E4-5274-4678-9EFA-8306DD529899}"/>
              </a:ext>
            </a:extLst>
          </p:cNvPr>
          <p:cNvSpPr txBox="1"/>
          <p:nvPr/>
        </p:nvSpPr>
        <p:spPr>
          <a:xfrm>
            <a:off x="622648" y="2901527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4" action="ppaction://hlinksldjump"/>
              </a:rPr>
              <a:t>春風をたどって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730CD599-F99A-4541-BD2C-EBEC71473A54}"/>
              </a:ext>
            </a:extLst>
          </p:cNvPr>
          <p:cNvSpPr txBox="1"/>
          <p:nvPr/>
        </p:nvSpPr>
        <p:spPr>
          <a:xfrm>
            <a:off x="622648" y="3271589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5" action="ppaction://hlinksldjump"/>
              </a:rPr>
              <a:t>図書館たんていだん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E6E2764E-ED4D-403F-8156-7463073A7851}"/>
              </a:ext>
            </a:extLst>
          </p:cNvPr>
          <p:cNvSpPr txBox="1"/>
          <p:nvPr/>
        </p:nvSpPr>
        <p:spPr>
          <a:xfrm>
            <a:off x="622648" y="3641651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6" action="ppaction://hlinksldjump"/>
              </a:rPr>
              <a:t>もっと知りたい、友だちのこと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78FD982B-13EC-40B0-B1BE-233BADE31191}"/>
              </a:ext>
            </a:extLst>
          </p:cNvPr>
          <p:cNvSpPr txBox="1"/>
          <p:nvPr/>
        </p:nvSpPr>
        <p:spPr>
          <a:xfrm>
            <a:off x="6242707" y="2300632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7" action="ppaction://hlinksldjump"/>
              </a:rPr>
              <a:t>こそあど言葉を使いこなそう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3D515802-8C41-4355-93D4-1B27CE1E46A7}"/>
              </a:ext>
            </a:extLst>
          </p:cNvPr>
          <p:cNvSpPr txBox="1"/>
          <p:nvPr/>
        </p:nvSpPr>
        <p:spPr>
          <a:xfrm>
            <a:off x="622648" y="4011713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8" action="ppaction://hlinksldjump"/>
              </a:rPr>
              <a:t>きちんと　つたえるために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993F51BF-EC5C-4E95-AFB5-BAD0DF6EB86D}"/>
              </a:ext>
            </a:extLst>
          </p:cNvPr>
          <p:cNvSpPr txBox="1"/>
          <p:nvPr/>
        </p:nvSpPr>
        <p:spPr>
          <a:xfrm>
            <a:off x="622648" y="4381775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9" action="ppaction://hlinksldjump"/>
              </a:rPr>
              <a:t>漢字の　音と訓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B34F82AD-25F6-40AA-9CDF-F24910A9D2BA}"/>
              </a:ext>
            </a:extLst>
          </p:cNvPr>
          <p:cNvSpPr txBox="1"/>
          <p:nvPr/>
        </p:nvSpPr>
        <p:spPr>
          <a:xfrm>
            <a:off x="622648" y="4751837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0" action="ppaction://hlinksldjump"/>
              </a:rPr>
              <a:t>文様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6D1E50A9-8ACC-4B2C-8936-2B53FA913CCD}"/>
              </a:ext>
            </a:extLst>
          </p:cNvPr>
          <p:cNvSpPr txBox="1"/>
          <p:nvPr/>
        </p:nvSpPr>
        <p:spPr>
          <a:xfrm>
            <a:off x="622648" y="5119592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1" action="ppaction://hlinksldjump"/>
              </a:rPr>
              <a:t>こまを楽しむ</a:t>
            </a:r>
            <a:endParaRPr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372843BE-F8C8-49E5-8269-FB67BD94EBAB}"/>
              </a:ext>
            </a:extLst>
          </p:cNvPr>
          <p:cNvSpPr txBox="1"/>
          <p:nvPr/>
        </p:nvSpPr>
        <p:spPr>
          <a:xfrm>
            <a:off x="622648" y="5489654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2" action="ppaction://hlinksldjump"/>
              </a:rPr>
              <a:t>気もちをこめて「来てください」</a:t>
            </a:r>
            <a:endParaRPr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F0E0C116-D35C-42AC-A9E0-F2092632C030}"/>
              </a:ext>
            </a:extLst>
          </p:cNvPr>
          <p:cNvSpPr txBox="1"/>
          <p:nvPr/>
        </p:nvSpPr>
        <p:spPr>
          <a:xfrm>
            <a:off x="622648" y="5857409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3" action="ppaction://hlinksldjump"/>
              </a:rPr>
              <a:t>まいごのかぎ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7FDF97AD-A699-4482-81BC-FED02CB1119D}"/>
              </a:ext>
            </a:extLst>
          </p:cNvPr>
          <p:cNvSpPr txBox="1"/>
          <p:nvPr/>
        </p:nvSpPr>
        <p:spPr>
          <a:xfrm>
            <a:off x="622648" y="6227471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4" action="ppaction://hlinksldjump"/>
              </a:rPr>
              <a:t>俳句を楽しもう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4ED5F3E4-0032-4014-9529-57E8440EA238}"/>
              </a:ext>
            </a:extLst>
          </p:cNvPr>
          <p:cNvSpPr txBox="1"/>
          <p:nvPr/>
        </p:nvSpPr>
        <p:spPr>
          <a:xfrm>
            <a:off x="6242707" y="2670694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5" action="ppaction://hlinksldjump"/>
              </a:rPr>
              <a:t>引用するとき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D0F94612-2E6D-4756-BF20-5679DEDA596F}"/>
              </a:ext>
            </a:extLst>
          </p:cNvPr>
          <p:cNvSpPr txBox="1"/>
          <p:nvPr/>
        </p:nvSpPr>
        <p:spPr>
          <a:xfrm>
            <a:off x="6242707" y="3039044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6" action="ppaction://hlinksldjump"/>
              </a:rPr>
              <a:t>仕事のくふう、見つけたよ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4" name="テキスト ボックス 93">
            <a:extLst>
              <a:ext uri="{FF2B5EF4-FFF2-40B4-BE49-F238E27FC236}">
                <a16:creationId xmlns:a16="http://schemas.microsoft.com/office/drawing/2014/main" id="{79A67D01-70F1-4BC3-8DF1-0CE08B0B1009}"/>
              </a:ext>
            </a:extLst>
          </p:cNvPr>
          <p:cNvSpPr txBox="1"/>
          <p:nvPr/>
        </p:nvSpPr>
        <p:spPr>
          <a:xfrm>
            <a:off x="6242707" y="3409106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7" action="ppaction://hlinksldjump"/>
              </a:rPr>
              <a:t>夏のくらし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5" name="テキスト ボックス 94">
            <a:extLst>
              <a:ext uri="{FF2B5EF4-FFF2-40B4-BE49-F238E27FC236}">
                <a16:creationId xmlns:a16="http://schemas.microsoft.com/office/drawing/2014/main" id="{128C34F4-B491-4506-B74E-12635CCB177E}"/>
              </a:ext>
            </a:extLst>
          </p:cNvPr>
          <p:cNvSpPr txBox="1"/>
          <p:nvPr/>
        </p:nvSpPr>
        <p:spPr>
          <a:xfrm>
            <a:off x="6242707" y="3777456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8" action="ppaction://hlinksldjump"/>
              </a:rPr>
              <a:t>本で知ったことをクイズにしよう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6" name="テキスト ボックス 95">
            <a:extLst>
              <a:ext uri="{FF2B5EF4-FFF2-40B4-BE49-F238E27FC236}">
                <a16:creationId xmlns:a16="http://schemas.microsoft.com/office/drawing/2014/main" id="{7DE4E783-F5F4-4036-879F-CAF059ACE97C}"/>
              </a:ext>
            </a:extLst>
          </p:cNvPr>
          <p:cNvSpPr txBox="1"/>
          <p:nvPr/>
        </p:nvSpPr>
        <p:spPr>
          <a:xfrm>
            <a:off x="6241961" y="4150942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9" action="ppaction://hlinksldjump"/>
              </a:rPr>
              <a:t>鳥になったきょうりゅうの話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3B50DB39-AD2B-4B67-BD72-943B98033FE2}"/>
              </a:ext>
            </a:extLst>
          </p:cNvPr>
          <p:cNvSpPr txBox="1"/>
          <p:nvPr/>
        </p:nvSpPr>
        <p:spPr>
          <a:xfrm>
            <a:off x="6241961" y="4515868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0" action="ppaction://hlinksldjump"/>
              </a:rPr>
              <a:t>わたしと小鳥とすずと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B03AF7F4-968C-4E0B-AD13-1443CA8D0A69}"/>
              </a:ext>
            </a:extLst>
          </p:cNvPr>
          <p:cNvSpPr txBox="1"/>
          <p:nvPr/>
        </p:nvSpPr>
        <p:spPr>
          <a:xfrm>
            <a:off x="6241961" y="4888759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1" action="ppaction://hlinksldjump"/>
              </a:rPr>
              <a:t>夕日がせなかをおしてくる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9" name="テキスト ボックス 98">
            <a:extLst>
              <a:ext uri="{FF2B5EF4-FFF2-40B4-BE49-F238E27FC236}">
                <a16:creationId xmlns:a16="http://schemas.microsoft.com/office/drawing/2014/main" id="{91C39847-7C68-4261-9078-963544EA15C3}"/>
              </a:ext>
            </a:extLst>
          </p:cNvPr>
          <p:cNvSpPr txBox="1"/>
          <p:nvPr/>
        </p:nvSpPr>
        <p:spPr>
          <a:xfrm>
            <a:off x="6241961" y="5258822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2" action="ppaction://hlinksldjump"/>
              </a:rPr>
              <a:t>こんな係がクラスにほしい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0" name="テキスト ボックス 99">
            <a:extLst>
              <a:ext uri="{FF2B5EF4-FFF2-40B4-BE49-F238E27FC236}">
                <a16:creationId xmlns:a16="http://schemas.microsoft.com/office/drawing/2014/main" id="{41ACA646-2ABA-4BE8-9DD5-A4AE1C7A5C8C}"/>
              </a:ext>
            </a:extLst>
          </p:cNvPr>
          <p:cNvSpPr txBox="1"/>
          <p:nvPr/>
        </p:nvSpPr>
        <p:spPr>
          <a:xfrm>
            <a:off x="6241961" y="5626576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3" action="ppaction://hlinksldjump"/>
              </a:rPr>
              <a:t>ポスターを読もう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2" name="テキスト ボックス 101">
            <a:extLst>
              <a:ext uri="{FF2B5EF4-FFF2-40B4-BE49-F238E27FC236}">
                <a16:creationId xmlns:a16="http://schemas.microsoft.com/office/drawing/2014/main" id="{AB9263A4-B69F-4D0F-9A64-794F04E46FCA}"/>
              </a:ext>
            </a:extLst>
          </p:cNvPr>
          <p:cNvSpPr txBox="1"/>
          <p:nvPr/>
        </p:nvSpPr>
        <p:spPr>
          <a:xfrm>
            <a:off x="6241961" y="5999934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4" action="ppaction://hlinksldjump"/>
              </a:rPr>
              <a:t>書くことを　考えるときは</a:t>
            </a:r>
            <a:endParaRPr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3" name="Picture 2" descr="鈴のイラスト">
            <a:extLst>
              <a:ext uri="{FF2B5EF4-FFF2-40B4-BE49-F238E27FC236}">
                <a16:creationId xmlns:a16="http://schemas.microsoft.com/office/drawing/2014/main" id="{7E98C7C7-EF0B-44A2-80FE-2C3B66B6AE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76520" y="1453194"/>
            <a:ext cx="1301870" cy="1597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25F8EFE-A20B-3FFF-640E-4230988F7889}"/>
              </a:ext>
            </a:extLst>
          </p:cNvPr>
          <p:cNvSpPr txBox="1"/>
          <p:nvPr/>
        </p:nvSpPr>
        <p:spPr>
          <a:xfrm>
            <a:off x="6241961" y="6372404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6" action="ppaction://hlinksldjump"/>
              </a:rPr>
              <a:t>漢字の組み立て</a:t>
            </a:r>
            <a:endParaRPr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194877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C4F8FD-5EDB-C276-0DEA-1B6D31673B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A42C16-4772-F5DF-39C4-2F646D621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</a:t>
            </a:r>
            <a:r>
              <a:rPr kumimoji="1"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春風を</a:t>
            </a:r>
            <a:r>
              <a:rPr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たどって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865C50D-A457-459E-07BC-7A2F075B7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8D012A4-3463-490A-4B24-BA6731C51CA6}"/>
              </a:ext>
            </a:extLst>
          </p:cNvPr>
          <p:cNvSpPr txBox="1"/>
          <p:nvPr/>
        </p:nvSpPr>
        <p:spPr>
          <a:xfrm>
            <a:off x="3791744" y="1052736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一色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72AC1E1-8876-AFAD-FF13-FBB2C273D548}"/>
              </a:ext>
            </a:extLst>
          </p:cNvPr>
          <p:cNvSpPr txBox="1"/>
          <p:nvPr/>
        </p:nvSpPr>
        <p:spPr>
          <a:xfrm>
            <a:off x="6873941" y="1131946"/>
            <a:ext cx="1292662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いっ しょく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584C6A0-9383-8CB5-C738-EF2CA9B99E31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1E4B6E9-F879-B1E4-D320-A0CF2CF128D7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15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66D36D-0126-8F22-58FF-79456B17C0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2DDEC2-1EA7-007B-30CE-6213BB282E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俳句を　楽しもう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C8C3B19-4330-5396-B71B-14D794233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BD80BD5-6F18-C21F-D61C-259E6D64F3CD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歌詞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9FF4B80-5C96-48C0-B219-AEBDDC08D746}"/>
              </a:ext>
            </a:extLst>
          </p:cNvPr>
          <p:cNvSpPr txBox="1"/>
          <p:nvPr/>
        </p:nvSpPr>
        <p:spPr>
          <a:xfrm>
            <a:off x="6878569" y="1980191"/>
            <a:ext cx="1292662" cy="101566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029E0A7-BC78-1EB8-62D3-F9DEC76D7BAB}"/>
              </a:ext>
            </a:extLst>
          </p:cNvPr>
          <p:cNvSpPr txBox="1"/>
          <p:nvPr/>
        </p:nvSpPr>
        <p:spPr>
          <a:xfrm>
            <a:off x="6948881" y="4650919"/>
            <a:ext cx="1292662" cy="101566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836153E-20B6-F6A5-C5DF-9A318C17BE83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5DAC478-2873-C2ED-C41C-EC40DFDFA2C1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5641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A1F4AF-8DD8-4E16-ED35-C7AE0423AD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57CB69-388C-C9C5-941C-BEA4EC879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俳句を　楽しもう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8CE4C9A-89B9-2D68-E9E1-62AA34C63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99B0A21-D42E-5B66-EB80-B8119488A7EE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一部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B3CBC34-CE8E-2EC2-8D4A-C3A8F8ACD314}"/>
              </a:ext>
            </a:extLst>
          </p:cNvPr>
          <p:cNvSpPr txBox="1"/>
          <p:nvPr/>
        </p:nvSpPr>
        <p:spPr>
          <a:xfrm>
            <a:off x="6853169" y="1459491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いち　 ぶ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0E29FF6-8FB0-87A7-D185-2B5E9B61C710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FB1B466-DFE6-4AB7-1E85-D645CDB194CA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6569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9E82BF-D381-C88D-9D94-9A8E30DD48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6482258-E101-6473-2E89-7081A2BFD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こそあど言葉を　使いこなそう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3634FEA-ECBF-4FC9-FE69-C1ED77478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85C6ECF-2696-935B-E82E-79F0BA458FFC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近所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8561678-DB2F-04DC-E094-AFCF7AF73575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きん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じょ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1CA1B14-69E3-5F53-1B8C-E3AC5AE123A3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0EAE237-EB7B-6A58-06DD-E2D931121EE0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2207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774C15-6FE1-9BE0-A222-3F6B88CBD4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EFD73B-D2ED-24F0-76FB-820B853AB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こそあど言葉を　使いこなそう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C40DD81-23E4-9E98-6F37-92732D61C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E04703B-B147-159B-BAAC-D9FDA0BFC265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 err="1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およ</a:t>
            </a:r>
            <a:endParaRPr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CB1BC7F-DDAF-D191-29ED-86064F6355C9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泳ぐ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FF4C4A4-5A5D-4A39-C929-CABEFE853DF0}"/>
              </a:ext>
            </a:extLst>
          </p:cNvPr>
          <p:cNvSpPr/>
          <p:nvPr/>
        </p:nvSpPr>
        <p:spPr>
          <a:xfrm>
            <a:off x="4110181" y="1191419"/>
            <a:ext cx="2643687" cy="259881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E565B2-0CB1-57C8-8E18-BCF00BCB4550}"/>
              </a:ext>
            </a:extLst>
          </p:cNvPr>
          <p:cNvSpPr/>
          <p:nvPr/>
        </p:nvSpPr>
        <p:spPr>
          <a:xfrm>
            <a:off x="4110181" y="1191418"/>
            <a:ext cx="2643687" cy="259881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1276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8F4E4E-3E30-865A-3A1F-74CB447472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ED16931-105C-0068-C38E-356B312EC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こそあど言葉を　使いこなそう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E9B0BFD-FAB8-F65B-93CB-4C29B040D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DB2AA4A-956E-434F-360D-1743ADA6E995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練習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9EA18A1-E05F-7CF9-CCC9-CC9130ADD612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れん しゅう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27348C0-7C98-78D6-3757-8EF096447D89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AFBA11C-34FB-5EF7-9987-2ADC9F5EC8ED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8465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16FF40-7C50-FC8B-AE59-E89703F408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7C7D2BE-EBF0-3B97-86F2-99DDE8B9D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こそあど言葉を　使いこなそう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B4833A6-112A-B304-2EBD-5314E9554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4F2F32C-60A8-98C1-F8F7-7D816AB6B23E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助言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5871D93-D8D0-3F57-CC6B-B9F424F5F293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じょ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げん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C705603-4F9F-448E-112C-ECF11C74094E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393CADB-28D8-CCF1-C9E2-444FE1DA9291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073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D822A9-3B58-50B7-B630-8A59B3B5CE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851ADA-7CA3-85FF-559F-314F5C0E1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こそあど言葉を　使いこなそう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E35747A-C36D-C885-9374-21078F6AC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1FE738A-3BE2-BEC5-A01E-4150DD6F1A2A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　 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4D4BADB-CBAA-D92A-6CE0-42EB7FEE51F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童話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466A623-B314-A5FE-6187-B521A4F77224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C9B3783-D0F9-3E61-46AD-285808CB4E83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5919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087A4E-6ED9-BF70-718A-81A243ABAE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159433-28C5-7CC8-B30E-2A5520FC9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こそあど言葉を　使いこなそう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0856214-B954-EE8B-DE25-69FE8047F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D238941-3F3B-44AF-7037-D9872B53B485}"/>
              </a:ext>
            </a:extLst>
          </p:cNvPr>
          <p:cNvSpPr txBox="1"/>
          <p:nvPr/>
        </p:nvSpPr>
        <p:spPr>
          <a:xfrm>
            <a:off x="4567278" y="962928"/>
            <a:ext cx="1877437" cy="589507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申しこむ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FA83D41-FE5B-8A3A-3C4B-0AEF49780D15}"/>
              </a:ext>
            </a:extLst>
          </p:cNvPr>
          <p:cNvSpPr txBox="1"/>
          <p:nvPr/>
        </p:nvSpPr>
        <p:spPr>
          <a:xfrm>
            <a:off x="6217921" y="1073442"/>
            <a:ext cx="923330" cy="13600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もう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2A11A4C-316D-ADDD-79C3-2B5C8DF3C78D}"/>
              </a:ext>
            </a:extLst>
          </p:cNvPr>
          <p:cNvSpPr/>
          <p:nvPr/>
        </p:nvSpPr>
        <p:spPr>
          <a:xfrm>
            <a:off x="4740102" y="947956"/>
            <a:ext cx="1579419" cy="145272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5C81F3F-2F70-0EC5-3E9F-1490F05B1B13}"/>
              </a:ext>
            </a:extLst>
          </p:cNvPr>
          <p:cNvSpPr/>
          <p:nvPr/>
        </p:nvSpPr>
        <p:spPr>
          <a:xfrm>
            <a:off x="4740102" y="947956"/>
            <a:ext cx="1579419" cy="145272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0466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85EFA1-7021-6A02-5E1D-4E2A4071C1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9CAC08-8DB6-D6DC-93D2-E7ABBAFD1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引用するとき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E60759D-A0C8-9A42-B52F-4F5944EFF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D6F102D-7A82-E056-31DC-ED9A6EDFCF5C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引用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FF1A8BE-3A4E-88E7-E9D7-22EA3C19BF0B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いん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B75C409-ADF9-789D-2135-C6C44C30D552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99CF1E0-8A02-E496-EE8F-4053AA67836A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5565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4307D2-157B-2C7E-BF43-44526852DC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3B598C-0D72-F490-314E-B666F64BA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引用するとき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380E20C-0557-F05F-E44A-A20646B1E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ADA24F3-68EC-4787-3EEE-E4293C33A665}"/>
              </a:ext>
            </a:extLst>
          </p:cNvPr>
          <p:cNvSpPr txBox="1"/>
          <p:nvPr/>
        </p:nvSpPr>
        <p:spPr>
          <a:xfrm>
            <a:off x="5207208" y="957601"/>
            <a:ext cx="2323713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出典を</a:t>
            </a:r>
            <a:endParaRPr kumimoji="1" lang="ja-JP" altLang="en-US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6C29C09-8DF5-4814-3543-0379220D8BA7}"/>
              </a:ext>
            </a:extLst>
          </p:cNvPr>
          <p:cNvSpPr txBox="1"/>
          <p:nvPr/>
        </p:nvSpPr>
        <p:spPr>
          <a:xfrm>
            <a:off x="7382311" y="1025861"/>
            <a:ext cx="923330" cy="347787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しゅっ てん</a:t>
            </a:r>
            <a:endParaRPr kumimoji="1"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13571FA-527D-1252-90EA-50F447A699F4}"/>
              </a:ext>
            </a:extLst>
          </p:cNvPr>
          <p:cNvSpPr/>
          <p:nvPr/>
        </p:nvSpPr>
        <p:spPr>
          <a:xfrm>
            <a:off x="5386486" y="957600"/>
            <a:ext cx="1995825" cy="361439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E5CEACB-BD18-B8A2-2C4D-3A84E9E424A8}"/>
              </a:ext>
            </a:extLst>
          </p:cNvPr>
          <p:cNvSpPr/>
          <p:nvPr/>
        </p:nvSpPr>
        <p:spPr>
          <a:xfrm>
            <a:off x="5386486" y="957600"/>
            <a:ext cx="1995825" cy="361439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1081C6A-78F7-15CB-7719-FB1830A79FBE}"/>
              </a:ext>
            </a:extLst>
          </p:cNvPr>
          <p:cNvSpPr txBox="1"/>
          <p:nvPr/>
        </p:nvSpPr>
        <p:spPr>
          <a:xfrm>
            <a:off x="2824031" y="1470727"/>
            <a:ext cx="2323713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3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しめす</a:t>
            </a:r>
            <a:endParaRPr kumimoji="1" lang="ja-JP" altLang="en-US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35135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C5D6C8-01C6-1A85-0924-27DCE87BC7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8839DD-E057-68D4-7F8B-D02631E99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</a:t>
            </a:r>
            <a:r>
              <a:rPr kumimoji="1"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春風を</a:t>
            </a:r>
            <a:r>
              <a:rPr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たどって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6729605-C1D0-2318-D8A6-A51EE5DD7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478534C-0320-1A66-6F96-E77B7A0681AB}"/>
              </a:ext>
            </a:extLst>
          </p:cNvPr>
          <p:cNvSpPr txBox="1"/>
          <p:nvPr/>
        </p:nvSpPr>
        <p:spPr>
          <a:xfrm>
            <a:off x="3791744" y="1052736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黄金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8A9E1D6-9DE2-DCDA-6F7A-C3B4FD02D261}"/>
              </a:ext>
            </a:extLst>
          </p:cNvPr>
          <p:cNvSpPr txBox="1"/>
          <p:nvPr/>
        </p:nvSpPr>
        <p:spPr>
          <a:xfrm>
            <a:off x="6873941" y="1362778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おう　ごん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56808DA-451F-9F5D-9EBD-A7163FB3C179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7CC129E-0717-26EF-3083-2E87D9D44CE9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5484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66B125-6110-24FD-9C7F-3478628D75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2BB2F5-A516-663E-4863-A943FBEAF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仕事のくふう、　見つけたよ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8ACD603-4ED5-E88F-1B1E-9DFA9EC26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1A55CEB-DC54-BFB2-5DD8-51E7470683F6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大人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733470E-599E-EF59-D05F-F8EC9B75B924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おとな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87F8EE5-C6EB-07AF-BC7A-37299F6591A2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689EDE8-C128-502C-9E03-1342B60BE7A3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609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FCD06E-3F95-92AB-CE47-FE67B26B05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1031D6-0495-BC8E-5BB7-578CBCF24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仕事のくふう、　見つけたよ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F98E086-3E5E-156A-903D-FEF6E297E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62144E4-6338-52BA-EC7D-BC1EA7A56115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仕事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691FCE8-C32B-4928-113D-61E498FF860E}"/>
              </a:ext>
            </a:extLst>
          </p:cNvPr>
          <p:cNvSpPr txBox="1"/>
          <p:nvPr/>
        </p:nvSpPr>
        <p:spPr>
          <a:xfrm>
            <a:off x="6873941" y="4128291"/>
            <a:ext cx="1200329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ごと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51AA07A-1123-7B9A-14CF-DBE161703DF4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FF6433E-55D2-E659-B5FF-57F89D48F06D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1A158BE-B4F1-B943-E688-972D82238DC6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7230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B507E0-5529-9618-FDA4-2E537B91F0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8B93A29-9341-1C3D-C2FC-D50D4049A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仕事のくふう、　見つけたよ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8F4DDDA-FC7A-2847-45FE-63925D918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55FB041-FAD1-6099-F2E9-8FEDAE4C3886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食品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C458DDC-30C7-217B-3554-E56F7D6C2864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しょく 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F6F3664-E4C6-B9E5-487C-FFAD34EB9E61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E008B47-1A9D-4D2C-0BC9-A5630F9286B1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2347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6289D4-DA71-A80F-0688-68CBE3066D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3ADCBC-FDC6-88D3-5234-BA1A17382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仕事のくふう、　見つけたよ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F3AB0CE-CFF8-7480-2D9D-A2A344167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F8A72E6-B432-3F55-064E-9313DBE8B15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商品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07FF817-05CA-8457-8D30-7F3AD2BE2BA4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 ひん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C895C31-E3DB-C770-06BF-986F9877774E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EDC8835-1F2D-A528-2C20-6491C73B886A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5392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A31D4B-E0C5-EE7C-1CC1-CEE2139F40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15FB30-5E5F-C4B7-0AE2-6226E082A6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仕事のくふう、　見つけたよ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41ED7BC-54F0-304E-3FD0-9C43C1836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EAC38D5-7223-1422-2A5F-F2BE82F8B75B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お客様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A915905-D42E-99A3-B7DA-77A396BA234D}"/>
              </a:ext>
            </a:extLst>
          </p:cNvPr>
          <p:cNvSpPr txBox="1"/>
          <p:nvPr/>
        </p:nvSpPr>
        <p:spPr>
          <a:xfrm>
            <a:off x="6600053" y="2769319"/>
            <a:ext cx="1015663" cy="22186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きゃく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4A927D5-BF57-741D-B47E-1D1E8BB38A4C}"/>
              </a:ext>
            </a:extLst>
          </p:cNvPr>
          <p:cNvSpPr txBox="1"/>
          <p:nvPr/>
        </p:nvSpPr>
        <p:spPr>
          <a:xfrm>
            <a:off x="6600052" y="4988001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さま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8D20355-959E-ED99-BE9A-3D16061C0F00}"/>
              </a:ext>
            </a:extLst>
          </p:cNvPr>
          <p:cNvSpPr/>
          <p:nvPr/>
        </p:nvSpPr>
        <p:spPr>
          <a:xfrm>
            <a:off x="4390474" y="2854036"/>
            <a:ext cx="2209577" cy="389774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563F2CD-513C-F2EC-E4DF-D020EC158A88}"/>
              </a:ext>
            </a:extLst>
          </p:cNvPr>
          <p:cNvSpPr/>
          <p:nvPr/>
        </p:nvSpPr>
        <p:spPr>
          <a:xfrm>
            <a:off x="4390474" y="2854036"/>
            <a:ext cx="2209577" cy="389774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9584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211622-7093-5187-27F5-0CC30740A7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7A7E1E-1708-A178-EF37-BF7A83A25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仕事のくふう、　見つけたよ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5FCB0DF-56B6-F2E9-E095-F3DFFA252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C83974-660F-9E64-5986-6FCE8E37F83F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総合的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5C28906-E2AA-9F21-897F-C5AF291482E6}"/>
              </a:ext>
            </a:extLst>
          </p:cNvPr>
          <p:cNvSpPr txBox="1"/>
          <p:nvPr/>
        </p:nvSpPr>
        <p:spPr>
          <a:xfrm>
            <a:off x="6607239" y="873671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</a:t>
            </a:r>
            <a:endParaRPr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B681BDF-1B75-97F3-35A2-C70001A9628A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てき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11522FD-ECD7-0441-2A55-3872A5B59911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E3BA298-B852-4BC5-FBAB-DCB298F64FD5}"/>
              </a:ext>
            </a:extLst>
          </p:cNvPr>
          <p:cNvSpPr/>
          <p:nvPr/>
        </p:nvSpPr>
        <p:spPr>
          <a:xfrm>
            <a:off x="4397662" y="867362"/>
            <a:ext cx="2209577" cy="581749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4E0EF53-D62F-9F82-F95A-D86DB83200B9}"/>
              </a:ext>
            </a:extLst>
          </p:cNvPr>
          <p:cNvSpPr/>
          <p:nvPr/>
        </p:nvSpPr>
        <p:spPr>
          <a:xfrm>
            <a:off x="4397662" y="867362"/>
            <a:ext cx="2209577" cy="581749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1997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14B51B-EBD6-ADF8-B08D-1B9A6BCC3B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BA858A-0609-5826-C8A0-5E6B5A91E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仕事のくふう、　見つけたよ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574B093-D23C-0417-DE8E-DFA7DA755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F83796A-DA77-FA0E-2FB4-17C787EDD9AF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句読点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45602F2-6053-3511-CC21-5EE27A57C2AF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</a:t>
            </a:r>
            <a:endParaRPr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2864D04-074F-EB6A-A7E2-ED499A6F0D18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E80EA3A-8E0B-AF83-D0C7-F92E8EAADF66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76E413-A34E-FA59-F676-C9C4692AE080}"/>
              </a:ext>
            </a:extLst>
          </p:cNvPr>
          <p:cNvSpPr/>
          <p:nvPr/>
        </p:nvSpPr>
        <p:spPr>
          <a:xfrm>
            <a:off x="4397662" y="867362"/>
            <a:ext cx="2209577" cy="581749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E8D2A57-0C23-468E-0C62-1B44F85C1B6A}"/>
              </a:ext>
            </a:extLst>
          </p:cNvPr>
          <p:cNvSpPr/>
          <p:nvPr/>
        </p:nvSpPr>
        <p:spPr>
          <a:xfrm>
            <a:off x="4397662" y="867362"/>
            <a:ext cx="2209577" cy="581749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8978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718E66-415F-A9AD-0E8A-06C32DCE04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5B2554-E596-8C17-3B4C-5BB26A150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仕事のくふう、　見つけたよ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C26FD4A-C3AB-E092-982D-644780431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AD7563F-2C58-1513-9576-7E75E4EA457D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入学式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5BF589A-EE30-E66A-AB2F-EC697D1F8D1B}"/>
              </a:ext>
            </a:extLst>
          </p:cNvPr>
          <p:cNvSpPr txBox="1"/>
          <p:nvPr/>
        </p:nvSpPr>
        <p:spPr>
          <a:xfrm>
            <a:off x="6600056" y="846524"/>
            <a:ext cx="1015663" cy="216982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にゅう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4CF7258-255C-F0D4-BFEF-17340756B6A1}"/>
              </a:ext>
            </a:extLst>
          </p:cNvPr>
          <p:cNvSpPr txBox="1"/>
          <p:nvPr/>
        </p:nvSpPr>
        <p:spPr>
          <a:xfrm>
            <a:off x="6600055" y="3229876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がく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F02D79A-DC8D-5E0E-E7B8-565690993FB1}"/>
              </a:ext>
            </a:extLst>
          </p:cNvPr>
          <p:cNvSpPr txBox="1"/>
          <p:nvPr/>
        </p:nvSpPr>
        <p:spPr>
          <a:xfrm>
            <a:off x="6600055" y="4959609"/>
            <a:ext cx="1015663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しき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8A9EDA3-D3B9-4833-8767-A22E61C48B01}"/>
              </a:ext>
            </a:extLst>
          </p:cNvPr>
          <p:cNvSpPr/>
          <p:nvPr/>
        </p:nvSpPr>
        <p:spPr>
          <a:xfrm>
            <a:off x="4397662" y="867362"/>
            <a:ext cx="2209577" cy="581749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75914BD-A8B1-AC37-B9EE-96DA8E960987}"/>
              </a:ext>
            </a:extLst>
          </p:cNvPr>
          <p:cNvSpPr/>
          <p:nvPr/>
        </p:nvSpPr>
        <p:spPr>
          <a:xfrm>
            <a:off x="4397662" y="867362"/>
            <a:ext cx="2209577" cy="581749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6952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EFA38C-EF97-FCEB-9FDD-C4BB32DC7D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3FD5F3-EB11-8D89-A343-F88D92333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仕事のくふう、　見つけたよ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434C124-EC1D-D2B1-7E50-97D7EBFA0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82D0992-C671-CFDB-D257-BBF6427AD22D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晴天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EEED615-C279-F4EB-549B-F68584C87F41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9BCC688-E705-3EA2-BC78-960E96429BF8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1660758-B6EA-1E95-1774-48C7ABE3A17C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2810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F977FF-2038-5F34-C053-3F846E840C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392FCB-D662-C29F-AE86-0A5EA4340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仕事のくふう、　見つけたよ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D30E653-9B84-D1B5-FB60-E5355FCD4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1EE40C9-4BED-2320-A4D8-293E8BA74E3F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去年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D96D6E2-BD58-C540-9C24-5598F9FD99E1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ねん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8DC6B60-966A-1A39-0D3C-6F0CF77E0BC8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027659F-B14F-36EA-3422-3B3BA32E04E4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2440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E609C8-77F8-61BD-9918-CFE97CDF16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DB8AC9-CE41-191D-ED68-0586466F7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</a:t>
            </a:r>
            <a:r>
              <a:rPr kumimoji="1"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春風を</a:t>
            </a:r>
            <a:r>
              <a:rPr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たどって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D56BA21-1AD8-084B-C525-03E32DD89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A621951-C2CB-8A1D-8F0B-31429FCA999F}"/>
              </a:ext>
            </a:extLst>
          </p:cNvPr>
          <p:cNvSpPr txBox="1"/>
          <p:nvPr/>
        </p:nvSpPr>
        <p:spPr>
          <a:xfrm>
            <a:off x="4259502" y="899318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始める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13530E3-BBD6-3140-118D-B4476AC523BE}"/>
              </a:ext>
            </a:extLst>
          </p:cNvPr>
          <p:cNvSpPr txBox="1"/>
          <p:nvPr/>
        </p:nvSpPr>
        <p:spPr>
          <a:xfrm>
            <a:off x="6312024" y="980728"/>
            <a:ext cx="1200329" cy="208823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はじ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50BE1B1-B5B4-DA5F-BB8E-0CDC8854ADF4}"/>
              </a:ext>
            </a:extLst>
          </p:cNvPr>
          <p:cNvSpPr/>
          <p:nvPr/>
        </p:nvSpPr>
        <p:spPr>
          <a:xfrm>
            <a:off x="4451928" y="980728"/>
            <a:ext cx="2013527" cy="1910254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4E53F92-B6CB-51EA-8137-3C37F32D8ED7}"/>
              </a:ext>
            </a:extLst>
          </p:cNvPr>
          <p:cNvSpPr/>
          <p:nvPr/>
        </p:nvSpPr>
        <p:spPr>
          <a:xfrm>
            <a:off x="4451928" y="980728"/>
            <a:ext cx="2013527" cy="1910254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9390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ECEEB7-ACF2-1D8C-5DBA-3D5CA7156D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070DAA-B527-47CA-354F-AACBC2F50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仕事のくふう、　見つけたよ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1ACC591-822A-2385-51DB-6B3892974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5ABB313-E4E4-C360-6888-53AA891316F5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二倍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34E44CE-FFDB-5E9F-BF01-2F38419D7F0A}"/>
              </a:ext>
            </a:extLst>
          </p:cNvPr>
          <p:cNvSpPr txBox="1"/>
          <p:nvPr/>
        </p:nvSpPr>
        <p:spPr>
          <a:xfrm>
            <a:off x="6840469" y="1989120"/>
            <a:ext cx="1292662" cy="4247317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 ばい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71B1D17-91A2-F2B9-9D8F-37836260746B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171A315-992B-0480-70C6-F2FC15771772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7334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BEED55-B35C-E835-74D6-AD09999F3D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12BFD3-FEF1-5B3F-C36E-4D8DC2066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仕事のくふう、　見つけたよ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8700B8F-EC48-3797-E020-682008140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FE3CA29-2322-72DF-578E-9BB023B75571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毛筆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2B233A3-4321-E2FC-A83C-9F87393BA003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もう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A0B923F-5604-3524-A94C-CD3EE9682D8E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CB3B53E-FAC5-6033-29A1-53AEFEE6851B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8106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7B8A05-C3F8-E86C-B566-51194F17BC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07B8A0-AAEC-2FDA-7591-188DA15EE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仕事のくふう、　見つけたよ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F60AC91-525A-D139-0160-FF592A12E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1DD88DD-178D-5C3B-8416-702817B43CC6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銀行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B8B9DC0-0400-E584-C307-B7BECCBF735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ぎん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2A8B90A-81BD-9861-C8C2-72DE3575DC92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61E534E-F793-6851-863A-DEF3F5B5E276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0176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4877E3-63E3-ABC7-A60E-D84FA0ED3B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0D77021-4E69-187F-47D2-54916C69C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仕事のくふう、　見つけたよ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4FEF357-6670-22E7-764B-B145C35B8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1A116E1-0874-0C21-656A-F0C7441ED762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同時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9DC18E8-8303-65B0-EE74-B70BFBEB808A}"/>
              </a:ext>
            </a:extLst>
          </p:cNvPr>
          <p:cNvSpPr txBox="1"/>
          <p:nvPr/>
        </p:nvSpPr>
        <p:spPr>
          <a:xfrm>
            <a:off x="6853169" y="1459491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　 じ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02BB04F-B635-B1B0-9396-2F0506F651D6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34E9087-9DF2-8E58-EE2D-31C2952CC8CE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2970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593100-F4A1-7461-54B7-0A58B94027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BBD12D-1270-4EDE-C52E-ED3CF0B4E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仕事のくふう、　見つけたよ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BA46272-58F6-0998-3AD0-C471B0B58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16C9A0D-E956-AD89-9AE2-9BBBBD7F6A1C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直線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903587D-BB39-2B26-4D9D-283BF2F277F3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ちょく せん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CC77564-D9FD-B9BD-53E3-4C0F93D29F1A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51A36C2-CDC0-C3BE-ED56-ECB61D7A7EC9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6492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771772-F30C-7106-AF6F-87281BE6F7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2F1FDC-7BF1-842F-E468-2533552D3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仕事のくふう、　見つけたよ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9828756-4965-03F3-27A0-E71BC86B1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368F022-02BB-546F-B431-EDFD70852B58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今年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625421C-6225-D513-66E4-2973AA80D856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ことし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2C2C4FA-D4D6-8ECA-B420-BE3A51972A7F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5E6D338-F9DE-3956-BA2B-34332E35B028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4764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B7CEEE-B5C4-0F04-E550-9B707A630D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1C55FE-0509-37E1-90C5-6E5FEDBF6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仕事のくふう、　見つけたよ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06E88F6-2401-66FD-0FE3-0B7B2DB0E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7D8C984-DA80-565B-ECFE-FD2DE69ECC1C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二日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AD4F071-F6CD-542D-A139-E8648522656A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ふつか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BED67C9-52E4-B890-DD99-34783EA74961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B22C5ED-9BF7-ADAE-04AA-D8A1BBF0BB97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3776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51CD11-82F4-8E37-6BC4-DEC6E1557E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85439C6-13AB-D959-AEF3-18CC8B736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夏の　くらし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7C903D0-6C89-3504-8C45-CC8667E4E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4F75A57-BFA6-D63F-8844-9FFDB9FD8344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白玉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52295F9-8A2D-430F-67D5-3CA77C9E0E61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しら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たま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7786E5F-1235-E5F1-2182-2367CC245EED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6FB575F-DBAD-9257-4D59-DE0D79968491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3021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E5E382-458A-ECCA-AFB0-09F128F29C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C8AC74-9B99-DA76-911C-716C77ACB2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本で知ったことを　クイズにしよう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EF1C51C-A7DB-A0C3-9233-4AC0325E4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9A82697-49BE-3A42-BE6B-92DCB682CBFE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新たな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78EAE08-B132-93FD-D887-CB23F8290F8B}"/>
              </a:ext>
            </a:extLst>
          </p:cNvPr>
          <p:cNvSpPr txBox="1"/>
          <p:nvPr/>
        </p:nvSpPr>
        <p:spPr>
          <a:xfrm>
            <a:off x="6626807" y="1178719"/>
            <a:ext cx="1015663" cy="147732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あら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06C3A2F-E1AA-0068-7B42-AECF065B9C46}"/>
              </a:ext>
            </a:extLst>
          </p:cNvPr>
          <p:cNvSpPr/>
          <p:nvPr/>
        </p:nvSpPr>
        <p:spPr>
          <a:xfrm>
            <a:off x="4397662" y="867363"/>
            <a:ext cx="2209577" cy="206980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EC6B72D-DD97-85FA-9555-086E8A12AABF}"/>
              </a:ext>
            </a:extLst>
          </p:cNvPr>
          <p:cNvSpPr/>
          <p:nvPr/>
        </p:nvSpPr>
        <p:spPr>
          <a:xfrm>
            <a:off x="4397662" y="867363"/>
            <a:ext cx="2209577" cy="206980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6731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C84526-6066-00D8-0AED-85F2FA4328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45D107-594B-4BA8-51BD-3628C2B45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本で知ったことを　クイズにしよう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B250D3F-D470-21DB-0444-35FEC8EB2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C53CAE0-59FE-29DD-FD21-F243E1C6EAFB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植物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51CED6D-8156-5844-CD20-9778547E2C13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しょく ぶつ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13ECAFB-4C26-9C63-D37A-87DD25072C08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556ECE8-3346-C3AB-A18F-EA0E21E66787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858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1B014C-E49C-04E2-E67F-462E114928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32C774-F676-9A3E-DB27-AAA2D638A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</a:t>
            </a:r>
            <a:r>
              <a:rPr kumimoji="1"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春風を</a:t>
            </a:r>
            <a:r>
              <a:rPr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たどって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D1370A2-1DB0-8C16-3BA1-FF1A240B1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5A62115-27C0-C7B0-F417-728142887DC2}"/>
              </a:ext>
            </a:extLst>
          </p:cNvPr>
          <p:cNvSpPr txBox="1"/>
          <p:nvPr/>
        </p:nvSpPr>
        <p:spPr>
          <a:xfrm>
            <a:off x="3791744" y="1052736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進む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803B756-6A5D-F67E-D066-408915CB5CB1}"/>
              </a:ext>
            </a:extLst>
          </p:cNvPr>
          <p:cNvSpPr txBox="1"/>
          <p:nvPr/>
        </p:nvSpPr>
        <p:spPr>
          <a:xfrm>
            <a:off x="6600056" y="1490008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すす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E068D2F-3A9A-9AEB-F66B-4E0F8B5BB24A}"/>
              </a:ext>
            </a:extLst>
          </p:cNvPr>
          <p:cNvSpPr/>
          <p:nvPr/>
        </p:nvSpPr>
        <p:spPr>
          <a:xfrm>
            <a:off x="4110181" y="1191419"/>
            <a:ext cx="2643687" cy="259881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BF7C6B64-C536-9966-75E1-82ECBA5C8C53}"/>
              </a:ext>
            </a:extLst>
          </p:cNvPr>
          <p:cNvSpPr/>
          <p:nvPr/>
        </p:nvSpPr>
        <p:spPr>
          <a:xfrm>
            <a:off x="4110181" y="1191418"/>
            <a:ext cx="2643687" cy="259881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2837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88464C-0839-760F-10BA-22BE71920D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18A465-A372-EEBF-C114-00CC7F568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本で知ったことを　クイズにしよう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BC089AC-C410-F3E6-3DD3-53DA542D9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80E3626-6AD5-D3DC-EDBE-38B442F9BD7B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集める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6486069-3B7D-E71B-9030-1D91CE7A601F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あつ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7BE44EB-2B6F-FBA0-A531-3573AC017A67}"/>
              </a:ext>
            </a:extLst>
          </p:cNvPr>
          <p:cNvSpPr/>
          <p:nvPr/>
        </p:nvSpPr>
        <p:spPr>
          <a:xfrm>
            <a:off x="4397662" y="867363"/>
            <a:ext cx="2209577" cy="206980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7318194-D765-6853-AFEE-DF55D9B7324F}"/>
              </a:ext>
            </a:extLst>
          </p:cNvPr>
          <p:cNvSpPr/>
          <p:nvPr/>
        </p:nvSpPr>
        <p:spPr>
          <a:xfrm>
            <a:off x="4397662" y="867363"/>
            <a:ext cx="2209577" cy="206980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2278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0CB3AA-FA67-2920-FED3-3869D9B7CC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7E865C-5272-33C7-D123-202B61783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鳥になったきょうりゅうの話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316EAFB-519E-9430-B4D0-3D588D04A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354E9FC-70CA-3E10-E9B7-069EDD486681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化石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E00E91C-63E0-1FC1-9004-097DB8FB1206}"/>
              </a:ext>
            </a:extLst>
          </p:cNvPr>
          <p:cNvSpPr txBox="1"/>
          <p:nvPr/>
        </p:nvSpPr>
        <p:spPr>
          <a:xfrm>
            <a:off x="6873941" y="4128291"/>
            <a:ext cx="1200329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せき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28C4543-7E44-3FC8-C2BA-03D9EEC81EF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2823560-754E-859D-8E83-87F3C7643D74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6BA29C8-79EF-F21C-BA22-66A7AD48D9D4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5283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4C3CEE-4A62-59FF-CA43-4346A3E487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A4863A-160E-61C8-1F40-21AA502E3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鳥になったきょうりゅうの話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5642215-0EF7-7C58-5C57-CBF3B49A9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7877C7A-F265-679D-62C5-E8DC79C8A060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地面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3AE5A01-AFE0-5422-6540-4A2A618BB113}"/>
              </a:ext>
            </a:extLst>
          </p:cNvPr>
          <p:cNvSpPr txBox="1"/>
          <p:nvPr/>
        </p:nvSpPr>
        <p:spPr>
          <a:xfrm>
            <a:off x="6873941" y="4128291"/>
            <a:ext cx="1200329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めん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8D63968-EFCA-6036-47EB-688D7513585A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6772A42-CF3A-952E-80D2-7C447F055331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9109231-A8D1-D108-6745-70A359FC5B13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4979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3C1E25-C8EB-2B33-97E3-D330932B8C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170B34-51A9-B592-3C48-937F02629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鳥になったきょうりゅうの話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F587ED4-B6C1-50EB-3B16-7E5AA8CEA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FFD1D11-5747-9C61-2682-1E3E574863EC}"/>
              </a:ext>
            </a:extLst>
          </p:cNvPr>
          <p:cNvSpPr txBox="1"/>
          <p:nvPr/>
        </p:nvSpPr>
        <p:spPr>
          <a:xfrm>
            <a:off x="5499562" y="726849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死に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9980E84-82B5-32CA-5D93-B18A92257D37}"/>
              </a:ext>
            </a:extLst>
          </p:cNvPr>
          <p:cNvSpPr txBox="1"/>
          <p:nvPr/>
        </p:nvSpPr>
        <p:spPr>
          <a:xfrm>
            <a:off x="3377261" y="1453699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たえる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82B94B2-CDF4-D9E0-2694-250F790D4FE4}"/>
              </a:ext>
            </a:extLst>
          </p:cNvPr>
          <p:cNvSpPr txBox="1"/>
          <p:nvPr/>
        </p:nvSpPr>
        <p:spPr>
          <a:xfrm>
            <a:off x="7440183" y="1180088"/>
            <a:ext cx="1107996" cy="86177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3406503-5D8C-A8C7-C623-2B8C874A2823}"/>
              </a:ext>
            </a:extLst>
          </p:cNvPr>
          <p:cNvSpPr/>
          <p:nvPr/>
        </p:nvSpPr>
        <p:spPr>
          <a:xfrm>
            <a:off x="5757921" y="877455"/>
            <a:ext cx="1823930" cy="1717964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141D221-CF1D-B0E7-B3CE-C3D9FCFE1B61}"/>
              </a:ext>
            </a:extLst>
          </p:cNvPr>
          <p:cNvSpPr/>
          <p:nvPr/>
        </p:nvSpPr>
        <p:spPr>
          <a:xfrm>
            <a:off x="5757921" y="877455"/>
            <a:ext cx="1823930" cy="1717964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0236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D10E7C-3039-B851-7BCC-CE178BAE52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5E2B53-5792-7A25-8529-73650F27E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鳥になったきょうりゅうの話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82A3B95-5B88-7CD1-7470-1A7DEF906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905504D-7FB0-5B6E-BC5C-4368AC5F15A7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都合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88D5046-75EF-2D22-AD88-4931F5E283C8}"/>
              </a:ext>
            </a:extLst>
          </p:cNvPr>
          <p:cNvSpPr txBox="1"/>
          <p:nvPr/>
        </p:nvSpPr>
        <p:spPr>
          <a:xfrm>
            <a:off x="6873941" y="4128291"/>
            <a:ext cx="1200329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ごう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32858A5-15CB-CC33-4FA8-A44A2B4DF379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6B11855-7B17-C535-610B-E7CFDB0C1A5A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F878131-B29C-44D4-9442-97BC27192A23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2406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4906B6-2155-3F68-A2AC-091291A22F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9AAE1A-881F-87FD-E7C2-ECD0AAC58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わたしと　小鳥と　すずと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5500AEC-A4DD-1667-685C-00BCB3F9E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4D0CF41-783D-E4AD-150D-F96BF9CAB048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両手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1C50437-1815-E402-1C76-2DB476CB603B}"/>
              </a:ext>
            </a:extLst>
          </p:cNvPr>
          <p:cNvSpPr txBox="1"/>
          <p:nvPr/>
        </p:nvSpPr>
        <p:spPr>
          <a:xfrm>
            <a:off x="6886821" y="1191418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りょう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6D66265-83EF-9E02-AC88-3AB65A1446B9}"/>
              </a:ext>
            </a:extLst>
          </p:cNvPr>
          <p:cNvSpPr txBox="1"/>
          <p:nvPr/>
        </p:nvSpPr>
        <p:spPr>
          <a:xfrm>
            <a:off x="6886820" y="450912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A21AC41-646B-FAD6-BEB8-9E1765D76E5E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2D06654-713E-6294-D68C-52F9AD8B060B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089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4823A3-6F5C-5E59-D7AD-A77D050297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0C0767-6FE0-42BC-86C8-482A138337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夕日がせなかを　おしてくる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F19FD8F-F2D6-5E56-E4E3-D158FCBE6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2BC1951-A1E4-FF11-68E3-A0AB61F0B5C2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負ける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E42CFD8-5778-6A72-BA01-A5A5A4131C20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5385A28-996A-4F83-486A-C7E17F2F8C19}"/>
              </a:ext>
            </a:extLst>
          </p:cNvPr>
          <p:cNvSpPr/>
          <p:nvPr/>
        </p:nvSpPr>
        <p:spPr>
          <a:xfrm>
            <a:off x="4397662" y="867363"/>
            <a:ext cx="2209577" cy="206980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57BF2D6-1281-17FB-B379-EE89D1F6984A}"/>
              </a:ext>
            </a:extLst>
          </p:cNvPr>
          <p:cNvSpPr/>
          <p:nvPr/>
        </p:nvSpPr>
        <p:spPr>
          <a:xfrm>
            <a:off x="4397662" y="867363"/>
            <a:ext cx="2209577" cy="206980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213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D5DAF7-4B65-EC60-D75C-216BF92748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991BF0-AF98-7324-7C36-79CA9746C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こんな係が　クラスにほしい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65B6513-25DC-C334-36E1-BBF1C35AD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79BC564-B7AF-2BCE-67EB-1DAE846E983F}"/>
              </a:ext>
            </a:extLst>
          </p:cNvPr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かかり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AA981FE-E76D-63E6-74CD-071531918375}"/>
              </a:ext>
            </a:extLst>
          </p:cNvPr>
          <p:cNvSpPr txBox="1"/>
          <p:nvPr/>
        </p:nvSpPr>
        <p:spPr>
          <a:xfrm>
            <a:off x="4172400" y="2534056"/>
            <a:ext cx="3262432" cy="324762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係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7519BAD-657A-BC7C-CCD7-CDC568013C34}"/>
              </a:ext>
            </a:extLst>
          </p:cNvPr>
          <p:cNvSpPr/>
          <p:nvPr/>
        </p:nvSpPr>
        <p:spPr>
          <a:xfrm>
            <a:off x="4470400" y="2488705"/>
            <a:ext cx="2664000" cy="26640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22218E8-393A-2786-9BA3-AC3115507172}"/>
              </a:ext>
            </a:extLst>
          </p:cNvPr>
          <p:cNvSpPr/>
          <p:nvPr/>
        </p:nvSpPr>
        <p:spPr>
          <a:xfrm>
            <a:off x="4470400" y="2488704"/>
            <a:ext cx="2664000" cy="2664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3011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265BC1-01A9-9023-6A8D-DC1B6E5337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596DD7F-EAA4-592D-D0A5-A92920A01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こんな係が　クラスにほしい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62A1CFC-0217-49F7-0F28-6EE1CE324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6D66BA2-A818-9395-869C-46D8A731CFD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全員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F5DFE2D-CAE5-0B3C-7548-247FDF979333}"/>
              </a:ext>
            </a:extLst>
          </p:cNvPr>
          <p:cNvSpPr txBox="1"/>
          <p:nvPr/>
        </p:nvSpPr>
        <p:spPr>
          <a:xfrm>
            <a:off x="6886820" y="1661807"/>
            <a:ext cx="1200329" cy="190754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ぜん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BF57BFE-C578-6B51-D99F-374BB791AFA8}"/>
              </a:ext>
            </a:extLst>
          </p:cNvPr>
          <p:cNvSpPr txBox="1"/>
          <p:nvPr/>
        </p:nvSpPr>
        <p:spPr>
          <a:xfrm>
            <a:off x="6886819" y="4013650"/>
            <a:ext cx="1200329" cy="178510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4DFC53E-9C49-B1E7-7A13-236BDD65E188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7EAB937-5DB1-6C61-AC65-2E0054DCC65F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0056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881261-C9C5-C0CF-AC8C-61C259658C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97B7F4-51B2-D73D-FF76-856DC69C0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ポスターを　読もう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3B7DA0F-DB14-164E-3E72-13B9CD485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5C8B432-2C75-9568-1900-F98D9B3A7D4D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まつ</a:t>
            </a:r>
            <a:endParaRPr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C813962-B274-EDA6-7120-46E1523B5C39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祭り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5408F76-86CC-B3DA-8D60-D87BD7C793A1}"/>
              </a:ext>
            </a:extLst>
          </p:cNvPr>
          <p:cNvSpPr/>
          <p:nvPr/>
        </p:nvSpPr>
        <p:spPr>
          <a:xfrm>
            <a:off x="4110181" y="1191419"/>
            <a:ext cx="2643687" cy="259881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772642B2-D518-C86E-D84E-F79CF7E87F9C}"/>
              </a:ext>
            </a:extLst>
          </p:cNvPr>
          <p:cNvSpPr/>
          <p:nvPr/>
        </p:nvSpPr>
        <p:spPr>
          <a:xfrm>
            <a:off x="4110181" y="1191418"/>
            <a:ext cx="2643687" cy="259881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4191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C4CB9D-B496-C58D-793B-B6B8ADCA57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805B81-6AE6-66BC-FAAA-01D35FBC7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</a:t>
            </a:r>
            <a:r>
              <a:rPr kumimoji="1"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春風を</a:t>
            </a:r>
            <a:r>
              <a:rPr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たどって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2EF4B19-C541-0488-7A10-8003A73F2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1CF2691-393E-F21B-6B7D-B13705160D66}"/>
              </a:ext>
            </a:extLst>
          </p:cNvPr>
          <p:cNvSpPr txBox="1"/>
          <p:nvPr/>
        </p:nvSpPr>
        <p:spPr>
          <a:xfrm>
            <a:off x="3791744" y="1052736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動く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BEDBAA6-2279-D162-7372-EB7BB66FC78E}"/>
              </a:ext>
            </a:extLst>
          </p:cNvPr>
          <p:cNvSpPr txBox="1"/>
          <p:nvPr/>
        </p:nvSpPr>
        <p:spPr>
          <a:xfrm>
            <a:off x="6600056" y="1490008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うご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5F127BA-979A-76F7-AA47-B9FAC6F04948}"/>
              </a:ext>
            </a:extLst>
          </p:cNvPr>
          <p:cNvSpPr/>
          <p:nvPr/>
        </p:nvSpPr>
        <p:spPr>
          <a:xfrm>
            <a:off x="4110181" y="1191419"/>
            <a:ext cx="2643687" cy="259881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1E347EA-91A0-3C5E-C5DB-9DCD0D99F99E}"/>
              </a:ext>
            </a:extLst>
          </p:cNvPr>
          <p:cNvSpPr/>
          <p:nvPr/>
        </p:nvSpPr>
        <p:spPr>
          <a:xfrm>
            <a:off x="4110181" y="1191418"/>
            <a:ext cx="2643687" cy="259881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3532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52A6BA-3EF7-62D3-F985-C836C8C8BD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978840-E28B-D3D9-6523-8F802012F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書くことを　考えるときは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58B5B2F-CFC4-38D4-F24F-DA7C0D2F1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98E48CD-7E7C-3B13-A77F-EF6A51556ECB}"/>
              </a:ext>
            </a:extLst>
          </p:cNvPr>
          <p:cNvSpPr txBox="1"/>
          <p:nvPr/>
        </p:nvSpPr>
        <p:spPr>
          <a:xfrm>
            <a:off x="4259502" y="747117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農作業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6DE059A-16BA-B5C2-47BB-EEF7F0BE3AC4}"/>
              </a:ext>
            </a:extLst>
          </p:cNvPr>
          <p:cNvSpPr txBox="1"/>
          <p:nvPr/>
        </p:nvSpPr>
        <p:spPr>
          <a:xfrm>
            <a:off x="6652207" y="866665"/>
            <a:ext cx="1015663" cy="597856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のう   さ  ぎょう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DB072E8-6BDA-4FA0-5A81-FF757EEE9621}"/>
              </a:ext>
            </a:extLst>
          </p:cNvPr>
          <p:cNvSpPr/>
          <p:nvPr/>
        </p:nvSpPr>
        <p:spPr>
          <a:xfrm>
            <a:off x="4397662" y="803862"/>
            <a:ext cx="2209577" cy="581749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BB11A93-A442-1F82-9BCB-E409B3C41642}"/>
              </a:ext>
            </a:extLst>
          </p:cNvPr>
          <p:cNvSpPr/>
          <p:nvPr/>
        </p:nvSpPr>
        <p:spPr>
          <a:xfrm>
            <a:off x="4397662" y="803862"/>
            <a:ext cx="2209577" cy="581749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1772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A13E18-03DB-BE73-A707-EC50C9E7B6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18F014-8A7F-140C-90CA-4F3241FF0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漢字の　組み立て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79B0112-6EAA-B3D1-2761-776C08968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140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6DE6954-2075-4BD5-88F0-EAF7A741506A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鉄板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6E056F7-07C6-B47D-8770-1BD63FA2DAAD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てっ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ぱん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7BA00C8-82DA-F191-2C68-6209BF1FEC0E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CC2B644-45E5-DD16-F430-5E1BCAA4ABD8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4053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87BCB7-4BC6-4F82-0D3B-F77C9013BE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458E98-1E84-4D1F-AA5D-2D640785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漢字の　組み立て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CF37DB1-97A5-A20D-21FA-B8B9970D0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141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0B20EBE-9F71-47BD-158E-DD3DF52575E6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電柱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19BA5E4-FE8E-33DB-0C8B-25D2048EB168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でん ちゅう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911774A-DD75-D4DB-2B45-EE380776B41A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10D5F04-BAD6-0E2A-1ABA-60E564AC9DC6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924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9B8B7D-9783-C964-3771-A97304A4D5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E13B37-2507-6213-8E01-664C10C44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漢字の　組み立て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C56F7A0-7B40-FC40-9E50-EBBA09742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142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B35A58E-2BD4-164B-D340-0BE51F7BEC2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休日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30E9EF2-A85A-A178-A73C-90DBF13BEF62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きゅう じつ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7C79C06-B375-65AF-00FD-E19276B5EC57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0C15B25-F39F-BE9E-869B-F45DA20FC7D4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9879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52D004-E79B-3206-16E1-BD45ECA964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B470D3-A9C8-933A-2EF8-619D36D04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漢字の　組み立て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B35CBF1-0D75-A42A-625C-FDC011DEF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143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5004799-A3CD-8152-CC2F-E36885160B7E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油田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D793135-1C75-BA67-A683-8C4BE694D61E}"/>
              </a:ext>
            </a:extLst>
          </p:cNvPr>
          <p:cNvSpPr txBox="1"/>
          <p:nvPr/>
        </p:nvSpPr>
        <p:spPr>
          <a:xfrm>
            <a:off x="6873941" y="4128291"/>
            <a:ext cx="1200329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でん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34C697F-2239-C590-FD10-0948FB96753D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2FCC690-3CEB-3A35-6B54-6492618EBEC9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A9AE84A-C007-EEF8-2F24-5FB7DC51CBF2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5349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69B5C0-9051-0BBD-98DE-EE49FC916F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5AA7092-24FB-7998-D2BE-C73423E63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漢字の　組み立て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2C271FE-C797-BF1B-826B-C9D1A1C7D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144</a:t>
            </a:fld>
            <a:endParaRPr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8CC7AC3-E30B-D87D-E37B-BCC1D821F0EE}"/>
              </a:ext>
            </a:extLst>
          </p:cNvPr>
          <p:cNvSpPr txBox="1"/>
          <p:nvPr/>
        </p:nvSpPr>
        <p:spPr>
          <a:xfrm>
            <a:off x="6574503" y="595709"/>
            <a:ext cx="1969770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1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空港が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48D48D6-E95E-268E-8A51-95CB3C51468E}"/>
              </a:ext>
            </a:extLst>
          </p:cNvPr>
          <p:cNvSpPr txBox="1"/>
          <p:nvPr/>
        </p:nvSpPr>
        <p:spPr>
          <a:xfrm>
            <a:off x="5843525" y="1242040"/>
            <a:ext cx="738664" cy="240065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3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　</a:t>
            </a:r>
            <a:r>
              <a:rPr lang="ja-JP" altLang="en-US" sz="3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endParaRPr kumimoji="1" lang="ja-JP" altLang="en-US" sz="3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B81C9E8-2548-1817-3404-EE1B41485DC9}"/>
              </a:ext>
            </a:extLst>
          </p:cNvPr>
          <p:cNvSpPr/>
          <p:nvPr/>
        </p:nvSpPr>
        <p:spPr>
          <a:xfrm>
            <a:off x="3673846" y="795600"/>
            <a:ext cx="2033538" cy="305777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1239E5F-004A-D54F-0E4B-13809D27A86F}"/>
              </a:ext>
            </a:extLst>
          </p:cNvPr>
          <p:cNvSpPr txBox="1"/>
          <p:nvPr/>
        </p:nvSpPr>
        <p:spPr>
          <a:xfrm>
            <a:off x="3678813" y="836712"/>
            <a:ext cx="1969770" cy="605789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1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開港する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D22FD3D-2C47-78F4-AFDE-5A02717872C3}"/>
              </a:ext>
            </a:extLst>
          </p:cNvPr>
          <p:cNvSpPr/>
          <p:nvPr/>
        </p:nvSpPr>
        <p:spPr>
          <a:xfrm>
            <a:off x="3673846" y="795600"/>
            <a:ext cx="2033538" cy="305777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0749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E22EF3-47CF-D670-C59E-F102AB87C0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40C1C8-6BF3-EC3D-E86A-301D8CBB7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漢字の　組み立て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3FAD304-0432-40A8-BEE9-F7D9C5884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145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B05AEDF-6587-6408-BBEB-12D3DA20579E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時計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F32424F-74F8-C017-9732-8512DC74867B}"/>
              </a:ext>
            </a:extLst>
          </p:cNvPr>
          <p:cNvSpPr txBox="1"/>
          <p:nvPr/>
        </p:nvSpPr>
        <p:spPr>
          <a:xfrm>
            <a:off x="6946566" y="3135041"/>
            <a:ext cx="1200329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けい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22FECC2-604F-4DAF-B668-42E1488CB89A}"/>
              </a:ext>
            </a:extLst>
          </p:cNvPr>
          <p:cNvSpPr txBox="1"/>
          <p:nvPr/>
        </p:nvSpPr>
        <p:spPr>
          <a:xfrm>
            <a:off x="6946567" y="2260349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FA7A81E-19BF-9420-CE93-EC3684C2BD05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D4AAAB5-EB40-C9D6-8ADE-940B129779ED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9127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1DD3AA-E0D1-4831-5641-43BAC841AC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F9D9B9-20DD-2B8A-CB13-89CE26078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漢字の　組み立て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7482531-41B8-771C-9200-FEE9AD264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146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FC67FBF-2EE4-B3B8-F896-0C5ED2E8713E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目薬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61840ED-2018-9558-C090-7524F992D130}"/>
              </a:ext>
            </a:extLst>
          </p:cNvPr>
          <p:cNvSpPr txBox="1"/>
          <p:nvPr/>
        </p:nvSpPr>
        <p:spPr>
          <a:xfrm>
            <a:off x="6873941" y="3686294"/>
            <a:ext cx="1200329" cy="2745328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ぐすり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1F700F6-7DD0-778B-93A8-62431B8544CB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E20F1F4-64A4-791B-ABB6-8334D6077E3C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DE33343-1251-1A73-38A0-C9892EE73923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2803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5E8ABB-49F1-FE3C-4BB9-A0AF14D96D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ED41CD5-D94B-1537-7898-BC3355A15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漢字の　組み立て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6A9414A-C479-8BA1-2FED-B7C258CC1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147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1D9D1D9-5DC5-0618-67BF-8B9B9ACFA2F3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草笛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3596340-EEA3-98F6-D966-2BB5E35AF841}"/>
              </a:ext>
            </a:extLst>
          </p:cNvPr>
          <p:cNvSpPr txBox="1"/>
          <p:nvPr/>
        </p:nvSpPr>
        <p:spPr>
          <a:xfrm>
            <a:off x="6957801" y="4112672"/>
            <a:ext cx="1200329" cy="2745328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ぶえ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D35D664-A984-1441-F20B-35A8AE4ECBEF}"/>
              </a:ext>
            </a:extLst>
          </p:cNvPr>
          <p:cNvSpPr txBox="1"/>
          <p:nvPr/>
        </p:nvSpPr>
        <p:spPr>
          <a:xfrm>
            <a:off x="6957802" y="1448002"/>
            <a:ext cx="1200329" cy="178510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くさ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4F7F5FC-60E7-6322-DA1F-B60CE28CCCD7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69938F1-E699-F4FE-5B17-A0BBC14A6E97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5776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EAC802-45F1-6B61-0379-A075300C7F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DA98EB-7500-011A-8F22-281FB7188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漢字の　組み立て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D1C03F2-8D5B-4279-A7BC-9908790C3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148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0AC77A3-25F7-FE2A-3EA6-A5764DE63F50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雲海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85BC5FE-2341-5025-27A6-D395C5A06D8A}"/>
              </a:ext>
            </a:extLst>
          </p:cNvPr>
          <p:cNvSpPr txBox="1"/>
          <p:nvPr/>
        </p:nvSpPr>
        <p:spPr>
          <a:xfrm>
            <a:off x="6957801" y="4112672"/>
            <a:ext cx="1200329" cy="2745328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F19F890-E41E-52D3-6A74-B428744A8C72}"/>
              </a:ext>
            </a:extLst>
          </p:cNvPr>
          <p:cNvSpPr txBox="1"/>
          <p:nvPr/>
        </p:nvSpPr>
        <p:spPr>
          <a:xfrm>
            <a:off x="6957802" y="1448002"/>
            <a:ext cx="1200329" cy="178510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945076B-22F3-791B-99DD-35850A137976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6696CAA-6EC1-2C68-7495-07A365E25352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6610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E35FFA-B314-6BB5-9230-D2A7AF3285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64D8A4-6EDF-5A85-3861-E32F83580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</a:t>
            </a:r>
            <a:r>
              <a:rPr kumimoji="1"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春風を</a:t>
            </a:r>
            <a:r>
              <a:rPr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たどって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4631BA2-C36D-BA67-0FAB-C5600E69D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F0C8539-0AE7-1D46-8A5F-06BEB34E0BC5}"/>
              </a:ext>
            </a:extLst>
          </p:cNvPr>
          <p:cNvSpPr txBox="1"/>
          <p:nvPr/>
        </p:nvSpPr>
        <p:spPr>
          <a:xfrm>
            <a:off x="3791744" y="1052736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今日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9DC98E7-3DFD-724B-0082-4FB63CD4D35B}"/>
              </a:ext>
            </a:extLst>
          </p:cNvPr>
          <p:cNvSpPr txBox="1"/>
          <p:nvPr/>
        </p:nvSpPr>
        <p:spPr>
          <a:xfrm>
            <a:off x="6888088" y="2348880"/>
            <a:ext cx="1292662" cy="286232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0A1A3D6-8655-EB83-D76F-3F6105A5DE15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82A321D-EC6B-224C-52C1-6BB7EC14B7A9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8876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137175-E81B-D5AA-A2A8-776EC9C8D5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55BE0B-D63C-0C5C-FFF1-7EF94D4ED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漢字の　組み立て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74F2F96-5399-85B1-63F9-EA53031D1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149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A0CAB68-126A-301F-1E2E-835A9B86B946}"/>
              </a:ext>
            </a:extLst>
          </p:cNvPr>
          <p:cNvSpPr txBox="1"/>
          <p:nvPr/>
        </p:nvSpPr>
        <p:spPr>
          <a:xfrm>
            <a:off x="5380899" y="839598"/>
            <a:ext cx="1969770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1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新雪を</a:t>
            </a:r>
            <a:endParaRPr kumimoji="1" lang="ja-JP" altLang="en-US" sz="11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79FC10D-7005-86AC-9A37-5644E30C0F38}"/>
              </a:ext>
            </a:extLst>
          </p:cNvPr>
          <p:cNvSpPr txBox="1"/>
          <p:nvPr/>
        </p:nvSpPr>
        <p:spPr>
          <a:xfrm>
            <a:off x="6989537" y="2409407"/>
            <a:ext cx="1015663" cy="2745328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せつ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23634FA-5B4C-2B9D-0FD4-FB3D2771CF45}"/>
              </a:ext>
            </a:extLst>
          </p:cNvPr>
          <p:cNvSpPr txBox="1"/>
          <p:nvPr/>
        </p:nvSpPr>
        <p:spPr>
          <a:xfrm>
            <a:off x="6989537" y="839598"/>
            <a:ext cx="1015663" cy="1477328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しん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6106386-F81F-1DD3-E4C1-063332A2CA07}"/>
              </a:ext>
            </a:extLst>
          </p:cNvPr>
          <p:cNvSpPr/>
          <p:nvPr/>
        </p:nvSpPr>
        <p:spPr>
          <a:xfrm>
            <a:off x="5562600" y="839598"/>
            <a:ext cx="1551986" cy="303390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F95D686-9C47-E19F-3EFC-EF282D2A242B}"/>
              </a:ext>
            </a:extLst>
          </p:cNvPr>
          <p:cNvSpPr/>
          <p:nvPr/>
        </p:nvSpPr>
        <p:spPr>
          <a:xfrm>
            <a:off x="5562600" y="839598"/>
            <a:ext cx="1551986" cy="303390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793F944-9D2C-B0D3-E7DE-C10071C01383}"/>
              </a:ext>
            </a:extLst>
          </p:cNvPr>
          <p:cNvSpPr txBox="1"/>
          <p:nvPr/>
        </p:nvSpPr>
        <p:spPr>
          <a:xfrm>
            <a:off x="3264429" y="3227199"/>
            <a:ext cx="1969770" cy="32789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1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ふむ</a:t>
            </a:r>
          </a:p>
        </p:txBody>
      </p:sp>
    </p:spTree>
    <p:extLst>
      <p:ext uri="{BB962C8B-B14F-4D97-AF65-F5344CB8AC3E}">
        <p14:creationId xmlns:p14="http://schemas.microsoft.com/office/powerpoint/2010/main" val="2122348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199B57-3A91-F804-1C48-289FF3D7F6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3EC82BD-97BC-4E7D-BB38-185F77690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漢字の　組み立て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FAFBFE9-1A1B-AF24-810E-92270A3B8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150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E4BB512-6EF0-2748-0F2B-68802EFB8555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注意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6C12F11-ED77-8B60-46BE-29EC73D01F89}"/>
              </a:ext>
            </a:extLst>
          </p:cNvPr>
          <p:cNvSpPr txBox="1"/>
          <p:nvPr/>
        </p:nvSpPr>
        <p:spPr>
          <a:xfrm>
            <a:off x="6805401" y="3643710"/>
            <a:ext cx="1200329" cy="2745328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い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90E81C2-2FB6-EA5F-B51E-C5AA4FBFE394}"/>
              </a:ext>
            </a:extLst>
          </p:cNvPr>
          <p:cNvSpPr txBox="1"/>
          <p:nvPr/>
        </p:nvSpPr>
        <p:spPr>
          <a:xfrm>
            <a:off x="6805402" y="1191419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ちゅう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5C199C9-28A5-88B2-C35E-B66883C569D1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EC0C340-EED4-4617-852B-BE4DF560410E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4684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C5C893-AB14-E586-5740-737CD66BD9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AD1E63-C034-1695-B6DC-D68EF46D2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漢字の　組み立て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DA9064B-8E6A-CB04-81A3-01F275C5F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151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99036BF-0FA8-FAB0-49AD-A4AA0FADCDD8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悪者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33FEF88-6E78-D9E3-B24C-AFE3BFDFFBBE}"/>
              </a:ext>
            </a:extLst>
          </p:cNvPr>
          <p:cNvSpPr txBox="1"/>
          <p:nvPr/>
        </p:nvSpPr>
        <p:spPr>
          <a:xfrm>
            <a:off x="6957801" y="4112672"/>
            <a:ext cx="1200329" cy="2745328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もの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7B769A1-D8FB-D089-115B-620072F1B3CB}"/>
              </a:ext>
            </a:extLst>
          </p:cNvPr>
          <p:cNvSpPr txBox="1"/>
          <p:nvPr/>
        </p:nvSpPr>
        <p:spPr>
          <a:xfrm>
            <a:off x="6957802" y="1448002"/>
            <a:ext cx="1200329" cy="178510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221CDCE-CDA8-F992-87B3-485B01327569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518652A-9DA1-6B3C-C565-57C618705D71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6949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FD7B4B-EDB1-875E-31FF-110A364F0C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731085-ED02-4362-E436-8F45C34976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漢字の　組み立て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CC8721F-8923-9339-D719-4A2117F3C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152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D686886-048B-EC3D-3426-8ED75B59279F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感知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D4C71BC-F015-68D6-C84C-09E480A105E8}"/>
              </a:ext>
            </a:extLst>
          </p:cNvPr>
          <p:cNvSpPr txBox="1"/>
          <p:nvPr/>
        </p:nvSpPr>
        <p:spPr>
          <a:xfrm>
            <a:off x="6957801" y="3672889"/>
            <a:ext cx="1200329" cy="2745328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ち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9892940-0063-EC32-82F3-77A785C2FF94}"/>
              </a:ext>
            </a:extLst>
          </p:cNvPr>
          <p:cNvSpPr txBox="1"/>
          <p:nvPr/>
        </p:nvSpPr>
        <p:spPr>
          <a:xfrm>
            <a:off x="6957802" y="1448002"/>
            <a:ext cx="1200329" cy="178510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79D5EAF-DCF8-71E5-38C3-7A6DA7C4BD59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3B79B41-B567-D6D6-246E-36D8A17E4727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7195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DE2122-F152-A638-C19C-3B29CB7B24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AA598F-289B-1239-7198-19370F043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漢字の　組み立て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4143A27-CD65-7AC6-4D61-A646705F5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153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DFA39A9-8094-CB93-A1D5-674476B9F46F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売買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0916A0C-2B46-F8C3-CF22-13360694DDA2}"/>
              </a:ext>
            </a:extLst>
          </p:cNvPr>
          <p:cNvSpPr txBox="1"/>
          <p:nvPr/>
        </p:nvSpPr>
        <p:spPr>
          <a:xfrm>
            <a:off x="6957801" y="4112672"/>
            <a:ext cx="1200329" cy="2745328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ばい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E172BE7-2F4D-D7ED-262C-8E00FF94C680}"/>
              </a:ext>
            </a:extLst>
          </p:cNvPr>
          <p:cNvSpPr txBox="1"/>
          <p:nvPr/>
        </p:nvSpPr>
        <p:spPr>
          <a:xfrm>
            <a:off x="6957802" y="1448002"/>
            <a:ext cx="1200329" cy="178510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521B124-8856-FB7F-84A4-B8B753F82E59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69A167E-6919-BE22-6B1B-41A2DB385899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1873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799614-D2D3-D278-AA60-C8B2D98587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5CA267-7F41-CA85-A23D-AC7624AEC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漢字の　組み立て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140D4A1-4AB4-B2E6-ADE0-C1D448B76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154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3C20F25-89BF-82CF-A9A9-C1E66F417598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勝負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35C33EA-8DEB-1E6B-F3B8-300E07A33E1E}"/>
              </a:ext>
            </a:extLst>
          </p:cNvPr>
          <p:cNvSpPr txBox="1"/>
          <p:nvPr/>
        </p:nvSpPr>
        <p:spPr>
          <a:xfrm>
            <a:off x="6957801" y="4536292"/>
            <a:ext cx="1200329" cy="1297326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21FAE0D-1BEC-BBE4-1DCC-6EDBDD982C95}"/>
              </a:ext>
            </a:extLst>
          </p:cNvPr>
          <p:cNvSpPr txBox="1"/>
          <p:nvPr/>
        </p:nvSpPr>
        <p:spPr>
          <a:xfrm>
            <a:off x="6957802" y="1448002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882B79F-0F05-7716-6CEE-14D01A7C7A47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FCB8A35-1224-CA5F-6644-06906D570D7F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0359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D9DDF9-B516-79F8-E58E-3F03CEB4C5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169D71-8C08-6730-C451-BDF020149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漢字の　組み立て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DCFCD92-C21F-CED5-E6DA-19187730C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155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6F36016-9AC1-201B-DA7A-900EA1EEA090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広大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96E8C89-8005-3483-E975-546F291DDC86}"/>
              </a:ext>
            </a:extLst>
          </p:cNvPr>
          <p:cNvSpPr txBox="1"/>
          <p:nvPr/>
        </p:nvSpPr>
        <p:spPr>
          <a:xfrm>
            <a:off x="6957801" y="4293917"/>
            <a:ext cx="1200329" cy="2745328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だい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C6B5310-F169-F3BE-2B59-3B2E8EA9C7B2}"/>
              </a:ext>
            </a:extLst>
          </p:cNvPr>
          <p:cNvSpPr txBox="1"/>
          <p:nvPr/>
        </p:nvSpPr>
        <p:spPr>
          <a:xfrm>
            <a:off x="6957802" y="1448002"/>
            <a:ext cx="1200329" cy="178510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5AC860B-0448-5FE9-7D28-0E9D438BE8F9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8141843-828B-3727-61CD-A960A4CA4349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36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007C00-A1BD-52F9-868F-CC3C6894E7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A225E9E-B0CA-758F-05AE-F347D8271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漢字の　組み立て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497E913-858D-E748-DDD0-68B90C399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156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C28835A-4B63-0933-647C-B4495339008D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車庫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CEB40DB-1767-F6F0-343B-B9B2564608BE}"/>
              </a:ext>
            </a:extLst>
          </p:cNvPr>
          <p:cNvSpPr txBox="1"/>
          <p:nvPr/>
        </p:nvSpPr>
        <p:spPr>
          <a:xfrm>
            <a:off x="6957801" y="4417472"/>
            <a:ext cx="1200329" cy="1785104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D62D452-CC9D-09B6-D7D8-C42D72F7A83F}"/>
              </a:ext>
            </a:extLst>
          </p:cNvPr>
          <p:cNvSpPr txBox="1"/>
          <p:nvPr/>
        </p:nvSpPr>
        <p:spPr>
          <a:xfrm>
            <a:off x="6957802" y="1448002"/>
            <a:ext cx="1200329" cy="178510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1A663FD-D0BD-F1D5-FA3B-7176BED25C58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7F35F04-0466-2414-60CF-EC0C568C11D0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9707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F7119E-6AC9-68E1-BDA4-8A5327D56E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70C10A-A323-0D09-68D1-C90EF5A83E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漢字の　組み立て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AACF88C-A0A7-71D9-B2ED-9AD2D8065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157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7C071B2-8450-7A28-FA6C-71AC6C2FAE6F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間近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D0C4C55-725D-2A18-A80C-D83454806EB8}"/>
              </a:ext>
            </a:extLst>
          </p:cNvPr>
          <p:cNvSpPr txBox="1"/>
          <p:nvPr/>
        </p:nvSpPr>
        <p:spPr>
          <a:xfrm>
            <a:off x="6957801" y="4112672"/>
            <a:ext cx="1200329" cy="2745328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ぢか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8E8CCAD-E27A-63F2-21AC-92F55B0BE457}"/>
              </a:ext>
            </a:extLst>
          </p:cNvPr>
          <p:cNvSpPr txBox="1"/>
          <p:nvPr/>
        </p:nvSpPr>
        <p:spPr>
          <a:xfrm>
            <a:off x="7019192" y="1960535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6A3E9DD-A61F-6AA3-025A-9FC049E82B89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79541EA-693D-AD9A-C68E-B1AC72D9F251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2364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623850-DE73-3DC9-3C27-E4A898522E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217F5E-1C55-F031-9FDB-755F40E34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漢字の　組み立て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D4F6614-A15F-4C6F-C493-ED5619DC5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158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87AF2B7-ABB4-B6B9-49A4-9DE3B8775FB9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勉強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14CA304-8C57-33E1-5BE8-CDEA8799134D}"/>
              </a:ext>
            </a:extLst>
          </p:cNvPr>
          <p:cNvSpPr txBox="1"/>
          <p:nvPr/>
        </p:nvSpPr>
        <p:spPr>
          <a:xfrm>
            <a:off x="6988497" y="3717269"/>
            <a:ext cx="1200329" cy="2745328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9883280-6557-538A-9AF8-956B323E008B}"/>
              </a:ext>
            </a:extLst>
          </p:cNvPr>
          <p:cNvSpPr txBox="1"/>
          <p:nvPr/>
        </p:nvSpPr>
        <p:spPr>
          <a:xfrm>
            <a:off x="6957802" y="1448002"/>
            <a:ext cx="1200329" cy="178510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べん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4AC323B-DF83-A9D1-D5EC-B2121A21D7BD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B190CC1-28A4-E013-D643-A4AD97C4464D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0221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6020CD-6476-02F1-5585-07DFEC7078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9196AA-8083-F8C7-E681-2CBBCF3E4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</a:t>
            </a:r>
            <a:r>
              <a:rPr kumimoji="1"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春風を</a:t>
            </a:r>
            <a:r>
              <a:rPr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たどって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6E4B87C-E953-6BF5-F5C3-F1BF81557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476CA68-0D4F-D68A-9147-015216B03FEE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1C332E7-CC97-EE95-704A-FBB11BF7937E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深い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E5F336F-090E-588D-7CD1-90F59B96F001}"/>
              </a:ext>
            </a:extLst>
          </p:cNvPr>
          <p:cNvSpPr/>
          <p:nvPr/>
        </p:nvSpPr>
        <p:spPr>
          <a:xfrm>
            <a:off x="4110181" y="1191419"/>
            <a:ext cx="2643687" cy="259881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81CD401-8961-18E2-C2D2-A69E49D3CB11}"/>
              </a:ext>
            </a:extLst>
          </p:cNvPr>
          <p:cNvSpPr/>
          <p:nvPr/>
        </p:nvSpPr>
        <p:spPr>
          <a:xfrm>
            <a:off x="4110181" y="1191418"/>
            <a:ext cx="2643687" cy="259881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371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4FD8F8-96D7-BEE1-A195-51BE9FABFA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7B0C28-AC09-9902-6FC1-0FA802131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漢字の　組み立て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D52DC71-9A8C-F52D-CDCA-FE518EDC9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159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5B0D71D-CF22-D8AC-04B3-BE1259ECFE34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放送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566C9A6-BAB6-8AD4-D085-CF233CF224F6}"/>
              </a:ext>
            </a:extLst>
          </p:cNvPr>
          <p:cNvSpPr txBox="1"/>
          <p:nvPr/>
        </p:nvSpPr>
        <p:spPr>
          <a:xfrm>
            <a:off x="6957801" y="4112672"/>
            <a:ext cx="1200329" cy="2745328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A3A6259-E049-F25E-38D7-2DCD78F92347}"/>
              </a:ext>
            </a:extLst>
          </p:cNvPr>
          <p:cNvSpPr txBox="1"/>
          <p:nvPr/>
        </p:nvSpPr>
        <p:spPr>
          <a:xfrm>
            <a:off x="6957801" y="1625390"/>
            <a:ext cx="1200329" cy="178510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067AEE4-C66D-A3CF-36E3-E35DD55C9C67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02D8651-5CD1-F514-9858-CBB80952BAB2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9372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6A3A3D-9E63-0CC7-C609-616D5C5A0C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551883-6BD9-C170-F6AF-45C3D988E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漢字の　組み立て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B81FE28-C0F7-8C0F-6B9F-E37CD46C8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160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DAC7E4E-85AB-E8BD-7D64-5FFA3AC6B879}"/>
              </a:ext>
            </a:extLst>
          </p:cNvPr>
          <p:cNvSpPr txBox="1"/>
          <p:nvPr/>
        </p:nvSpPr>
        <p:spPr>
          <a:xfrm>
            <a:off x="5049422" y="747117"/>
            <a:ext cx="1969770" cy="611088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16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帰社する</a:t>
            </a:r>
            <a:endParaRPr kumimoji="1" lang="ja-JP" altLang="en-US" sz="11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47B6530-332C-E0A5-1141-09DF42615CA8}"/>
              </a:ext>
            </a:extLst>
          </p:cNvPr>
          <p:cNvSpPr txBox="1"/>
          <p:nvPr/>
        </p:nvSpPr>
        <p:spPr>
          <a:xfrm>
            <a:off x="6957800" y="2056336"/>
            <a:ext cx="1200329" cy="2745328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B81464E-E38A-583B-71F9-2A8524103C15}"/>
              </a:ext>
            </a:extLst>
          </p:cNvPr>
          <p:cNvSpPr txBox="1"/>
          <p:nvPr/>
        </p:nvSpPr>
        <p:spPr>
          <a:xfrm>
            <a:off x="6988497" y="821094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85B77F2-D756-9902-CB7F-6FA7B13E3A7F}"/>
              </a:ext>
            </a:extLst>
          </p:cNvPr>
          <p:cNvSpPr/>
          <p:nvPr/>
        </p:nvSpPr>
        <p:spPr>
          <a:xfrm>
            <a:off x="5150381" y="821094"/>
            <a:ext cx="1807419" cy="291115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B76ED0C-D406-ED2E-0259-E2B95A3B3D67}"/>
              </a:ext>
            </a:extLst>
          </p:cNvPr>
          <p:cNvSpPr/>
          <p:nvPr/>
        </p:nvSpPr>
        <p:spPr>
          <a:xfrm>
            <a:off x="5150381" y="821094"/>
            <a:ext cx="1807419" cy="291115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169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A4DD95-1737-99D1-879C-4F134B0AA2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3F1755-D5FB-0F82-D989-5EB0551B93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漢字の　組み立て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D328E13-7AF4-C518-5CFC-4E0207167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161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090470F-DA8E-ED57-CCBE-DB0449D14129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電波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0DED218-EFCE-53A7-4974-F7EF666B2E17}"/>
              </a:ext>
            </a:extLst>
          </p:cNvPr>
          <p:cNvSpPr txBox="1"/>
          <p:nvPr/>
        </p:nvSpPr>
        <p:spPr>
          <a:xfrm>
            <a:off x="6957801" y="4552456"/>
            <a:ext cx="1200329" cy="2745328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ぱ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EC93380-BFA2-F2CC-2C76-6C2619CB2498}"/>
              </a:ext>
            </a:extLst>
          </p:cNvPr>
          <p:cNvSpPr txBox="1"/>
          <p:nvPr/>
        </p:nvSpPr>
        <p:spPr>
          <a:xfrm>
            <a:off x="6957802" y="1448002"/>
            <a:ext cx="1200329" cy="178510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でん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80B926C-1254-627B-3411-57731F1DF8AC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26AC0C9-1284-DF34-598A-0DAAA5289E6F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461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9BA5FC-75A6-D913-4396-87258EDABE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8262F9-901B-9F52-11C6-3464A9AC0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漢字の　組み立て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FAF650F-3209-904B-D18C-687364DAD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162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3B108AB-98CC-15D6-DABE-FE8FCB7FFB55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入力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2C0CD41-ADB8-4333-293E-8865E13D03A2}"/>
              </a:ext>
            </a:extLst>
          </p:cNvPr>
          <p:cNvSpPr txBox="1"/>
          <p:nvPr/>
        </p:nvSpPr>
        <p:spPr>
          <a:xfrm>
            <a:off x="6957801" y="4112672"/>
            <a:ext cx="1200329" cy="2745328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りょく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CFA9D04-33E4-ABC8-918C-5E1761512545}"/>
              </a:ext>
            </a:extLst>
          </p:cNvPr>
          <p:cNvSpPr txBox="1"/>
          <p:nvPr/>
        </p:nvSpPr>
        <p:spPr>
          <a:xfrm>
            <a:off x="6957800" y="1036880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にゅう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71DBE6D-D412-A228-7864-EB074EA4BC6B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64AE552-4127-BAF4-A917-15C7619C6D88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8709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19F2CB-76F5-ABE4-25A3-5A437C94D4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DF93646-8E52-0F9E-9C6B-1F58A22BD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</a:t>
            </a:r>
            <a:r>
              <a:rPr kumimoji="1"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春風を</a:t>
            </a:r>
            <a:r>
              <a:rPr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たどって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CB561FF-5E89-C956-95A7-43860175D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F8C0970-561A-9890-C041-0BACD9A59E3D}"/>
              </a:ext>
            </a:extLst>
          </p:cNvPr>
          <p:cNvSpPr txBox="1"/>
          <p:nvPr/>
        </p:nvSpPr>
        <p:spPr>
          <a:xfrm>
            <a:off x="3791744" y="1052736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様子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134D9F5-2AC5-5DF8-83AD-1A6834CDCB92}"/>
              </a:ext>
            </a:extLst>
          </p:cNvPr>
          <p:cNvSpPr txBox="1"/>
          <p:nvPr/>
        </p:nvSpPr>
        <p:spPr>
          <a:xfrm>
            <a:off x="6672064" y="1412776"/>
            <a:ext cx="1292662" cy="378565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　す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1ACFC20-C3FD-0636-7930-50262922E146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A4965DF-37EC-406C-5F84-79B5B4D7471F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546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CDD2C5-E2BE-35F7-38DA-EA277DCC48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5AA29E8-BE59-1C0C-9B03-647260726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</a:t>
            </a:r>
            <a:r>
              <a:rPr kumimoji="1"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春風を</a:t>
            </a:r>
            <a:r>
              <a:rPr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たどって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4E85BC6-6244-8F68-76CC-64C688493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5C8634C-F3A2-47FB-DFB3-D35D7D455590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</a:t>
            </a:r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296AA22-CB41-3257-A37B-667DFF9A3B0C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ひと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E0F90E6-D3E5-F691-2FF0-3C9FD54B5FEF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133D168-D403-5C29-DD76-FB07A79BEFDA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193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5379D8-7F55-2869-BA8F-6B8844B7C2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C88255-C9B3-C56E-DFE5-C63724B21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</a:t>
            </a:r>
            <a:r>
              <a:rPr kumimoji="1"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春風を</a:t>
            </a:r>
            <a:r>
              <a:rPr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たどって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FBB1773-8E3E-AFA1-54F0-9FDC46570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07DD882-94AC-09B5-D766-D8C4556AD1A4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空気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FD2D7D4-A0E7-EEF7-DDB5-27AF5AEEC248}"/>
              </a:ext>
            </a:extLst>
          </p:cNvPr>
          <p:cNvSpPr txBox="1"/>
          <p:nvPr/>
        </p:nvSpPr>
        <p:spPr>
          <a:xfrm>
            <a:off x="6888088" y="1650981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くう　 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864F462-8581-BA44-A5A9-BB21A41A472E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75A888A-C8AA-4B05-6E6E-286A76EA178D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3424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A9856B-7225-869A-803D-0A8AA02FE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どきん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B8C6B8A-5204-0FCF-B393-BA28CCAE8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</a:t>
            </a:fld>
            <a:endParaRPr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57D67A2-5E07-4376-3BD6-B75D902A7476}"/>
              </a:ext>
            </a:extLst>
          </p:cNvPr>
          <p:cNvSpPr txBox="1"/>
          <p:nvPr/>
        </p:nvSpPr>
        <p:spPr>
          <a:xfrm>
            <a:off x="5838832" y="755961"/>
            <a:ext cx="2323713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詩を</a:t>
            </a:r>
            <a:endParaRPr kumimoji="1" lang="en-US" altLang="ja-JP" sz="139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11BFFB60-DABF-DD8B-3C9A-75FD636ED9CF}"/>
              </a:ext>
            </a:extLst>
          </p:cNvPr>
          <p:cNvSpPr/>
          <p:nvPr/>
        </p:nvSpPr>
        <p:spPr>
          <a:xfrm>
            <a:off x="6066239" y="781362"/>
            <a:ext cx="1825822" cy="183283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97CA3B4-452A-F252-5EC2-E1CCCA86CC40}"/>
              </a:ext>
            </a:extLst>
          </p:cNvPr>
          <p:cNvSpPr txBox="1"/>
          <p:nvPr/>
        </p:nvSpPr>
        <p:spPr>
          <a:xfrm>
            <a:off x="8021339" y="1124744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A877C3B-39B5-E6A8-EC83-F215B12846C3}"/>
              </a:ext>
            </a:extLst>
          </p:cNvPr>
          <p:cNvSpPr txBox="1"/>
          <p:nvPr/>
        </p:nvSpPr>
        <p:spPr>
          <a:xfrm>
            <a:off x="3407379" y="1268760"/>
            <a:ext cx="2323713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3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楽しむ</a:t>
            </a:r>
            <a:endParaRPr kumimoji="1" lang="en-US" altLang="ja-JP" sz="139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4DAE62D2-3FB0-5AE4-B025-2C63C9A769D4}"/>
              </a:ext>
            </a:extLst>
          </p:cNvPr>
          <p:cNvSpPr/>
          <p:nvPr/>
        </p:nvSpPr>
        <p:spPr>
          <a:xfrm>
            <a:off x="6065241" y="781362"/>
            <a:ext cx="1825822" cy="183283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6296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225149-658E-64D4-C901-91004964D7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2F72FD-ED4C-0D8D-EE27-62B79A413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</a:t>
            </a:r>
            <a:r>
              <a:rPr kumimoji="1"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春風を</a:t>
            </a:r>
            <a:r>
              <a:rPr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たどって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643D639-28F1-1FFA-46E5-16B9F24C1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6D9D576-EADB-0D7C-70FD-8EA411A1B3C7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物語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E4D83C7-DB7D-C535-FB52-258D1845B774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もの がたり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8F622A9-7458-DA8B-78E7-2EEFC6317492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7AF21F9-5BF1-0429-6EB5-F38F8EE95A49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3283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210174-4D8B-5526-7503-68736F5A33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2BBC54-87EF-DA73-00E7-52DE57724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</a:t>
            </a:r>
            <a:r>
              <a:rPr kumimoji="1"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春風を</a:t>
            </a:r>
            <a:r>
              <a:rPr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たどって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3865D2B-5566-A026-0E6C-7076EB9B7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277D52F-E9E3-46E3-D2B7-FB43319F40E8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場面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A6C76D6-E056-00A5-CC62-0EA7A7B510F8}"/>
              </a:ext>
            </a:extLst>
          </p:cNvPr>
          <p:cNvSpPr txBox="1"/>
          <p:nvPr/>
        </p:nvSpPr>
        <p:spPr>
          <a:xfrm>
            <a:off x="6888088" y="1650981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　　めん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F8BA0A0-A6F3-587D-94E3-F1031575F921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97DA93D-3DEA-D65D-63F9-1B60DA05E85F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8446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F17A7C-210D-FE54-FE6D-A2CA7550BD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261254-2432-EF59-5EA9-D322CC241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</a:t>
            </a:r>
            <a:r>
              <a:rPr kumimoji="1"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春風を</a:t>
            </a:r>
            <a:r>
              <a:rPr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たどって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B17F10B-D4B1-5989-814E-932C64473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322FA09-072E-C729-50AF-7CD721400C37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二</a:t>
            </a:r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A1EF946-E83D-88C4-FC12-57BE36DD19A9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ふたり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26EE205-D0C7-2216-8AE8-8322371BB7EF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DECFF6C-1838-A4BC-2F75-09E41EE66381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9619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1D61ED-A65F-041E-3B51-7B8B3EEA3A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503CAD-38A7-BFFD-F02D-6D7BD443A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</a:t>
            </a:r>
            <a:r>
              <a:rPr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　たんていだん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040C8FF-6FBC-CABD-90C7-F3521EBC9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875F16B-A0A9-0DA2-21DF-6E50B254931E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266DDC4-B85F-7AA8-F77F-F8F111EBE0BA}"/>
              </a:ext>
            </a:extLst>
          </p:cNvPr>
          <p:cNvSpPr txBox="1"/>
          <p:nvPr/>
        </p:nvSpPr>
        <p:spPr>
          <a:xfrm>
            <a:off x="6619783" y="1364462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BC439D1-B3ED-5CDC-0E56-F073F409EB8E}"/>
              </a:ext>
            </a:extLst>
          </p:cNvPr>
          <p:cNvSpPr txBox="1"/>
          <p:nvPr/>
        </p:nvSpPr>
        <p:spPr>
          <a:xfrm>
            <a:off x="6619784" y="2981852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32F46F9-E979-D60D-ADC2-EBD84C7A239A}"/>
              </a:ext>
            </a:extLst>
          </p:cNvPr>
          <p:cNvSpPr txBox="1"/>
          <p:nvPr/>
        </p:nvSpPr>
        <p:spPr>
          <a:xfrm>
            <a:off x="6619783" y="4864059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BE9BEF2-71CA-C7B2-6EBB-DA3F5FA9B63F}"/>
              </a:ext>
            </a:extLst>
          </p:cNvPr>
          <p:cNvSpPr/>
          <p:nvPr/>
        </p:nvSpPr>
        <p:spPr>
          <a:xfrm>
            <a:off x="4397662" y="867362"/>
            <a:ext cx="2209577" cy="581749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BD88760B-DC32-07FA-A4E1-84A3A493E443}"/>
              </a:ext>
            </a:extLst>
          </p:cNvPr>
          <p:cNvSpPr/>
          <p:nvPr/>
        </p:nvSpPr>
        <p:spPr>
          <a:xfrm>
            <a:off x="4397662" y="867362"/>
            <a:ext cx="2209577" cy="581749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8823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7F9834-12F4-233A-D60E-58057AF40B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FD6298A-35E0-2FBC-9F88-D6AC7BD1F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</a:t>
            </a:r>
            <a:r>
              <a:rPr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　たんていだん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17A0909-E560-DEB7-D2E7-50D80875E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9E0A894-6F3E-32C3-8A98-CF4885D86416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番号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B55D159-E9DA-C4D7-E079-8DA2C012A577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ばん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E3BCECC-4F58-C97F-7DFE-06DBD09D31AB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220547C-1671-BF03-0A52-D972A0A0F5B0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0293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C2B004-3DDC-5527-C088-0B02138E4C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E862F6-DCB1-3572-22BF-ADCF0D075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</a:t>
            </a:r>
            <a:r>
              <a:rPr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　たんていだん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8497820-5C94-133A-F10A-598DD2967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0205A71-8D60-8B9B-776C-7101942A39DE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調べる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A02FAC9-DBB9-8612-BB3C-6C5CD7D82982}"/>
              </a:ext>
            </a:extLst>
          </p:cNvPr>
          <p:cNvSpPr txBox="1"/>
          <p:nvPr/>
        </p:nvSpPr>
        <p:spPr>
          <a:xfrm>
            <a:off x="6485973" y="108228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しら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7DC0F23-C30F-4507-4B23-2938905ADB76}"/>
              </a:ext>
            </a:extLst>
          </p:cNvPr>
          <p:cNvSpPr/>
          <p:nvPr/>
        </p:nvSpPr>
        <p:spPr>
          <a:xfrm>
            <a:off x="4451928" y="980728"/>
            <a:ext cx="2013527" cy="1910254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7DC4BB4-C929-FA40-5226-81E3CC256FB0}"/>
              </a:ext>
            </a:extLst>
          </p:cNvPr>
          <p:cNvSpPr/>
          <p:nvPr/>
        </p:nvSpPr>
        <p:spPr>
          <a:xfrm>
            <a:off x="4451928" y="980728"/>
            <a:ext cx="2013527" cy="1910254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9664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CD8529-B7D7-14DE-C97F-C4A5A9FD09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406A92-478B-960D-0EA3-9768D9E8B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</a:t>
            </a:r>
            <a:r>
              <a:rPr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　たんていだん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190E8D4-F66B-4C61-B78B-020B81791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8F7B3F9-BA76-7475-7112-5E9600B0895D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0A67B18-26BD-7F7C-773E-2A4F66475E3F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使う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DB9EE67-EFA2-FEE0-64EA-132DCB5FD6A0}"/>
              </a:ext>
            </a:extLst>
          </p:cNvPr>
          <p:cNvSpPr/>
          <p:nvPr/>
        </p:nvSpPr>
        <p:spPr>
          <a:xfrm>
            <a:off x="4110181" y="1191419"/>
            <a:ext cx="2643687" cy="259881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D2EE6DE-6975-6B48-FA4A-4A31616D0497}"/>
              </a:ext>
            </a:extLst>
          </p:cNvPr>
          <p:cNvSpPr/>
          <p:nvPr/>
        </p:nvSpPr>
        <p:spPr>
          <a:xfrm>
            <a:off x="4110181" y="1191418"/>
            <a:ext cx="2643687" cy="259881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9413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4AB567-021E-5FB3-0708-B1F2C1018E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36523C-CAD5-6299-F658-244D6DCB0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</a:t>
            </a:r>
            <a:r>
              <a:rPr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　たんていだん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563ED95-8239-10CE-3899-DC928213E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89D1057-E920-1F83-FA91-1635A4970CD2}"/>
              </a:ext>
            </a:extLst>
          </p:cNvPr>
          <p:cNvSpPr txBox="1"/>
          <p:nvPr/>
        </p:nvSpPr>
        <p:spPr>
          <a:xfrm>
            <a:off x="6861241" y="1946579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DF1F6B5-4EAA-6476-4256-DF2D53C857DE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問い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5DA5A87-DEA1-CBD9-95EB-AC80ECB86597}"/>
              </a:ext>
            </a:extLst>
          </p:cNvPr>
          <p:cNvSpPr/>
          <p:nvPr/>
        </p:nvSpPr>
        <p:spPr>
          <a:xfrm>
            <a:off x="4110181" y="1191419"/>
            <a:ext cx="2643687" cy="259881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ED7111-BC51-AD15-BC64-4014D47D07A7}"/>
              </a:ext>
            </a:extLst>
          </p:cNvPr>
          <p:cNvSpPr/>
          <p:nvPr/>
        </p:nvSpPr>
        <p:spPr>
          <a:xfrm>
            <a:off x="4110181" y="1191418"/>
            <a:ext cx="2643687" cy="259881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6197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A45697-5166-221F-365E-15A79734BC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FBE918-CC11-DFED-35FF-524F6DF37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</a:t>
            </a:r>
            <a:r>
              <a:rPr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　たんていだん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5357400-52DA-C296-5954-885F80C2B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13BD3B0-FF32-2425-89C5-3D553CC003B8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意味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798AD1D-0E94-5201-1346-B1C432CA88E0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E642EC4-CC75-EB62-8168-08BA3A450991}"/>
              </a:ext>
            </a:extLst>
          </p:cNvPr>
          <p:cNvSpPr txBox="1"/>
          <p:nvPr/>
        </p:nvSpPr>
        <p:spPr>
          <a:xfrm>
            <a:off x="6854891" y="4652411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E144D08-9C23-AE12-FEC4-157D16D18448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BCFD355-177F-CF2B-E077-5813121E1A69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8367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95C624-6996-EDE2-D845-65644B50B2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050844-65FE-6411-3103-7FA15DB46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</a:t>
            </a:r>
            <a:r>
              <a:rPr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　たんていだん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E356426-689C-1920-B0D4-359BC26B89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457BD5D-01F2-42D2-776E-1E6459B10F5A}"/>
              </a:ext>
            </a:extLst>
          </p:cNvPr>
          <p:cNvSpPr txBox="1"/>
          <p:nvPr/>
        </p:nvSpPr>
        <p:spPr>
          <a:xfrm>
            <a:off x="7433616" y="2224058"/>
            <a:ext cx="1107996" cy="319329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みずうみ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60FAEE3-0B29-F370-988B-94EBAB89681A}"/>
              </a:ext>
            </a:extLst>
          </p:cNvPr>
          <p:cNvSpPr txBox="1"/>
          <p:nvPr/>
        </p:nvSpPr>
        <p:spPr>
          <a:xfrm>
            <a:off x="4171184" y="2488704"/>
            <a:ext cx="3262432" cy="296300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湖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C1E5F4A-00F0-9C13-E1ED-A746DB8B73DD}"/>
              </a:ext>
            </a:extLst>
          </p:cNvPr>
          <p:cNvSpPr/>
          <p:nvPr/>
        </p:nvSpPr>
        <p:spPr>
          <a:xfrm>
            <a:off x="4470400" y="2488705"/>
            <a:ext cx="2664000" cy="26640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7C1B80B-F746-A78B-FEEF-AF66F413A562}"/>
              </a:ext>
            </a:extLst>
          </p:cNvPr>
          <p:cNvSpPr/>
          <p:nvPr/>
        </p:nvSpPr>
        <p:spPr>
          <a:xfrm>
            <a:off x="4470400" y="2488704"/>
            <a:ext cx="2664000" cy="2664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3622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43ECEB-B66E-215E-13A9-A827C31631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1CDE7E-FB74-1DDD-05DE-AB34851B8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どきん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030F229-E9A7-CF9C-AF54-932D7F0FD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BAE2E05-B724-C587-EFF7-B25395FBE537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こと　 ば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046E486-1693-E321-2821-B7117EBFC717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言葉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7AC0E9B-3697-F953-EFC7-76C95A9E5D68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408A761-F740-5923-35FF-9E4958470B07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3512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7D2796-4582-6BBB-A3BE-085094E4B8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6E0B46-2392-9561-8C5A-B426D5503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</a:t>
            </a:r>
            <a:r>
              <a:rPr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　たんていだん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5089337-FB1F-B5B2-BFDC-881B088F3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D799B26-44FC-B855-CF92-BDA8EEE7A96A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　 じ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9D1C726-E6A6-80BF-BD32-59027AC5110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E7460D4-4717-754B-0C5D-FA0F062C250C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46178B5-CB67-D9CD-3208-22AEC9506111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4698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B1892A-8DDB-351D-8DA1-2FEDB51B44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F40EB4F-735A-D5B7-D075-064587FBB3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</a:t>
            </a:r>
            <a:r>
              <a:rPr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　たんていだん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B5AB70B-7FFC-D395-6505-10CE63E9C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ABB52CA-CBD8-4E93-9765-BD7F59F4B246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自由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26D0406-B9E9-12FF-464B-AB43D8BDD289}"/>
              </a:ext>
            </a:extLst>
          </p:cNvPr>
          <p:cNvSpPr txBox="1"/>
          <p:nvPr/>
        </p:nvSpPr>
        <p:spPr>
          <a:xfrm>
            <a:off x="6873941" y="4128291"/>
            <a:ext cx="1200329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ゆう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97BC370-662A-43A5-A94A-78FECF0673D5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E29E9FF-E446-6D72-AFEE-99399EF00B1F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436722F-9CA8-42F8-DDB0-3777A5EFF207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0861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E8B4DA-554F-9AC2-16E4-CD266311B4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0921A1-DC74-158F-01F6-F9DEA117D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</a:t>
            </a:r>
            <a:r>
              <a:rPr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　たんていだん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FE83FED-07CC-E4D4-4B34-F7EFCB3A0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31</a:t>
            </a:fld>
            <a:endParaRPr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2FD63A9-CB2C-6E9F-8C9D-E2D1D8B2195E}"/>
              </a:ext>
            </a:extLst>
          </p:cNvPr>
          <p:cNvSpPr txBox="1"/>
          <p:nvPr/>
        </p:nvSpPr>
        <p:spPr>
          <a:xfrm>
            <a:off x="6312024" y="899317"/>
            <a:ext cx="1785104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0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温かい</a:t>
            </a:r>
            <a:endParaRPr kumimoji="1" lang="ja-JP" altLang="en-US" sz="10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36FA4BE-D7B3-4CA2-F72A-51FFD42D51CD}"/>
              </a:ext>
            </a:extLst>
          </p:cNvPr>
          <p:cNvSpPr txBox="1"/>
          <p:nvPr/>
        </p:nvSpPr>
        <p:spPr>
          <a:xfrm>
            <a:off x="7948589" y="735858"/>
            <a:ext cx="861774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あたた</a:t>
            </a:r>
            <a:endParaRPr kumimoji="1" lang="ja-JP" altLang="en-US" sz="4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A3BC2B8-A39E-A18D-E024-80E72C712FEB}"/>
              </a:ext>
            </a:extLst>
          </p:cNvPr>
          <p:cNvSpPr/>
          <p:nvPr/>
        </p:nvSpPr>
        <p:spPr>
          <a:xfrm>
            <a:off x="6462000" y="892800"/>
            <a:ext cx="1488027" cy="144956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C2771BF-91EC-BFE6-9B4C-0C9DD9F4CF1A}"/>
              </a:ext>
            </a:extLst>
          </p:cNvPr>
          <p:cNvSpPr txBox="1"/>
          <p:nvPr/>
        </p:nvSpPr>
        <p:spPr>
          <a:xfrm>
            <a:off x="3646165" y="1340768"/>
            <a:ext cx="1785104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0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あまざけ</a:t>
            </a:r>
            <a:endParaRPr kumimoji="1" lang="ja-JP" altLang="en-US" sz="10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1E4A1BF3-65DD-4E48-5EF2-3E75FBF1D6E8}"/>
              </a:ext>
            </a:extLst>
          </p:cNvPr>
          <p:cNvSpPr/>
          <p:nvPr/>
        </p:nvSpPr>
        <p:spPr>
          <a:xfrm>
            <a:off x="6462000" y="892800"/>
            <a:ext cx="1488027" cy="144956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3125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311DDB-4E18-F6F4-02E4-ACF1F729E2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1EA42D-8757-1951-0D30-452433D6B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</a:t>
            </a:r>
            <a:r>
              <a:rPr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　たんていだん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2A121F6-0AB9-B7D5-D63E-57B21EBBB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BCD3D76-064D-E80B-E2B9-66A8B5C7B14E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あま酒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387459D-CE19-682C-9581-B949018DA072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ざけ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C6EBF78-99E7-1E4D-87A7-6CD2B62AA3FF}"/>
              </a:ext>
            </a:extLst>
          </p:cNvPr>
          <p:cNvSpPr/>
          <p:nvPr/>
        </p:nvSpPr>
        <p:spPr>
          <a:xfrm>
            <a:off x="4545399" y="4748958"/>
            <a:ext cx="2013527" cy="1910254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F17D54B-4226-20D7-630A-7DF9D8EC7B94}"/>
              </a:ext>
            </a:extLst>
          </p:cNvPr>
          <p:cNvSpPr/>
          <p:nvPr/>
        </p:nvSpPr>
        <p:spPr>
          <a:xfrm>
            <a:off x="4545399" y="4748958"/>
            <a:ext cx="2013527" cy="1910254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0742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EB6E2C-6D0B-6B1A-F0D9-C7CCFA1B81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E73FEC-4EDC-9993-5C33-373882F80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</a:t>
            </a:r>
            <a:r>
              <a:rPr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　たんていだん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AB13EA7-4747-B2C1-6098-2839D2850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4228C34-6C82-6749-F7B5-0A884B0D2B71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問題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841CBCB-2CC5-B9D5-5CC0-B531080BB57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ん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92EDADA-16C1-AC10-4E32-560F07F039F0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EE702C4-CED3-551F-0E6B-656DB1A4C882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2545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E9685D-CC65-33A3-EC19-5A50805E60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059F1C7-7BBC-2DD0-5C7C-B425994F8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</a:t>
            </a:r>
            <a:r>
              <a:rPr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　たんていだん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B4DE39F-C1FD-AE7C-6163-10A1DE549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C230771-D459-0043-02E1-10B95DEADF13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発売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B96BCB8-C2EC-111A-3B24-AADA761687EB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はつ　ばい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DEA46D0-2382-1689-5FD6-2E7320EEE005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04DE524-9141-A56E-D98E-8B78760D2021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5196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3F97B4-6E8D-BD6A-07AC-F2E18C9F7E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C8618C-B568-DFD0-47A8-DA3722737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</a:t>
            </a:r>
            <a:r>
              <a:rPr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　たんていだん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E31035C-DABD-94CA-1101-6C943CC81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E4D80DD-AE00-75BE-6680-1F87BD5E9B6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人形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DA89A83-5256-2A9A-05AA-2B5C2532A9E1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にん ぎょう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AD16324-769D-0C74-6265-F3EED5D6F9B7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8E39431-9683-B54D-B210-CC99C7030C6E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0123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C4B58B-6B67-64B5-C6F9-152FEEB89E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4420DC6-D79F-0EBB-B201-D431E4D55F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</a:t>
            </a:r>
            <a:r>
              <a:rPr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　たんていだん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FD48290-B81F-FB59-1548-0397176E9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6E75875-ED26-9019-D7DF-C10869BD2637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文章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7506BD6-74EF-42F7-9EF9-8ECBDE506718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ぶん しょう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AA84322-B73F-6B0A-D3CA-55A6421989C4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221C2AD-5B5F-036E-9A3D-7973926F46F1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4871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163AFC-5712-1273-707D-D727290094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4F0C4A-CDF9-1823-FE07-5B4E3FF3A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</a:t>
            </a:r>
            <a:r>
              <a:rPr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　たんていだん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71C76B6-49D8-9189-9020-FEE1E2B04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1A8C5A8-C588-5246-2AC1-FEEF71390A21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へい　 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B13CC88-E7D1-FF20-309E-33D086F81D2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平気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BD863F3-D414-A417-F4D4-825C5DE65A31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B5659B8-BCF6-F59B-A41D-15F05B3063BE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4778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D1191D-45D9-A059-CDFF-61A782D84E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C42072-331A-6C99-F933-8107434A2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もっと知りたい、友だちのこと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D2B733C-677B-6B24-61F1-B3FF42ECC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2BF6DB5-192B-9070-AF93-EC634C807CE5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決める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CCE422A-6885-8519-4B83-1BA3513B16C7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C50E3DC-D947-D56C-720E-A092C4927E2C}"/>
              </a:ext>
            </a:extLst>
          </p:cNvPr>
          <p:cNvSpPr/>
          <p:nvPr/>
        </p:nvSpPr>
        <p:spPr>
          <a:xfrm>
            <a:off x="4451928" y="980728"/>
            <a:ext cx="2013527" cy="1910254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FF5E1B4-2008-0C99-4A36-F5FF879EF609}"/>
              </a:ext>
            </a:extLst>
          </p:cNvPr>
          <p:cNvSpPr/>
          <p:nvPr/>
        </p:nvSpPr>
        <p:spPr>
          <a:xfrm>
            <a:off x="4451928" y="980728"/>
            <a:ext cx="2013527" cy="1910254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8930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A6DE43-5949-BCC3-E663-A365A336AA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94CABA-D05A-074A-1875-546430F03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どきん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CCA7117-5A10-752C-EDE9-7BF897F48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CBFE0ED-61BD-715D-4F67-406B48D8A9C7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学習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ADAB5B0-51EE-EAFC-0107-F9D531E3821D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がく しゅう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B866EEC-595A-8B91-80AF-3C4B888790D0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A3636E6-C827-B721-2F9A-F66194608CB3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1079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6F67BA-4D14-4FC7-5E90-4077E6CCD0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5C3E46-D54D-BD99-52E3-2C13D0E14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もっと知りたい、友だちのこと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9462883-D0BE-B3FA-AAEE-591EFBEC2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833E654-A450-3F58-1E19-738B64131D06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出来事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69BCA72-CB2A-BDCE-0C9C-2DA1AD47A826}"/>
              </a:ext>
            </a:extLst>
          </p:cNvPr>
          <p:cNvSpPr txBox="1"/>
          <p:nvPr/>
        </p:nvSpPr>
        <p:spPr>
          <a:xfrm>
            <a:off x="6752492" y="1527823"/>
            <a:ext cx="1200329" cy="533017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で　き　ごと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9DD65BF-C7CC-E543-589F-00F12304FBE3}"/>
              </a:ext>
            </a:extLst>
          </p:cNvPr>
          <p:cNvSpPr/>
          <p:nvPr/>
        </p:nvSpPr>
        <p:spPr>
          <a:xfrm>
            <a:off x="4397662" y="867362"/>
            <a:ext cx="2209577" cy="581749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FBDA9FA-16AA-7331-E777-40CE0F885EF8}"/>
              </a:ext>
            </a:extLst>
          </p:cNvPr>
          <p:cNvSpPr/>
          <p:nvPr/>
        </p:nvSpPr>
        <p:spPr>
          <a:xfrm>
            <a:off x="4397662" y="867362"/>
            <a:ext cx="2209577" cy="581749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4334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6F7721-F432-5283-CC32-0BEB7D6C27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70BF9D-F256-6211-16FD-D653DCE27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もっと知りたい、友だちのこと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1397DD3-52F8-5724-495E-3F9815F18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130D43B-16F9-57F0-44F0-D755AFC09A14}"/>
              </a:ext>
            </a:extLst>
          </p:cNvPr>
          <p:cNvSpPr txBox="1"/>
          <p:nvPr/>
        </p:nvSpPr>
        <p:spPr>
          <a:xfrm>
            <a:off x="6902516" y="1051718"/>
            <a:ext cx="1200329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ちゅう　しん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0083E89-CE4D-BEF1-9B6B-D2109EFE2DF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中心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D7DA618-D573-8E2E-7081-9E7A401911CC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72B0531-85FC-2A16-E184-6A3790C7D1F7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0620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733B6D-1A4A-336C-8587-F3CA780A98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02353A-9958-EE95-0A6D-C9D54224F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もっと知りたい、友だちのこと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C015565-4AFB-0773-8319-832E5A013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5BACEF6-9F46-908A-9676-16123ECD1F0B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落とす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37D43E6-931E-EC55-9F61-55E5BBB4601A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C683769-956F-07E0-5DA4-49A187379EBE}"/>
              </a:ext>
            </a:extLst>
          </p:cNvPr>
          <p:cNvSpPr/>
          <p:nvPr/>
        </p:nvSpPr>
        <p:spPr>
          <a:xfrm>
            <a:off x="4451928" y="980728"/>
            <a:ext cx="2013527" cy="1910254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26942B7-CE8C-4F64-599C-0431C9126260}"/>
              </a:ext>
            </a:extLst>
          </p:cNvPr>
          <p:cNvSpPr/>
          <p:nvPr/>
        </p:nvSpPr>
        <p:spPr>
          <a:xfrm>
            <a:off x="4451928" y="980728"/>
            <a:ext cx="2013527" cy="1910254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3393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041A50-F62B-94CE-0165-CEF7AB3A39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308EF8-8381-A329-C252-55B1C3AC3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きちんと　つたえるために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4F9F573-33EB-72FA-58C2-AED05F796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75BBD90-DB74-7A98-242C-91EC6871A047}"/>
              </a:ext>
            </a:extLst>
          </p:cNvPr>
          <p:cNvSpPr txBox="1"/>
          <p:nvPr/>
        </p:nvSpPr>
        <p:spPr>
          <a:xfrm>
            <a:off x="6826316" y="1342321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あい　　て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BD2CE8F-6301-8400-AFA7-34880F7EDFB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相手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43DF686-C072-513F-2CDC-E1FDEE98FF57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FF150FE-D5D8-0065-164E-F7D19CBF67D2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2838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742BC9-8180-C34F-9C51-0F484F11E1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B32789-A56F-39F3-40B6-7E47465FF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きちんと　つたえるために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4B13DF0-1D1C-50B6-EFCC-EB8FFD734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B74E5A9-F27D-DB2D-D1C2-5CE15BD35886}"/>
              </a:ext>
            </a:extLst>
          </p:cNvPr>
          <p:cNvSpPr txBox="1"/>
          <p:nvPr/>
        </p:nvSpPr>
        <p:spPr>
          <a:xfrm>
            <a:off x="7118416" y="1585118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　ふく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E74ECE4-0514-6C79-BD1B-5C0CE30FEAE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洋服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04E057F-F1F4-2A1B-C96A-A335E848C189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A0B0E1B-B7AF-5A21-B56C-36DCE44E5FA1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9739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78CAA3-ED06-FDF8-66C3-ED37751B14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D31EC8-CC00-4BE5-0569-226615E93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きちんと　つたえるために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4C7ED7F-BDB6-0FEB-B2A3-68FE974A0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9A44DB8-0F0F-D96C-5461-A2F6882A17A6}"/>
              </a:ext>
            </a:extLst>
          </p:cNvPr>
          <p:cNvSpPr txBox="1"/>
          <p:nvPr/>
        </p:nvSpPr>
        <p:spPr>
          <a:xfrm>
            <a:off x="4967388" y="899319"/>
            <a:ext cx="1785104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0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お母さん</a:t>
            </a:r>
            <a:endParaRPr kumimoji="1" lang="ja-JP" altLang="en-US" sz="10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F9D8BDF-A58F-B7E2-638C-F73D637C8A83}"/>
              </a:ext>
            </a:extLst>
          </p:cNvPr>
          <p:cNvSpPr txBox="1"/>
          <p:nvPr/>
        </p:nvSpPr>
        <p:spPr>
          <a:xfrm>
            <a:off x="6752492" y="2154307"/>
            <a:ext cx="1107996" cy="163121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かあ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CBFD952-473A-2F1F-0693-C5B29648FB6A}"/>
              </a:ext>
            </a:extLst>
          </p:cNvPr>
          <p:cNvSpPr/>
          <p:nvPr/>
        </p:nvSpPr>
        <p:spPr>
          <a:xfrm>
            <a:off x="5181600" y="2283056"/>
            <a:ext cx="1385455" cy="128218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56F6E83-EFE6-A04E-FC0B-6D9539E966F1}"/>
              </a:ext>
            </a:extLst>
          </p:cNvPr>
          <p:cNvSpPr/>
          <p:nvPr/>
        </p:nvSpPr>
        <p:spPr>
          <a:xfrm>
            <a:off x="5181600" y="2283056"/>
            <a:ext cx="1385455" cy="128218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7325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D1967B-75E6-E63B-476B-A1C823BF79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0D4FFD-D3C9-FE34-20E2-71EBD5B04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漢字の音と訓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1A1DB58-B171-4647-88D8-94B2707DF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F21FC0C-17E6-D07E-F35A-0DFA077407EB}"/>
              </a:ext>
            </a:extLst>
          </p:cNvPr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つぎ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01E1402-2D09-E5E9-51A6-2D820BE25270}"/>
              </a:ext>
            </a:extLst>
          </p:cNvPr>
          <p:cNvSpPr txBox="1"/>
          <p:nvPr/>
        </p:nvSpPr>
        <p:spPr>
          <a:xfrm>
            <a:off x="4172400" y="2423154"/>
            <a:ext cx="3262432" cy="293489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次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9A90205-27A0-71DD-C8C2-0A8DFD717278}"/>
              </a:ext>
            </a:extLst>
          </p:cNvPr>
          <p:cNvSpPr/>
          <p:nvPr/>
        </p:nvSpPr>
        <p:spPr>
          <a:xfrm>
            <a:off x="4470400" y="2488705"/>
            <a:ext cx="2664000" cy="26640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0B00ACEB-50E6-A19A-4C7F-5CB98D91A1C5}"/>
              </a:ext>
            </a:extLst>
          </p:cNvPr>
          <p:cNvSpPr/>
          <p:nvPr/>
        </p:nvSpPr>
        <p:spPr>
          <a:xfrm>
            <a:off x="4470400" y="2488704"/>
            <a:ext cx="2664000" cy="2664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622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6D8136-1B91-660F-D9DA-E0FAFFC887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E17836F-87DD-A348-06E7-E7C205138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漢字の音と訓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BA5510A-00C5-D123-B7F4-B0AD83AA6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BA59696-798A-AE7D-AAFD-1A4FCA6A9C65}"/>
              </a:ext>
            </a:extLst>
          </p:cNvPr>
          <p:cNvSpPr txBox="1"/>
          <p:nvPr/>
        </p:nvSpPr>
        <p:spPr>
          <a:xfrm>
            <a:off x="6888088" y="1268760"/>
            <a:ext cx="1200329" cy="517064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ちょうし</a:t>
            </a:r>
            <a:r>
              <a:rPr lang="ja-JP" altLang="en-US" sz="6600" dirty="0" err="1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ょく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03438F8-C588-4CD4-D071-61449501162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朝食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B1031D7-3803-DAB4-84B9-5AD1955B2CD4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531B728-826E-C306-5F0C-30A930B895F1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2957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7A8D79-9282-CF9A-D2E6-A94174355B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C6B6B9-5D67-034A-5C2A-783E3E628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漢字の音と訓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B020B86-8E24-2B65-5B96-9C688958A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4D9560A-4B3A-ECA2-9999-4DB8D6DFF6A7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早朝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2F0DEA0-4C55-EBBF-5412-E4D206E246A5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 ちょう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688270D-EEB3-42AC-71FC-A801EE177866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E3CF1ED-0950-914A-27EA-A76F384BD27B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7422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F27DE6-1DC8-B1AA-DCE8-41041ABD80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24299D-2224-0CFC-8D6D-EEB495305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漢字の音と訓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9A3EB20-A221-DCD9-2821-42DADD27B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11F134F-EF6F-8179-8D1B-96EA15FE8D23}"/>
              </a:ext>
            </a:extLst>
          </p:cNvPr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ところ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23833D7-0022-3B38-3D43-A3FD3653D57E}"/>
              </a:ext>
            </a:extLst>
          </p:cNvPr>
          <p:cNvSpPr txBox="1"/>
          <p:nvPr/>
        </p:nvSpPr>
        <p:spPr>
          <a:xfrm>
            <a:off x="4172400" y="2366999"/>
            <a:ext cx="3262432" cy="289202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所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CE616B4-397A-D859-38F7-EBF566B50776}"/>
              </a:ext>
            </a:extLst>
          </p:cNvPr>
          <p:cNvSpPr/>
          <p:nvPr/>
        </p:nvSpPr>
        <p:spPr>
          <a:xfrm>
            <a:off x="4470400" y="2488705"/>
            <a:ext cx="2664000" cy="26640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17B3E1B-A71A-B136-21A0-A09AB4B96DDE}"/>
              </a:ext>
            </a:extLst>
          </p:cNvPr>
          <p:cNvSpPr/>
          <p:nvPr/>
        </p:nvSpPr>
        <p:spPr>
          <a:xfrm>
            <a:off x="4470400" y="2488704"/>
            <a:ext cx="2664000" cy="2664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3949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C8F9AD-E5C0-51F9-6313-DE2D1F6249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C5AA5F-7D0F-375E-13FE-119111402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どきん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F686932-4527-B963-0AFD-B310B25AD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C9BAC7C-97B2-B9F9-8FDD-30B0EC81A05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着目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4238D70-D55A-3CEC-D147-A50AB7737A0F}"/>
              </a:ext>
            </a:extLst>
          </p:cNvPr>
          <p:cNvSpPr txBox="1"/>
          <p:nvPr/>
        </p:nvSpPr>
        <p:spPr>
          <a:xfrm>
            <a:off x="6873941" y="1172872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ちゃく もく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2434A08-F59B-24B7-DFB7-9838D3CA75DB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340FEC2-C212-B263-872A-6B7617C3C2A4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0339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92BF2F-0DBC-1025-261E-AFBF25B8BA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C6DB57-A358-BD04-1417-8FA326AEB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漢字の音と訓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C1F8EED-DBFC-5504-6CDF-485CE00CA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49</a:t>
            </a:fld>
            <a:endParaRPr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F7D831C-EA28-2168-2E03-06BAC468B30E}"/>
              </a:ext>
            </a:extLst>
          </p:cNvPr>
          <p:cNvSpPr txBox="1"/>
          <p:nvPr/>
        </p:nvSpPr>
        <p:spPr>
          <a:xfrm>
            <a:off x="5787214" y="683101"/>
            <a:ext cx="2754600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県道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C2D92CD-0FD9-C7EC-430C-A52EE0A60A75}"/>
              </a:ext>
            </a:extLst>
          </p:cNvPr>
          <p:cNvSpPr txBox="1"/>
          <p:nvPr/>
        </p:nvSpPr>
        <p:spPr>
          <a:xfrm>
            <a:off x="8300372" y="908720"/>
            <a:ext cx="1107996" cy="393954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　</a:t>
            </a:r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D452E5F-38F1-143C-B5CD-1D2E0067C67A}"/>
              </a:ext>
            </a:extLst>
          </p:cNvPr>
          <p:cNvSpPr/>
          <p:nvPr/>
        </p:nvSpPr>
        <p:spPr>
          <a:xfrm>
            <a:off x="5882464" y="766800"/>
            <a:ext cx="2517792" cy="446575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EDFBDCA-4B67-C139-4ED9-816C46C3B8A5}"/>
              </a:ext>
            </a:extLst>
          </p:cNvPr>
          <p:cNvSpPr txBox="1"/>
          <p:nvPr/>
        </p:nvSpPr>
        <p:spPr>
          <a:xfrm>
            <a:off x="2783632" y="2564904"/>
            <a:ext cx="2754600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ぞい</a:t>
            </a:r>
            <a:endParaRPr kumimoji="1" lang="ja-JP" altLang="en-US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227D5BC3-33D5-13BF-0C0D-27B70BA6985F}"/>
              </a:ext>
            </a:extLst>
          </p:cNvPr>
          <p:cNvSpPr/>
          <p:nvPr/>
        </p:nvSpPr>
        <p:spPr>
          <a:xfrm>
            <a:off x="5882464" y="766800"/>
            <a:ext cx="2517792" cy="446575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1010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C12B80-D7AD-0E38-DC8F-59EFF40D16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764C258-2EEF-C113-CC69-20BA0C46C8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漢字の音と訓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8A00AE2-583E-EE2A-EF63-2EA7C17E2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35B8C5F-6C10-5028-0F99-4A67A1CE7B00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有名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A081B26-74A7-ABA4-2346-124D73FF424C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ゆう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7CD1F87-9A4E-F418-7AAF-DE555AC60241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2045ED8-AA33-C964-8B37-785287F3AF76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8635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40AD95-E2BC-66AD-2380-5EA1AC7881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9DD9D2-0428-668F-7ADF-EB5E89A0C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漢字の音と訓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B15A12A-2BD9-45B6-15DB-81C9B693F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F0A28BC-2BD4-75B2-E5EC-C4EC9F237332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14C5468-ECC3-C8F8-F158-AE14065A8910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にっ　こう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E4419B4-82F8-27E3-EB95-699DA7C6EC90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B0DDDDB-7B2C-59F0-A254-9891C24AF050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8000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904A66-D807-8344-66F0-A6997F7D9E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361A78-86C1-2CC4-E8EC-8DF199A72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漢字の音と訓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E48BEC3-BD5C-42C4-7729-A12AA541B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F4FCD54-C67D-F6E4-11FB-F61957B8407E}"/>
              </a:ext>
            </a:extLst>
          </p:cNvPr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こおり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6B327FB-92F8-22D3-6F6F-F8DB4A0ADAF2}"/>
              </a:ext>
            </a:extLst>
          </p:cNvPr>
          <p:cNvSpPr txBox="1"/>
          <p:nvPr/>
        </p:nvSpPr>
        <p:spPr>
          <a:xfrm>
            <a:off x="4172400" y="2428972"/>
            <a:ext cx="3262432" cy="27988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氷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92E3FC1-55A3-F538-F11F-BC7B2B48EBA0}"/>
              </a:ext>
            </a:extLst>
          </p:cNvPr>
          <p:cNvSpPr/>
          <p:nvPr/>
        </p:nvSpPr>
        <p:spPr>
          <a:xfrm>
            <a:off x="4470400" y="2488705"/>
            <a:ext cx="2664000" cy="26640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8F42EFC-5EDB-61A5-6CA6-F73260F12383}"/>
              </a:ext>
            </a:extLst>
          </p:cNvPr>
          <p:cNvSpPr/>
          <p:nvPr/>
        </p:nvSpPr>
        <p:spPr>
          <a:xfrm>
            <a:off x="4470400" y="2488704"/>
            <a:ext cx="2664000" cy="2664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7545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9C00AF-2760-3229-8168-C7D903A529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67E3E2-2C06-5ED6-F8F5-53664BBA8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漢字の音と訓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5CF0910-ACA1-8C9C-53FD-8D259A622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AC880D4-F15D-4C66-040A-8F666160796A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一分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BC9B195-5F11-C275-D614-5EB5428A38E7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いっ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ぷん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C440A1C-341B-EEA8-6885-68F73E4BFF33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B6BBE1E-B393-2E2C-E00D-5EDBDDE98D76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0729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567098-C11A-1F37-BCF6-1E6098A060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F62CA9-E790-A59F-54CC-97D655235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漢字の音と訓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7640164-F5FE-828D-DAB8-6B00E93A7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1FFE6D1-4FAF-1701-CFBE-ADACA9BB890A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六十秒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A5DFA40-2896-CFDA-A6D8-F772159AD1B0}"/>
              </a:ext>
            </a:extLst>
          </p:cNvPr>
          <p:cNvSpPr txBox="1"/>
          <p:nvPr/>
        </p:nvSpPr>
        <p:spPr>
          <a:xfrm>
            <a:off x="6600056" y="1062504"/>
            <a:ext cx="1015663" cy="563231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ろくじゅう</a:t>
            </a:r>
            <a:r>
              <a:rPr lang="ja-JP" altLang="en-US" sz="5400" dirty="0" err="1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びょう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2E92C01-9511-DF74-5BBB-9B2EF8EC20DF}"/>
              </a:ext>
            </a:extLst>
          </p:cNvPr>
          <p:cNvSpPr/>
          <p:nvPr/>
        </p:nvSpPr>
        <p:spPr>
          <a:xfrm>
            <a:off x="4397662" y="867362"/>
            <a:ext cx="2209577" cy="581749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16C1F84-3786-5719-84F6-F56C96B36DC9}"/>
              </a:ext>
            </a:extLst>
          </p:cNvPr>
          <p:cNvSpPr/>
          <p:nvPr/>
        </p:nvSpPr>
        <p:spPr>
          <a:xfrm>
            <a:off x="4397662" y="867362"/>
            <a:ext cx="2209577" cy="581749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4991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46AFEE-4819-1D3A-93E9-6A225F2A35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541061-C2D7-6AFF-5589-5347EC8DB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漢字の音と訓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EB5EE86-A6FE-C85C-B668-B3008524D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8604A98-BF37-E3B0-8017-059531A3D404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のう　 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7933DE3-6D56-132A-8761-05EEDADF14F6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農家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7F9EBA2-3667-978B-2022-210B1CAA59B7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8219666-816A-E5B6-23E0-75B31095D6BD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1423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37872A-933F-3EA2-15B7-EC7950C2C8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F2C821-EA55-7963-34F3-098C38E65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漢字の音と訓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2EC1D33-42B1-47DC-083D-29A7DFF6A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09B00AB-6D3A-9829-4D5B-600F2190C24E}"/>
              </a:ext>
            </a:extLst>
          </p:cNvPr>
          <p:cNvSpPr txBox="1"/>
          <p:nvPr/>
        </p:nvSpPr>
        <p:spPr>
          <a:xfrm>
            <a:off x="6864416" y="1690062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　ごと</a:t>
            </a:r>
            <a:endParaRPr kumimoji="1"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17F8272-FC7E-CD5C-289C-DE3D3C2D11A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仕事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8F2F8A4-9349-BBC5-0922-FC2EF4DB7C61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AA2FE06-116D-B9DA-3B90-EF7F1FF31350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8353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C02C3E-E2C7-34D2-5570-EEEE9969A2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87C680-A092-1DBC-34BF-3675E38B3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漢字の音と訓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47E1490-1375-A978-8B11-2B9ED43C5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62EE35E-1404-73F1-116F-72426A83B8E6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野球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F699728-E3B6-24B1-39E7-2CE1E52D92B7}"/>
              </a:ext>
            </a:extLst>
          </p:cNvPr>
          <p:cNvSpPr txBox="1"/>
          <p:nvPr/>
        </p:nvSpPr>
        <p:spPr>
          <a:xfrm>
            <a:off x="6886822" y="3727759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きゅう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9993B76-30D1-470C-DD56-FBD8CDD4ED5D}"/>
              </a:ext>
            </a:extLst>
          </p:cNvPr>
          <p:cNvSpPr txBox="1"/>
          <p:nvPr/>
        </p:nvSpPr>
        <p:spPr>
          <a:xfrm>
            <a:off x="6886822" y="2039318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EC4782E-17BD-9579-FF07-21E19F6A91E9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270FE83-6BCC-AF57-FD37-FBBD98DFF881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6037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E301E5-DEA2-A8AE-2B79-923CFE51F9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87AF7B-1462-008E-E3EB-DE7045A9B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漢字の音と訓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ECD32A6-A5E2-F46B-BE6A-03D2F1B52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DF79593-E0BF-A249-E172-461CF2549177}"/>
              </a:ext>
            </a:extLst>
          </p:cNvPr>
          <p:cNvSpPr txBox="1"/>
          <p:nvPr/>
        </p:nvSpPr>
        <p:spPr>
          <a:xfrm>
            <a:off x="5499562" y="726849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ゆう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2954581-4A6C-1D02-13D7-2AE0B0B9233A}"/>
              </a:ext>
            </a:extLst>
          </p:cNvPr>
          <p:cNvSpPr txBox="1"/>
          <p:nvPr/>
        </p:nvSpPr>
        <p:spPr>
          <a:xfrm>
            <a:off x="3377261" y="1453699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びん局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10533AC-B9F5-3D66-B1B7-D443A44ADDED}"/>
              </a:ext>
            </a:extLst>
          </p:cNvPr>
          <p:cNvSpPr txBox="1"/>
          <p:nvPr/>
        </p:nvSpPr>
        <p:spPr>
          <a:xfrm>
            <a:off x="5398835" y="4946392"/>
            <a:ext cx="923330" cy="193899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きょく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849E0EF-6365-431B-6476-0B4331549C9D}"/>
              </a:ext>
            </a:extLst>
          </p:cNvPr>
          <p:cNvSpPr/>
          <p:nvPr/>
        </p:nvSpPr>
        <p:spPr>
          <a:xfrm>
            <a:off x="3677387" y="5035491"/>
            <a:ext cx="1771811" cy="173938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660335C-C83A-8D8E-BFBA-5F6CD1D59907}"/>
              </a:ext>
            </a:extLst>
          </p:cNvPr>
          <p:cNvSpPr/>
          <p:nvPr/>
        </p:nvSpPr>
        <p:spPr>
          <a:xfrm>
            <a:off x="3677387" y="5035491"/>
            <a:ext cx="1771811" cy="173938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7626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1CCB0D-6716-D814-489B-44449F7032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102B0F-4C89-D6EC-ED9F-3FBFA3A02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</a:t>
            </a:r>
            <a:r>
              <a:rPr kumimoji="1"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春風を</a:t>
            </a:r>
            <a:r>
              <a:rPr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たどって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114EB1F-9528-7362-0BC0-837B48B68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B7EE09A-F5F4-FAF3-DBF7-80D2CF83A696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登場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4E2331B-69B1-6932-AAF8-7EE3AB028DFF}"/>
              </a:ext>
            </a:extLst>
          </p:cNvPr>
          <p:cNvSpPr txBox="1"/>
          <p:nvPr/>
        </p:nvSpPr>
        <p:spPr>
          <a:xfrm>
            <a:off x="6870920" y="1263885"/>
            <a:ext cx="1200329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　じょう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73F40A1-C7F5-8B9F-E950-9F11E4C30597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228FD91-E118-D1B9-DD5F-5A469C6EC484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716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309A02-A4AC-E42F-13DC-7B5D968D6D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5883592-7A01-B7EB-3B98-521AFE1AA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文様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27E4D16-FD57-1B9B-C3AD-5D089D844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0B0E117-472E-A81D-4E54-F91C8F2CB997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全体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BE7CB84-8202-06A5-BD91-1FD355C50D84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ぜん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F53E0CA-C235-E1BB-868D-659C8DB4A0E3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E1BE558-0ABE-9E7A-0C94-495274947DA2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5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71F057-1C13-B1B8-4A97-48686CDCA9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6EE2B2-2349-5DD3-0C5D-59EA2136F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文様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F215D57-D10F-B2C4-3C26-2EBA4DBE6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07F18E3-DBFE-2DC5-BB25-F644683DA93D}"/>
              </a:ext>
            </a:extLst>
          </p:cNvPr>
          <p:cNvSpPr txBox="1"/>
          <p:nvPr/>
        </p:nvSpPr>
        <p:spPr>
          <a:xfrm>
            <a:off x="5875887" y="723189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こま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EE9C1C8-3DCF-FFF8-14F8-0ACFF77718FF}"/>
              </a:ext>
            </a:extLst>
          </p:cNvPr>
          <p:cNvSpPr txBox="1"/>
          <p:nvPr/>
        </p:nvSpPr>
        <p:spPr>
          <a:xfrm>
            <a:off x="2781324" y="3120541"/>
            <a:ext cx="2323713" cy="36517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遊び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E7F52D2-5750-53B6-456E-3BCC33DC742D}"/>
              </a:ext>
            </a:extLst>
          </p:cNvPr>
          <p:cNvSpPr txBox="1"/>
          <p:nvPr/>
        </p:nvSpPr>
        <p:spPr>
          <a:xfrm>
            <a:off x="5028797" y="3425340"/>
            <a:ext cx="923330" cy="132343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あそ</a:t>
            </a:r>
            <a:endParaRPr kumimoji="1"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1279B08-F8F7-53FC-7DC2-93967B7A10E0}"/>
              </a:ext>
            </a:extLst>
          </p:cNvPr>
          <p:cNvSpPr/>
          <p:nvPr/>
        </p:nvSpPr>
        <p:spPr>
          <a:xfrm>
            <a:off x="2898297" y="3031201"/>
            <a:ext cx="2013527" cy="1910254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6386BA2-8D4B-E2BF-D88D-37ABB2DE1B17}"/>
              </a:ext>
            </a:extLst>
          </p:cNvPr>
          <p:cNvSpPr/>
          <p:nvPr/>
        </p:nvSpPr>
        <p:spPr>
          <a:xfrm>
            <a:off x="2898297" y="3031201"/>
            <a:ext cx="2013527" cy="1910254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5088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9DB28A-A68B-17E1-366B-9762D977BF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500126-07DD-4B9B-8E25-96861720F4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文様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2AC23E7-8584-4A7B-889A-4DC516B7B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3F3A89C-D9FB-97C3-58BD-48ACC0E222A7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発見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C2898C8-D488-22D6-7A95-E9485B7A1B5C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はっ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A6D8FA5-C677-99D3-8A3A-A2CBC0629C41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25CCB24-BC64-EE1E-6C72-9AD8C354C23A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9819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135D51-7ACA-5FE2-F245-719EDE943E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12D1A6-92B7-FDE7-2EFE-4A06BFCCE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文様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AE25107-783A-B428-37A8-789014AEE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34BA743-050F-BF9B-7EA4-C086CC1AC024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表す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48E130B-23FF-D0B2-4305-546557FEC511}"/>
              </a:ext>
            </a:extLst>
          </p:cNvPr>
          <p:cNvSpPr txBox="1"/>
          <p:nvPr/>
        </p:nvSpPr>
        <p:spPr>
          <a:xfrm>
            <a:off x="6878569" y="1162387"/>
            <a:ext cx="1292662" cy="286232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あらわ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0D4AAC6-9EF3-9370-695C-1368E6654BA8}"/>
              </a:ext>
            </a:extLst>
          </p:cNvPr>
          <p:cNvSpPr/>
          <p:nvPr/>
        </p:nvSpPr>
        <p:spPr>
          <a:xfrm>
            <a:off x="4110181" y="1191419"/>
            <a:ext cx="2643687" cy="259881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E5635D5-9186-FCC8-E364-849D1DAC2151}"/>
              </a:ext>
            </a:extLst>
          </p:cNvPr>
          <p:cNvSpPr/>
          <p:nvPr/>
        </p:nvSpPr>
        <p:spPr>
          <a:xfrm>
            <a:off x="4110181" y="1191418"/>
            <a:ext cx="2643687" cy="259881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8909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E9F6EB-7CE7-D94F-E15F-DE3EADC7F9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AA99A0-02F9-ADF5-065F-CE670609C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こまを楽しむ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31DA39F-8062-988F-0CC4-B2AEAE170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AF423AE-0F92-0320-F049-4F087E59E83F}"/>
              </a:ext>
            </a:extLst>
          </p:cNvPr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むかし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B225938-2F73-3992-B3E0-5FED687C5648}"/>
              </a:ext>
            </a:extLst>
          </p:cNvPr>
          <p:cNvSpPr txBox="1"/>
          <p:nvPr/>
        </p:nvSpPr>
        <p:spPr>
          <a:xfrm>
            <a:off x="4172400" y="2419831"/>
            <a:ext cx="3262432" cy="27988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昔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A1FA828-E1F5-C6BC-40E7-C1F6CF39010A}"/>
              </a:ext>
            </a:extLst>
          </p:cNvPr>
          <p:cNvSpPr/>
          <p:nvPr/>
        </p:nvSpPr>
        <p:spPr>
          <a:xfrm>
            <a:off x="4470400" y="2488705"/>
            <a:ext cx="2664000" cy="26640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8454BFB-47C7-410C-5769-A90876BB092A}"/>
              </a:ext>
            </a:extLst>
          </p:cNvPr>
          <p:cNvSpPr/>
          <p:nvPr/>
        </p:nvSpPr>
        <p:spPr>
          <a:xfrm>
            <a:off x="4470400" y="2488704"/>
            <a:ext cx="2664000" cy="2664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4773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2D71BA-725B-3849-1F35-B088F1EF69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C78835-2C98-7D55-4732-931EBFB889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こまを楽しむ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C6FCBE9-B7C3-5F74-EB32-546FD6C4D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D969CE1-E746-52B9-F247-98CC4103FC16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世界中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F9A9F7E-E0CA-7BD1-F283-F0E9D8F75B27}"/>
              </a:ext>
            </a:extLst>
          </p:cNvPr>
          <p:cNvSpPr txBox="1"/>
          <p:nvPr/>
        </p:nvSpPr>
        <p:spPr>
          <a:xfrm>
            <a:off x="6600054" y="1520534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3AE7718-D08F-BC89-F0EA-15171D7DEEA3}"/>
              </a:ext>
            </a:extLst>
          </p:cNvPr>
          <p:cNvSpPr txBox="1"/>
          <p:nvPr/>
        </p:nvSpPr>
        <p:spPr>
          <a:xfrm>
            <a:off x="6600053" y="3003190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7DA40B-7697-4771-0514-8932B1434D51}"/>
              </a:ext>
            </a:extLst>
          </p:cNvPr>
          <p:cNvSpPr txBox="1"/>
          <p:nvPr/>
        </p:nvSpPr>
        <p:spPr>
          <a:xfrm>
            <a:off x="6600052" y="4673463"/>
            <a:ext cx="1015663" cy="22186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じゅう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E42E9B2-30E4-C779-7B2A-313B8CE201FE}"/>
              </a:ext>
            </a:extLst>
          </p:cNvPr>
          <p:cNvSpPr/>
          <p:nvPr/>
        </p:nvSpPr>
        <p:spPr>
          <a:xfrm>
            <a:off x="4397662" y="867362"/>
            <a:ext cx="2209577" cy="581749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4418AB9-FC78-C044-B912-C947B0E6199E}"/>
              </a:ext>
            </a:extLst>
          </p:cNvPr>
          <p:cNvSpPr/>
          <p:nvPr/>
        </p:nvSpPr>
        <p:spPr>
          <a:xfrm>
            <a:off x="4397662" y="867362"/>
            <a:ext cx="2209577" cy="581749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8247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939F42-B805-35A0-809B-25EE21FBD2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8042B4-7E9B-502F-E4BA-F23199B3A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こまを楽しむ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694B983-6CCC-241A-3F63-C2C6B2438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541FE33-0FBC-DE17-5A6C-6479D070D71A}"/>
              </a:ext>
            </a:extLst>
          </p:cNvPr>
          <p:cNvSpPr txBox="1"/>
          <p:nvPr/>
        </p:nvSpPr>
        <p:spPr>
          <a:xfrm>
            <a:off x="6888088" y="1268760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おこな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3884A0E-3F17-1201-378A-0EB8FDA9E73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行う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45B7BB7-CA42-C490-CF15-4569A369CBF6}"/>
              </a:ext>
            </a:extLst>
          </p:cNvPr>
          <p:cNvSpPr/>
          <p:nvPr/>
        </p:nvSpPr>
        <p:spPr>
          <a:xfrm>
            <a:off x="4110181" y="1191419"/>
            <a:ext cx="2643687" cy="259881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832DCBA-A6A8-053E-CBD9-19D2AA1DD8E6}"/>
              </a:ext>
            </a:extLst>
          </p:cNvPr>
          <p:cNvSpPr/>
          <p:nvPr/>
        </p:nvSpPr>
        <p:spPr>
          <a:xfrm>
            <a:off x="4110181" y="1191418"/>
            <a:ext cx="2643687" cy="259881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4023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A3E4B4-86A5-D133-AC82-5CBCC3CCD1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8EE2048-A57C-530A-ACF5-3CE1CD87E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こまを楽しむ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F839C14-19D0-BF7C-23FF-A93CB8188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66</a:t>
            </a:fld>
            <a:endParaRPr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203767A-1FC7-28BE-714C-0F0889896547}"/>
              </a:ext>
            </a:extLst>
          </p:cNvPr>
          <p:cNvSpPr txBox="1"/>
          <p:nvPr/>
        </p:nvSpPr>
        <p:spPr>
          <a:xfrm>
            <a:off x="7608168" y="1290520"/>
            <a:ext cx="101566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もと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0829D0D-221E-31F6-5B65-96754A56CD2B}"/>
              </a:ext>
            </a:extLst>
          </p:cNvPr>
          <p:cNvSpPr txBox="1"/>
          <p:nvPr/>
        </p:nvSpPr>
        <p:spPr>
          <a:xfrm>
            <a:off x="3338293" y="980728"/>
            <a:ext cx="4462760" cy="617220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元の</a:t>
            </a:r>
            <a:endParaRPr kumimoji="1" lang="en-US" altLang="ja-JP" sz="139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13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kumimoji="1" lang="ja-JP" altLang="en-US" sz="13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言葉</a:t>
            </a:r>
            <a:endParaRPr kumimoji="1" lang="ja-JP" altLang="en-US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FA04375-D89F-9199-F1DE-19F1771659B0}"/>
              </a:ext>
            </a:extLst>
          </p:cNvPr>
          <p:cNvSpPr/>
          <p:nvPr/>
        </p:nvSpPr>
        <p:spPr>
          <a:xfrm>
            <a:off x="5623403" y="980728"/>
            <a:ext cx="2056773" cy="198501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A10C9E4F-432A-D72D-97DA-ADF91ABAA974}"/>
              </a:ext>
            </a:extLst>
          </p:cNvPr>
          <p:cNvSpPr/>
          <p:nvPr/>
        </p:nvSpPr>
        <p:spPr>
          <a:xfrm>
            <a:off x="5623403" y="980727"/>
            <a:ext cx="2056773" cy="198501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3810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C7B2E2-9C62-3984-80EA-BD1425CF74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EEC7F5F-E9E3-1898-5E5F-6DC4CB56B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こまを楽しむ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594DF71-A8A7-A0D4-EC33-510074901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67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37DF861-404B-18D2-C2E3-2E4B81F3001F}"/>
              </a:ext>
            </a:extLst>
          </p:cNvPr>
          <p:cNvSpPr txBox="1"/>
          <p:nvPr/>
        </p:nvSpPr>
        <p:spPr>
          <a:xfrm>
            <a:off x="5296768" y="2876172"/>
            <a:ext cx="101566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はや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9AC1609-5E02-C3F0-5343-4C2281D14EC8}"/>
              </a:ext>
            </a:extLst>
          </p:cNvPr>
          <p:cNvSpPr txBox="1"/>
          <p:nvPr/>
        </p:nvSpPr>
        <p:spPr>
          <a:xfrm>
            <a:off x="3268690" y="2756245"/>
            <a:ext cx="2323713" cy="378177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速さ</a:t>
            </a:r>
            <a:endParaRPr kumimoji="1" lang="ja-JP" altLang="en-US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AEF2268-6568-45F7-26CD-B73894477838}"/>
              </a:ext>
            </a:extLst>
          </p:cNvPr>
          <p:cNvSpPr/>
          <p:nvPr/>
        </p:nvSpPr>
        <p:spPr>
          <a:xfrm>
            <a:off x="3492500" y="2756245"/>
            <a:ext cx="1943100" cy="187925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680C2451-08E8-AA7D-C540-4B24F08BD92E}"/>
              </a:ext>
            </a:extLst>
          </p:cNvPr>
          <p:cNvSpPr/>
          <p:nvPr/>
        </p:nvSpPr>
        <p:spPr>
          <a:xfrm>
            <a:off x="3492500" y="2756244"/>
            <a:ext cx="1943100" cy="1879255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FFB09CB-42F2-BC7D-1895-E096FEC45CCC}"/>
              </a:ext>
            </a:extLst>
          </p:cNvPr>
          <p:cNvSpPr txBox="1"/>
          <p:nvPr/>
        </p:nvSpPr>
        <p:spPr>
          <a:xfrm>
            <a:off x="6599599" y="747117"/>
            <a:ext cx="2323713" cy="378177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回す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40761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4DD197-7BFB-1CB2-4313-634F2D1563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F7B976-093C-B9EE-E449-813215B3A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こまを楽しむ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0F4F9B5-0E89-B34A-D1DD-13F2A2809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177D950-855B-8473-CDDE-D50D1D8B0570}"/>
              </a:ext>
            </a:extLst>
          </p:cNvPr>
          <p:cNvSpPr txBox="1"/>
          <p:nvPr/>
        </p:nvSpPr>
        <p:spPr>
          <a:xfrm>
            <a:off x="7134400" y="2572548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よこ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FE07509-9344-12E2-1846-6785D06778B9}"/>
              </a:ext>
            </a:extLst>
          </p:cNvPr>
          <p:cNvSpPr txBox="1"/>
          <p:nvPr/>
        </p:nvSpPr>
        <p:spPr>
          <a:xfrm>
            <a:off x="4172400" y="257254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横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A6755D2-5B3A-02EC-24AF-E7D389647F20}"/>
              </a:ext>
            </a:extLst>
          </p:cNvPr>
          <p:cNvSpPr/>
          <p:nvPr/>
        </p:nvSpPr>
        <p:spPr>
          <a:xfrm>
            <a:off x="4470400" y="2488705"/>
            <a:ext cx="2664000" cy="26640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F7E88BE-3FD5-1754-7A82-92B87C07924A}"/>
              </a:ext>
            </a:extLst>
          </p:cNvPr>
          <p:cNvSpPr/>
          <p:nvPr/>
        </p:nvSpPr>
        <p:spPr>
          <a:xfrm>
            <a:off x="4470400" y="2488704"/>
            <a:ext cx="2664000" cy="2664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8689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0CBBF7-5CD9-DC38-FC40-8AE9F2A942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27D706-F947-12DF-4979-72D7E15DAB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</a:t>
            </a:r>
            <a:r>
              <a:rPr kumimoji="1"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春風を</a:t>
            </a:r>
            <a:r>
              <a:rPr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たどって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9D20F7E-73A4-71B0-2548-EB87D1B64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5DBE73A-9814-CB3E-16B6-523FF571FB0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</a:t>
            </a:r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物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4AEDACF-FC9D-AC14-4A94-0E5DF211DD98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じん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3367283-49D8-589E-28D0-41A4AE8B5A58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0C6241C-A549-8923-361D-BC2634A70530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1696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B9C691-9DED-6ACA-4459-F5BCF30BF1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906375-2898-54F4-D5C5-3769CC2B5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こまを楽しむ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1A751D6-36BF-8D62-EDD7-EB94F12F1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0CC0C17-7F34-CE3A-ECA8-1A69278F0C22}"/>
              </a:ext>
            </a:extLst>
          </p:cNvPr>
          <p:cNvSpPr txBox="1"/>
          <p:nvPr/>
        </p:nvSpPr>
        <p:spPr>
          <a:xfrm>
            <a:off x="7334126" y="2573268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ゆび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95E1E90-6895-038A-7AEB-9AFFE9FD1CBE}"/>
              </a:ext>
            </a:extLst>
          </p:cNvPr>
          <p:cNvSpPr txBox="1"/>
          <p:nvPr/>
        </p:nvSpPr>
        <p:spPr>
          <a:xfrm>
            <a:off x="4172400" y="2472164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指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4B45B32-2669-C056-9451-EC0D379F03CF}"/>
              </a:ext>
            </a:extLst>
          </p:cNvPr>
          <p:cNvSpPr/>
          <p:nvPr/>
        </p:nvSpPr>
        <p:spPr>
          <a:xfrm>
            <a:off x="4470400" y="2488705"/>
            <a:ext cx="2664000" cy="26640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CB005D4-3B85-9FFE-175F-D92B838365FA}"/>
              </a:ext>
            </a:extLst>
          </p:cNvPr>
          <p:cNvSpPr/>
          <p:nvPr/>
        </p:nvSpPr>
        <p:spPr>
          <a:xfrm>
            <a:off x="4470400" y="2488704"/>
            <a:ext cx="2664000" cy="2664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7350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F208BF-77FF-53A4-25AF-53D75DA56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A6254C2-9F39-3390-CF7B-AFAC2DCBC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こまを楽しむ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E3C096B-495F-3AFE-AFD8-4A04406D4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E321BFC-8822-868D-783B-5563CE428EA8}"/>
              </a:ext>
            </a:extLst>
          </p:cNvPr>
          <p:cNvSpPr txBox="1"/>
          <p:nvPr/>
        </p:nvSpPr>
        <p:spPr>
          <a:xfrm>
            <a:off x="7235812" y="2593013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てつ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656F489-E56C-E656-2B26-F7709F6E746C}"/>
              </a:ext>
            </a:extLst>
          </p:cNvPr>
          <p:cNvSpPr txBox="1"/>
          <p:nvPr/>
        </p:nvSpPr>
        <p:spPr>
          <a:xfrm>
            <a:off x="4172400" y="2593013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鉄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E81C12F-D147-0626-B770-7900AE6EE18F}"/>
              </a:ext>
            </a:extLst>
          </p:cNvPr>
          <p:cNvSpPr/>
          <p:nvPr/>
        </p:nvSpPr>
        <p:spPr>
          <a:xfrm>
            <a:off x="4470400" y="2488705"/>
            <a:ext cx="2664000" cy="26640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033A1DE-A28C-9BC0-3A56-09B26182D38B}"/>
              </a:ext>
            </a:extLst>
          </p:cNvPr>
          <p:cNvSpPr/>
          <p:nvPr/>
        </p:nvSpPr>
        <p:spPr>
          <a:xfrm>
            <a:off x="4470400" y="2488704"/>
            <a:ext cx="2664000" cy="2664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8123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DDBEFE-5480-6A3B-F0C5-778E4F723B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FD9400A-2E98-F1A2-9DA4-8E92F9A98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こまを楽しむ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DADD817-3BD3-5595-52DB-5766ABDD4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1FB755B-7DC2-52A7-2251-6531553E0396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安定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661BE36-5E5D-E2D5-447D-EB41A9D668C2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あん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C5174DA-8C36-108B-F4CD-16E0C4B15A1D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65CE840-772C-7DA2-0F9D-7F4B6E23A8CE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592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44582E-8463-1E02-CEC4-B40498D32A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64F017-F422-3D2D-1B48-A780374E6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こまを楽しむ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C843E11-132B-3BB2-A602-B887D73F5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98F82A2-A911-68A8-E2F8-3FB02D5DD77F}"/>
              </a:ext>
            </a:extLst>
          </p:cNvPr>
          <p:cNvSpPr txBox="1"/>
          <p:nvPr/>
        </p:nvSpPr>
        <p:spPr>
          <a:xfrm>
            <a:off x="6855125" y="1880930"/>
            <a:ext cx="1292662" cy="378565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じょうず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2145E5C-1D9C-A4E1-A701-AE537D323AB3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上手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F00BFB7-1C5D-1DA9-9432-71B64A728AA6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C512E45-CF3F-357B-C876-42EE9854920B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8218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C08C72-6E42-6DEB-5BC7-7B538E47CB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B5D9AC-39F8-B689-6DA4-B5DCA9D0E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気持ちをこめて　　「来てください」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C261958-CD1B-4B76-B59D-DFE7AFFA1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78C67E-D821-D91B-00B7-09E20AC1E4A3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運動会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23C2892-CA5A-7B35-264B-A6750E814BBE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11A3AE2-5137-200E-CA8D-97B60B049407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2B93D04-531C-66D8-54C3-4F0E67B38517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B978985-9E4C-7757-1631-BFF079269C0A}"/>
              </a:ext>
            </a:extLst>
          </p:cNvPr>
          <p:cNvSpPr/>
          <p:nvPr/>
        </p:nvSpPr>
        <p:spPr>
          <a:xfrm>
            <a:off x="4397662" y="867362"/>
            <a:ext cx="2209577" cy="581749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50E35E3-AAB5-DCC0-B96A-A712624A0D91}"/>
              </a:ext>
            </a:extLst>
          </p:cNvPr>
          <p:cNvSpPr/>
          <p:nvPr/>
        </p:nvSpPr>
        <p:spPr>
          <a:xfrm>
            <a:off x="4397662" y="867362"/>
            <a:ext cx="2209577" cy="581749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048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DF25B1-EBF2-A1B6-299E-A50FA9F9A1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28D423-FA7F-AB15-A6AC-CF5347465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気持ちをこめて　　「来てください」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AD7D702-56E7-B08D-72FB-19543DB7D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550B79F-3AA0-62D6-87E1-FE741F6E783A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予定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9BFC03A-619F-817B-9394-871D4272F872}"/>
              </a:ext>
            </a:extLst>
          </p:cNvPr>
          <p:cNvSpPr txBox="1"/>
          <p:nvPr/>
        </p:nvSpPr>
        <p:spPr>
          <a:xfrm>
            <a:off x="6873941" y="4128291"/>
            <a:ext cx="1200329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てい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7962900-65E7-1F86-44E2-231C28087CCE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DC009EA-13ED-9CCD-D60F-466416C0D215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BA14D5D-C130-98EF-EE77-F024E5D8630B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0894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E23B8C-422B-173A-BA8A-53D8EBB990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F788D4-D634-8921-21C7-F42F41043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気持ちをこめて　　「来てください」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FF73B25-2567-DA99-DDCB-2BC84B10A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75</a:t>
            </a:fld>
            <a:endParaRPr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593E80E-EFBC-4800-947B-4E23D3E725FD}"/>
              </a:ext>
            </a:extLst>
          </p:cNvPr>
          <p:cNvSpPr txBox="1"/>
          <p:nvPr/>
        </p:nvSpPr>
        <p:spPr>
          <a:xfrm>
            <a:off x="3874199" y="548680"/>
            <a:ext cx="3877985" cy="630932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8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五十メートル</a:t>
            </a:r>
            <a:endParaRPr lang="en-US" altLang="ja-JP" sz="8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8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　　</a:t>
            </a:r>
            <a:endParaRPr lang="en-US" altLang="ja-JP" sz="8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kumimoji="1" lang="ja-JP" altLang="en-US" sz="8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　　　　走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E5B82DF-997F-4250-FB40-42C34F06A9D3}"/>
              </a:ext>
            </a:extLst>
          </p:cNvPr>
          <p:cNvSpPr txBox="1"/>
          <p:nvPr/>
        </p:nvSpPr>
        <p:spPr>
          <a:xfrm>
            <a:off x="5198537" y="5597692"/>
            <a:ext cx="861774" cy="122084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3CF155F6-06CF-DB50-2BB8-74DC3050E202}"/>
              </a:ext>
            </a:extLst>
          </p:cNvPr>
          <p:cNvSpPr/>
          <p:nvPr/>
        </p:nvSpPr>
        <p:spPr>
          <a:xfrm>
            <a:off x="4006800" y="5670000"/>
            <a:ext cx="1297223" cy="115729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844AC2DD-FDA4-CEAC-D6E9-F6209F66BC52}"/>
              </a:ext>
            </a:extLst>
          </p:cNvPr>
          <p:cNvSpPr/>
          <p:nvPr/>
        </p:nvSpPr>
        <p:spPr>
          <a:xfrm>
            <a:off x="4006800" y="5670000"/>
            <a:ext cx="1297223" cy="115729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8904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1B2A7D-6F35-D267-75C0-5D99E8D09E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237B96A-F51E-7266-5A8F-1DF6AAEE7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気持ちをこめて　　「来てください」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D79F447-079A-BA71-792A-651E3DBF7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D74834F-50A6-DA6B-D94D-4FA061D2DF4B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かよ</a:t>
            </a:r>
            <a:endParaRPr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C5FAEA2-16E5-243E-C97C-06D5F3571F02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通う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C02ACE3-1917-FE96-B2A1-8E710E546F6D}"/>
              </a:ext>
            </a:extLst>
          </p:cNvPr>
          <p:cNvSpPr/>
          <p:nvPr/>
        </p:nvSpPr>
        <p:spPr>
          <a:xfrm>
            <a:off x="4110181" y="1191419"/>
            <a:ext cx="2643687" cy="259881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D1BB637-BB4B-99A6-14DC-47AE4078CFF5}"/>
              </a:ext>
            </a:extLst>
          </p:cNvPr>
          <p:cNvSpPr/>
          <p:nvPr/>
        </p:nvSpPr>
        <p:spPr>
          <a:xfrm>
            <a:off x="4110181" y="1191418"/>
            <a:ext cx="2643687" cy="259881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3991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6BC886-C7A1-A626-9D17-A1F5900C9B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B251BE-05D4-0119-4B7D-2E7D62BFF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気持ちをこめて　　「来てください」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B811229-62DC-BEF6-8445-D71FDCABA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418E8ED-7042-867F-6B29-26AC9B389EDF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おく</a:t>
            </a:r>
            <a:endParaRPr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5D00E54-4E5D-7057-AE68-D67F83F4854E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送る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77A214D-5808-E675-831F-89B2F7FD3AE6}"/>
              </a:ext>
            </a:extLst>
          </p:cNvPr>
          <p:cNvSpPr/>
          <p:nvPr/>
        </p:nvSpPr>
        <p:spPr>
          <a:xfrm>
            <a:off x="4110181" y="1191419"/>
            <a:ext cx="2643687" cy="259881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7EB5DE57-41D8-2B12-6D82-3CD4C028C6E5}"/>
              </a:ext>
            </a:extLst>
          </p:cNvPr>
          <p:cNvSpPr/>
          <p:nvPr/>
        </p:nvSpPr>
        <p:spPr>
          <a:xfrm>
            <a:off x="4110181" y="1191418"/>
            <a:ext cx="2643687" cy="259881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4836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CC19A7-1A50-D796-0577-F30598BA8E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EBD482-FFB7-59BF-D0B3-5B64C6442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気持ちをこめて　　「来てください」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62BB674-EAAB-DD75-036B-04752677D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1B2DC8D-E0D4-FC9B-6B0B-222BB34B4F6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住所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887ABF9-07CA-294D-7104-53B4E2692B93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じゅう しょ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BA0D454-52D4-4CD4-3BAD-8D2E87920AD5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A1B0998-BC6A-C2D5-03F3-0D56DD4A96CB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528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CA8810-9869-12FF-4E89-8AC7F08707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3761F6-B957-5D51-E29D-92B7C73582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</a:t>
            </a:r>
            <a:r>
              <a:rPr kumimoji="1"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春風を</a:t>
            </a:r>
            <a:r>
              <a:rPr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たどって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39533BB-4E88-1FF0-EB3E-0FB97D70D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F90D7DA-BE41-9D44-EBA1-F12AD66EBC56}"/>
              </a:ext>
            </a:extLst>
          </p:cNvPr>
          <p:cNvSpPr txBox="1"/>
          <p:nvPr/>
        </p:nvSpPr>
        <p:spPr>
          <a:xfrm>
            <a:off x="4259502" y="899318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気持ち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328907B-906E-68CB-6694-26E086D19B6B}"/>
              </a:ext>
            </a:extLst>
          </p:cNvPr>
          <p:cNvSpPr txBox="1"/>
          <p:nvPr/>
        </p:nvSpPr>
        <p:spPr>
          <a:xfrm>
            <a:off x="6456040" y="1268760"/>
            <a:ext cx="1200329" cy="355723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   も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444C8CB-F881-FA62-5A36-8853BD06B4E3}"/>
              </a:ext>
            </a:extLst>
          </p:cNvPr>
          <p:cNvSpPr/>
          <p:nvPr/>
        </p:nvSpPr>
        <p:spPr>
          <a:xfrm>
            <a:off x="4479636" y="964800"/>
            <a:ext cx="2142837" cy="374457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3445E2D-0FF6-FB81-DE58-1F3EBD0A4D60}"/>
              </a:ext>
            </a:extLst>
          </p:cNvPr>
          <p:cNvSpPr/>
          <p:nvPr/>
        </p:nvSpPr>
        <p:spPr>
          <a:xfrm>
            <a:off x="4479636" y="964800"/>
            <a:ext cx="2142837" cy="3744575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9202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B16057-A93C-4CB8-09C4-84AB6669FB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99B20F-D043-A149-2D30-6B43F25F5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まいごの　かぎ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782C64D-F9F5-8B9E-8E5C-FB552EDF9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BC1A064-58EE-C073-E553-E8379656B05D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絵の具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E31DAE2-D460-4660-7EBB-8BC54F2C9FFB}"/>
              </a:ext>
            </a:extLst>
          </p:cNvPr>
          <p:cNvSpPr txBox="1"/>
          <p:nvPr/>
        </p:nvSpPr>
        <p:spPr>
          <a:xfrm>
            <a:off x="6607241" y="513426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ぐ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8EBD242-74C5-E6F8-0C22-01C14B3B1AD2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636ACA2-1A16-CA4A-5C69-DD1F149D1983}"/>
              </a:ext>
            </a:extLst>
          </p:cNvPr>
          <p:cNvSpPr/>
          <p:nvPr/>
        </p:nvSpPr>
        <p:spPr>
          <a:xfrm>
            <a:off x="4451928" y="980728"/>
            <a:ext cx="2013527" cy="1910254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08F67A7-8854-91CA-9342-4D514DFF3B13}"/>
              </a:ext>
            </a:extLst>
          </p:cNvPr>
          <p:cNvSpPr/>
          <p:nvPr/>
        </p:nvSpPr>
        <p:spPr>
          <a:xfrm>
            <a:off x="4451928" y="980728"/>
            <a:ext cx="2013527" cy="1910254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560A72D-C2CF-11E4-223F-251252EDBEDA}"/>
              </a:ext>
            </a:extLst>
          </p:cNvPr>
          <p:cNvSpPr/>
          <p:nvPr/>
        </p:nvSpPr>
        <p:spPr>
          <a:xfrm>
            <a:off x="4451928" y="4799964"/>
            <a:ext cx="2013527" cy="1910254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749B521-9B34-6FF2-27AC-08DCBAA15105}"/>
              </a:ext>
            </a:extLst>
          </p:cNvPr>
          <p:cNvSpPr/>
          <p:nvPr/>
        </p:nvSpPr>
        <p:spPr>
          <a:xfrm>
            <a:off x="4451928" y="4799964"/>
            <a:ext cx="2013527" cy="1910254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0483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C36D1D-A610-71C1-AD6B-96BC62F2F2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BEEA66-A78C-401A-2EF4-C9C153673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まいごの　かぎ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4BA2527-F84F-680C-B415-EB84E042A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28DCBFC-18A7-BD70-E0E9-CB5BC2D7FBF7}"/>
              </a:ext>
            </a:extLst>
          </p:cNvPr>
          <p:cNvSpPr txBox="1"/>
          <p:nvPr/>
        </p:nvSpPr>
        <p:spPr>
          <a:xfrm>
            <a:off x="5499562" y="726849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3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拾い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137B077-F7C2-8C00-CE9B-88227B74AE4B}"/>
              </a:ext>
            </a:extLst>
          </p:cNvPr>
          <p:cNvSpPr txBox="1"/>
          <p:nvPr/>
        </p:nvSpPr>
        <p:spPr>
          <a:xfrm>
            <a:off x="3377261" y="1453699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3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上げる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E97629F-BEC4-BDDA-AE76-08285C4BD0EA}"/>
              </a:ext>
            </a:extLst>
          </p:cNvPr>
          <p:cNvSpPr txBox="1"/>
          <p:nvPr/>
        </p:nvSpPr>
        <p:spPr>
          <a:xfrm>
            <a:off x="7470036" y="862588"/>
            <a:ext cx="1107996" cy="163121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ひろ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46FF74D-241F-43A1-F971-2CD95F9A5D4A}"/>
              </a:ext>
            </a:extLst>
          </p:cNvPr>
          <p:cNvSpPr/>
          <p:nvPr/>
        </p:nvSpPr>
        <p:spPr>
          <a:xfrm>
            <a:off x="5700974" y="773688"/>
            <a:ext cx="1926958" cy="179864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8821AA7-BA22-1255-3972-7CCE324966E8}"/>
              </a:ext>
            </a:extLst>
          </p:cNvPr>
          <p:cNvSpPr/>
          <p:nvPr/>
        </p:nvSpPr>
        <p:spPr>
          <a:xfrm>
            <a:off x="5701932" y="773688"/>
            <a:ext cx="1926000" cy="180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8597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B51FC7-23CF-CA38-2E0D-169E80261E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5080E5-251B-229A-6464-580C2C397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まいごの　かぎ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2D9BD9A-3279-7EAB-30A1-51F215AB7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37B2439-62E4-962C-3B06-1874E969D3A6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向かう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9638035-1FEA-16A5-9F04-8C09D74DA65A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E94902A-08DB-678C-0D48-A4E56741F2DF}"/>
              </a:ext>
            </a:extLst>
          </p:cNvPr>
          <p:cNvSpPr/>
          <p:nvPr/>
        </p:nvSpPr>
        <p:spPr>
          <a:xfrm>
            <a:off x="4451928" y="980728"/>
            <a:ext cx="2013527" cy="1910254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A89160E-626C-7F84-C351-C88052CD943A}"/>
              </a:ext>
            </a:extLst>
          </p:cNvPr>
          <p:cNvSpPr/>
          <p:nvPr/>
        </p:nvSpPr>
        <p:spPr>
          <a:xfrm>
            <a:off x="4451928" y="980728"/>
            <a:ext cx="2013527" cy="1910254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7950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EA19D2-0BF9-1ECF-AE75-0E5ABEBAD9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39FD5B-F056-4FA0-03B6-47E3BB17F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まいごの　かぎ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D352693-3AD0-8BC0-320D-F79E6E540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555B46A-8D96-8E1C-4098-817843A617DB}"/>
              </a:ext>
            </a:extLst>
          </p:cNvPr>
          <p:cNvSpPr txBox="1"/>
          <p:nvPr/>
        </p:nvSpPr>
        <p:spPr>
          <a:xfrm>
            <a:off x="7299312" y="2501736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C35A26A-AC92-E9DD-ED8A-2045864F60B3}"/>
              </a:ext>
            </a:extLst>
          </p:cNvPr>
          <p:cNvSpPr txBox="1"/>
          <p:nvPr/>
        </p:nvSpPr>
        <p:spPr>
          <a:xfrm>
            <a:off x="4172400" y="2594372"/>
            <a:ext cx="3262432" cy="277772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坂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19D5D06-03B5-C42A-BB59-9F42371F3FD7}"/>
              </a:ext>
            </a:extLst>
          </p:cNvPr>
          <p:cNvSpPr/>
          <p:nvPr/>
        </p:nvSpPr>
        <p:spPr>
          <a:xfrm>
            <a:off x="4470400" y="2488705"/>
            <a:ext cx="2664000" cy="26640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79289EE9-50AF-19CE-71DD-148E2ACDA198}"/>
              </a:ext>
            </a:extLst>
          </p:cNvPr>
          <p:cNvSpPr/>
          <p:nvPr/>
        </p:nvSpPr>
        <p:spPr>
          <a:xfrm>
            <a:off x="4470400" y="2488704"/>
            <a:ext cx="2664000" cy="2664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7123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69E822-DFB9-5190-B76C-77168CFE84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53D038D-4705-C6A8-4433-EB73A7730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まいごの　かぎ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D7484A4-6650-2BC3-B3E4-F866602A3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9CB3DB7-DC7F-C3F0-AEB0-1C3B4D960FB8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かな　 ぐ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DB42135-17CF-FC18-FA7A-E2C0B8EC407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金具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D6CDDB1-5B32-D6CE-6C6F-C2971EE126C8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28B48BB-6098-4786-38A5-922F33342D8E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2017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41F00E-50EC-EF25-0F6E-A48C72FEC1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7CD82D-A74C-B582-C8DA-8BDC711AD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まいごの　かぎ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7E299BF-78D2-09AA-06B3-D2480C782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84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3EC643C-5E06-B4A8-EB0A-F13099C96319}"/>
              </a:ext>
            </a:extLst>
          </p:cNvPr>
          <p:cNvSpPr txBox="1"/>
          <p:nvPr/>
        </p:nvSpPr>
        <p:spPr>
          <a:xfrm>
            <a:off x="6528048" y="727191"/>
            <a:ext cx="1107996" cy="163121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まる</a:t>
            </a:r>
            <a:endParaRPr lang="en-US" altLang="ja-JP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65B41CE-385F-38EB-99FB-0045FB90EA73}"/>
              </a:ext>
            </a:extLst>
          </p:cNvPr>
          <p:cNvSpPr txBox="1"/>
          <p:nvPr/>
        </p:nvSpPr>
        <p:spPr>
          <a:xfrm>
            <a:off x="4904171" y="701025"/>
            <a:ext cx="1969770" cy="617220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16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円いあな</a:t>
            </a:r>
            <a:endParaRPr kumimoji="1" lang="ja-JP" altLang="en-US" sz="11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8FE8E36-1CE8-41AA-5D43-DDE1EF8B6343}"/>
              </a:ext>
            </a:extLst>
          </p:cNvPr>
          <p:cNvSpPr/>
          <p:nvPr/>
        </p:nvSpPr>
        <p:spPr>
          <a:xfrm>
            <a:off x="5153876" y="764704"/>
            <a:ext cx="1518187" cy="151216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CBE1474C-2F08-35CF-D3F3-8DC18CBF18DA}"/>
              </a:ext>
            </a:extLst>
          </p:cNvPr>
          <p:cNvSpPr/>
          <p:nvPr/>
        </p:nvSpPr>
        <p:spPr>
          <a:xfrm>
            <a:off x="5153876" y="763137"/>
            <a:ext cx="1518187" cy="151216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2739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431848-CE09-3806-AF17-12EBEB831D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E9C207-84FA-9CCC-2994-A3106BBE05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まいごの　かぎ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172520D-4600-08BA-CE31-B09BF565F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17A4B64-4438-653E-5036-A9D1E1E41C30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悲鳴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CF7C5F4-5D16-79EF-C622-BA63C4F56E67}"/>
              </a:ext>
            </a:extLst>
          </p:cNvPr>
          <p:cNvSpPr txBox="1"/>
          <p:nvPr/>
        </p:nvSpPr>
        <p:spPr>
          <a:xfrm>
            <a:off x="6873941" y="4128291"/>
            <a:ext cx="1200329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めい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F5CA73F-DA55-974F-010E-9AB30D0CAA58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CCC11B4-A8F3-E22B-A89C-FF8486D8E845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344EB6A-3939-78C9-DBC9-C459250D0CA6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1220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EF4B1D-4363-5961-94B1-5E61A1C652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79A3A0-DB3F-1E69-72FF-CF213D19F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まいごの　かぎ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CDBB72A-7133-6605-D861-F26511862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078E0B2-5D71-8396-C974-848C242619EF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緑色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32ED7E2-3C0A-D6A3-7F72-75FFDE90C604}"/>
              </a:ext>
            </a:extLst>
          </p:cNvPr>
          <p:cNvSpPr txBox="1"/>
          <p:nvPr/>
        </p:nvSpPr>
        <p:spPr>
          <a:xfrm>
            <a:off x="6873941" y="4128291"/>
            <a:ext cx="1200329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いろ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A57C793-73D0-0529-43C0-6F1376FC0785}"/>
              </a:ext>
            </a:extLst>
          </p:cNvPr>
          <p:cNvSpPr txBox="1"/>
          <p:nvPr/>
        </p:nvSpPr>
        <p:spPr>
          <a:xfrm>
            <a:off x="6946567" y="1251777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みどり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4495E0E-7D1C-895C-D909-D0D57FB73C94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44EF710-D30B-073A-2BC5-B12D4C9F3B15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5714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69CD99-CDE0-ECBC-A8D2-0003163BE3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7569987-9311-C10C-3832-72C5E7449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まいごの　かぎ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FD4DE02-9638-F771-3C2C-6552B097C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D8924A7-ABE8-84D8-7274-9F099CEDDA6C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歩道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DC275EF-92F2-859B-A1BA-45E910770457}"/>
              </a:ext>
            </a:extLst>
          </p:cNvPr>
          <p:cNvSpPr txBox="1"/>
          <p:nvPr/>
        </p:nvSpPr>
        <p:spPr>
          <a:xfrm>
            <a:off x="6873941" y="4128291"/>
            <a:ext cx="1200329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41F49B1-804B-91BE-0606-8CB6489980F4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E3292E1-CB62-0666-F8FE-36BFD94EB675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FA04D18-F1C8-50FE-5C8C-111A821BEE45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0534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3A4E2D-5720-705F-07AF-819D3862A2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025042-C183-DFE2-3FBC-B6FF56688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まいごの　かぎ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BB5A8B8-094B-5E7A-9021-84567614E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A28D03E-9A90-FFC9-0EF8-9D22E2B43796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ひら</a:t>
            </a:r>
            <a:endParaRPr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0C64572-8D2B-FE2C-CD21-248B8387909B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開き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331D6F2-C6F1-542D-9203-9DD567C87719}"/>
              </a:ext>
            </a:extLst>
          </p:cNvPr>
          <p:cNvSpPr/>
          <p:nvPr/>
        </p:nvSpPr>
        <p:spPr>
          <a:xfrm>
            <a:off x="4110181" y="1191419"/>
            <a:ext cx="2643687" cy="259881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DDB80CA-1CEC-7CA6-359E-76D5C89300BB}"/>
              </a:ext>
            </a:extLst>
          </p:cNvPr>
          <p:cNvSpPr/>
          <p:nvPr/>
        </p:nvSpPr>
        <p:spPr>
          <a:xfrm>
            <a:off x="4110181" y="1191418"/>
            <a:ext cx="2643687" cy="259881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2827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43BBA1-77D9-0D45-6A0A-66F766BBE9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7D621C-FBB6-EA23-5D97-CDA199580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</a:t>
            </a:r>
            <a:r>
              <a:rPr kumimoji="1"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春風を</a:t>
            </a:r>
            <a:r>
              <a:rPr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たどって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D8691E6-26F9-7891-E5E4-70FC65605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849265E-DBC6-38A5-0063-AB3DB9DF7544}"/>
              </a:ext>
            </a:extLst>
          </p:cNvPr>
          <p:cNvSpPr txBox="1"/>
          <p:nvPr/>
        </p:nvSpPr>
        <p:spPr>
          <a:xfrm>
            <a:off x="7176120" y="2852936"/>
            <a:ext cx="1292662" cy="309634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たび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F7CABDE-5318-FCA3-DF5C-CA27C1DE279C}"/>
              </a:ext>
            </a:extLst>
          </p:cNvPr>
          <p:cNvSpPr txBox="1"/>
          <p:nvPr/>
        </p:nvSpPr>
        <p:spPr>
          <a:xfrm>
            <a:off x="4172400" y="2492896"/>
            <a:ext cx="3262432" cy="295232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旅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8FE5FC0-3722-1DAB-4202-5DE1A74C9F43}"/>
              </a:ext>
            </a:extLst>
          </p:cNvPr>
          <p:cNvSpPr/>
          <p:nvPr/>
        </p:nvSpPr>
        <p:spPr>
          <a:xfrm>
            <a:off x="4470400" y="2488705"/>
            <a:ext cx="2664000" cy="26640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9A76F1D-B113-3CE6-668A-438D440EBFD3}"/>
              </a:ext>
            </a:extLst>
          </p:cNvPr>
          <p:cNvSpPr/>
          <p:nvPr/>
        </p:nvSpPr>
        <p:spPr>
          <a:xfrm>
            <a:off x="4470400" y="2488704"/>
            <a:ext cx="2664000" cy="2664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798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2CEE08-A97D-651E-318F-79FDC25376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F864A4-4052-395C-2E32-4A38A1B04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まいごの　かぎ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BDA2866-5A51-8B08-5733-F0DCA6D43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6D1FA2D-D916-485E-4BB5-6EEE5B3360A6}"/>
              </a:ext>
            </a:extLst>
          </p:cNvPr>
          <p:cNvSpPr txBox="1"/>
          <p:nvPr/>
        </p:nvSpPr>
        <p:spPr>
          <a:xfrm>
            <a:off x="5499562" y="726849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3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羽ば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CB1C3B6-06C0-7A4E-094D-41CA9D4D5240}"/>
              </a:ext>
            </a:extLst>
          </p:cNvPr>
          <p:cNvSpPr txBox="1"/>
          <p:nvPr/>
        </p:nvSpPr>
        <p:spPr>
          <a:xfrm>
            <a:off x="3440761" y="3152139"/>
            <a:ext cx="2323713" cy="37152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たく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154DF2B-0255-B240-259A-5F97A200058E}"/>
              </a:ext>
            </a:extLst>
          </p:cNvPr>
          <p:cNvSpPr txBox="1"/>
          <p:nvPr/>
        </p:nvSpPr>
        <p:spPr>
          <a:xfrm>
            <a:off x="7711336" y="1243588"/>
            <a:ext cx="1107996" cy="86177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7A17439-6C56-76DA-6F0D-CB5A3E29A0C1}"/>
              </a:ext>
            </a:extLst>
          </p:cNvPr>
          <p:cNvSpPr/>
          <p:nvPr/>
        </p:nvSpPr>
        <p:spPr>
          <a:xfrm>
            <a:off x="5764474" y="868218"/>
            <a:ext cx="1847739" cy="161578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6CA56EB-5AAC-D4B1-7AAD-76BDF0E6062A}"/>
              </a:ext>
            </a:extLst>
          </p:cNvPr>
          <p:cNvSpPr/>
          <p:nvPr/>
        </p:nvSpPr>
        <p:spPr>
          <a:xfrm>
            <a:off x="5764474" y="868218"/>
            <a:ext cx="1847739" cy="161578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5808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5C9F3C-A9DB-C4D6-2AA8-0A5013990B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AE610-C167-63F4-8B16-7F8F70C594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まいごの　かぎ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18AD743-67E2-62BF-A0B4-81C7DAC58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90</a:t>
            </a:fld>
            <a:endParaRPr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海岸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7AC8842-57BB-FC67-EE50-C911FAC9544F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AF741BA-88C0-854F-C48A-4D751E8D9CFE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1349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BCED2E-3BA3-A264-23B8-49F3775B39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A86E37-08F2-056B-E472-E1CFA6B25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まいごの　かぎ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FEF41EF-44E0-CD94-A489-907C185AE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0F17662-E0FF-372E-C004-8312E46A0F14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路線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228D75D-1108-10CA-64AE-BCE0889DDA27}"/>
              </a:ext>
            </a:extLst>
          </p:cNvPr>
          <p:cNvSpPr txBox="1"/>
          <p:nvPr/>
        </p:nvSpPr>
        <p:spPr>
          <a:xfrm>
            <a:off x="6873941" y="4128291"/>
            <a:ext cx="1200329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せん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67B914B-38A6-A26B-C9AA-34AA44E785DD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90C0DDF-64E8-BC34-915E-02BBAB227EFD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2EB1AF6-E840-0BA5-DBD4-59BF8992010C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9018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2997BB-AE2C-82DB-379E-4C19C3A38B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5237EB-1E3F-EB2B-4050-17EA4612A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まいごの　かぎ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AB84727-9DB3-77BD-9AA0-D787FCA3B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E2528AF-8A76-A3C1-00D3-07AD1330778D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感じる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1C679C2-A546-32AD-1C0D-E0FFC14EBF76}"/>
              </a:ext>
            </a:extLst>
          </p:cNvPr>
          <p:cNvSpPr txBox="1"/>
          <p:nvPr/>
        </p:nvSpPr>
        <p:spPr>
          <a:xfrm>
            <a:off x="6658041" y="1019823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55B225B-7B7F-0023-694B-4BFCB806651F}"/>
              </a:ext>
            </a:extLst>
          </p:cNvPr>
          <p:cNvSpPr/>
          <p:nvPr/>
        </p:nvSpPr>
        <p:spPr>
          <a:xfrm>
            <a:off x="4451928" y="980728"/>
            <a:ext cx="2013527" cy="1910254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BFB3BEE-2E73-CE4C-4593-753383FC32AD}"/>
              </a:ext>
            </a:extLst>
          </p:cNvPr>
          <p:cNvSpPr/>
          <p:nvPr/>
        </p:nvSpPr>
        <p:spPr>
          <a:xfrm>
            <a:off x="4451928" y="980728"/>
            <a:ext cx="2013527" cy="1910254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6150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72DDFF-4008-4053-C55C-21C4EB6EE5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4DA14D-37C5-7BAD-8D7B-C08CE2EA66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まいごの　かぎ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D8CB787-DEA8-FAD8-7260-C1FCA0C52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F675F0E-4B33-B122-D1F2-45782774830B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対する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F250CC5-B086-DE01-6DFB-2A6D71504A3F}"/>
              </a:ext>
            </a:extLst>
          </p:cNvPr>
          <p:cNvSpPr txBox="1"/>
          <p:nvPr/>
        </p:nvSpPr>
        <p:spPr>
          <a:xfrm>
            <a:off x="6581841" y="89931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3DCDDB5-11CB-5D88-D6A1-1E87334CD275}"/>
              </a:ext>
            </a:extLst>
          </p:cNvPr>
          <p:cNvSpPr/>
          <p:nvPr/>
        </p:nvSpPr>
        <p:spPr>
          <a:xfrm>
            <a:off x="4451928" y="980728"/>
            <a:ext cx="2013527" cy="1910254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C3682B2-DC06-E7A0-65BA-4A239E2CDC0F}"/>
              </a:ext>
            </a:extLst>
          </p:cNvPr>
          <p:cNvSpPr/>
          <p:nvPr/>
        </p:nvSpPr>
        <p:spPr>
          <a:xfrm>
            <a:off x="4451928" y="980728"/>
            <a:ext cx="2013527" cy="1910254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8514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20DF1B-1FC1-7A33-F337-D94C7BE8D2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C931B1-4E74-6C76-A8B2-C33B0D9A9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俳句を　楽しもう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16B8926-4266-EE8E-8CA1-8814851E6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4AA5EAB-8FAE-B1F0-BFCE-76A499E28BD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調子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F8E6156-D723-3879-3847-65AA14170CAD}"/>
              </a:ext>
            </a:extLst>
          </p:cNvPr>
          <p:cNvSpPr txBox="1"/>
          <p:nvPr/>
        </p:nvSpPr>
        <p:spPr>
          <a:xfrm>
            <a:off x="6886822" y="450912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F937A3D-3C27-66AA-4F35-B1F65696A971}"/>
              </a:ext>
            </a:extLst>
          </p:cNvPr>
          <p:cNvSpPr txBox="1"/>
          <p:nvPr/>
        </p:nvSpPr>
        <p:spPr>
          <a:xfrm>
            <a:off x="6886822" y="1191418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ちょう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23A9A07-2CCE-A930-13CE-3C787DDE4DCC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CF37659-3284-FFB7-F4E0-C17200410714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0330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5C039A-F046-0A50-E173-FD9737D8C9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B92DD4-C6DE-18CD-E7C4-8B7A151A6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俳句を　楽しもう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ADB86FC-05E0-3B2E-6521-1C1A73B16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D792120-F499-CA4B-1254-ED624245BEFC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区切る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0C618C2-DEC9-B0A5-EFDF-F48846BF9BB0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5A63436-DB5C-3667-A388-D834A530A3DF}"/>
              </a:ext>
            </a:extLst>
          </p:cNvPr>
          <p:cNvSpPr txBox="1"/>
          <p:nvPr/>
        </p:nvSpPr>
        <p:spPr>
          <a:xfrm>
            <a:off x="6619784" y="342900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F469E80-7B06-B710-39B1-22D8F74E11B1}"/>
              </a:ext>
            </a:extLst>
          </p:cNvPr>
          <p:cNvSpPr/>
          <p:nvPr/>
        </p:nvSpPr>
        <p:spPr>
          <a:xfrm>
            <a:off x="4451928" y="980727"/>
            <a:ext cx="2013527" cy="383141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14E431D-D67D-39FE-2C0B-26941961821E}"/>
              </a:ext>
            </a:extLst>
          </p:cNvPr>
          <p:cNvSpPr/>
          <p:nvPr/>
        </p:nvSpPr>
        <p:spPr>
          <a:xfrm>
            <a:off x="4451928" y="980727"/>
            <a:ext cx="2013527" cy="383141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5145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D62DD0-A751-50D4-C0C2-140235E9DE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14A2EE-6585-44E9-8A7A-23D56DA64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俳句を　楽しもう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4963485-6163-2CA8-7465-00894FD77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8B35214-971C-571A-A984-DBEEE9DD26A1}"/>
              </a:ext>
            </a:extLst>
          </p:cNvPr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 err="1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ひがし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5EE26B9-1DB6-6736-CF1C-2551FAC44E9A}"/>
              </a:ext>
            </a:extLst>
          </p:cNvPr>
          <p:cNvSpPr txBox="1"/>
          <p:nvPr/>
        </p:nvSpPr>
        <p:spPr>
          <a:xfrm>
            <a:off x="4172400" y="2534056"/>
            <a:ext cx="3262432" cy="324762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東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32F7742-925E-0890-6054-64B6B788B16A}"/>
              </a:ext>
            </a:extLst>
          </p:cNvPr>
          <p:cNvSpPr/>
          <p:nvPr/>
        </p:nvSpPr>
        <p:spPr>
          <a:xfrm>
            <a:off x="4470400" y="2488705"/>
            <a:ext cx="2664000" cy="26640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1774D312-8B33-468C-588F-DBC343E3F5C1}"/>
              </a:ext>
            </a:extLst>
          </p:cNvPr>
          <p:cNvSpPr/>
          <p:nvPr/>
        </p:nvSpPr>
        <p:spPr>
          <a:xfrm>
            <a:off x="4470400" y="2488704"/>
            <a:ext cx="2664000" cy="2664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1300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B0F284-4542-FD85-2DE7-E168D4B254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E32B12-E887-2699-00E5-4F453EA39A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俳句を　楽しもう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DA66BC8-6D23-38F2-7BF6-6E84664B3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58F6346-AC33-E5E0-3E62-D346FFDB29A4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太陽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7FDF29B-0AF8-6FF4-1776-3F781B1175B6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CA739D3-C6D4-1067-1A40-9240ADB18361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5415029-1A59-0A84-BB8C-EE82914E7F49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5137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C798A9-32CE-F71A-81EF-174AE599EE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46D1E0-B2CC-39C4-DEBE-A373EDF47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俳句を　楽しもう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F755A99-3499-7194-BD19-83F1D17A0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BA66E51-4AFE-F9EB-89AB-23D4EAA880B4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整える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DC4ED4E-E7BE-F41B-796C-162AF216B751}"/>
              </a:ext>
            </a:extLst>
          </p:cNvPr>
          <p:cNvSpPr txBox="1"/>
          <p:nvPr/>
        </p:nvSpPr>
        <p:spPr>
          <a:xfrm>
            <a:off x="6423607" y="899319"/>
            <a:ext cx="1015663" cy="216982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ととの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64B3E31-FD56-C404-5D49-32BC2CD62279}"/>
              </a:ext>
            </a:extLst>
          </p:cNvPr>
          <p:cNvSpPr/>
          <p:nvPr/>
        </p:nvSpPr>
        <p:spPr>
          <a:xfrm>
            <a:off x="4451928" y="980728"/>
            <a:ext cx="2013527" cy="1910254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F9D5EA3-52AB-5B4F-B1AE-EE5BEA1464A6}"/>
              </a:ext>
            </a:extLst>
          </p:cNvPr>
          <p:cNvSpPr/>
          <p:nvPr/>
        </p:nvSpPr>
        <p:spPr>
          <a:xfrm>
            <a:off x="4451928" y="980728"/>
            <a:ext cx="2013527" cy="1910254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8944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FF09EFE4F3AA4489185CC91810B6D0F" ma:contentTypeVersion="18" ma:contentTypeDescription="新しいドキュメントを作成します。" ma:contentTypeScope="" ma:versionID="8f557f42920a105afc9aef6cf5cf4c87">
  <xsd:schema xmlns:xsd="http://www.w3.org/2001/XMLSchema" xmlns:xs="http://www.w3.org/2001/XMLSchema" xmlns:p="http://schemas.microsoft.com/office/2006/metadata/properties" xmlns:ns2="484e1132-8176-4c50-ab25-f919e95525d9" xmlns:ns3="08d56990-5a3e-4aff-ba2a-9d48b9fd327c" targetNamespace="http://schemas.microsoft.com/office/2006/metadata/properties" ma:root="true" ma:fieldsID="e1b05bdc396869f95fa43b67fbadc9e8" ns2:_="" ns3:_="">
    <xsd:import namespace="484e1132-8176-4c50-ab25-f919e95525d9"/>
    <xsd:import namespace="08d56990-5a3e-4aff-ba2a-9d48b9fd327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4e1132-8176-4c50-ab25-f919e95525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画像タグ" ma:readOnly="false" ma:fieldId="{5cf76f15-5ced-4ddc-b409-7134ff3c332f}" ma:taxonomyMulti="true" ma:sspId="4796eb36-e6e9-4935-b6f7-ae90a2f8701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d56990-5a3e-4aff-ba2a-9d48b9fd327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319b94f-f239-4ad9-9e5c-ea82561556aa}" ma:internalName="TaxCatchAll" ma:showField="CatchAllData" ma:web="08d56990-5a3e-4aff-ba2a-9d48b9fd327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84e1132-8176-4c50-ab25-f919e95525d9">
      <Terms xmlns="http://schemas.microsoft.com/office/infopath/2007/PartnerControls"/>
    </lcf76f155ced4ddcb4097134ff3c332f>
    <TaxCatchAll xmlns="08d56990-5a3e-4aff-ba2a-9d48b9fd327c" xsi:nil="true"/>
  </documentManagement>
</p:properties>
</file>

<file path=customXml/itemProps1.xml><?xml version="1.0" encoding="utf-8"?>
<ds:datastoreItem xmlns:ds="http://schemas.openxmlformats.org/officeDocument/2006/customXml" ds:itemID="{D6DF96EC-0EFC-44E1-B5AE-C081F7A007C6}"/>
</file>

<file path=customXml/itemProps2.xml><?xml version="1.0" encoding="utf-8"?>
<ds:datastoreItem xmlns:ds="http://schemas.openxmlformats.org/officeDocument/2006/customXml" ds:itemID="{B1199730-61B5-4EC9-A2C9-D18E1F4F0EAB}"/>
</file>

<file path=customXml/itemProps3.xml><?xml version="1.0" encoding="utf-8"?>
<ds:datastoreItem xmlns:ds="http://schemas.openxmlformats.org/officeDocument/2006/customXml" ds:itemID="{3E11B9DD-31F0-412A-88F2-77549DA80FD9}"/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1574</Words>
  <Application>Microsoft Office PowerPoint</Application>
  <PresentationFormat>ワイド画面</PresentationFormat>
  <Paragraphs>740</Paragraphs>
  <Slides>163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163</vt:i4>
      </vt:variant>
    </vt:vector>
  </HeadingPairs>
  <TitlesOfParts>
    <vt:vector size="169" baseType="lpstr">
      <vt:lpstr>UD デジタル 教科書体 N-B</vt:lpstr>
      <vt:lpstr>UD デジタル 教科書体 NK-B</vt:lpstr>
      <vt:lpstr>游ゴシック</vt:lpstr>
      <vt:lpstr>游ゴシック Light</vt:lpstr>
      <vt:lpstr>Arial</vt:lpstr>
      <vt:lpstr>Office テーマ</vt:lpstr>
      <vt:lpstr>PowerPoint プレゼンテーション</vt:lpstr>
      <vt:lpstr>　どきん</vt:lpstr>
      <vt:lpstr>　どきん</vt:lpstr>
      <vt:lpstr>　どきん</vt:lpstr>
      <vt:lpstr>　どきん</vt:lpstr>
      <vt:lpstr>　春風を　たどって</vt:lpstr>
      <vt:lpstr>　春風を　たどって</vt:lpstr>
      <vt:lpstr>　春風を　たどって</vt:lpstr>
      <vt:lpstr>　春風を　たどって</vt:lpstr>
      <vt:lpstr>　春風を　たどって</vt:lpstr>
      <vt:lpstr>　春風を　たどって</vt:lpstr>
      <vt:lpstr>　春風を　たどって</vt:lpstr>
      <vt:lpstr>　春風を　たどって</vt:lpstr>
      <vt:lpstr>　春風を　たどって</vt:lpstr>
      <vt:lpstr>　春風を　たどって</vt:lpstr>
      <vt:lpstr>　春風を　たどって</vt:lpstr>
      <vt:lpstr>　春風を　たどって</vt:lpstr>
      <vt:lpstr>　春風を　たどって</vt:lpstr>
      <vt:lpstr>　春風を　たどって</vt:lpstr>
      <vt:lpstr>　春風を　たどって</vt:lpstr>
      <vt:lpstr>　春風を　たどって</vt:lpstr>
      <vt:lpstr>　春風を　たどって</vt:lpstr>
      <vt:lpstr>　図書館　たんていだん</vt:lpstr>
      <vt:lpstr>　図書館　たんていだん</vt:lpstr>
      <vt:lpstr>　図書館　たんていだん</vt:lpstr>
      <vt:lpstr>　図書館　たんていだん</vt:lpstr>
      <vt:lpstr>　図書館　たんていだん</vt:lpstr>
      <vt:lpstr>　図書館　たんていだん</vt:lpstr>
      <vt:lpstr>　図書館　たんていだん</vt:lpstr>
      <vt:lpstr>　図書館　たんていだん</vt:lpstr>
      <vt:lpstr>　図書館　たんていだん</vt:lpstr>
      <vt:lpstr>　図書館　たんていだん</vt:lpstr>
      <vt:lpstr>　図書館　たんていだん</vt:lpstr>
      <vt:lpstr>　図書館　たんていだん</vt:lpstr>
      <vt:lpstr>　図書館　たんていだん</vt:lpstr>
      <vt:lpstr>　図書館　たんていだん</vt:lpstr>
      <vt:lpstr>　図書館　たんていだん</vt:lpstr>
      <vt:lpstr>　図書館　たんていだん</vt:lpstr>
      <vt:lpstr>　もっと知りたい、友だちのこと</vt:lpstr>
      <vt:lpstr>　もっと知りたい、友だちのこと</vt:lpstr>
      <vt:lpstr>　もっと知りたい、友だちのこと</vt:lpstr>
      <vt:lpstr>　もっと知りたい、友だちのこと</vt:lpstr>
      <vt:lpstr>　きちんと　つたえるために</vt:lpstr>
      <vt:lpstr>　きちんと　つたえるために</vt:lpstr>
      <vt:lpstr>　きちんと　つたえるために</vt:lpstr>
      <vt:lpstr>　漢字の音と訓</vt:lpstr>
      <vt:lpstr>　漢字の音と訓</vt:lpstr>
      <vt:lpstr>　漢字の音と訓</vt:lpstr>
      <vt:lpstr>　漢字の音と訓</vt:lpstr>
      <vt:lpstr>　漢字の音と訓</vt:lpstr>
      <vt:lpstr>　漢字の音と訓</vt:lpstr>
      <vt:lpstr>　漢字の音と訓</vt:lpstr>
      <vt:lpstr>　漢字の音と訓</vt:lpstr>
      <vt:lpstr>　漢字の音と訓</vt:lpstr>
      <vt:lpstr>　漢字の音と訓</vt:lpstr>
      <vt:lpstr>　漢字の音と訓</vt:lpstr>
      <vt:lpstr>　漢字の音と訓</vt:lpstr>
      <vt:lpstr>　漢字の音と訓</vt:lpstr>
      <vt:lpstr>　漢字の音と訓</vt:lpstr>
      <vt:lpstr>　文様</vt:lpstr>
      <vt:lpstr>　文様</vt:lpstr>
      <vt:lpstr>　文様</vt:lpstr>
      <vt:lpstr>　文様</vt:lpstr>
      <vt:lpstr>　こまを楽しむ</vt:lpstr>
      <vt:lpstr>　こまを楽しむ</vt:lpstr>
      <vt:lpstr>　こまを楽しむ</vt:lpstr>
      <vt:lpstr>　こまを楽しむ</vt:lpstr>
      <vt:lpstr>　こまを楽しむ</vt:lpstr>
      <vt:lpstr>　こまを楽しむ</vt:lpstr>
      <vt:lpstr>　こまを楽しむ</vt:lpstr>
      <vt:lpstr>　こまを楽しむ</vt:lpstr>
      <vt:lpstr>　こまを楽しむ</vt:lpstr>
      <vt:lpstr>　こまを楽しむ</vt:lpstr>
      <vt:lpstr>　気持ちをこめて　　「来てください」</vt:lpstr>
      <vt:lpstr>　気持ちをこめて　　「来てください」</vt:lpstr>
      <vt:lpstr>　気持ちをこめて　　「来てください」</vt:lpstr>
      <vt:lpstr>　気持ちをこめて　　「来てください」</vt:lpstr>
      <vt:lpstr>　気持ちをこめて　　「来てください」</vt:lpstr>
      <vt:lpstr>　気持ちをこめて　　「来てください」</vt:lpstr>
      <vt:lpstr>　まいごの　かぎ</vt:lpstr>
      <vt:lpstr>　まいごの　かぎ</vt:lpstr>
      <vt:lpstr>　まいごの　かぎ</vt:lpstr>
      <vt:lpstr>　まいごの　かぎ</vt:lpstr>
      <vt:lpstr>　まいごの　かぎ</vt:lpstr>
      <vt:lpstr>　まいごの　かぎ</vt:lpstr>
      <vt:lpstr>　まいごの　かぎ</vt:lpstr>
      <vt:lpstr>　まいごの　かぎ</vt:lpstr>
      <vt:lpstr>　まいごの　かぎ</vt:lpstr>
      <vt:lpstr>　まいごの　かぎ</vt:lpstr>
      <vt:lpstr>　まいごの　かぎ</vt:lpstr>
      <vt:lpstr>　まいごの　かぎ</vt:lpstr>
      <vt:lpstr>　まいごの　かぎ</vt:lpstr>
      <vt:lpstr>　まいごの　かぎ</vt:lpstr>
      <vt:lpstr>　まいごの　かぎ</vt:lpstr>
      <vt:lpstr>　俳句を　楽しもう</vt:lpstr>
      <vt:lpstr>　俳句を　楽しもう</vt:lpstr>
      <vt:lpstr>　俳句を　楽しもう</vt:lpstr>
      <vt:lpstr>　俳句を　楽しもう</vt:lpstr>
      <vt:lpstr>　俳句を　楽しもう</vt:lpstr>
      <vt:lpstr>　俳句を　楽しもう</vt:lpstr>
      <vt:lpstr>　俳句を　楽しもう</vt:lpstr>
      <vt:lpstr>　こそあど言葉を　使いこなそう</vt:lpstr>
      <vt:lpstr>　こそあど言葉を　使いこなそう</vt:lpstr>
      <vt:lpstr>　こそあど言葉を　使いこなそう</vt:lpstr>
      <vt:lpstr>　こそあど言葉を　使いこなそう</vt:lpstr>
      <vt:lpstr>　こそあど言葉を　使いこなそう</vt:lpstr>
      <vt:lpstr>　こそあど言葉を　使いこなそう</vt:lpstr>
      <vt:lpstr>　引用するとき</vt:lpstr>
      <vt:lpstr>　引用するとき</vt:lpstr>
      <vt:lpstr>　仕事のくふう、　見つけたよ</vt:lpstr>
      <vt:lpstr>　仕事のくふう、　見つけたよ</vt:lpstr>
      <vt:lpstr>　仕事のくふう、　見つけたよ</vt:lpstr>
      <vt:lpstr>　仕事のくふう、　見つけたよ</vt:lpstr>
      <vt:lpstr>　仕事のくふう、　見つけたよ</vt:lpstr>
      <vt:lpstr>　仕事のくふう、　見つけたよ</vt:lpstr>
      <vt:lpstr>　仕事のくふう、　見つけたよ</vt:lpstr>
      <vt:lpstr>　仕事のくふう、　見つけたよ</vt:lpstr>
      <vt:lpstr>　仕事のくふう、　見つけたよ</vt:lpstr>
      <vt:lpstr>　仕事のくふう、　見つけたよ</vt:lpstr>
      <vt:lpstr>　仕事のくふう、　見つけたよ</vt:lpstr>
      <vt:lpstr>　仕事のくふう、　見つけたよ</vt:lpstr>
      <vt:lpstr>　仕事のくふう、　見つけたよ</vt:lpstr>
      <vt:lpstr>　仕事のくふう、　見つけたよ</vt:lpstr>
      <vt:lpstr>　仕事のくふう、　見つけたよ</vt:lpstr>
      <vt:lpstr>　仕事のくふう、　見つけたよ</vt:lpstr>
      <vt:lpstr>　仕事のくふう、　見つけたよ</vt:lpstr>
      <vt:lpstr>　夏の　くらし</vt:lpstr>
      <vt:lpstr>　本で知ったことを　クイズにしよう</vt:lpstr>
      <vt:lpstr>　本で知ったことを　クイズにしよう</vt:lpstr>
      <vt:lpstr>　本で知ったことを　クイズにしよう</vt:lpstr>
      <vt:lpstr>　鳥になったきょうりゅうの話</vt:lpstr>
      <vt:lpstr>　鳥になったきょうりゅうの話</vt:lpstr>
      <vt:lpstr>　鳥になったきょうりゅうの話</vt:lpstr>
      <vt:lpstr>　鳥になったきょうりゅうの話</vt:lpstr>
      <vt:lpstr>　わたしと　小鳥と　すずと</vt:lpstr>
      <vt:lpstr>　夕日がせなかを　おしてくる</vt:lpstr>
      <vt:lpstr>　こんな係が　クラスにほしい</vt:lpstr>
      <vt:lpstr>　こんな係が　クラスにほしい</vt:lpstr>
      <vt:lpstr>　ポスターを　読もう</vt:lpstr>
      <vt:lpstr>　書くことを　考えるときは</vt:lpstr>
      <vt:lpstr>　漢字の　組み立て</vt:lpstr>
      <vt:lpstr>　漢字の　組み立て</vt:lpstr>
      <vt:lpstr>　漢字の　組み立て</vt:lpstr>
      <vt:lpstr>　漢字の　組み立て</vt:lpstr>
      <vt:lpstr>　漢字の　組み立て</vt:lpstr>
      <vt:lpstr>　漢字の　組み立て</vt:lpstr>
      <vt:lpstr>　漢字の　組み立て</vt:lpstr>
      <vt:lpstr>　漢字の　組み立て</vt:lpstr>
      <vt:lpstr>　漢字の　組み立て</vt:lpstr>
      <vt:lpstr>　漢字の　組み立て</vt:lpstr>
      <vt:lpstr>　漢字の　組み立て</vt:lpstr>
      <vt:lpstr>　漢字の　組み立て</vt:lpstr>
      <vt:lpstr>　漢字の　組み立て</vt:lpstr>
      <vt:lpstr>　漢字の　組み立て</vt:lpstr>
      <vt:lpstr>　漢字の　組み立て</vt:lpstr>
      <vt:lpstr>　漢字の　組み立て</vt:lpstr>
      <vt:lpstr>　漢字の　組み立て</vt:lpstr>
      <vt:lpstr>　漢字の　組み立て</vt:lpstr>
      <vt:lpstr>　漢字の　組み立て</vt:lpstr>
      <vt:lpstr>　漢字の　組み立て</vt:lpstr>
      <vt:lpstr>　漢字の　組み立て</vt:lpstr>
      <vt:lpstr>　漢字の　組み立て</vt:lpstr>
      <vt:lpstr>　漢字の　組み立て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福原 千種</dc:creator>
  <cp:lastModifiedBy>福原 千種</cp:lastModifiedBy>
  <cp:revision>12</cp:revision>
  <dcterms:created xsi:type="dcterms:W3CDTF">2024-02-21T00:58:29Z</dcterms:created>
  <dcterms:modified xsi:type="dcterms:W3CDTF">2024-03-15T02:20:03Z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0x0101005FF09EFE4F3AA4489185CC91810B6D0F</vt:lpwstr>
  </property>
</Properties>
</file>