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5"/>
  </p:notesMasterIdLst>
  <p:handoutMasterIdLst>
    <p:handoutMasterId r:id="rId166"/>
  </p:handoutMasterIdLst>
  <p:sldIdLst>
    <p:sldId id="483" r:id="rId2"/>
    <p:sldId id="265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1" r:id="rId61"/>
    <p:sldId id="542" r:id="rId62"/>
    <p:sldId id="543" r:id="rId63"/>
    <p:sldId id="544" r:id="rId64"/>
    <p:sldId id="545" r:id="rId65"/>
    <p:sldId id="546" r:id="rId66"/>
    <p:sldId id="547" r:id="rId67"/>
    <p:sldId id="548" r:id="rId68"/>
    <p:sldId id="549" r:id="rId69"/>
    <p:sldId id="550" r:id="rId70"/>
    <p:sldId id="551" r:id="rId71"/>
    <p:sldId id="552" r:id="rId72"/>
    <p:sldId id="553" r:id="rId73"/>
    <p:sldId id="554" r:id="rId74"/>
    <p:sldId id="555" r:id="rId75"/>
    <p:sldId id="556" r:id="rId76"/>
    <p:sldId id="557" r:id="rId77"/>
    <p:sldId id="558" r:id="rId78"/>
    <p:sldId id="559" r:id="rId79"/>
    <p:sldId id="560" r:id="rId80"/>
    <p:sldId id="561" r:id="rId81"/>
    <p:sldId id="562" r:id="rId82"/>
    <p:sldId id="563" r:id="rId83"/>
    <p:sldId id="564" r:id="rId84"/>
    <p:sldId id="565" r:id="rId85"/>
    <p:sldId id="566" r:id="rId86"/>
    <p:sldId id="567" r:id="rId87"/>
    <p:sldId id="568" r:id="rId88"/>
    <p:sldId id="569" r:id="rId89"/>
    <p:sldId id="570" r:id="rId90"/>
    <p:sldId id="571" r:id="rId91"/>
    <p:sldId id="572" r:id="rId92"/>
    <p:sldId id="573" r:id="rId93"/>
    <p:sldId id="574" r:id="rId94"/>
    <p:sldId id="575" r:id="rId95"/>
    <p:sldId id="576" r:id="rId96"/>
    <p:sldId id="577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1" r:id="rId110"/>
    <p:sldId id="592" r:id="rId111"/>
    <p:sldId id="593" r:id="rId112"/>
    <p:sldId id="594" r:id="rId113"/>
    <p:sldId id="595" r:id="rId114"/>
    <p:sldId id="596" r:id="rId115"/>
    <p:sldId id="597" r:id="rId116"/>
    <p:sldId id="598" r:id="rId117"/>
    <p:sldId id="599" r:id="rId118"/>
    <p:sldId id="600" r:id="rId119"/>
    <p:sldId id="601" r:id="rId120"/>
    <p:sldId id="602" r:id="rId121"/>
    <p:sldId id="603" r:id="rId122"/>
    <p:sldId id="604" r:id="rId123"/>
    <p:sldId id="605" r:id="rId124"/>
    <p:sldId id="606" r:id="rId125"/>
    <p:sldId id="607" r:id="rId126"/>
    <p:sldId id="608" r:id="rId127"/>
    <p:sldId id="609" r:id="rId128"/>
    <p:sldId id="610" r:id="rId129"/>
    <p:sldId id="611" r:id="rId130"/>
    <p:sldId id="612" r:id="rId131"/>
    <p:sldId id="613" r:id="rId132"/>
    <p:sldId id="614" r:id="rId133"/>
    <p:sldId id="615" r:id="rId134"/>
    <p:sldId id="616" r:id="rId135"/>
    <p:sldId id="617" r:id="rId136"/>
    <p:sldId id="618" r:id="rId137"/>
    <p:sldId id="619" r:id="rId138"/>
    <p:sldId id="620" r:id="rId139"/>
    <p:sldId id="621" r:id="rId140"/>
    <p:sldId id="622" r:id="rId141"/>
    <p:sldId id="623" r:id="rId142"/>
    <p:sldId id="624" r:id="rId143"/>
    <p:sldId id="625" r:id="rId144"/>
    <p:sldId id="626" r:id="rId145"/>
    <p:sldId id="627" r:id="rId146"/>
    <p:sldId id="628" r:id="rId147"/>
    <p:sldId id="629" r:id="rId148"/>
    <p:sldId id="630" r:id="rId149"/>
    <p:sldId id="631" r:id="rId150"/>
    <p:sldId id="632" r:id="rId151"/>
    <p:sldId id="633" r:id="rId152"/>
    <p:sldId id="634" r:id="rId153"/>
    <p:sldId id="635" r:id="rId154"/>
    <p:sldId id="636" r:id="rId155"/>
    <p:sldId id="637" r:id="rId156"/>
    <p:sldId id="638" r:id="rId157"/>
    <p:sldId id="639" r:id="rId158"/>
    <p:sldId id="640" r:id="rId159"/>
    <p:sldId id="641" r:id="rId160"/>
    <p:sldId id="642" r:id="rId161"/>
    <p:sldId id="643" r:id="rId162"/>
    <p:sldId id="644" r:id="rId163"/>
    <p:sldId id="645" r:id="rId16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customXml" Target="../customXml/item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customXml" Target="../customXml/item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0.xml"/><Relationship Id="rId18" Type="http://schemas.openxmlformats.org/officeDocument/2006/relationships/slide" Target="slide128.xml"/><Relationship Id="rId26" Type="http://schemas.openxmlformats.org/officeDocument/2006/relationships/slide" Target="slide141.xml"/><Relationship Id="rId3" Type="http://schemas.openxmlformats.org/officeDocument/2006/relationships/slide" Target="slide2.xml"/><Relationship Id="rId21" Type="http://schemas.openxmlformats.org/officeDocument/2006/relationships/slide" Target="slide136.xml"/><Relationship Id="rId7" Type="http://schemas.openxmlformats.org/officeDocument/2006/relationships/slide" Target="slide102.xml"/><Relationship Id="rId12" Type="http://schemas.openxmlformats.org/officeDocument/2006/relationships/slide" Target="slide74.xml"/><Relationship Id="rId17" Type="http://schemas.openxmlformats.org/officeDocument/2006/relationships/slide" Target="slide127.xml"/><Relationship Id="rId25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10.xml"/><Relationship Id="rId20" Type="http://schemas.openxmlformats.org/officeDocument/2006/relationships/slide" Target="slide13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64.xml"/><Relationship Id="rId24" Type="http://schemas.openxmlformats.org/officeDocument/2006/relationships/slide" Target="slide140.xml"/><Relationship Id="rId5" Type="http://schemas.openxmlformats.org/officeDocument/2006/relationships/slide" Target="slide23.xml"/><Relationship Id="rId15" Type="http://schemas.openxmlformats.org/officeDocument/2006/relationships/slide" Target="slide108.xml"/><Relationship Id="rId23" Type="http://schemas.openxmlformats.org/officeDocument/2006/relationships/slide" Target="slide139.xml"/><Relationship Id="rId10" Type="http://schemas.openxmlformats.org/officeDocument/2006/relationships/slide" Target="slide60.xml"/><Relationship Id="rId19" Type="http://schemas.openxmlformats.org/officeDocument/2006/relationships/slide" Target="slide131.xml"/><Relationship Id="rId4" Type="http://schemas.openxmlformats.org/officeDocument/2006/relationships/slide" Target="slide6.xml"/><Relationship Id="rId9" Type="http://schemas.openxmlformats.org/officeDocument/2006/relationships/slide" Target="slide46.xml"/><Relationship Id="rId14" Type="http://schemas.openxmlformats.org/officeDocument/2006/relationships/slide" Target="slide95.xml"/><Relationship Id="rId22" Type="http://schemas.openxmlformats.org/officeDocument/2006/relationships/slide" Target="slide1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åé³¥ã®ãã¼ã¯">
            <a:extLst>
              <a:ext uri="{FF2B5EF4-FFF2-40B4-BE49-F238E27FC236}">
                <a16:creationId xmlns:a16="http://schemas.microsoft.com/office/drawing/2014/main" id="{A51C10A9-E1EC-4965-82DB-D09273D9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237" y="5119591"/>
            <a:ext cx="1522763" cy="15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3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どきん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22648" y="29015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春風をたどって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622648" y="327158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図書館たんていだん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622648" y="36416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もっと知りたい、友だちのこと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6242707" y="23006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こそあど言葉を使いこなそう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622648" y="40117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きちんと　つたえるために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622648" y="43817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漢字の　音と訓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622648" y="475183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文様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622648" y="51195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こまを楽しむ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622648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気もちをこめて「来てください」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0E0C116-D35C-42AC-A9E0-F2092632C030}"/>
              </a:ext>
            </a:extLst>
          </p:cNvPr>
          <p:cNvSpPr txBox="1"/>
          <p:nvPr/>
        </p:nvSpPr>
        <p:spPr>
          <a:xfrm>
            <a:off x="622648" y="585740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まいごのかぎ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622648" y="62274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6242707" y="26706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6242707" y="303904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仕事のくふう、見つけたよ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6242707" y="34091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6242707" y="37774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本で知ったことをクイズにしよう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6241961" y="41509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鳥になったきょうりゅうの話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6241961" y="451586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わたしと小鳥とすずと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6241961" y="48887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夕日がせなかをおしてくる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6241961" y="525882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こんな係がクラスにほしい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6241961" y="5626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ポスターを読もう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6241961" y="59999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書くことを　考えるときは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鈴のイラスト">
            <a:extLst>
              <a:ext uri="{FF2B5EF4-FFF2-40B4-BE49-F238E27FC236}">
                <a16:creationId xmlns:a16="http://schemas.microsoft.com/office/drawing/2014/main" id="{7E98C7C7-EF0B-44A2-80FE-2C3B66B6A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53194"/>
            <a:ext cx="1301870" cy="159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5F8EFE-A20B-3FFF-640E-4230988F7889}"/>
              </a:ext>
            </a:extLst>
          </p:cNvPr>
          <p:cNvSpPr txBox="1"/>
          <p:nvPr/>
        </p:nvSpPr>
        <p:spPr>
          <a:xfrm>
            <a:off x="6241961" y="637240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漢字の組み立て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4F8FD-5EDB-C276-0DEA-1B6D31673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42C16-4772-F5DF-39C4-2F646D62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5C50D-A457-459E-07BC-7A2F075B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012A4-3463-490A-4B24-BA6731C51CA6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2AC1E1-8876-AFAD-FF13-FBB2C273D548}"/>
              </a:ext>
            </a:extLst>
          </p:cNvPr>
          <p:cNvSpPr txBox="1"/>
          <p:nvPr/>
        </p:nvSpPr>
        <p:spPr>
          <a:xfrm>
            <a:off x="6873941" y="113194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84C6A0-9383-8CB5-C738-EF2CA9B99E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E4B6E9-F879-B1E4-D320-A0CF2CF128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6D36D-0126-8F22-58FF-79456B17C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DDEC2-1EA7-007B-30CE-6213BB28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8C3B19-4330-5396-B71B-14D79423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D80BD5-6F18-C21F-D61C-259E6D64F3C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FF4B80-5C96-48C0-B219-AEBDDC08D746}"/>
              </a:ext>
            </a:extLst>
          </p:cNvPr>
          <p:cNvSpPr txBox="1"/>
          <p:nvPr/>
        </p:nvSpPr>
        <p:spPr>
          <a:xfrm>
            <a:off x="6878569" y="198019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29E0A7-BC78-1EB8-62D3-F9DEC76D7BAB}"/>
              </a:ext>
            </a:extLst>
          </p:cNvPr>
          <p:cNvSpPr txBox="1"/>
          <p:nvPr/>
        </p:nvSpPr>
        <p:spPr>
          <a:xfrm>
            <a:off x="6948881" y="4650919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36153E-20B6-F6A5-C5DF-9A318C17BE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DAC478-2873-C2ED-C41C-EC40DFDFA2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1F4AF-8DD8-4E16-ED35-C7AE0423A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7CB69-388C-C9C5-941C-BEA4EC87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CE4C9A-89B9-2D68-E9E1-62AA34C6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9B0A21-D42E-5B66-EB80-B8119488A7E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CBC34-CE8E-2EC2-8D4A-C3A8F8ACD314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ぶ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E29FF6-8FB0-87A7-D185-2B5E9B61C71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B1B466-DFE6-4AB7-1E85-D645CDB194C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56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E82BF-D381-C88D-9D94-9A8E30DD4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482258-E101-6473-2E89-7081A2BF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34FEA-ECBF-4FC9-FE69-C1ED7747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5C6ECF-2696-935B-E82E-79F0BA458FF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561678-DB2F-04DC-E094-AFCF7AF735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CA1B14-69E3-5F53-1B8C-E3AC5AE123A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AE237-EB7B-6A58-06DD-E2D931121EE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2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74C15-6FE1-9BE0-A222-3F6B88CBD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EFD73B-D2ED-24F0-76FB-820B853A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40DD81-23E4-9E98-6F37-92732D61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4703B-B147-159B-BAAC-D9FDA0BFC265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B1BC7F-DDAF-D191-29ED-86064F6355C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F4C4A4-5A5D-4A39-C929-CABEFE853DF0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E565B2-0CB1-57C8-8E18-BCF00BCB4550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F4E4E-3E30-865A-3A1F-74CB44747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16931-105C-0068-C38E-356B312E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9B0BFD-FAB8-F65B-93CB-4C29B040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B2AA4A-956E-434F-360D-1743ADA6E9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EA18A1-E05F-7CF9-CCC9-CC9130ADD612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7348C0-7C98-78D6-3757-8EF096447D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FBA11C-34FB-5EF7-9987-2ADC9F5EC8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6FF40-7C50-FC8B-AE59-E89703F40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7D2BE-EBF0-3B97-86F2-99DDE8B9D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4833A6-112A-B304-2EBD-5314E955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F2F32C-60A8-98C1-F8F7-7D816AB6B23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71D93-D8D0-3F57-CC6B-B9F424F5F29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705603-4F9F-448E-112C-ECF11C7409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93CADB-28D8-CCF1-C9E2-444FE1DA929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0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822A9-3B58-50B7-B630-8A59B3B5C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51ADA-7CA3-85FF-559F-314F5C0E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35747A-C36D-C885-9374-21078F6A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FE738A-3BE2-BEC5-A01E-4150DD6F1A2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D4BADB-CBAA-D92A-6CE0-42EB7FEE51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66A623-B314-A5FE-6187-B521A4F7722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9B3783-D0F9-3E61-46AD-285808CB4E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9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87A4E-6ED9-BF70-718A-81A243ABA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59433-28C5-7CC8-B30E-2A5520FC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856214-B954-EE8B-DE25-69FE8047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238941-3F3B-44AF-7037-D9872B53B485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83D41-FE5B-8A3A-3C4B-0AEF49780D15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A11A4C-316D-ADDD-79C3-2B5C8DF3C78D}"/>
              </a:ext>
            </a:extLst>
          </p:cNvPr>
          <p:cNvSpPr/>
          <p:nvPr/>
        </p:nvSpPr>
        <p:spPr>
          <a:xfrm>
            <a:off x="4740102" y="947956"/>
            <a:ext cx="1579419" cy="14527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C81F3F-2F70-0EC5-3E9F-1490F05B1B13}"/>
              </a:ext>
            </a:extLst>
          </p:cNvPr>
          <p:cNvSpPr/>
          <p:nvPr/>
        </p:nvSpPr>
        <p:spPr>
          <a:xfrm>
            <a:off x="4740102" y="947956"/>
            <a:ext cx="1579419" cy="14527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5EFA1-7021-6A02-5E1D-4E2A4071C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CAC08-8DB6-D6DC-93D2-E7ABBAFD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60759D-A0C8-9A42-B52F-4F5944EF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6F102D-7A82-E056-31DC-ED9A6EDFCF5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1A8BE-3A4E-88E7-E9D7-22EA3C19BF0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75C409-ADF9-789D-2135-C6C44C30D55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9CF1E0-8A02-E496-EE8F-4053AA6783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307D2-157B-2C7E-BF43-44526852D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3B598C-0D72-F490-314E-B666F64B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80E20C-0557-F05F-E44A-A20646B1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DA24F3-68EC-4787-3EEE-E4293C33A665}"/>
              </a:ext>
            </a:extLst>
          </p:cNvPr>
          <p:cNvSpPr txBox="1"/>
          <p:nvPr/>
        </p:nvSpPr>
        <p:spPr>
          <a:xfrm>
            <a:off x="5207208" y="957601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出典を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C29C09-8DF5-4814-3543-0379220D8BA7}"/>
              </a:ext>
            </a:extLst>
          </p:cNvPr>
          <p:cNvSpPr txBox="1"/>
          <p:nvPr/>
        </p:nvSpPr>
        <p:spPr>
          <a:xfrm>
            <a:off x="7382311" y="1025861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てん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571FA-527D-1252-90EA-50F447A699F4}"/>
              </a:ext>
            </a:extLst>
          </p:cNvPr>
          <p:cNvSpPr/>
          <p:nvPr/>
        </p:nvSpPr>
        <p:spPr>
          <a:xfrm>
            <a:off x="5386486" y="957600"/>
            <a:ext cx="1995825" cy="3614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5CEACB-BD18-B8A2-2C4D-3A84E9E424A8}"/>
              </a:ext>
            </a:extLst>
          </p:cNvPr>
          <p:cNvSpPr/>
          <p:nvPr/>
        </p:nvSpPr>
        <p:spPr>
          <a:xfrm>
            <a:off x="5386486" y="957600"/>
            <a:ext cx="1995825" cy="3614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081C6A-78F7-15CB-7719-FB1830A79FBE}"/>
              </a:ext>
            </a:extLst>
          </p:cNvPr>
          <p:cNvSpPr txBox="1"/>
          <p:nvPr/>
        </p:nvSpPr>
        <p:spPr>
          <a:xfrm>
            <a:off x="2824031" y="1470727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13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5D6C8-01C6-1A85-0924-27DCE87BC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839DD-E057-68D4-7F8B-D02631E9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729605-C1D0-2318-D8A6-A51EE5DD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78534C-0320-1A66-6F96-E77B7A0681AB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A9E1D6-9DE2-DCDA-6F7A-C3B4FD02D261}"/>
              </a:ext>
            </a:extLst>
          </p:cNvPr>
          <p:cNvSpPr txBox="1"/>
          <p:nvPr/>
        </p:nvSpPr>
        <p:spPr>
          <a:xfrm>
            <a:off x="6873941" y="136277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6808DA-451F-9F5D-9EBD-A7163FB3C17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C129E-0717-26EF-3083-2E87D9D44CE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B125-6110-24FD-9C7F-3478628D7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B2F5-A516-663E-4863-A943FBEA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ACD603-4ED5-E88F-1B1E-9DFA9EC2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A55CEB-DC54-BFB2-5DD8-51E7470683F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3470E-599E-EF59-D05F-F8EC9B75B924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7F8EE5-C6EB-07AF-BC7A-37299F6591A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89EDE8-C128-502C-9E03-1342B60BE7A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0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CD06E-3F95-92AB-CE47-FE67B26B0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031D6-0495-BC8E-5BB7-578CBCF2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98E086-3E5E-156A-903D-FEF6E297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144E4-6338-52BA-EC7D-BC1EA7A561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91FCE8-C32B-4928-113D-61E498FF860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1AA07A-1123-7B9A-14CF-DBE161703D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F6433E-55D2-E659-B5FF-57F89D48F06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A158BE-B4F1-B943-E688-972D82238DC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507E0-5529-9618-FDA4-2E537B91F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93A29-9341-1C3D-C2FC-D50D4049A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F4DDDA-FC7A-2847-45FE-63925D91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5FB041-FAD1-6099-F2E9-8FEDAE4C38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58DDC-30C7-217B-3554-E56F7D6C286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6F3664-E4C6-B9E5-487C-FFAD34EB9E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008B47-1A9D-4D2C-0BC9-A5630F9286B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289D4-DA71-A80F-0688-68CBE3066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ADCBC-FDC6-88D3-5234-BA1A1738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3AB0CE-CFF8-7480-2D9D-A2A34416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8A72E6-B432-3F55-064E-9313DBE8B1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7FF817-05CA-8457-8D30-7F3AD2BE2BA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C895C31-E3DB-C770-06BF-986F987777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DC8835-1F2D-A528-2C20-6491C73B88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31D4B-E0C5-EE7C-1CC1-CEE2139F4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FB30-5E5F-C4B7-0AE2-6226E082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1ED7BC-54F0-304E-3FD0-9C43C183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C38D5-7223-1422-2A5F-F2BE82F8B75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915905-D42E-99A3-B7DA-77A396BA234D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A927D5-BF57-741D-B47E-1D1E8BB38A4C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D20355-959E-ED99-BE9A-3D16061C0F00}"/>
              </a:ext>
            </a:extLst>
          </p:cNvPr>
          <p:cNvSpPr/>
          <p:nvPr/>
        </p:nvSpPr>
        <p:spPr>
          <a:xfrm>
            <a:off x="4390474" y="2854036"/>
            <a:ext cx="2209577" cy="38977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63F2CD-513C-F2EC-E4DF-D020EC158A88}"/>
              </a:ext>
            </a:extLst>
          </p:cNvPr>
          <p:cNvSpPr/>
          <p:nvPr/>
        </p:nvSpPr>
        <p:spPr>
          <a:xfrm>
            <a:off x="4390474" y="2854036"/>
            <a:ext cx="2209577" cy="389774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5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11622-7093-5187-27F5-0CC30740A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A7E1E-1708-A178-EF37-BF7A83A2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FCB0DF-56B6-F2E9-E095-F3DFFA25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C83974-660F-9E64-5986-6FCE8E37F8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C28906-E2AA-9F21-897F-C5AF291482E6}"/>
              </a:ext>
            </a:extLst>
          </p:cNvPr>
          <p:cNvSpPr txBox="1"/>
          <p:nvPr/>
        </p:nvSpPr>
        <p:spPr>
          <a:xfrm>
            <a:off x="6607239" y="8736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681BDF-1B75-97F3-35A2-C70001A9628A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1522FD-ECD7-0441-2A55-3872A5B59911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BA298-B852-4BC5-FBAB-DCB298F64FD5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E0EF53-D62F-9F82-F95A-D86DB83200B9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9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4B51B-EBD6-ADF8-B08D-1B9A6BCC3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A858A-0609-5826-C8A0-5E6B5A91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74B093-D23C-0417-DE8E-DFA7DA75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83796A-DA77-FA0E-2FB4-17C787EDD9A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5602F2-6053-3511-CC21-5EE27A57C2A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864D04-074F-EB6A-A7E2-ED499A6F0D1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80EA3A-8E0B-AF83-D0C7-F92E8EAADF6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76E413-A34E-FA59-F676-C9C4692AE080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8D2A57-0C23-468E-0C62-1B44F85C1B6A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7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18E66-415F-A9AD-0E8A-06C32DCE0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B2554-E596-8C17-3B4C-5BB26A15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26FD4A-C3AB-E092-982D-64478043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D7563F-2C58-1513-9576-7E75E4EA45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BF589A-EE30-E66A-AB2F-EC697D1F8D1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CF7258-255C-F0D4-BFEF-17340756B6A1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02D79A-DC8D-5E0E-E7B8-565690993FB1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A9EDA3-D3B9-4833-8767-A22E61C48B0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5914BD-A8B1-AC37-B9EE-96DA8E960987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FA38C-EF97-FCEB-9FDD-C4BB32DC7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FD5F3-EB11-8D89-A343-F88D9233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34C124-EC1D-D2B1-7E50-97D7EBF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2D0992-C671-CFDB-D257-BBF6427AD22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EED615-C279-F4EB-549B-F68584C87F4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BCC688-E705-3EA2-BC78-960E96429BF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660758-B6EA-1E95-1774-48C7ABE3A17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977FF-2038-5F34-C053-3F846E840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92FCB-D662-C29F-AE86-0A5EA434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30E653-9B84-D1B5-FB60-E5355FCD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EE40C9-4BED-2320-A4D8-293E8BA74E3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96D6E2-BD58-C540-9C24-5598F9FD99E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DC6B60-966A-1A39-0D3C-6F0CF77E0B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27659F-B14F-36EA-3422-3B3BA32E04E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4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609C8-77F8-61BD-9918-CFE97CDF1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B8AC9-CE41-191D-ED68-0586466F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56BA21-1AD8-084B-C525-03E32DD8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621951-C2CB-8A1D-8F0B-31429FCA999F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530E3-BBD6-3140-118D-B4476AC523BE}"/>
              </a:ext>
            </a:extLst>
          </p:cNvPr>
          <p:cNvSpPr txBox="1"/>
          <p:nvPr/>
        </p:nvSpPr>
        <p:spPr>
          <a:xfrm>
            <a:off x="6312024" y="980728"/>
            <a:ext cx="1200329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0BE1B1-B5B4-DA5F-BB8E-0CDC8854ADF4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E53F92-B6CB-51EA-8137-3C37F32D8ED7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3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ECEEB7-ACF2-1D8C-5DBA-3D5CA7156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70DAA-B527-47CA-354F-AACBC2F5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ACC591-822A-2385-51DB-6B389297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ABB313-E4E4-C360-6888-53AA891316F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4E44CE-FFDB-5E9F-BF01-2F38419D7F0A}"/>
              </a:ext>
            </a:extLst>
          </p:cNvPr>
          <p:cNvSpPr txBox="1"/>
          <p:nvPr/>
        </p:nvSpPr>
        <p:spPr>
          <a:xfrm>
            <a:off x="6840469" y="1989120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1B1D17-91A2-F2B9-9D8F-37836260746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71A315-992B-0480-70C6-F2FC157717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3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EED55-B35C-E835-74D6-AD09999F3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BFD3-FEF1-5B3F-C36E-4D8DC206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700B8F-EC48-3797-E020-682008140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E3CA29-2322-72DF-578E-9BB023B7557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B233A3-4321-E2FC-A83C-9F87393BA00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0B923F-5604-3524-A94C-CD3EE9682D8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B3B53E-FAC5-6033-29A1-53AEFEE6851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1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B8A05-C3F8-E86C-B566-51194F17B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7B8A0-AAEC-2FDA-7591-188DA15E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60AC91-525A-D139-0160-FF592A12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DD88DD-178D-5C3B-8416-702817B43CC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B9DC0-0400-E584-C307-B7BECCBF73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A8B90A-81BD-9861-C8C2-72DE3575DC9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1E534E-F793-6851-863A-DEF3F5B5E2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4877E3-63E3-ABC7-A60E-D84FA0ED3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77021-4E69-187F-47D2-54916C69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FEF357-6670-22E7-764B-B145C35B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A116E1-0874-0C21-656A-F0C7441ED76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DC18E8-8303-65B0-EE74-B70BFBEB808A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2BB04F-B635-B1B0-9396-2F0506F651D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4E9087-9DF2-8E58-EE2D-31C2952CC8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7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93100-F4A1-7461-54B7-0A58B9402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BBD12D-1270-4EDE-C52E-ED3CF0B4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A46272-58F6-0998-3AD0-C471B0B5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6C9A0D-E956-AD89-9AE2-9BBBBD7F6A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3587D-BB39-2B26-4D9D-283BF2F277F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C77564-D9FD-B9BD-53E3-4C0F93D29F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1A36C2-CDC0-C3BE-ED56-ECB61D7A7E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4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71772-F30C-7106-AF6F-87281BE6F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2F1FDC-7BF1-842F-E468-2533552D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828756-4965-03F3-27A0-E71BC86B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8F022-02BB-546F-B431-EDFD70852B5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5421C-6225-D513-66E4-2973AA80D8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C2C4FA-D4D6-8ECA-B420-BE3A51972A7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E6D338-F9DE-3956-BA2B-34332E35B02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76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7CEEE-B5C4-0F04-E550-9B707A630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C55FE-0509-37E1-90C5-6E5FEDBF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6E88F6-2401-66FD-0FE3-0B7B2DB0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D8C984-DA80-565B-ECFE-FD2DE69ECC1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D4F071-F6CD-542D-A139-E8648522656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ED67C9-52E4-B890-DD99-34783EA749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22C5ED-9BF7-ADAE-04AA-D8A1BBF0BB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7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1CD11-82F4-8E37-6BC4-DEC6E1557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439C6-13AB-D959-AEF3-18CC8B73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夏の　くらし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C903D0-6C89-3504-8C45-CC8667E4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F75A57-BFA6-D63F-8844-9FFDB9FD834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2295F9-8A2D-430F-67D5-3CA77C9E0E6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86E5F-1235-E5F1-2182-2367CC245E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FB575F-DBAD-9257-4D59-DE0D7996849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02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5E382-458A-ECCA-AFB0-09F128F29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C8AC74-9B99-DA76-911C-716C77AC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1C51C-A7DB-A0C3-9233-4AC0325E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A82697-49BE-3A42-BE6B-92DCB682CB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8EAE08-B132-93FD-D887-CB23F8290F8B}"/>
              </a:ext>
            </a:extLst>
          </p:cNvPr>
          <p:cNvSpPr txBox="1"/>
          <p:nvPr/>
        </p:nvSpPr>
        <p:spPr>
          <a:xfrm>
            <a:off x="6626807" y="11787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6C3A2F-E1AA-0068-7B42-AECF065B9C46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C6B72D-DD97-85FA-9555-086E8A12AABF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7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84526-6066-00D8-0AED-85F2FA432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5D107-594B-4BA8-51BD-3628C2B4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250D3F-D470-21DB-0444-35FEC8EB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53CAE0-59FE-29DD-FD21-F243E1C6EA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1CED6D-8156-5844-CD20-9778547E2C1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ECAFB-4C26-9C63-D37A-87DD25072C0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56ECE8-3346-C3AB-A18F-EA0E21E6678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B014C-E49C-04E2-E67F-462E11492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32C774-F676-9A3E-DB27-AAA2D638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1370A2-1DB0-8C16-3BA1-FF1A240B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A62115-27C0-C7B0-F417-728142887DC2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03B756-6A5D-F67E-D066-408915CB5CB1}"/>
              </a:ext>
            </a:extLst>
          </p:cNvPr>
          <p:cNvSpPr txBox="1"/>
          <p:nvPr/>
        </p:nvSpPr>
        <p:spPr>
          <a:xfrm>
            <a:off x="6600056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068D2F-3A9A-9AEB-F66B-4E0F8B5BB24A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F7C6B64-C536-9966-75E1-82ECBA5C8C53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8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8464C-0839-760F-10BA-22BE71920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8A465-A372-EEBF-C114-00CC7F5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C089AC-C410-F3E6-3DD3-53DA542D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E3626-6AD5-D3DC-EDBE-38B442F9BD7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486069-3B7D-E71B-9030-1D91CE7A601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44EB-2B6F-FBA0-A531-3573AC017A67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318194-D765-6853-AFEE-DF55D9B7324F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2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CB3AA-FA67-2920-FED3-3869D9B7C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E865C-5272-33C7-D123-202B6178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16EAFB-519E-9430-B4D0-3D588D04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54E9FC-70CA-3E10-E9B7-069EDD4866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00E91C-63E0-1FC1-9004-097DB8FB12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8C4543-7E44-3FC8-C2BA-03D9EEC81EF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823560-754E-859D-8E83-87F3C7643D7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BA29C8-79EF-F21C-BA22-66A7AD48D9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2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C3CEE-4A62-59FF-CA43-4346A3E48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4863A-160E-61C8-1F40-21AA502E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642215-0EF7-7C58-5C57-CBF3B49A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877C7A-F265-679D-62C5-E8DC79C8A06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AE5A01-AFE0-5422-6540-4A2A618BB113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D63968-EFCA-6036-47EB-688D7513585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772A42-CF3A-952E-80D2-7C447F0553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109231-A8D1-D108-6745-70A359FC5B1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9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C1E25-C8EB-2B33-97E3-D330932B8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70B34-51A9-B592-3C48-937F02629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587ED4-B6C1-50EB-3B16-7E5AA8CE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D1D11-5747-9C61-2682-1E3E574863EC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980E84-82B5-32CA-5D93-B18A92257D37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2B94B2-CDF4-D9E0-2694-250F790D4FE4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406503-5D8C-A8C7-C623-2B8C874A2823}"/>
              </a:ext>
            </a:extLst>
          </p:cNvPr>
          <p:cNvSpPr/>
          <p:nvPr/>
        </p:nvSpPr>
        <p:spPr>
          <a:xfrm>
            <a:off x="5757921" y="877455"/>
            <a:ext cx="1823930" cy="17179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41D221-CF1D-B0E7-B3CE-C3D9FCFE1B61}"/>
              </a:ext>
            </a:extLst>
          </p:cNvPr>
          <p:cNvSpPr/>
          <p:nvPr/>
        </p:nvSpPr>
        <p:spPr>
          <a:xfrm>
            <a:off x="5757921" y="877455"/>
            <a:ext cx="1823930" cy="17179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2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10E7C-3039-B851-7BCC-CE178BAE5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E2B53-5792-7A25-8529-73650F27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82A3B95-5B88-7CD1-7470-1A7DEF90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05504D-7FB0-5B6E-BC5C-4368AC5F15A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8D5046-75EF-2D22-AD88-4931F5E283C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2858A5-15CB-CC33-4FA8-A44A2B4DF37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B11855-7B17-C535-610B-E7CFDB0C1A5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878131-B29C-44D4-9442-97BC27192A2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4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906B6-2155-3F68-A2AC-091291A22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AAE1A-881F-87FD-E7C2-ECD0AAC5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わたしと　小鳥と　すずと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500AEC-A4DD-1667-685C-00BCB3F9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D0CF41-783D-E4AD-150D-F96BF9CAB0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C50437-1815-E402-1C76-2DB476CB603B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D66265-83EF-9E02-AC88-3AB65A1446B9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21AC41-646B-FAD6-BEB8-9E1765D76E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D06654-713E-6294-D68C-52F9AD8B060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823A3-6F5C-5E59-D7AD-A77D05029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C0767-6FE0-42BC-86C8-482A13833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夕日がせなかを　おしてくる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19FD8F-F2D6-5E56-E4E3-D158FCBE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BC1951-A1E4-FF11-68E3-A0AB61F0B5C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42CFD8-5778-6A72-BA01-A5A5A4131C2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385A28-996A-4F83-486A-C7E17F2F8C19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7BF2D6-1281-17FB-B379-EE89D1F6984A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5DAF7-4B65-EC60-D75C-216BF9274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991BF0-AF98-7324-7C36-79CA9746C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こんな係が　クラスにほしい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5B6513-25DC-C334-36E1-BBF1C35A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BC564-B7AF-2BCE-67EB-1DAE846E983F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A981FE-E76D-63E6-74CD-071531918375}"/>
              </a:ext>
            </a:extLst>
          </p:cNvPr>
          <p:cNvSpPr txBox="1"/>
          <p:nvPr/>
        </p:nvSpPr>
        <p:spPr>
          <a:xfrm>
            <a:off x="4172400" y="2534056"/>
            <a:ext cx="3262432" cy="32476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7519BAD-657A-BC7C-CCD7-CDC568013C34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2218E8-393A-2786-9BA3-AC3115507172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0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65BC1-01A9-9023-6A8D-DC1B6E533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6DD7F-EAA4-592D-D0A5-A92920A0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こんな係が　クラスにほしい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2A1CFC-0217-49F7-0F28-6EE1CE3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D66BA2-A818-9395-869C-46D8A731CF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5DFE2D-CAE5-0B3C-7548-247FDF979333}"/>
              </a:ext>
            </a:extLst>
          </p:cNvPr>
          <p:cNvSpPr txBox="1"/>
          <p:nvPr/>
        </p:nvSpPr>
        <p:spPr>
          <a:xfrm>
            <a:off x="6886820" y="1661807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F57BFE-C578-6B51-D99F-374BB791AFA8}"/>
              </a:ext>
            </a:extLst>
          </p:cNvPr>
          <p:cNvSpPr txBox="1"/>
          <p:nvPr/>
        </p:nvSpPr>
        <p:spPr>
          <a:xfrm>
            <a:off x="6886819" y="401365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DFC53E-9C49-B1E7-7A13-236BDD65E18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EAB937-5DB1-6C61-AC65-2E0054DCC65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05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81261-C9C5-C0CF-AC8C-61C259658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7B7F4-51B2-D73D-FF76-856DC69C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ポスターを　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B7DA0F-DB14-164E-3E72-13B9CD48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C8B432-2C75-9568-1900-F98D9B3A7D4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813962-B274-EDA6-7120-46E1523B5C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408F76-86CC-B3DA-8D60-D87BD7C793A1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72642B2-D518-C86E-D84E-F79CF7E87F9C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1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4CB9D-B496-C58D-793B-B6B8ADCA5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05B81-6AE6-66BC-FAAA-01D35FBC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EF4B19-C541-0488-7A10-8003A73F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CF2691-393E-F21B-6B7D-B13705160D66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DBAA6-2279-D162-7372-EB7BB66FC78E}"/>
              </a:ext>
            </a:extLst>
          </p:cNvPr>
          <p:cNvSpPr txBox="1"/>
          <p:nvPr/>
        </p:nvSpPr>
        <p:spPr>
          <a:xfrm>
            <a:off x="6600056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F127BA-979A-76F7-AA47-B9FAC6F04948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E347EA-91A0-3C5E-C5DB-9DCD0D99F99E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2A6BA-3EF7-62D3-F985-C836C8C8B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78840-E28B-D3D9-6523-8F802012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書くことを　考えるときは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8B5B2F-CFC4-38D4-F24F-DA7C0D2F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E48CD-7E7C-3B13-A77F-EF6A51556ECB}"/>
              </a:ext>
            </a:extLst>
          </p:cNvPr>
          <p:cNvSpPr txBox="1"/>
          <p:nvPr/>
        </p:nvSpPr>
        <p:spPr>
          <a:xfrm>
            <a:off x="4259502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農作業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E059A-16BA-B5C2-47BB-EEF7F0BE3AC4}"/>
              </a:ext>
            </a:extLst>
          </p:cNvPr>
          <p:cNvSpPr txBox="1"/>
          <p:nvPr/>
        </p:nvSpPr>
        <p:spPr>
          <a:xfrm>
            <a:off x="6652207" y="866665"/>
            <a:ext cx="1015663" cy="59785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  さ  ぎょう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B072E8-6BDA-4FA0-5A81-FF757EEE9621}"/>
              </a:ext>
            </a:extLst>
          </p:cNvPr>
          <p:cNvSpPr/>
          <p:nvPr/>
        </p:nvSpPr>
        <p:spPr>
          <a:xfrm>
            <a:off x="4397662" y="8038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B11A93-A442-1F82-9BCB-E409B3C41642}"/>
              </a:ext>
            </a:extLst>
          </p:cNvPr>
          <p:cNvSpPr/>
          <p:nvPr/>
        </p:nvSpPr>
        <p:spPr>
          <a:xfrm>
            <a:off x="4397662" y="8038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13E18-03DB-BE73-A707-EC50C9E7B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8F014-8A7F-140C-90CA-4F3241FF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9B0112-6EAA-B3D1-2761-776C0896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E6954-2075-4BD5-88F0-EAF7A741506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056F7-07C6-B47D-8770-1BD63FA2DAA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BA00C8-82DA-F191-2C68-6209BF1FEC0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C2B644-45E5-DD16-F430-5E1BCAA4ABD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05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7BCB7-4BC6-4F82-0D3B-F77C9013B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58E98-1E84-4D1F-AA5D-2D640785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CF37DB1-97A5-A20D-21FA-B8B9970D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20EBE-9F71-47BD-158E-DD3DF52575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9BA5E4-FE8E-33DB-0C8B-25D2048EB16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11774A-DD75-D4DB-2B45-EE380776B4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0D5F04-BAD6-0E2A-1ABA-60E564AC9DC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B8B7D-9783-C964-3771-A97304A4D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13B37-2507-6213-8E01-664C10C4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56F7A0-7B40-FC40-9E50-EBBA0974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35A58E-2BD4-164B-D340-0BE51F7BEC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0E9EF2-A85A-A178-A73C-90DBF13BEF62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C79C06-B375-65AF-00FD-E19276B5EC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C15B25-F39F-BE9E-869B-F45DA20FC7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7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2D004-E79B-3206-16E1-BD45ECA96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B470D3-A9C8-933A-2EF8-619D36D0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35CBF1-0D75-A42A-625C-FDC011DE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004799-A3CD-8152-CC2F-E36885160B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793135-1C75-BA67-A683-8C4BE694D61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4C697F-2239-C590-FD10-0948FB96753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FCC690-3CEB-3A35-6B54-6492618EBE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9AE84A-C007-EEF8-2F24-5FB7DC51CB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4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9B5C0-9051-0BBD-98DE-EE49FC916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A7092-24FB-7998-D2BE-C73423E6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C271FE-C797-BF1B-826B-C9D1A1C7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CC7AC3-E30B-D87D-E37B-BCC1D821F0EE}"/>
              </a:ext>
            </a:extLst>
          </p:cNvPr>
          <p:cNvSpPr txBox="1"/>
          <p:nvPr/>
        </p:nvSpPr>
        <p:spPr>
          <a:xfrm>
            <a:off x="6574503" y="595709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8D48D6-E95E-268E-8A51-95CB3C51468E}"/>
              </a:ext>
            </a:extLst>
          </p:cNvPr>
          <p:cNvSpPr txBox="1"/>
          <p:nvPr/>
        </p:nvSpPr>
        <p:spPr>
          <a:xfrm>
            <a:off x="5843525" y="1242040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3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81C9E8-2548-1817-3404-EE1B41485DC9}"/>
              </a:ext>
            </a:extLst>
          </p:cNvPr>
          <p:cNvSpPr/>
          <p:nvPr/>
        </p:nvSpPr>
        <p:spPr>
          <a:xfrm>
            <a:off x="3673846" y="795600"/>
            <a:ext cx="2033538" cy="30577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239E5F-004A-D54F-0E4B-13809D27A86F}"/>
              </a:ext>
            </a:extLst>
          </p:cNvPr>
          <p:cNvSpPr txBox="1"/>
          <p:nvPr/>
        </p:nvSpPr>
        <p:spPr>
          <a:xfrm>
            <a:off x="3678813" y="836712"/>
            <a:ext cx="1969770" cy="60578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開港する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22FD3D-2C47-78F4-AFDE-5A02717872C3}"/>
              </a:ext>
            </a:extLst>
          </p:cNvPr>
          <p:cNvSpPr/>
          <p:nvPr/>
        </p:nvSpPr>
        <p:spPr>
          <a:xfrm>
            <a:off x="3673846" y="795600"/>
            <a:ext cx="2033538" cy="30577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74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22EF3-47CF-D670-C59E-F102AB87C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0C1C8-6BF3-EC3D-E86A-301D8CBB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FAD304-0432-40A8-BEE9-F7D9C588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05AEDF-6587-6408-BBEB-12D3DA20579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32424F-74F8-C017-9732-8512DC74867B}"/>
              </a:ext>
            </a:extLst>
          </p:cNvPr>
          <p:cNvSpPr txBox="1"/>
          <p:nvPr/>
        </p:nvSpPr>
        <p:spPr>
          <a:xfrm>
            <a:off x="6946566" y="313504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2FECC2-604F-4DAF-B668-42E1488CB89A}"/>
              </a:ext>
            </a:extLst>
          </p:cNvPr>
          <p:cNvSpPr txBox="1"/>
          <p:nvPr/>
        </p:nvSpPr>
        <p:spPr>
          <a:xfrm>
            <a:off x="6946567" y="2260349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A7A81E-19BF-9420-CE93-EC3684C2BD0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4AAAB5-EB40-C9D6-8ADE-940B129779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2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DD3AA-E0D1-4831-5641-43BAC841A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9D9B9-20DD-2B8A-CB13-89CE26078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482531-41B8-771C-9200-FEE9AD26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C67FBF-2EE4-B3B8-F896-0C5ED2E871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1840ED-2018-9558-C090-7524F992D130}"/>
              </a:ext>
            </a:extLst>
          </p:cNvPr>
          <p:cNvSpPr txBox="1"/>
          <p:nvPr/>
        </p:nvSpPr>
        <p:spPr>
          <a:xfrm>
            <a:off x="6873941" y="3686294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ぐすり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F700F6-7DD0-778B-93A8-62431B8544C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20F1F4-64A4-791B-ABB6-8334D6077E3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E33343-1251-1A73-38A0-C9892EE7392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80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E8ABB-49F1-FE3C-4BB9-A0AF14D96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41CD5-D94B-1537-7898-BC3355A1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A9414A-C479-8BA1-2FED-B7C258CC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D9D1D9-5DC5-0618-67BF-8B9B9ACFA2F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96340-EEA3-98F6-D966-2BB5E35AF841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35D664-A984-1441-F20B-35A8AE4ECBEF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F7F5FC-60E7-6322-DA1F-B60CE28CCC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9938F1-E699-F4FE-5B17-A0BBC14A6E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AC802-45F1-6B61-0379-A075300C7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A98EB-7500-011A-8F22-281FB718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1C03F2-8D5B-4279-A7BC-9908790C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AC77A3-25F7-FE2A-3EA6-A5764DE63F5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BC5FE-2341-5025-27A6-D395C5A06D8A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19F890-E41E-52D3-6A74-B428744A8C72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45076B-22F3-791B-99DD-35850A1379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696CAA-6EC1-2C68-7495-07A365E2535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6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35FFA-B314-6BB5-9230-D2A7AF328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4D8A4-6EDF-5A85-3861-E32F8358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631BA2-C36D-BA67-0FAB-C5600E69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0C8539-0AE7-1D46-8A5F-06BEB34E0BC5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DC98E7-3DFD-724B-0082-4FB63CD4D35B}"/>
              </a:ext>
            </a:extLst>
          </p:cNvPr>
          <p:cNvSpPr txBox="1"/>
          <p:nvPr/>
        </p:nvSpPr>
        <p:spPr>
          <a:xfrm>
            <a:off x="6888088" y="2348880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A1A3D6-8655-EB83-D76F-3F6105A5DE1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2A321D-EC6B-224C-52C1-6BB7EC14B7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37175-E81B-D5AA-A2A8-776EC9C8D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5BE0B-D63C-0C5C-FFF1-7EF94D4E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4F2F96-5399-85B1-63F9-EA53031D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CAB68-126A-301F-1E2E-835A9B86B946}"/>
              </a:ext>
            </a:extLst>
          </p:cNvPr>
          <p:cNvSpPr txBox="1"/>
          <p:nvPr/>
        </p:nvSpPr>
        <p:spPr>
          <a:xfrm>
            <a:off x="5380899" y="839598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新雪を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FC10D-7005-86AC-9A37-5644E30C0F38}"/>
              </a:ext>
            </a:extLst>
          </p:cNvPr>
          <p:cNvSpPr txBox="1"/>
          <p:nvPr/>
        </p:nvSpPr>
        <p:spPr>
          <a:xfrm>
            <a:off x="6989537" y="2409407"/>
            <a:ext cx="1015663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3634FA-5B4C-2B9D-0FD4-FB3D2771CF45}"/>
              </a:ext>
            </a:extLst>
          </p:cNvPr>
          <p:cNvSpPr txBox="1"/>
          <p:nvPr/>
        </p:nvSpPr>
        <p:spPr>
          <a:xfrm>
            <a:off x="6989537" y="839598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106386-F81F-1DD3-E4C1-063332A2CA07}"/>
              </a:ext>
            </a:extLst>
          </p:cNvPr>
          <p:cNvSpPr/>
          <p:nvPr/>
        </p:nvSpPr>
        <p:spPr>
          <a:xfrm>
            <a:off x="5562600" y="839598"/>
            <a:ext cx="1551986" cy="30339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95D686-9C47-E19F-3EFC-EF282D2A242B}"/>
              </a:ext>
            </a:extLst>
          </p:cNvPr>
          <p:cNvSpPr/>
          <p:nvPr/>
        </p:nvSpPr>
        <p:spPr>
          <a:xfrm>
            <a:off x="5562600" y="839598"/>
            <a:ext cx="1551986" cy="30339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93F944-9D2C-B0D3-E7DE-C10071C01383}"/>
              </a:ext>
            </a:extLst>
          </p:cNvPr>
          <p:cNvSpPr txBox="1"/>
          <p:nvPr/>
        </p:nvSpPr>
        <p:spPr>
          <a:xfrm>
            <a:off x="3264429" y="3227199"/>
            <a:ext cx="1969770" cy="3278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ふむ</a:t>
            </a:r>
          </a:p>
        </p:txBody>
      </p:sp>
    </p:spTree>
    <p:extLst>
      <p:ext uri="{BB962C8B-B14F-4D97-AF65-F5344CB8AC3E}">
        <p14:creationId xmlns:p14="http://schemas.microsoft.com/office/powerpoint/2010/main" val="21223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99B57-3A91-F804-1C48-289FF3D7F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C82BD-97BC-4E7D-BB38-185F7769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AFBFE9-1A1B-AF24-810E-92270A3B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BB512-6EF0-2748-0F2B-68802EFB85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C12F11-ED77-8B60-46BE-29EC73D01F89}"/>
              </a:ext>
            </a:extLst>
          </p:cNvPr>
          <p:cNvSpPr txBox="1"/>
          <p:nvPr/>
        </p:nvSpPr>
        <p:spPr>
          <a:xfrm>
            <a:off x="6805401" y="3643710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0E81C2-2FB6-EA5F-B51E-C5AA4FBFE394}"/>
              </a:ext>
            </a:extLst>
          </p:cNvPr>
          <p:cNvSpPr txBox="1"/>
          <p:nvPr/>
        </p:nvSpPr>
        <p:spPr>
          <a:xfrm>
            <a:off x="6805402" y="1191419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C199C9-28A5-88B2-C35E-B66883C569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C0C340-EED4-4617-852B-BE4DF560410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5C893-AB14-E586-5740-737CD66BD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D1E63-C034-1695-B6DC-D68EF46D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A9064B-8E6A-CB04-81A3-01F275C5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9036BF-0FA8-FAB0-49AD-A4AA0FADCDD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3FEF88-6E78-D9E3-B24C-AFE3BFDFFBBE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B769A1-D8FB-D089-115B-620072F1B3CB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21CDCE-CDA8-F992-87B3-485B0132756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18652A-9DA1-6B3C-C565-57C618705D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D7B4B-EDB1-875E-31FF-110A364F0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31085-ED02-4362-E436-8F45C349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C8721F-8923-9339-D719-4A2117F3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686886-048B-EC3D-3426-8ED75B59279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4C71BC-F015-68D6-C84C-09E480A105E8}"/>
              </a:ext>
            </a:extLst>
          </p:cNvPr>
          <p:cNvSpPr txBox="1"/>
          <p:nvPr/>
        </p:nvSpPr>
        <p:spPr>
          <a:xfrm>
            <a:off x="6957801" y="3672889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9892940-0063-EC32-82F3-77A785C2FF94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9D5EAF-DCF8-71E5-38C3-7A6DA7C4BD5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B79B41-B567-D6D6-246E-36D8A17E472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19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E2122-F152-A638-C19C-3B29CB7B2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A598F-289B-1239-7198-19370F04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143A27-CD65-7AC6-4D61-A646705F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FA39A9-8094-CB93-A1D5-674476B9F46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916A0C-2B46-F8C3-CF22-13360694DDA2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172BE7-2F4D-D7ED-262C-8E00FF94C680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21B124-8856-FB7F-84A4-B8B753F82E5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9A167E-6919-BE22-6B1B-41A2DB38589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99614-D2D3-D278-AA60-C8B2D9858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CA267-7F41-CA85-A23D-AC7624AE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0D4A1-4AB4-B2E6-ADE0-C1D448B7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C20F25-89BF-82CF-A9A9-C1E66F41759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C33EA-8DEB-1E6B-F3B8-300E07A33E1E}"/>
              </a:ext>
            </a:extLst>
          </p:cNvPr>
          <p:cNvSpPr txBox="1"/>
          <p:nvPr/>
        </p:nvSpPr>
        <p:spPr>
          <a:xfrm>
            <a:off x="6957801" y="4536292"/>
            <a:ext cx="1200329" cy="129732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1FAE0D-1BEC-BBE4-1DCC-6EDBDD982C95}"/>
              </a:ext>
            </a:extLst>
          </p:cNvPr>
          <p:cNvSpPr txBox="1"/>
          <p:nvPr/>
        </p:nvSpPr>
        <p:spPr>
          <a:xfrm>
            <a:off x="6957802" y="1448002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82B79F-0F05-7716-6CEE-14D01A7C7A4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CB8A35-1224-CA5F-6644-06906D570D7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3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9DDF9-B516-79F8-E58E-3F03CEB4C5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69D71-8C08-6730-C451-BDF02014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CFCD92-C21F-CED5-E6DA-19187730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F36016-9AC1-201B-DA7A-900EA1EEA09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6E8C89-8005-3483-E975-546F291DDC86}"/>
              </a:ext>
            </a:extLst>
          </p:cNvPr>
          <p:cNvSpPr txBox="1"/>
          <p:nvPr/>
        </p:nvSpPr>
        <p:spPr>
          <a:xfrm>
            <a:off x="6957801" y="4293917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6B5310-F169-F3BE-2B59-3B2E8EA9C7B2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AC860B-0448-5FE9-7D28-0E9D438BE8F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141843-828B-3727-61CD-A960A4CA43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07C00-A1BD-52F9-868F-CC3C6894E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25E9E-B0CA-758F-05AE-F347D827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97E913-858D-E748-DDD0-68B90C39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8835A-4B63-0933-647C-B449533900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EB40DB-1767-F6F0-343B-B9B2564608BE}"/>
              </a:ext>
            </a:extLst>
          </p:cNvPr>
          <p:cNvSpPr txBox="1"/>
          <p:nvPr/>
        </p:nvSpPr>
        <p:spPr>
          <a:xfrm>
            <a:off x="6957801" y="441747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62D452-CC9D-09B6-D7D8-C42D72F7A83F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A663FD-D0BD-F1D5-FA3B-7176BED25C5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F35F04-0466-2414-60CF-EC0C568C11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7119E-6AC9-68E1-BDA4-8A5327D56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0C10A-A323-0D09-68D1-C90EF5A83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ACF88C-A0A7-71D9-B2ED-9AD2D806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C071B2-8450-7A28-FA6C-71AC6C2FAE6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0C4C55-725D-2A18-A80C-D83454806EB8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ぢか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E8CCAD-E27A-63F2-21AC-92F55B0BE457}"/>
              </a:ext>
            </a:extLst>
          </p:cNvPr>
          <p:cNvSpPr txBox="1"/>
          <p:nvPr/>
        </p:nvSpPr>
        <p:spPr>
          <a:xfrm>
            <a:off x="7019192" y="196053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A3E9DD-A61F-6AA3-025A-9FC049E82B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9541EA-693D-AD9A-C68E-B1AC72D9F25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23850-DE73-3DC9-3C27-E4A898522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17F5E-1C55-F031-9FDB-755F40E3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4F6614-A15F-4C6F-C493-ED5619DC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7AF2B7-ABB4-B6B9-49A4-9DE3B8775FB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4CA304-8C57-33E1-5BE8-CDEA8799134D}"/>
              </a:ext>
            </a:extLst>
          </p:cNvPr>
          <p:cNvSpPr txBox="1"/>
          <p:nvPr/>
        </p:nvSpPr>
        <p:spPr>
          <a:xfrm>
            <a:off x="6988497" y="3717269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883280-6557-538A-9AF8-956B323E008B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AC323B-DF83-A9D1-D5EC-B2121A21D7B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190CC1-28A4-E013-D643-A4AD97C446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020CD-6476-02F1-5585-07DFEC707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196AA-8083-F8C7-E681-2CBBCF3E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E4B87C-E953-6BF5-F5C3-F1BF8155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6CA68-0D4F-D68A-9147-015216B03FE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332E7-CC97-EE95-704A-FBB11BF793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5F336F-090E-588D-7CD1-90F59B96F001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CD401-8961-18E2-C2D2-A69E49D3CB11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7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FD8F8-96D7-BEE1-A195-51BE9FABF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B0C28-AC09-9902-6FC1-0FA80213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52DC71-9A8C-F52D-CDCA-FE518EDC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B0D71D-CF22-D8AC-04B3-BE1259ECFE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66C9A6-BAB6-8AD4-D085-CF233CF224F6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3A6259-E049-F25E-38D7-2DCD78F92347}"/>
              </a:ext>
            </a:extLst>
          </p:cNvPr>
          <p:cNvSpPr txBox="1"/>
          <p:nvPr/>
        </p:nvSpPr>
        <p:spPr>
          <a:xfrm>
            <a:off x="6957801" y="162539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67AEE4-C66D-A3CF-36E3-E35DD55C9C6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2D8651-5CD1-F514-9858-CBB80952BAB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3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A3A3D-9E63-0CC7-C609-616D5C5A0C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51883-6BD9-C170-F6AF-45C3D988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1FE28-C0F7-8C0F-6B9F-E37CD46C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AC7E4E-85AB-E8BD-7D64-5FFA3AC6B879}"/>
              </a:ext>
            </a:extLst>
          </p:cNvPr>
          <p:cNvSpPr txBox="1"/>
          <p:nvPr/>
        </p:nvSpPr>
        <p:spPr>
          <a:xfrm>
            <a:off x="5049422" y="747117"/>
            <a:ext cx="1969770" cy="6110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帰社する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7B6530-332C-E0A5-1141-09DF42615CA8}"/>
              </a:ext>
            </a:extLst>
          </p:cNvPr>
          <p:cNvSpPr txBox="1"/>
          <p:nvPr/>
        </p:nvSpPr>
        <p:spPr>
          <a:xfrm>
            <a:off x="6957800" y="2056336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81464E-E38A-583B-71F9-2A8524103C15}"/>
              </a:ext>
            </a:extLst>
          </p:cNvPr>
          <p:cNvSpPr txBox="1"/>
          <p:nvPr/>
        </p:nvSpPr>
        <p:spPr>
          <a:xfrm>
            <a:off x="6988497" y="82109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5B77F2-D756-9902-CB7F-6FA7B13E3A7F}"/>
              </a:ext>
            </a:extLst>
          </p:cNvPr>
          <p:cNvSpPr/>
          <p:nvPr/>
        </p:nvSpPr>
        <p:spPr>
          <a:xfrm>
            <a:off x="5150381" y="821094"/>
            <a:ext cx="1807419" cy="29111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76ED0C-D406-ED2E-0259-E2B95A3B3D67}"/>
              </a:ext>
            </a:extLst>
          </p:cNvPr>
          <p:cNvSpPr/>
          <p:nvPr/>
        </p:nvSpPr>
        <p:spPr>
          <a:xfrm>
            <a:off x="5150381" y="821094"/>
            <a:ext cx="1807419" cy="29111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6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4DD95-1737-99D1-879C-4F134B0AA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F1755-D5FB-0F82-D989-5EB0551B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328E13-7AF4-C518-5CFC-4E020716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90470F-DA8E-ED57-CCBE-DB0449D1412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DED218-EFCE-53A7-4974-F7EF666B2E17}"/>
              </a:ext>
            </a:extLst>
          </p:cNvPr>
          <p:cNvSpPr txBox="1"/>
          <p:nvPr/>
        </p:nvSpPr>
        <p:spPr>
          <a:xfrm>
            <a:off x="6957801" y="4552456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C93380-BFA2-F2CC-2C76-6C2619CB2498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0B926C-1254-627B-3411-57731F1DF8A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6AC0C9-1284-DF34-598A-0DAAA5289E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BA5FC-75A6-D913-4396-87258EDAB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62F9-901B-9F52-11C6-3464A9AC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F650F-3209-904B-D18C-687364DA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B108AB-98CC-15D6-DABE-FE8FCB7FFB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C0CD41-ADB8-4333-293E-8865E13D03A2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FA9D04-33E4-ABC8-918C-5E1761512545}"/>
              </a:ext>
            </a:extLst>
          </p:cNvPr>
          <p:cNvSpPr txBox="1"/>
          <p:nvPr/>
        </p:nvSpPr>
        <p:spPr>
          <a:xfrm>
            <a:off x="6957800" y="103688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1DBE6D-D412-A228-7864-EB074EA4BC6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4AE552-4127-BAF4-A917-15C7619C6D8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0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9F2CB-76F5-ABE4-25A3-5A437C94D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93646-8E52-0F9E-9C6B-1F58A22B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B561FF-5E89-C956-95A7-43860175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8C0970-561A-9890-C041-0BACD9A59E3D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34D9F5-2AC5-5DF8-83AD-1A6834CDCB92}"/>
              </a:ext>
            </a:extLst>
          </p:cNvPr>
          <p:cNvSpPr txBox="1"/>
          <p:nvPr/>
        </p:nvSpPr>
        <p:spPr>
          <a:xfrm>
            <a:off x="6672064" y="1412776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ACFC20-C3FD-0636-7930-50262922E1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4965DF-37EC-406C-5F84-79B5B4D7471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DD2C5-E2BE-35F7-38DA-EA277DCC4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A29E8-BE59-1C0C-9B03-64726072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E85BC6-6244-8F68-76CC-64C68849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C8634C-F3A2-47FB-DFB3-D35D7D45559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96AA22-CB41-3257-A37B-667DFF9A3B0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E0F90E6-D3E5-F691-2FF0-3C9FD54B5F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33D168-D403-5C29-DD76-FB07A79BEF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379D8-7F55-2869-BA8F-6B8844B7C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88255-C9B3-C56E-DFE5-C63724B2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BB1773-8E3E-AFA1-54F0-9FDC4657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7DD882-94AC-09B5-D766-D8C4556AD1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D2D7D4-A0E7-EEF7-DDB5-27AF5AEEC248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64F462-8581-BA44-A5A9-BB21A41A47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5A888A-C8AA-4B05-6E6E-286A76EA178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42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7D67A2-5E07-4376-3BD6-B75D902A7476}"/>
              </a:ext>
            </a:extLst>
          </p:cNvPr>
          <p:cNvSpPr txBox="1"/>
          <p:nvPr/>
        </p:nvSpPr>
        <p:spPr>
          <a:xfrm>
            <a:off x="5838832" y="755961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BFFB60-DABF-DD8B-3C9A-75FD636ED9CF}"/>
              </a:ext>
            </a:extLst>
          </p:cNvPr>
          <p:cNvSpPr/>
          <p:nvPr/>
        </p:nvSpPr>
        <p:spPr>
          <a:xfrm>
            <a:off x="6066239" y="781362"/>
            <a:ext cx="1825822" cy="18328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7CA3B4-452A-F252-5EC2-E1CCCA86CC40}"/>
              </a:ext>
            </a:extLst>
          </p:cNvPr>
          <p:cNvSpPr txBox="1"/>
          <p:nvPr/>
        </p:nvSpPr>
        <p:spPr>
          <a:xfrm>
            <a:off x="8021339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877C3B-39B5-E6A8-EC83-F215B12846C3}"/>
              </a:ext>
            </a:extLst>
          </p:cNvPr>
          <p:cNvSpPr txBox="1"/>
          <p:nvPr/>
        </p:nvSpPr>
        <p:spPr>
          <a:xfrm>
            <a:off x="3407379" y="1268760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AE62D2-3FB0-5AE4-B025-2C63C9A769D4}"/>
              </a:ext>
            </a:extLst>
          </p:cNvPr>
          <p:cNvSpPr/>
          <p:nvPr/>
        </p:nvSpPr>
        <p:spPr>
          <a:xfrm>
            <a:off x="6065241" y="781362"/>
            <a:ext cx="1825822" cy="1832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25149-658E-64D4-C901-91004964D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F72FD-ED4C-0D8D-EE27-62B79A41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43D639-28F1-1FFA-46E5-16B9F24C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D9D576-EADB-0D7C-70FD-8EA411A1B3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4D83C7-DB7D-C535-FB52-258D1845B774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F622A9-7458-DA8B-78E7-2EEFC631749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AF21F9-5BF1-0429-6EB5-F38F8EE95A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8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210174-4D8B-5526-7503-68736F5A33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BBC54-87EF-DA73-00E7-52DE5772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865D2B-5566-A026-0E6C-7076EB9B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77D52F-E9E3-46E3-D2B7-FB43319F40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6C76D6-E056-00A5-CC62-0EA7A7B510F8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　めん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8BA0A0-A6F3-587D-94E3-F1031575F9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7DA93D-3DEA-D65D-63F9-1B60DA05E85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17A7C-210D-FE54-FE6D-A2CA7550B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261254-2432-EF59-5EA9-D322CC24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17F10B-D4B1-5989-814E-932C6447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2FA09-072E-C729-50AF-7CD721400C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1EF946-E83D-88C4-FC12-57BE36DD19A9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6EE205-D0C7-2216-8AE8-8322371BB7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ECFF6C-1838-A4BC-2F75-09E41EE6638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D61ED-A65F-041E-3B51-7B8B3EEA3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03CAD-38A7-BFFD-F02D-6D7BD443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40C8FF-6FBC-CABD-90C7-F3521EBC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75F16B-A0A9-0DA2-21DF-6E50B25493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66DDC4-B85F-7AA8-F77F-F8F111EBE0B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C439D1-B3ED-5CDC-0E56-F073F409EB8E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2F46F9-E979-D60D-ADC2-EBD84C7A239A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E9BEF2-71CA-C7B2-6EBB-DA3F5FA9B63F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88760B-DC32-07FA-A4E1-84A3A493E443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F9834-12F4-233A-D60E-58057AF40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6298A-35E0-2FBC-9F88-D6AC7BD1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7A0909-E560-DEB7-D2E7-50D8087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E0A894-6F3E-32C3-8A98-CF4885D8641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55D159-E9DA-C4D7-E079-8DA2C012A5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3BCECC-4F58-C97F-7DFE-06DBD09D31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20547C-1671-BF03-0A52-D972A0A0F5B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2B004-3DDC-5527-C088-0B02138E4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862F6-DCB1-3572-22BF-ADCF0D07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497820-5C94-133A-F10A-598DD296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205A71-8D60-8B9B-776C-7101942A39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02FAC9-DBB9-8612-BB3C-6C5CD7D82982}"/>
              </a:ext>
            </a:extLst>
          </p:cNvPr>
          <p:cNvSpPr txBox="1"/>
          <p:nvPr/>
        </p:nvSpPr>
        <p:spPr>
          <a:xfrm>
            <a:off x="6485973" y="10822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DC0F23-C30F-4507-4B23-2938905ADB76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DC4BB4-C929-FA40-5226-81E3CC256FB0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D8529-B7D7-14DE-C97F-C4A5A9FD0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06A92-478B-960D-0EA3-9768D9E8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90E8D4-F66B-4C61-B78B-020B8179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F7B3F9-BA76-7475-7112-5E9600B0895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A67B18-26BD-7F7C-773E-2A4F66475E3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B9EE67-EFA2-FEE0-64EA-132DCB5FD6A0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2EE6DE-6975-6B48-FA4A-4A31616D0497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4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AB567-021E-5FB3-0708-B1F2C1018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6523C-CAD5-6299-F658-244D6DCB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63ED95-8239-10CE-3899-DC928213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9D1057-E920-1F83-FA91-1635A4970CD2}"/>
              </a:ext>
            </a:extLst>
          </p:cNvPr>
          <p:cNvSpPr txBox="1"/>
          <p:nvPr/>
        </p:nvSpPr>
        <p:spPr>
          <a:xfrm>
            <a:off x="6861241" y="19465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F1F6B5-4EAA-6476-4256-DF2D53C857D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DA5A87-DEA1-CBD9-95EB-AC80ECB86597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ED7111-BC51-AD15-BC64-4014D47D07A7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1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45697-5166-221F-365E-15A79734B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BE918-CC11-DFED-35FF-524F6DF3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357400-52DA-C296-5954-885F80C2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3BD3B0-FF32-2425-89C5-3D553CC003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98AD1D-0E94-5201-1346-B1C432CA88E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642EC4-CC75-EB62-8168-08BA3A450991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144D08-9C23-AE12-FEC4-157D16D1844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CFD355-177F-CF2B-E077-5813121E1A6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3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5C624-6996-EDE2-D845-65644B50B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50844-65FE-6411-3103-7FA15DB4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356426-689C-1920-B0D4-359BC26B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57BD5D-01F2-42D2-776E-1E6459B10F5A}"/>
              </a:ext>
            </a:extLst>
          </p:cNvPr>
          <p:cNvSpPr txBox="1"/>
          <p:nvPr/>
        </p:nvSpPr>
        <p:spPr>
          <a:xfrm>
            <a:off x="7433616" y="2224058"/>
            <a:ext cx="1107996" cy="3193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0FAEE3-0B29-F370-988B-94EBAB89681A}"/>
              </a:ext>
            </a:extLst>
          </p:cNvPr>
          <p:cNvSpPr txBox="1"/>
          <p:nvPr/>
        </p:nvSpPr>
        <p:spPr>
          <a:xfrm>
            <a:off x="4171184" y="2488704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1E5F4A-00F0-9C13-E1ED-A746DB8B73DD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C1B80B-F746-A78B-FEEF-AF66F413A562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3ECEB-B66E-215E-13A9-A827C3163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CDE7E-FB74-1DDD-05DE-AB34851B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30F229-E9A7-CF9C-AF54-932D7F0F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AE2E05-B724-C587-EFF7-B25395FBE53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46E486-1693-E321-2821-B7117EBFC7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AC0E9B-3697-F953-EFC7-76C95A9E5D6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08A761-F740-5923-35FF-9E4958470B0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D2796-4582-6BBB-A3BE-085094E4B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E0B46-2392-9561-8C5A-B426D550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089337-FB1F-B5B2-BFDC-881B088F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799B26-44FC-B855-CF92-BDA8EEE7A96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D1C726-E6A6-80BF-BD32-59027AC511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7460D4-4717-754B-0C5D-FA0F062C250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6178B5-CB67-D9CD-3208-22AEC95061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1892A-8DDB-351D-8DA1-2FEDB51B4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40EB4F-735A-D5B7-D075-064587FB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5AB70B-7FFC-D395-6505-10CE63E9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BB52CA-CBD8-4E93-9765-BD7F59F4B24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6D0406-B9E9-12FF-464B-AB43D8BDD28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7BC370-662A-43A5-A94A-78FECF0673D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29E9FF-E446-6D72-AFEE-99399EF00B1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436722F-9CA8-42F8-DDB0-3777A5EFF20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8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8B4DA-554F-9AC2-16E4-CD266311B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0921A1-DC74-158F-01F6-F9DEA117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83FED-07CC-E4D4-4B34-F7EFCB3A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FD63A9-CB2C-6E9F-8C9D-E2D1D8B2195E}"/>
              </a:ext>
            </a:extLst>
          </p:cNvPr>
          <p:cNvSpPr txBox="1"/>
          <p:nvPr/>
        </p:nvSpPr>
        <p:spPr>
          <a:xfrm>
            <a:off x="6312024" y="899317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6FA4BE-D7B3-4CA2-F72A-51FFD42D51CD}"/>
              </a:ext>
            </a:extLst>
          </p:cNvPr>
          <p:cNvSpPr txBox="1"/>
          <p:nvPr/>
        </p:nvSpPr>
        <p:spPr>
          <a:xfrm>
            <a:off x="7948589" y="735858"/>
            <a:ext cx="861774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3BC2B8-A39E-A18D-E024-80E72C712FEB}"/>
              </a:ext>
            </a:extLst>
          </p:cNvPr>
          <p:cNvSpPr/>
          <p:nvPr/>
        </p:nvSpPr>
        <p:spPr>
          <a:xfrm>
            <a:off x="6462000" y="892800"/>
            <a:ext cx="1488027" cy="1449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2771BF-91EC-BFE6-9B4C-0C9DD9F4CF1A}"/>
              </a:ext>
            </a:extLst>
          </p:cNvPr>
          <p:cNvSpPr txBox="1"/>
          <p:nvPr/>
        </p:nvSpPr>
        <p:spPr>
          <a:xfrm>
            <a:off x="3646165" y="1340768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あまざけ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4A1BF3-65DD-4E48-5EF2-3E75FBF1D6E8}"/>
              </a:ext>
            </a:extLst>
          </p:cNvPr>
          <p:cNvSpPr/>
          <p:nvPr/>
        </p:nvSpPr>
        <p:spPr>
          <a:xfrm>
            <a:off x="6462000" y="892800"/>
            <a:ext cx="1488027" cy="14495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1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11DDB-4E18-F6F4-02E4-ACF1F729E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1EA42D-8757-1951-0D30-452433D6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121F6-0AB9-B7D5-D63E-57B21EBB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CD3D76-064D-E80B-E2B9-66A8B5C7B1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87459D-CE19-682C-9581-B949018DA07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6EBF78-99E7-1E4D-87A7-6CD2B62AA3FF}"/>
              </a:ext>
            </a:extLst>
          </p:cNvPr>
          <p:cNvSpPr/>
          <p:nvPr/>
        </p:nvSpPr>
        <p:spPr>
          <a:xfrm>
            <a:off x="4545399" y="474895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17D54B-4226-20D7-630A-7DF9D8EC7B94}"/>
              </a:ext>
            </a:extLst>
          </p:cNvPr>
          <p:cNvSpPr/>
          <p:nvPr/>
        </p:nvSpPr>
        <p:spPr>
          <a:xfrm>
            <a:off x="4545399" y="474895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B6E2C-6D0B-6B1A-F0D9-C7CCFA1B8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73FEC-4EDC-9993-5C33-373882F80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B13EA7-4747-B2C1-6098-2839D285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228C34-6C82-6749-F7B5-0A884B0D2B7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1CBCB-2CC5-B9D5-5CC0-B531080BB57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2EDADA-16C1-AC10-4E32-560F07F039F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E702C4-CED3-551F-0E6B-656DB1A4C8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4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9685D-CC65-33A3-EC19-5A50805E6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9F1C7-7BBC-2DD0-5C7C-B425994F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4DE39F-C1FD-AE7C-6163-10A1DE54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230771-D459-0043-02E1-10B95DEADF1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96BCB8-C2EC-111A-3B24-AADA761687E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EA46D0-2382-1689-5FD6-2E7320EEE00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4DE524-9141-A56E-D98E-8B78760D20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9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F97B4-6E8D-BD6A-07AC-F2E18C9F7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8618C-B568-DFD0-47A8-DA372273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31035C-DABD-94CA-1101-6C943CC8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4D80DD-AE00-75BE-6680-1F87BD5E9B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A89A83-5256-2A9A-05AA-2B5C2532A9E1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D16324-769D-0C74-6265-F3EED5D6F9B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E39431-9683-B54D-B210-CC99C7030C6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12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4B58B-6B67-64B5-C6F9-152FEEB89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420DC6-D79F-0EBB-B201-D431E4D5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D48290-B81F-FB59-1548-0397176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75875-ED26-9019-D7DF-C10869BD26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506BD6-74EF-42F7-9EF9-8ECBDE50671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A84322-B73F-6B0A-D3CA-55A6421989C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21C2AD-5B5F-036E-9A3D-7973926F46F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63AFC-5712-1273-707D-D72729009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F0C4A-CDF9-1823-FE07-5B4E3FF3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1C76B6-49D8-9189-9020-FEE1E2B0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A8C5A8-C588-5246-2AC1-FEEF71390A21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13CC88-E7D1-FF20-309E-33D086F81D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D863F3-D414-A417-F4D4-825C5DE65A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5659B8-BCF6-F59B-A41D-15F05B3063B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7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1191D-45D9-A059-CDFF-61A782D84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42072-331A-6C99-F933-8107434A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B733C-677B-6B24-61F1-B3FF42EC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BF6DB5-192B-9070-AF93-EC634C807C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CE422A-6885-8519-4B83-1BA3513B16C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50E3DC-D947-D56C-720E-A092C4927E2C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F5E1B4-2008-0C99-4A36-F5FF879EF609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6DE43-5949-BCC3-E663-A365A336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CABA-D05A-074A-1875-546430F0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CA7117-5A10-752C-EDE9-7BF897F4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FE0ED-61BD-715D-4F67-406B48D8A9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DAB5B0-51EE-EAFC-0107-F9D531E3821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866EEC-595A-8B91-80AF-3C4B888790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3636E6-C827-B721-2F9A-F66194608CB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0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F67BA-4D14-4FC7-5E90-4077E6CCD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C3E46-D54D-BD99-52E3-2C13D0E1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462883-D0BE-B3FA-AAEE-591EFBEC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33E654-A450-3F58-1E19-738B64131D0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9BCA72-CB2A-BDCE-0C9C-2DA1AD47A826}"/>
              </a:ext>
            </a:extLst>
          </p:cNvPr>
          <p:cNvSpPr txBox="1"/>
          <p:nvPr/>
        </p:nvSpPr>
        <p:spPr>
          <a:xfrm>
            <a:off x="6752492" y="1527823"/>
            <a:ext cx="1200329" cy="53301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　き　ごと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DD65BF-C7CC-E543-589F-00F12304FBE3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BDA9FA-16AA-7331-E777-40CE0F885EF8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F7721-F432-5283-CC32-0BEB7D6C2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0BF9D-F256-6211-16FD-D653DCE2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1397DD3-52F8-5724-495E-3F9815F1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30D43B-16F9-57F0-44F0-D755AFC09A14}"/>
              </a:ext>
            </a:extLst>
          </p:cNvPr>
          <p:cNvSpPr txBox="1"/>
          <p:nvPr/>
        </p:nvSpPr>
        <p:spPr>
          <a:xfrm>
            <a:off x="6902516" y="105171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83E89-CE4D-BEF1-9B6B-D2109EFE2D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7DA618-D573-8E2E-7081-9E7A401911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2B0531-85FC-2A16-E184-6A3790C7D1F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2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33B6D-1A4A-336C-8587-F3CA780A9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2353A-9958-EE95-0A6D-C9D54224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015565-4AFB-0773-8319-832E5A01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BACEF6-9F46-908A-9676-16123ECD1F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7D43E6-931E-EC55-9F61-55E5BBB4601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683769-956F-07E0-5DA4-49A187379EBE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6942B7-CE8C-4F64-599C-0431C9126260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3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41A50-F62B-94CE-0165-CEF7AB3A3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08EF8-8381-A329-C252-55B1C3AC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F9F573-33EB-72FA-58C2-AED05F79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5BBD90-DB74-7A98-242C-91EC6871A047}"/>
              </a:ext>
            </a:extLst>
          </p:cNvPr>
          <p:cNvSpPr txBox="1"/>
          <p:nvPr/>
        </p:nvSpPr>
        <p:spPr>
          <a:xfrm>
            <a:off x="6826316" y="134232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　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D2CE8F-6301-8400-AFA7-34880F7EDF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3DF686-C072-513F-2CDC-E1FDEE98FF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F150FE-D5D8-0065-164E-F7D19CBF67D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42BC9-8180-C34F-9C51-0F484F11E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32789-A56F-39F3-40B6-7E47465F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B13DF0-1D1C-50B6-EFCC-EB8FFD73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74E5A9-F27D-DB2D-D1C2-5CE15BD35886}"/>
              </a:ext>
            </a:extLst>
          </p:cNvPr>
          <p:cNvSpPr txBox="1"/>
          <p:nvPr/>
        </p:nvSpPr>
        <p:spPr>
          <a:xfrm>
            <a:off x="7118416" y="15851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ふく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74ECE4-0514-6C79-BD1B-5C0CE30FEA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4E057F-F1F4-2A1B-C96A-A335E848C1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0B0E1B-B7AF-5A21-B56C-36DCE44E5FA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8CAA3-ED06-FDF8-66C3-ED37751B1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31EC8-CC00-4BE5-0569-226615E9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C7ED7F-BDB6-0FEB-B2A3-68FE974A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A44DB8-0F0F-D96C-5461-A2F6882A17A6}"/>
              </a:ext>
            </a:extLst>
          </p:cNvPr>
          <p:cNvSpPr txBox="1"/>
          <p:nvPr/>
        </p:nvSpPr>
        <p:spPr>
          <a:xfrm>
            <a:off x="4967388" y="899319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お母さん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D8BDF-A58F-B7E2-638C-F73D637C8A83}"/>
              </a:ext>
            </a:extLst>
          </p:cNvPr>
          <p:cNvSpPr txBox="1"/>
          <p:nvPr/>
        </p:nvSpPr>
        <p:spPr>
          <a:xfrm>
            <a:off x="6752492" y="2154307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BFD952-473A-2F1F-0693-C5B29648FB6A}"/>
              </a:ext>
            </a:extLst>
          </p:cNvPr>
          <p:cNvSpPr/>
          <p:nvPr/>
        </p:nvSpPr>
        <p:spPr>
          <a:xfrm>
            <a:off x="5181600" y="2283056"/>
            <a:ext cx="1385455" cy="12821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6F6E83-EFE6-A04E-FC0B-6D9539E966F1}"/>
              </a:ext>
            </a:extLst>
          </p:cNvPr>
          <p:cNvSpPr/>
          <p:nvPr/>
        </p:nvSpPr>
        <p:spPr>
          <a:xfrm>
            <a:off x="5181600" y="2283056"/>
            <a:ext cx="1385455" cy="12821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1967B-75E6-E63B-476B-A1C823BF79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D4FFD-D3C9-FE34-20E2-71EBD5B0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A1DB58-B171-4647-88D8-94B2707D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21FC0C-17E6-D07E-F35A-0DFA077407EB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1E1402-2D09-E5E9-51A6-2D820BE25270}"/>
              </a:ext>
            </a:extLst>
          </p:cNvPr>
          <p:cNvSpPr txBox="1"/>
          <p:nvPr/>
        </p:nvSpPr>
        <p:spPr>
          <a:xfrm>
            <a:off x="4172400" y="2423154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A90205-27A0-71DD-C8C2-0A8DFD717278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00ACEB-50E6-A19A-4C7F-5CB98D91A1C5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D8136-1B91-660F-D9DA-E0FAFFC88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7836F-87DD-A348-06E7-E7C20513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A5510A-00C5-D123-B7F4-B0AD83AA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A59696-798A-AE7D-AAFD-1A4FCA6A9C65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3438F8-C588-4CD4-D071-6144950116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1031D7-3803-DAB4-84B9-5AD1955B2C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31B728-826E-C306-5F0C-30A930B895F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9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A8D79-9282-CF9A-D2E6-A94174355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6B6B9-5D67-034A-5C2A-783E3E62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20B86-8E24-2B65-5B96-9C688958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D9560A-4B3A-ECA2-9999-4DB8D6DFF6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F0DEA0-4C55-EBBF-5412-E4D206E246A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88270D-EEB3-42AC-71FC-A801EE17786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3CF1ED-0950-914A-27EA-A76F384BD27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27DE6-1DC8-B1AA-DCE8-41041ABD8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4299D-2224-0CFC-8D6D-EEB49530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A3EB20-A221-DCD9-2821-42DADD27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1F134F-EF6F-8179-8D1B-96EA15FE8D23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3833D7-0022-3B38-3D43-A3FD3653D57E}"/>
              </a:ext>
            </a:extLst>
          </p:cNvPr>
          <p:cNvSpPr txBox="1"/>
          <p:nvPr/>
        </p:nvSpPr>
        <p:spPr>
          <a:xfrm>
            <a:off x="4172400" y="2366999"/>
            <a:ext cx="3262432" cy="2892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E616B4-397A-D859-38F7-EBF566B50776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7B3E1B-A71A-B136-21A0-A09AB4B96DDE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8F9AD-E5C0-51F9-6313-DE2D1F624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5AA5F-7D0F-375E-13FE-11911140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686932-4527-B963-0AFD-B310B25A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BAC7C-97B2-B9F9-8FDD-30B0EC81A0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238D70-D55A-3CEC-D147-A50AB7737A0F}"/>
              </a:ext>
            </a:extLst>
          </p:cNvPr>
          <p:cNvSpPr txBox="1"/>
          <p:nvPr/>
        </p:nvSpPr>
        <p:spPr>
          <a:xfrm>
            <a:off x="6873941" y="117287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もく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434A08-F59B-24B7-DFB7-9838D3CA75D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40FEC2-C212-B263-872A-6B7617C3C2A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2BF2F-0DBC-1025-261E-AFBF25B8B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6DB57-A358-BD04-1417-8FA326AE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1F8EED-DBFC-5504-6CDF-485CE00C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7D831C-EA28-2168-2E03-06BAC468B30E}"/>
              </a:ext>
            </a:extLst>
          </p:cNvPr>
          <p:cNvSpPr txBox="1"/>
          <p:nvPr/>
        </p:nvSpPr>
        <p:spPr>
          <a:xfrm>
            <a:off x="5787214" y="683101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2D92CD-0FD9-C7EC-430C-A52EE0A60A75}"/>
              </a:ext>
            </a:extLst>
          </p:cNvPr>
          <p:cNvSpPr txBox="1"/>
          <p:nvPr/>
        </p:nvSpPr>
        <p:spPr>
          <a:xfrm>
            <a:off x="8300372" y="908720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D452E5F-38F1-143C-B5CD-1D2E0067C67A}"/>
              </a:ext>
            </a:extLst>
          </p:cNvPr>
          <p:cNvSpPr/>
          <p:nvPr/>
        </p:nvSpPr>
        <p:spPr>
          <a:xfrm>
            <a:off x="5882464" y="766800"/>
            <a:ext cx="2517792" cy="44657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EDFBDCA-4B67-C139-4ED9-816C46C3B8A5}"/>
              </a:ext>
            </a:extLst>
          </p:cNvPr>
          <p:cNvSpPr txBox="1"/>
          <p:nvPr/>
        </p:nvSpPr>
        <p:spPr>
          <a:xfrm>
            <a:off x="2783632" y="2564904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7D5BC3-33D5-13BF-0C0D-27B70BA6985F}"/>
              </a:ext>
            </a:extLst>
          </p:cNvPr>
          <p:cNvSpPr/>
          <p:nvPr/>
        </p:nvSpPr>
        <p:spPr>
          <a:xfrm>
            <a:off x="5882464" y="766800"/>
            <a:ext cx="2517792" cy="44657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0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12B80-D7AD-0E38-DC8F-59EFF40D1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64C258-2EEF-C113-CC69-20BA0C46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A00AE2-583E-EE2A-EF63-2EA7C17E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5B8C5F-6C10-5028-0F99-4A67A1CE7B0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081B26-74A7-ABA4-2346-124D73FF424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CD1F87-9A4E-F418-7AAF-DE555AC602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045ED8-AA33-C964-8B37-785287F3AF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0AD95-E2BC-66AD-2380-5EA1AC788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DD9D2-0428-668F-7ADF-EB5E89A0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15A12A-2BD9-45B6-15DB-81C9B693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A28BC-2BD4-75B2-E5EC-C4EC9F2373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4C5468-ECC3-C8F8-F158-AE14065A891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4419B4-82F8-27E3-EB95-699DA7C6EC9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0DDDDB-7B2C-59F0-A254-9891C24AF05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04A66-D807-8344-66F0-A6997F7D9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61A78-86C1-2CC4-E8EC-8DF199A7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48BEC3-BD5C-42C4-7729-A12AA541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4FCD54-C67D-F6E4-11FB-F61957B8407E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B327FB-92F8-22D3-6F6F-F8DB4A0ADAF2}"/>
              </a:ext>
            </a:extLst>
          </p:cNvPr>
          <p:cNvSpPr txBox="1"/>
          <p:nvPr/>
        </p:nvSpPr>
        <p:spPr>
          <a:xfrm>
            <a:off x="4172400" y="2428972"/>
            <a:ext cx="3262432" cy="27988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2E3FC1-55A3-F538-F11F-BC7B2B48EBA0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42EFC-5EDB-61A5-6CA6-F73260F12383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5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C00AF-2760-3229-8168-C7D903A5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67E3E2-2C06-5ED6-F8F5-53664BBA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CF0910-ACA1-8C9C-53FD-8D259A62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C880D4-F15D-4C66-040A-8F666160796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C9B195-5F11-C275-D614-5EB5428A38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440A1C-341B-EEA8-6885-68F73E4BFF3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6BBE1E-B393-2E2C-E00D-5EDBDDE98D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2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67098-C11A-1F37-BCF6-1E6098A06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62CA9-E790-A59F-54CC-97D65523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640164-F5FE-828D-DAB8-6B00E93A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FFE6D1-4FAF-1701-CFBE-ADACA9BB890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5DFA40-2896-CFDA-A6D8-F772159AD1B0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E92C01-9511-DF74-5BBB-9B2EF8EC20DF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6C1F84-3786-5719-84F6-F56C96B36DC9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6AFEE-4819-1D3A-93E9-6A225F2A3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41061-C2D7-6AFF-5589-5347EC8D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B5EE86-A6FE-C85C-B668-B3008524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04A98-BF37-E3B0-8017-059531A3D40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933DE3-6D56-132A-8761-05EEDADF14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F9EBA2-3667-978B-2022-210B1CAA59B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219666-816A-E5B6-23E0-75B31095D6B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4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7872A-933F-3EA2-15B7-EC7950C2C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C821-EA55-7963-34F3-098C38E6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EC1D33-42B1-47DC-083D-29A7DFF6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9B00AB-6D3A-9829-4D5B-600F2190C24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ごと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7F8272-FC7E-CD5C-289C-DE3D3C2D11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F2F8A4-9349-BBC5-0922-FC2EF4DB7C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A2FE06-116D-B9DA-3B90-EF7F1FF3135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35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02C3E-E2C7-34D2-5570-EEEE9969A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7C680-A092-1DBC-34BF-3675E38B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7E1490-1375-A978-8B11-2B9ED43C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EE35E-1404-73F1-116F-72426A83B8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699728-E3B6-24B1-39E7-2CE1E52D92B7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993B76-30D1-470C-DD56-FBD8CDD4ED5D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C4782E-17BD-9579-FF07-21E19F6A91E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70FE83-6BCC-AF57-FD37-FBBD98DFF88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301E5-DEA2-A8AE-2B79-923CFE51F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7AF7B-1462-008E-E3EB-DE7045A9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CD32A6-A5E2-F46B-BE6A-03D2F1B5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F79593-E0BF-A249-E172-461CF2549177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954581-4A6C-1D02-13D7-2AE0B0B9233A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0533AC-B9F5-3D66-B1B7-D443A44ADDE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49E0EF-6365-431B-6476-0B4331549C9D}"/>
              </a:ext>
            </a:extLst>
          </p:cNvPr>
          <p:cNvSpPr/>
          <p:nvPr/>
        </p:nvSpPr>
        <p:spPr>
          <a:xfrm>
            <a:off x="3677387" y="5035491"/>
            <a:ext cx="1771811" cy="173938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60335C-C83A-8D8E-BFBA-5F6CD1D59907}"/>
              </a:ext>
            </a:extLst>
          </p:cNvPr>
          <p:cNvSpPr/>
          <p:nvPr/>
        </p:nvSpPr>
        <p:spPr>
          <a:xfrm>
            <a:off x="3677387" y="5035491"/>
            <a:ext cx="1771811" cy="173938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62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CCB0D-6716-D814-489B-44449F703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02B0F-4C89-D6EC-ED9F-3FBFA3A0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14EB1F-9528-7362-0BC0-837B48B6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7EE09A-F5F4-FAF3-DBF7-80D2CF83A69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E2331B-69B1-6932-AAF8-7EE3AB028DFF}"/>
              </a:ext>
            </a:extLst>
          </p:cNvPr>
          <p:cNvSpPr txBox="1"/>
          <p:nvPr/>
        </p:nvSpPr>
        <p:spPr>
          <a:xfrm>
            <a:off x="6870920" y="12638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F40A1-C7F5-8B9F-E950-9F11E4C305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28FD91-E118-D1B9-DD5F-5A469C6EC4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09A02-A4AC-E42F-13DC-7B5D968D6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83592-7A01-B7EB-3B98-521AFE1A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7E4D16-FD57-1B9B-C3AD-5D089D84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B0E117-472E-A81D-4E54-F91C8F2CB99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E7CB84-8202-06A5-BD91-1FD355C50D8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53E0CA-C235-E1BB-868D-659C8DB4A0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1BE558-0ABE-9E7A-0C94-495274947DA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71F057-1C13-B1B8-4A97-48686CDCA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E2B2-2349-5DD3-0C5D-59EA2136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215D57-D10F-B2C4-3C26-2EBA4DBE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7F18E3-DBFE-2DC5-BB25-F644683DA93D}"/>
              </a:ext>
            </a:extLst>
          </p:cNvPr>
          <p:cNvSpPr txBox="1"/>
          <p:nvPr/>
        </p:nvSpPr>
        <p:spPr>
          <a:xfrm>
            <a:off x="5875887" y="72318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E9C1C8-3DCF-FFF8-14F8-0ACFF77718FF}"/>
              </a:ext>
            </a:extLst>
          </p:cNvPr>
          <p:cNvSpPr txBox="1"/>
          <p:nvPr/>
        </p:nvSpPr>
        <p:spPr>
          <a:xfrm>
            <a:off x="2781324" y="3120541"/>
            <a:ext cx="2323713" cy="36517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7F52D2-5750-53B6-456E-3BCC33DC742D}"/>
              </a:ext>
            </a:extLst>
          </p:cNvPr>
          <p:cNvSpPr txBox="1"/>
          <p:nvPr/>
        </p:nvSpPr>
        <p:spPr>
          <a:xfrm>
            <a:off x="5028797" y="3425340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279B08-F8F7-53FC-7DC2-93967B7A10E0}"/>
              </a:ext>
            </a:extLst>
          </p:cNvPr>
          <p:cNvSpPr/>
          <p:nvPr/>
        </p:nvSpPr>
        <p:spPr>
          <a:xfrm>
            <a:off x="2898297" y="3031201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386BA2-8D4B-E2BF-D88D-37ABB2DE1B17}"/>
              </a:ext>
            </a:extLst>
          </p:cNvPr>
          <p:cNvSpPr/>
          <p:nvPr/>
        </p:nvSpPr>
        <p:spPr>
          <a:xfrm>
            <a:off x="2898297" y="3031201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08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DB28A-A68B-17E1-366B-9762D977B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00126-07DD-4B9B-8E25-96861720F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AC23E7-8584-4A7B-889A-4DC516B7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3A89C-D9FB-97C3-58BD-48ACC0E222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2898C8-D488-22D6-7A95-E9485B7A1B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6D8FA5-C677-99D3-8A3A-A2CBC0629C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5CCB24-BC64-EE1E-6C72-9AD8C354C23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1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35D51-7ACA-5FE2-F245-719EDE943E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2D1A6-92B7-FDE7-2EFE-4A06BFCC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E25107-783A-B428-37A8-789014A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4BA743-050F-BF9B-7EA4-C086CC1AC02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8E130B-23FF-D0B2-4305-546557FEC511}"/>
              </a:ext>
            </a:extLst>
          </p:cNvPr>
          <p:cNvSpPr txBox="1"/>
          <p:nvPr/>
        </p:nvSpPr>
        <p:spPr>
          <a:xfrm>
            <a:off x="6878569" y="1162387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D4AAC6-9EF3-9370-695C-1368E6654BA8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5635D5-9186-FCC8-E364-849D1DAC2151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9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9F6EB-7CE7-D94F-E15F-DE3EADC7F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A99A0-02F9-ADF5-065F-CE670609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1DA39F-8062-988F-0CC4-B2AEAE17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F423AE-0F92-0320-F049-4F087E59E83F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225938-2F73-3992-B3E0-5FED687C5648}"/>
              </a:ext>
            </a:extLst>
          </p:cNvPr>
          <p:cNvSpPr txBox="1"/>
          <p:nvPr/>
        </p:nvSpPr>
        <p:spPr>
          <a:xfrm>
            <a:off x="4172400" y="2419831"/>
            <a:ext cx="3262432" cy="27988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1FA828-E1F5-C6BC-40E7-C1F6CF39010A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454BFB-47C7-410C-5769-A90876BB092A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77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D71BA-725B-3849-1F35-B088F1EF6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78835-2C98-7D55-4732-931EBFB8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6FCBE9-B7C3-5F74-EB32-546FD6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69CE1-E746-52B9-F247-98CC4103FC1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9A9F7E-E0CA-7BD1-F283-F0E9D8F75B27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AE7718-D08F-BC89-F0EA-15171D7DEE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DA40B-7697-4771-0514-8932B1434D51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42E9B2-30E4-C779-7B2A-313B8CE201FE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4418AB9-FC78-C044-B912-C947B0E6199E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2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39F42-B805-35A0-809B-25EE21FBD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042B4-7E9B-502F-E4BA-F23199B3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94B983-6CCC-241A-3F63-C2C6B243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41FE33-0FBC-DE17-5A6C-6479D070D71A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884A0E-3F17-1201-378A-0EB8FDA9E7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45B7BB7-CA42-C490-CF15-4569A369CBF6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32DCBA-A6A8-053E-CBD9-19D2AA1DD8E6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3E4B4-86A5-D133-AC82-5CBCC3CCD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EE2048-A57C-530A-ACF5-3CE1CD87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839C14-19D0-BF7C-23FF-A93CB818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03767A-1FC7-28BE-714C-0F0889896547}"/>
              </a:ext>
            </a:extLst>
          </p:cNvPr>
          <p:cNvSpPr txBox="1"/>
          <p:nvPr/>
        </p:nvSpPr>
        <p:spPr>
          <a:xfrm>
            <a:off x="7608168" y="1290520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829D0D-221E-31F6-5B65-96754A56CD2B}"/>
              </a:ext>
            </a:extLst>
          </p:cNvPr>
          <p:cNvSpPr txBox="1"/>
          <p:nvPr/>
        </p:nvSpPr>
        <p:spPr>
          <a:xfrm>
            <a:off x="3338293" y="980728"/>
            <a:ext cx="446276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A04375-D89F-9199-F1DE-19F1771659B0}"/>
              </a:ext>
            </a:extLst>
          </p:cNvPr>
          <p:cNvSpPr/>
          <p:nvPr/>
        </p:nvSpPr>
        <p:spPr>
          <a:xfrm>
            <a:off x="5623403" y="980728"/>
            <a:ext cx="2056773" cy="19850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0C9E4F-432A-D72D-97DA-ADF91ABAA974}"/>
              </a:ext>
            </a:extLst>
          </p:cNvPr>
          <p:cNvSpPr/>
          <p:nvPr/>
        </p:nvSpPr>
        <p:spPr>
          <a:xfrm>
            <a:off x="5623403" y="980727"/>
            <a:ext cx="2056773" cy="19850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81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7B2E2-9C62-3984-80EA-BD1425CF7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EC7F5F-E9E3-1898-5E5F-6DC4CB56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94DF71-A8A7-A0D4-EC33-51007490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7DF861-404B-18D2-C2E3-2E4B81F3001F}"/>
              </a:ext>
            </a:extLst>
          </p:cNvPr>
          <p:cNvSpPr txBox="1"/>
          <p:nvPr/>
        </p:nvSpPr>
        <p:spPr>
          <a:xfrm>
            <a:off x="5296768" y="2876172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AC1609-5E02-C3F0-5343-4C2281D14EC8}"/>
              </a:ext>
            </a:extLst>
          </p:cNvPr>
          <p:cNvSpPr txBox="1"/>
          <p:nvPr/>
        </p:nvSpPr>
        <p:spPr>
          <a:xfrm>
            <a:off x="3268690" y="2756245"/>
            <a:ext cx="2323713" cy="3781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AEF2268-6568-45F7-26CD-B73894477838}"/>
              </a:ext>
            </a:extLst>
          </p:cNvPr>
          <p:cNvSpPr/>
          <p:nvPr/>
        </p:nvSpPr>
        <p:spPr>
          <a:xfrm>
            <a:off x="3492500" y="2756245"/>
            <a:ext cx="1943100" cy="1879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0C2451-08E8-AA7D-C540-4B24F08BD92E}"/>
              </a:ext>
            </a:extLst>
          </p:cNvPr>
          <p:cNvSpPr/>
          <p:nvPr/>
        </p:nvSpPr>
        <p:spPr>
          <a:xfrm>
            <a:off x="3492500" y="2756244"/>
            <a:ext cx="1943100" cy="18792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FB09CB-42F2-BC7D-1895-E096FEC45CCC}"/>
              </a:ext>
            </a:extLst>
          </p:cNvPr>
          <p:cNvSpPr txBox="1"/>
          <p:nvPr/>
        </p:nvSpPr>
        <p:spPr>
          <a:xfrm>
            <a:off x="6599599" y="747117"/>
            <a:ext cx="2323713" cy="37817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7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DD197-7BFB-1CB2-4313-634F2D156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7B976-093C-B9EE-E449-813215B3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4F9B5-0E89-B34A-D1DD-13F2A28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7D950-855B-8473-CDDE-D50D1D8B0570}"/>
              </a:ext>
            </a:extLst>
          </p:cNvPr>
          <p:cNvSpPr txBox="1"/>
          <p:nvPr/>
        </p:nvSpPr>
        <p:spPr>
          <a:xfrm>
            <a:off x="7134400" y="257254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E07509-9344-12E2-1846-6785D06778B9}"/>
              </a:ext>
            </a:extLst>
          </p:cNvPr>
          <p:cNvSpPr txBox="1"/>
          <p:nvPr/>
        </p:nvSpPr>
        <p:spPr>
          <a:xfrm>
            <a:off x="4172400" y="25725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6755D2-5B3A-02EC-24AF-E7D389647F20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7E88BE-3FD5-1754-7A82-92B87C07924A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6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CBBF7-5CD9-DC38-FC40-8AE9F2A94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27D706-F947-12DF-4979-72D7E15D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D20F7E-73A4-71B0-2548-EB87D1B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BE73A-9814-CB3E-16B6-523FF571FB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AEDACF-FC9D-AC14-4A94-0E5DF211DD9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367283-49D8-589E-28D0-41A4AE8B5A5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C6241C-A549-8923-361D-BC2634A705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9C691-9DED-6ACA-4459-F5BCF30BF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06375-2898-54F4-D5C5-3769CC2B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A751D6-36BF-8D62-EDD7-EB94F12F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CC0C17-7F34-CE3A-ECA8-1A69278F0C22}"/>
              </a:ext>
            </a:extLst>
          </p:cNvPr>
          <p:cNvSpPr txBox="1"/>
          <p:nvPr/>
        </p:nvSpPr>
        <p:spPr>
          <a:xfrm>
            <a:off x="7334126" y="257326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5E1E90-6895-038A-7AEB-9AFFE9FD1CBE}"/>
              </a:ext>
            </a:extLst>
          </p:cNvPr>
          <p:cNvSpPr txBox="1"/>
          <p:nvPr/>
        </p:nvSpPr>
        <p:spPr>
          <a:xfrm>
            <a:off x="4172400" y="24721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B45B32-2669-C056-9451-EC0D379F03CF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B005D4-3B85-9FFE-175F-D92B838365FA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5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208BF-77FF-53A4-25AF-53D75DA56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254C2-9F39-3390-CF7B-AFAC2DCB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3C096B-495F-3AFE-AFD8-4A04406D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321BFC-8822-868D-783B-5563CE428EA8}"/>
              </a:ext>
            </a:extLst>
          </p:cNvPr>
          <p:cNvSpPr txBox="1"/>
          <p:nvPr/>
        </p:nvSpPr>
        <p:spPr>
          <a:xfrm>
            <a:off x="7235812" y="2593013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56F489-E56C-E656-2B26-F7709F6E746C}"/>
              </a:ext>
            </a:extLst>
          </p:cNvPr>
          <p:cNvSpPr txBox="1"/>
          <p:nvPr/>
        </p:nvSpPr>
        <p:spPr>
          <a:xfrm>
            <a:off x="4172400" y="259301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81C12F-D147-0626-B770-7900AE6EE18F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3A1DE-A28C-9BC0-3A56-09B26182D38B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1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DBEFE-5480-6A3B-F0C5-778E4F723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9400A-2E98-F1A2-9DA4-8E92F9A9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ADD817-3BD3-5595-52DB-5766ABDD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B755B-7DC2-52A7-2251-6531553E03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61BE36-5E5D-E2D5-447D-EB41A9D668C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5174DA-8C36-108B-F4CD-16E0C4B15A1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5CE840-772C-7DA2-0F9D-7F4B6E23A8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4582E-8463-1E02-CEC4-B40498D32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4F017-F422-3D2D-1B48-A780374E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843E11-132B-3BB2-A602-B887D73F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8F82A2-A911-68A8-E2F8-3FB02D5DD77F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145E5C-1D9C-A4E1-A701-AE537D323AB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00BFB7-1C5D-1DA9-9432-71B64A728AA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512E45-CF3F-357B-C876-42EE9854920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1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08C72-6E42-6DEB-5BC7-7B538E47C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5D9AC-39F8-B689-6DA4-B5DCA9D0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61958-CD1B-4B76-B59D-DFE7AFFA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8C67E-D821-D91B-00B7-09E20AC1E4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C2892-CA5A-7B35-264B-A6750E814BBE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1A3AE2-5137-200E-CA8D-97B60B04940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93D04-531C-66D8-54C3-4F0E67B3851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978985-9E4C-7757-1631-BFF079269C0A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0E35E3-AAB5-DCC0-B96A-A712624A0D9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04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F25B1-EBF2-A1B6-299E-A50FA9F9A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8D423-FA7F-AB15-A6AC-CF534746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D7D702-56E7-B08D-72FB-19543DB7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0B79F-3AA0-62D6-87E1-FE741F6E783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BFC03A-619F-817B-9394-871D4272F872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962900-65E7-1F86-44E2-231C28087CC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C009EA-13ED-9CCD-D60F-466416C0D21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A14D5D-C130-98EF-EE77-F024E5D8630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23B8C-422B-173A-BA8A-53D8EBB99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788D4-D634-8921-21C7-F42F4104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F73B25-2567-DA99-DDCB-2BC84B10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93E80E-EFBC-4800-947B-4E23D3E725FD}"/>
              </a:ext>
            </a:extLst>
          </p:cNvPr>
          <p:cNvSpPr txBox="1"/>
          <p:nvPr/>
        </p:nvSpPr>
        <p:spPr>
          <a:xfrm>
            <a:off x="3874199" y="548680"/>
            <a:ext cx="3877985" cy="630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五十メートル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lang="en-US" altLang="ja-JP" sz="8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走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5B82DF-997F-4250-FB40-42C34F06A9D3}"/>
              </a:ext>
            </a:extLst>
          </p:cNvPr>
          <p:cNvSpPr txBox="1"/>
          <p:nvPr/>
        </p:nvSpPr>
        <p:spPr>
          <a:xfrm>
            <a:off x="5198537" y="559769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F155F6-06CF-DB50-2BB8-74DC3050E202}"/>
              </a:ext>
            </a:extLst>
          </p:cNvPr>
          <p:cNvSpPr/>
          <p:nvPr/>
        </p:nvSpPr>
        <p:spPr>
          <a:xfrm>
            <a:off x="4006800" y="5670000"/>
            <a:ext cx="1297223" cy="11572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4AC2DD-FDA4-CEAC-D6E9-F6209F66BC52}"/>
              </a:ext>
            </a:extLst>
          </p:cNvPr>
          <p:cNvSpPr/>
          <p:nvPr/>
        </p:nvSpPr>
        <p:spPr>
          <a:xfrm>
            <a:off x="4006800" y="5670000"/>
            <a:ext cx="1297223" cy="11572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90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B2A7D-6F35-D267-75C0-5D99E8D09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7B96A-F51E-7266-5A8F-1DF6AAEE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79F447-079A-BA71-792A-651E3DBF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74834F-50A6-DA6B-D94D-4FA061D2DF4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5FAEA2-16E5-243E-C97C-06D5F3571F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2ACE3-1917-FE96-B2A1-8E710E546F6D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1BB637-BB4B-99A6-14DC-47AE4078CFF5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99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BC886-C7A1-A626-9D17-A1F5900C9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251BE-05D4-0119-4B7D-2E7D62BF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11229-62DC-BEF6-8445-D71FDCAB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18E8ED-7042-867F-6B29-26AC9B389ED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D00E54-4E5D-7057-AE68-D67F83F485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7A214D-5808-E675-831F-89B2F7FD3AE6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B5DE57-41D8-2B12-6D82-3CD4C028C6E5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8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C19A7-1A50-D796-0577-F30598BA8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BD482-FFB7-59BF-D0B3-5B64C644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2BB674-EAAB-DD75-036B-0475267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B2DC8D-E0D4-FC9B-6B0B-222BB34B4F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87ABF9-07CA-294D-7104-53B4E2692B9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A0D454-52D4-4CD4-3BAD-8D2E87920AD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1B0998-BC6A-C2D5-03F3-0D56DD4A96C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52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A8810-9869-12FF-4E89-8AC7F0870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761F6-B957-5D51-E29D-92B7C735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9533BB-4E88-1FF0-EB3E-0FB97D70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90D7DA-BE41-9D44-EBA1-F12AD66EBC56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28907B-906E-68CB-6694-26E086D19B6B}"/>
              </a:ext>
            </a:extLst>
          </p:cNvPr>
          <p:cNvSpPr txBox="1"/>
          <p:nvPr/>
        </p:nvSpPr>
        <p:spPr>
          <a:xfrm>
            <a:off x="6456040" y="1268760"/>
            <a:ext cx="1200329" cy="3557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 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44C8CB-F881-FA62-5A36-8853BD06B4E3}"/>
              </a:ext>
            </a:extLst>
          </p:cNvPr>
          <p:cNvSpPr/>
          <p:nvPr/>
        </p:nvSpPr>
        <p:spPr>
          <a:xfrm>
            <a:off x="4479636" y="964800"/>
            <a:ext cx="2142837" cy="37445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45E2D-0FF6-FB81-DE58-1F3EBD0A4D60}"/>
              </a:ext>
            </a:extLst>
          </p:cNvPr>
          <p:cNvSpPr/>
          <p:nvPr/>
        </p:nvSpPr>
        <p:spPr>
          <a:xfrm>
            <a:off x="4479636" y="964800"/>
            <a:ext cx="2142837" cy="37445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2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16057-A93C-4CB8-09C4-84AB6669F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99B20F-D043-A149-2D30-6B43F25F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82C64D-F9F5-8B9E-8E5C-FB552EDF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C1A064-58EE-C073-E553-E8379656B05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31DAE2-D460-4660-7EBB-8BC54F2C9FFB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EBD242-74C5-E6F8-0C22-01C14B3B1AD2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36ACA2-1A16-CA4A-5C69-DD1F149D198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8F67A7-8854-91CA-9342-4D514DFF3B1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60A72D-C2CF-11E4-223F-251252EDBEDA}"/>
              </a:ext>
            </a:extLst>
          </p:cNvPr>
          <p:cNvSpPr/>
          <p:nvPr/>
        </p:nvSpPr>
        <p:spPr>
          <a:xfrm>
            <a:off x="4451928" y="4799964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49B521-9B34-6FF2-27AC-08DCBAA15105}"/>
              </a:ext>
            </a:extLst>
          </p:cNvPr>
          <p:cNvSpPr/>
          <p:nvPr/>
        </p:nvSpPr>
        <p:spPr>
          <a:xfrm>
            <a:off x="4451928" y="4799964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36D1D-A610-71C1-AD6B-96BC62F2F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EEA66-A78C-401A-2EF4-C9C15367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BA2527-F84F-680C-B415-EB84E042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DCBFC-18A7-BD70-E0E9-CB5BC2D7FBF7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拾い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37B077-F7C2-8C00-CE9B-88227B74AE4B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97629F-BEC4-BDDA-AE76-08285C4BD0EA}"/>
              </a:ext>
            </a:extLst>
          </p:cNvPr>
          <p:cNvSpPr txBox="1"/>
          <p:nvPr/>
        </p:nvSpPr>
        <p:spPr>
          <a:xfrm>
            <a:off x="7470036" y="86258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6FF74D-241F-43A1-F971-2CD95F9A5D4A}"/>
              </a:ext>
            </a:extLst>
          </p:cNvPr>
          <p:cNvSpPr/>
          <p:nvPr/>
        </p:nvSpPr>
        <p:spPr>
          <a:xfrm>
            <a:off x="5700974" y="773688"/>
            <a:ext cx="1926958" cy="17986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8821AA7-BA22-1255-3972-7CCE324966E8}"/>
              </a:ext>
            </a:extLst>
          </p:cNvPr>
          <p:cNvSpPr/>
          <p:nvPr/>
        </p:nvSpPr>
        <p:spPr>
          <a:xfrm>
            <a:off x="5701932" y="773688"/>
            <a:ext cx="1926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9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51FC7-23CF-CA38-2E0D-169E80261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080E5-251B-229A-6464-580C2C39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2D9BD9A-3279-7EAB-30A1-51F215AB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7B2439-62E4-962C-3B06-1874E969D3A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638035-1FEA-16A5-9F04-8C09D74DA65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94902A-08DB-678C-0D48-A4E56741F2D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89160E-626C-7F84-C351-C88052CD943A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9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A19D2-0BF9-1ECF-AE75-0E5ABEBAD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9FD5B-F056-4FA0-03B6-47E3BB17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352693-3AD0-8BC0-320D-F79E6E54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55B46A-8D96-8E1C-4098-817843A617DB}"/>
              </a:ext>
            </a:extLst>
          </p:cNvPr>
          <p:cNvSpPr txBox="1"/>
          <p:nvPr/>
        </p:nvSpPr>
        <p:spPr>
          <a:xfrm>
            <a:off x="7299312" y="250173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35A26A-AC92-E9DD-ED8A-2045864F60B3}"/>
              </a:ext>
            </a:extLst>
          </p:cNvPr>
          <p:cNvSpPr txBox="1"/>
          <p:nvPr/>
        </p:nvSpPr>
        <p:spPr>
          <a:xfrm>
            <a:off x="4172400" y="2594372"/>
            <a:ext cx="3262432" cy="2777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9D5D06-03B5-C42A-BB59-9F42371F3FD7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9289EE9-50AF-19CE-71DD-148E2ACDA198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1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9E822-DFB9-5190-B76C-77168CFE8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D038D-4705-C6A8-4433-EB73A773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7484A4-6650-2BC3-B3E4-F866602A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CB3DB7-DC7F-C3F0-AEB0-1C3B4D960F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B42135-17CF-FC18-FA7A-E2C0B8EC40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6CDDB1-5B32-D6CE-6C6F-C2971EE126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8B48BB-6098-4786-38A5-922F33342D8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1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1F00E-50EC-EF25-0F6E-A48C72FEC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CD82D-A74C-B582-C8DA-8BDC711A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E299BF-78D2-09AA-06B3-D2480C78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EC643C-5E06-B4A8-EB0A-F13099C96319}"/>
              </a:ext>
            </a:extLst>
          </p:cNvPr>
          <p:cNvSpPr txBox="1"/>
          <p:nvPr/>
        </p:nvSpPr>
        <p:spPr>
          <a:xfrm>
            <a:off x="6528048" y="727191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5B41CE-385F-38EB-99FB-0045FB90EA73}"/>
              </a:ext>
            </a:extLst>
          </p:cNvPr>
          <p:cNvSpPr txBox="1"/>
          <p:nvPr/>
        </p:nvSpPr>
        <p:spPr>
          <a:xfrm>
            <a:off x="4904171" y="701025"/>
            <a:ext cx="1969770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円いあな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FE8E36-1CE8-41AA-5D43-DDE1EF8B6343}"/>
              </a:ext>
            </a:extLst>
          </p:cNvPr>
          <p:cNvSpPr/>
          <p:nvPr/>
        </p:nvSpPr>
        <p:spPr>
          <a:xfrm>
            <a:off x="5153876" y="764704"/>
            <a:ext cx="1518187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BE1474C-2F08-35CF-D3F3-8DC18CBF18DA}"/>
              </a:ext>
            </a:extLst>
          </p:cNvPr>
          <p:cNvSpPr/>
          <p:nvPr/>
        </p:nvSpPr>
        <p:spPr>
          <a:xfrm>
            <a:off x="5153876" y="763137"/>
            <a:ext cx="1518187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7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31848-CE09-3806-AF17-12EBEB83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9C207-84FA-9CCC-2994-A3106BBE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72520D-4600-08BA-CE31-B09BF565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7A4B64-4438-653E-5036-A9D1E1E41C3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F7C5F4-5D16-79EF-C622-BA63C4F56E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5CA73F-DA55-974F-010E-9AB30D0CAA5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CC11B4-A8F3-E22B-A89C-FF8486D8E8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44EB6A-3939-78C9-DBC9-C459250D0CA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F4B1D-4363-5961-94B1-5E61A1C65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9A3A0-DB3F-1E69-72FF-CF213D19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DBB72A-7133-6605-D861-F2651186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78E0B2-5D71-8396-C974-848C242619E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2ED7E2-3C0A-D6A3-7F72-75FFDE90C604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57C793-73D0-0529-43C0-6F1376FC0785}"/>
              </a:ext>
            </a:extLst>
          </p:cNvPr>
          <p:cNvSpPr txBox="1"/>
          <p:nvPr/>
        </p:nvSpPr>
        <p:spPr>
          <a:xfrm>
            <a:off x="6946567" y="1251777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495E0E-7D1C-895C-D909-D0D57FB73C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44EF710-D30B-073A-2BC5-B12D4C9F3B1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9CD99-CDE0-ECBC-A8D2-0003163BE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69987-9311-C10C-3832-72C5E744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D4DE02-9638-F771-3C2C-6552B097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924A7-ABE8-84D8-7274-9F099CEDDA6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C275EF-92F2-859B-A1BA-45E91077045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1F49B1-804B-91BE-0606-8CB6489980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3292E1-CB62-0666-F8FE-36BFD94EB6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A04D18-F1C8-50FE-5C8C-111A821BEE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3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A4E2D-5720-705F-07AF-819D3862A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25042-C183-DFE2-3FBC-B6FF5668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B5A8B8-094B-5E7A-9021-84567614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28D03E-9A90-FFC9-0EF8-9D22E2B4379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C64572-8D2B-FE2C-CD21-248B8387909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31D6F2-C6F1-542D-9203-9DD567C87719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DB80CA-1CEC-7CA6-359E-76D5C89300BB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8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3BBA1-77D9-0D45-6A0A-66F766BBE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D621C-FBB6-EA23-5D97-CDA19958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8691E6-26F9-7891-E5E4-70FC6560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49265E-DBC6-38A5-0063-AB3DB9DF7544}"/>
              </a:ext>
            </a:extLst>
          </p:cNvPr>
          <p:cNvSpPr txBox="1"/>
          <p:nvPr/>
        </p:nvSpPr>
        <p:spPr>
          <a:xfrm>
            <a:off x="7176120" y="2852936"/>
            <a:ext cx="1292662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7CABDE-5318-FCA3-DF5C-CA27C1DE279C}"/>
              </a:ext>
            </a:extLst>
          </p:cNvPr>
          <p:cNvSpPr txBox="1"/>
          <p:nvPr/>
        </p:nvSpPr>
        <p:spPr>
          <a:xfrm>
            <a:off x="4172400" y="2492896"/>
            <a:ext cx="3262432" cy="2952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FE5FC0-3722-1DAB-4202-5DE1A74C9F43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A76F1D-B113-3CE6-668A-438D440EBFD3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CEE08-A97D-651E-318F-79FDC2537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864A4-4052-395C-2E32-4A38A1B0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DA2866-5A51-8B08-5733-F0DCA6D4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D1FA2D-D916-485E-4BB5-6EEE5B3360A6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羽ば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B1C3B6-06C0-7A4E-094D-41CA9D4D5240}"/>
              </a:ext>
            </a:extLst>
          </p:cNvPr>
          <p:cNvSpPr txBox="1"/>
          <p:nvPr/>
        </p:nvSpPr>
        <p:spPr>
          <a:xfrm>
            <a:off x="3440761" y="3152139"/>
            <a:ext cx="2323713" cy="37152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54DF2B-0255-B240-259A-5F97A200058E}"/>
              </a:ext>
            </a:extLst>
          </p:cNvPr>
          <p:cNvSpPr txBox="1"/>
          <p:nvPr/>
        </p:nvSpPr>
        <p:spPr>
          <a:xfrm>
            <a:off x="7711336" y="12435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A17439-6C56-76DA-6F0D-CB5A3E29A0C1}"/>
              </a:ext>
            </a:extLst>
          </p:cNvPr>
          <p:cNvSpPr/>
          <p:nvPr/>
        </p:nvSpPr>
        <p:spPr>
          <a:xfrm>
            <a:off x="5764474" y="868218"/>
            <a:ext cx="1847739" cy="1615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CA56EB-5AAC-D4B1-7AAD-76BDF0E6062A}"/>
              </a:ext>
            </a:extLst>
          </p:cNvPr>
          <p:cNvSpPr/>
          <p:nvPr/>
        </p:nvSpPr>
        <p:spPr>
          <a:xfrm>
            <a:off x="5764474" y="868218"/>
            <a:ext cx="1847739" cy="16157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C9F3C-A9DB-C4D6-2AA8-0A5013990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AE610-C167-63F4-8B16-7F8F70C5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8AD743-67E2-62BF-A0B4-81C7DAC5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AC8842-57BB-FC67-EE50-C911FAC9544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F741BA-88C0-854F-C48A-4D751E8D9CF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3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CED2E-3BA3-A264-23B8-49F3775B3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86E37-08F2-056B-E472-E1CFA6B2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F41EF-44E0-CD94-A489-907C185A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F17662-E0FF-372E-C004-8312E46A0F1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28D75D-1108-10CA-64AE-BCE0889DDA2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7B914B-38A6-A26B-C9AA-34AA44E785D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0C0DDF-64E8-BC34-915E-02BBAB227EF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EB1AF6-E840-0BA5-DBD4-59BF8992010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01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2997BB-AE2C-82DB-379E-4C19C3A38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237EB-1E3F-EB2B-4050-17EA4612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84727-9DB3-77BD-9AA0-D787FCA3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528AF-8A76-A3C1-00D3-07AD133077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C679C2-A546-32AD-1C0D-E0FFC14EBF76}"/>
              </a:ext>
            </a:extLst>
          </p:cNvPr>
          <p:cNvSpPr txBox="1"/>
          <p:nvPr/>
        </p:nvSpPr>
        <p:spPr>
          <a:xfrm>
            <a:off x="6658041" y="10198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5B225B-7B7F-0023-694B-4BFCB806651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FB3BEE-2E73-CE4C-4593-753383FC32AD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1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2DDFF-4008-4053-C55C-21C4EB6EE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DA14D-37C5-7BAD-8D7B-C08CE2EA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8CB787-DEA8-FAD8-7260-C1FCA0C5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675F0E-4B33-B122-D1F2-4578277483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対する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250CC5-B086-DE01-6DFB-2A6D71504A3F}"/>
              </a:ext>
            </a:extLst>
          </p:cNvPr>
          <p:cNvSpPr txBox="1"/>
          <p:nvPr/>
        </p:nvSpPr>
        <p:spPr>
          <a:xfrm>
            <a:off x="658184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DCDDB5-11CB-5D88-D6A1-1E87334CD275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3682B2-DC06-E7A0-65BA-4A239E2CDC0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0DF1B-1FC1-7A33-F337-D94C7BE8D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931B1-4E74-6C76-A8B2-C33B0D9A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B8926-4266-EE8E-8CA1-8814851E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AA5EAB-8FAE-B1F0-BFCE-76A499E28B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8E6156-D723-3879-3847-65AA14170CAD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937A3D-3C27-66AA-4F35-B1F65696A971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3A9A07-2CCE-A930-13CE-3C787DDE4D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F37659-3284-FFB7-F4E0-C1720041071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3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C039A-F046-0A50-E173-FD9737D8C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92DD4-C6DE-18CD-E7C4-8B7A151A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DB86FC-05E0-3B2E-6521-1C1A73B1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792120-F499-CA4B-1254-ED624245BE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C618C2-DEC9-B0A5-EFDF-F48846BF9BB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A63436-DB5C-3667-A388-D834A530A3DF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469E80-7B06-B710-39B1-22D8F74E11B1}"/>
              </a:ext>
            </a:extLst>
          </p:cNvPr>
          <p:cNvSpPr/>
          <p:nvPr/>
        </p:nvSpPr>
        <p:spPr>
          <a:xfrm>
            <a:off x="4451928" y="980727"/>
            <a:ext cx="2013527" cy="38314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4E431D-D67D-39FE-2C0B-26941961821E}"/>
              </a:ext>
            </a:extLst>
          </p:cNvPr>
          <p:cNvSpPr/>
          <p:nvPr/>
        </p:nvSpPr>
        <p:spPr>
          <a:xfrm>
            <a:off x="4451928" y="980727"/>
            <a:ext cx="2013527" cy="38314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14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62DD0-A751-50D4-C0C2-140235E9D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4A2EE-6585-44E9-8A7A-23D56DA6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963485-6163-2CA8-7465-00894FD7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B35214-971C-571A-A984-DBEEE9DD26A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EE26B9-1DB6-6736-CF1C-2551FAC44E9A}"/>
              </a:ext>
            </a:extLst>
          </p:cNvPr>
          <p:cNvSpPr txBox="1"/>
          <p:nvPr/>
        </p:nvSpPr>
        <p:spPr>
          <a:xfrm>
            <a:off x="4172400" y="2534056"/>
            <a:ext cx="3262432" cy="32476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2F7742-925E-0890-6054-64B6B788B16A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74D312-8B33-468C-588F-DBC343E3F5C1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3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0F284-4542-FD85-2DE7-E168D4B25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E32B12-E887-2699-00E5-4F453EA39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66BC8-6D23-38F2-7BF6-6E84664B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8F6346-AC33-E5E0-3E62-D346FFDB29A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FDF29B-0AF8-6FF4-1776-3F781B1175B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A739D3-C6D4-1067-1A40-9240ADB1836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415029-1A59-0A84-BB8C-EE82914E7F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13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798A9-32CE-F71A-81EF-174AE599E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6D1E0-B2CC-39C4-DEBE-A373EDF4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755A99-3499-7194-BD19-83F1D17A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A66E51-4AFE-F9EB-89AB-23D4EAA880B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C4ED4E-E7BE-F41B-796C-162AF216B751}"/>
              </a:ext>
            </a:extLst>
          </p:cNvPr>
          <p:cNvSpPr txBox="1"/>
          <p:nvPr/>
        </p:nvSpPr>
        <p:spPr>
          <a:xfrm>
            <a:off x="6423607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ととの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4B3E31-FD56-C404-5D49-32BC2CD62279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9D5EA3-52AB-5B4F-B1AE-EE5BEA1464A6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4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D6DF96EC-0EFC-44E1-B5AE-C081F7A007C6}"/>
</file>

<file path=customXml/itemProps2.xml><?xml version="1.0" encoding="utf-8"?>
<ds:datastoreItem xmlns:ds="http://schemas.openxmlformats.org/officeDocument/2006/customXml" ds:itemID="{B1199730-61B5-4EC9-A2C9-D18E1F4F0EAB}"/>
</file>

<file path=customXml/itemProps3.xml><?xml version="1.0" encoding="utf-8"?>
<ds:datastoreItem xmlns:ds="http://schemas.openxmlformats.org/officeDocument/2006/customXml" ds:itemID="{3E11B9DD-31F0-412A-88F2-77549DA80FD9}"/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1574</Words>
  <Application>Microsoft Office PowerPoint</Application>
  <PresentationFormat>ワイド画面</PresentationFormat>
  <Paragraphs>740</Paragraphs>
  <Slides>163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163</vt:i4>
      </vt:variant>
    </vt:vector>
  </HeadingPairs>
  <TitlesOfParts>
    <vt:vector size="16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どきん</vt:lpstr>
      <vt:lpstr>　どきん</vt:lpstr>
      <vt:lpstr>　どきん</vt:lpstr>
      <vt:lpstr>　どきん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もっと知りたい、友だちのこと</vt:lpstr>
      <vt:lpstr>　もっと知りたい、友だちのこと</vt:lpstr>
      <vt:lpstr>　もっと知りたい、友だちのこと</vt:lpstr>
      <vt:lpstr>　もっと知りたい、友だちのこと</vt:lpstr>
      <vt:lpstr>　きちんと　つたえるために</vt:lpstr>
      <vt:lpstr>　きちんと　つたえるために</vt:lpstr>
      <vt:lpstr>　きちんと　つたえるために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文様</vt:lpstr>
      <vt:lpstr>　文様</vt:lpstr>
      <vt:lpstr>　文様</vt:lpstr>
      <vt:lpstr>　文様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引用するとき</vt:lpstr>
      <vt:lpstr>　引用するとき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夏の　くらし</vt:lpstr>
      <vt:lpstr>　本で知ったことを　クイズにしよう</vt:lpstr>
      <vt:lpstr>　本で知ったことを　クイズにしよう</vt:lpstr>
      <vt:lpstr>　本で知ったことを　クイズにしよう</vt:lpstr>
      <vt:lpstr>　鳥になったきょうりゅうの話</vt:lpstr>
      <vt:lpstr>　鳥になったきょうりゅうの話</vt:lpstr>
      <vt:lpstr>　鳥になったきょうりゅうの話</vt:lpstr>
      <vt:lpstr>　鳥になったきょうりゅうの話</vt:lpstr>
      <vt:lpstr>　わたしと　小鳥と　すずと</vt:lpstr>
      <vt:lpstr>　夕日がせなかを　おしてくる</vt:lpstr>
      <vt:lpstr>　こんな係が　クラスにほしい</vt:lpstr>
      <vt:lpstr>　こんな係が　クラスにほしい</vt:lpstr>
      <vt:lpstr>　ポスターを　読もう</vt:lpstr>
      <vt:lpstr>　書くことを　考えるときは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12</cp:revision>
  <dcterms:created xsi:type="dcterms:W3CDTF">2024-02-21T00:58:29Z</dcterms:created>
  <dcterms:modified xsi:type="dcterms:W3CDTF">2024-03-15T02:20:03Z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