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5"/>
  </p:notesMasterIdLst>
  <p:sldIdLst>
    <p:sldId id="483" r:id="rId2"/>
    <p:sldId id="491" r:id="rId3"/>
    <p:sldId id="492" r:id="rId4"/>
    <p:sldId id="493" r:id="rId5"/>
    <p:sldId id="494" r:id="rId6"/>
    <p:sldId id="495" r:id="rId7"/>
    <p:sldId id="496" r:id="rId8"/>
    <p:sldId id="497" r:id="rId9"/>
    <p:sldId id="498" r:id="rId10"/>
    <p:sldId id="500" r:id="rId11"/>
    <p:sldId id="501" r:id="rId12"/>
    <p:sldId id="502" r:id="rId13"/>
    <p:sldId id="503" r:id="rId14"/>
    <p:sldId id="504" r:id="rId15"/>
    <p:sldId id="505" r:id="rId16"/>
    <p:sldId id="506" r:id="rId17"/>
    <p:sldId id="507" r:id="rId18"/>
    <p:sldId id="508" r:id="rId19"/>
    <p:sldId id="509" r:id="rId20"/>
    <p:sldId id="510" r:id="rId21"/>
    <p:sldId id="511" r:id="rId22"/>
    <p:sldId id="512" r:id="rId23"/>
    <p:sldId id="513" r:id="rId24"/>
    <p:sldId id="514" r:id="rId25"/>
    <p:sldId id="515" r:id="rId26"/>
    <p:sldId id="516" r:id="rId27"/>
    <p:sldId id="517" r:id="rId28"/>
    <p:sldId id="518" r:id="rId29"/>
    <p:sldId id="519" r:id="rId30"/>
    <p:sldId id="520" r:id="rId31"/>
    <p:sldId id="521" r:id="rId32"/>
    <p:sldId id="522" r:id="rId33"/>
    <p:sldId id="523" r:id="rId34"/>
    <p:sldId id="524" r:id="rId35"/>
    <p:sldId id="525" r:id="rId36"/>
    <p:sldId id="526" r:id="rId37"/>
    <p:sldId id="527" r:id="rId38"/>
    <p:sldId id="528" r:id="rId39"/>
    <p:sldId id="529" r:id="rId40"/>
    <p:sldId id="530" r:id="rId41"/>
    <p:sldId id="531" r:id="rId42"/>
    <p:sldId id="532" r:id="rId43"/>
    <p:sldId id="533" r:id="rId44"/>
    <p:sldId id="534" r:id="rId45"/>
    <p:sldId id="535" r:id="rId46"/>
    <p:sldId id="536" r:id="rId47"/>
    <p:sldId id="537" r:id="rId48"/>
    <p:sldId id="538" r:id="rId49"/>
    <p:sldId id="539" r:id="rId50"/>
    <p:sldId id="540" r:id="rId51"/>
    <p:sldId id="541" r:id="rId52"/>
    <p:sldId id="542" r:id="rId53"/>
    <p:sldId id="543" r:id="rId54"/>
    <p:sldId id="544" r:id="rId55"/>
    <p:sldId id="545" r:id="rId56"/>
    <p:sldId id="546" r:id="rId57"/>
    <p:sldId id="547" r:id="rId58"/>
    <p:sldId id="548" r:id="rId59"/>
    <p:sldId id="549" r:id="rId60"/>
    <p:sldId id="550" r:id="rId61"/>
    <p:sldId id="551" r:id="rId62"/>
    <p:sldId id="552" r:id="rId63"/>
    <p:sldId id="554" r:id="rId64"/>
    <p:sldId id="555" r:id="rId65"/>
    <p:sldId id="553" r:id="rId66"/>
    <p:sldId id="556" r:id="rId67"/>
    <p:sldId id="557" r:id="rId68"/>
    <p:sldId id="558" r:id="rId69"/>
    <p:sldId id="559" r:id="rId70"/>
    <p:sldId id="560" r:id="rId71"/>
    <p:sldId id="561" r:id="rId72"/>
    <p:sldId id="562" r:id="rId73"/>
    <p:sldId id="563" r:id="rId74"/>
    <p:sldId id="564" r:id="rId75"/>
    <p:sldId id="565" r:id="rId76"/>
    <p:sldId id="566" r:id="rId77"/>
    <p:sldId id="567" r:id="rId78"/>
    <p:sldId id="568" r:id="rId79"/>
    <p:sldId id="569" r:id="rId80"/>
    <p:sldId id="570" r:id="rId81"/>
    <p:sldId id="571" r:id="rId82"/>
    <p:sldId id="572" r:id="rId83"/>
    <p:sldId id="573" r:id="rId8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customXml" Target="../customXml/item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9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customXml" Target="../customXml/item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1D803D-7052-43A9-A3F0-7718091D8507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90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8000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slide" Target="slide63.xml"/><Relationship Id="rId18" Type="http://schemas.openxmlformats.org/officeDocument/2006/relationships/image" Target="../media/image3.png"/><Relationship Id="rId3" Type="http://schemas.openxmlformats.org/officeDocument/2006/relationships/slide" Target="slide2.xml"/><Relationship Id="rId7" Type="http://schemas.openxmlformats.org/officeDocument/2006/relationships/slide" Target="slide33.xml"/><Relationship Id="rId12" Type="http://schemas.openxmlformats.org/officeDocument/2006/relationships/slide" Target="slide83.xml"/><Relationship Id="rId1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.png"/><Relationship Id="rId20" Type="http://schemas.openxmlformats.org/officeDocument/2006/relationships/slide" Target="slide3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11" Type="http://schemas.openxmlformats.org/officeDocument/2006/relationships/slide" Target="slide51.xml"/><Relationship Id="rId5" Type="http://schemas.openxmlformats.org/officeDocument/2006/relationships/slide" Target="slide10.xml"/><Relationship Id="rId15" Type="http://schemas.openxmlformats.org/officeDocument/2006/relationships/slide" Target="slide67.xml"/><Relationship Id="rId10" Type="http://schemas.openxmlformats.org/officeDocument/2006/relationships/slide" Target="slide44.xml"/><Relationship Id="rId19" Type="http://schemas.openxmlformats.org/officeDocument/2006/relationships/slide" Target="slide50.xml"/><Relationship Id="rId4" Type="http://schemas.openxmlformats.org/officeDocument/2006/relationships/slide" Target="slide60.xml"/><Relationship Id="rId9" Type="http://schemas.openxmlformats.org/officeDocument/2006/relationships/slide" Target="slide41.xml"/><Relationship Id="rId14" Type="http://schemas.openxmlformats.org/officeDocument/2006/relationships/slide" Target="slide6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小学２年生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021" y="239114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お手紙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34A7138-FB34-4590-9581-0DB9AD5AE73E}"/>
              </a:ext>
            </a:extLst>
          </p:cNvPr>
          <p:cNvSpPr txBox="1"/>
          <p:nvPr/>
        </p:nvSpPr>
        <p:spPr>
          <a:xfrm>
            <a:off x="6631462" y="3166961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ロボット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84594440-6DC8-47CB-8531-EA2632D8BC00}"/>
              </a:ext>
            </a:extLst>
          </p:cNvPr>
          <p:cNvSpPr txBox="1"/>
          <p:nvPr/>
        </p:nvSpPr>
        <p:spPr>
          <a:xfrm>
            <a:off x="71021" y="285281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主語と述語に　気をつけよう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A2BA16D6-A875-4D6E-B584-4972D5C1B49A}"/>
              </a:ext>
            </a:extLst>
          </p:cNvPr>
          <p:cNvSpPr txBox="1"/>
          <p:nvPr/>
        </p:nvSpPr>
        <p:spPr>
          <a:xfrm>
            <a:off x="71021" y="331447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かん字の読み方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E501BA6E-E586-4784-ADF8-55B9BC5ADA8C}"/>
              </a:ext>
            </a:extLst>
          </p:cNvPr>
          <p:cNvSpPr txBox="1"/>
          <p:nvPr/>
        </p:nvSpPr>
        <p:spPr>
          <a:xfrm>
            <a:off x="71021" y="377614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秋がいっぱい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0D9E7B0B-EC9E-4D56-A155-640DBE4AA326}"/>
              </a:ext>
            </a:extLst>
          </p:cNvPr>
          <p:cNvSpPr txBox="1"/>
          <p:nvPr/>
        </p:nvSpPr>
        <p:spPr>
          <a:xfrm>
            <a:off x="71021" y="4237805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そうだんにのってください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5937F7BF-74DA-492F-A56A-F068B461BBAE}"/>
              </a:ext>
            </a:extLst>
          </p:cNvPr>
          <p:cNvSpPr txBox="1"/>
          <p:nvPr/>
        </p:nvSpPr>
        <p:spPr>
          <a:xfrm>
            <a:off x="50042" y="5208267"/>
            <a:ext cx="74828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にたいみのことば、はんたいのいみのことば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1A5C59D6-1742-45DB-9E06-6B72B7BFCFB5}"/>
              </a:ext>
            </a:extLst>
          </p:cNvPr>
          <p:cNvSpPr txBox="1"/>
          <p:nvPr/>
        </p:nvSpPr>
        <p:spPr>
          <a:xfrm>
            <a:off x="71021" y="5622800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みきのたからもの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F21F55CF-18CD-455B-8249-28258CCCB040}"/>
              </a:ext>
            </a:extLst>
          </p:cNvPr>
          <p:cNvSpPr txBox="1"/>
          <p:nvPr/>
        </p:nvSpPr>
        <p:spPr>
          <a:xfrm>
            <a:off x="6631462" y="2716204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かたかなで書くことば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DE273A39-BCEC-4E6D-B7BE-BD3E9DFE7EB5}"/>
              </a:ext>
            </a:extLst>
          </p:cNvPr>
          <p:cNvSpPr txBox="1"/>
          <p:nvPr/>
        </p:nvSpPr>
        <p:spPr>
          <a:xfrm>
            <a:off x="6631462" y="5138922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楽しかったよ、二年生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08C1B1FC-A3E8-4140-A15F-9D067A1A03FD}"/>
              </a:ext>
            </a:extLst>
          </p:cNvPr>
          <p:cNvSpPr txBox="1"/>
          <p:nvPr/>
        </p:nvSpPr>
        <p:spPr>
          <a:xfrm>
            <a:off x="6631462" y="3568935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カンジーはかせの大はつめい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5FB60DED-CCD9-4DE8-BE91-D11F9A550AB5}"/>
              </a:ext>
            </a:extLst>
          </p:cNvPr>
          <p:cNvSpPr txBox="1"/>
          <p:nvPr/>
        </p:nvSpPr>
        <p:spPr>
          <a:xfrm>
            <a:off x="6631462" y="4599678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スーホの白い馬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33C2DD29-DF30-41C7-A188-583BA0B8370E}"/>
              </a:ext>
            </a:extLst>
          </p:cNvPr>
          <p:cNvSpPr txBox="1"/>
          <p:nvPr/>
        </p:nvSpPr>
        <p:spPr>
          <a:xfrm>
            <a:off x="6631462" y="4088303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すてきなところをつたえよう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µã©ãã¬ããã®ã¤ã©ã¹ãï¼è¦æ¯ï¼">
            <a:extLst>
              <a:ext uri="{FF2B5EF4-FFF2-40B4-BE49-F238E27FC236}">
                <a16:creationId xmlns:a16="http://schemas.microsoft.com/office/drawing/2014/main" id="{80C56D9C-557D-4F58-AB5C-1ACB3E72E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185" y="1005888"/>
            <a:ext cx="2404381" cy="203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鬼ごっこのイラスト（女の子）">
            <a:extLst>
              <a:ext uri="{FF2B5EF4-FFF2-40B4-BE49-F238E27FC236}">
                <a16:creationId xmlns:a16="http://schemas.microsoft.com/office/drawing/2014/main" id="{603C6D9E-A51E-4A48-A1E4-5CB939B16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235" y="4838561"/>
            <a:ext cx="2297723" cy="202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手紙のイラスト「封筒と便箋」">
            <a:extLst>
              <a:ext uri="{FF2B5EF4-FFF2-40B4-BE49-F238E27FC236}">
                <a16:creationId xmlns:a16="http://schemas.microsoft.com/office/drawing/2014/main" id="{DA653475-56A5-4CC4-80EC-6D11EA5DF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883" y="3327074"/>
            <a:ext cx="1288559" cy="118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43E5437-ADFE-4DEE-9406-842D43655870}"/>
              </a:ext>
            </a:extLst>
          </p:cNvPr>
          <p:cNvSpPr txBox="1"/>
          <p:nvPr/>
        </p:nvSpPr>
        <p:spPr>
          <a:xfrm>
            <a:off x="71021" y="6092881"/>
            <a:ext cx="6602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冬がいっぱい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3E4E24-986D-1A2F-2A49-DBF1E819E6CF}"/>
              </a:ext>
            </a:extLst>
          </p:cNvPr>
          <p:cNvSpPr txBox="1"/>
          <p:nvPr/>
        </p:nvSpPr>
        <p:spPr>
          <a:xfrm>
            <a:off x="65556" y="4752567"/>
            <a:ext cx="5414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紙コップ花火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の作り方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4">
            <a:extLst>
              <a:ext uri="{FF2B5EF4-FFF2-40B4-BE49-F238E27FC236}">
                <a16:creationId xmlns:a16="http://schemas.microsoft.com/office/drawing/2014/main" id="{3C1E6DBB-02DE-2000-BC68-B0938EC540F4}"/>
              </a:ext>
            </a:extLst>
          </p:cNvPr>
          <p:cNvSpPr txBox="1"/>
          <p:nvPr/>
        </p:nvSpPr>
        <p:spPr>
          <a:xfrm>
            <a:off x="1438789" y="1467034"/>
            <a:ext cx="84433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</a:t>
            </a:r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するとこたえが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ばんごうは、きょうかしょにでてくるじゅんです。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E9E01-29E1-93B2-8E9D-4DACC9593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9D76C-FF8B-F3A8-F3A4-4413500A9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C7765E-1B90-7499-90A3-816B63BE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E4D8D0-7A48-F062-8CA6-775E23F4713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里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C44F8E-FD7B-CDAD-D82A-372E374725A5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77CF2C0-162B-AEF0-054B-2E8C89ABA9A7}"/>
              </a:ext>
            </a:extLst>
          </p:cNvPr>
          <p:cNvSpPr/>
          <p:nvPr/>
        </p:nvSpPr>
        <p:spPr>
          <a:xfrm>
            <a:off x="4584407" y="1036708"/>
            <a:ext cx="1935512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CDA439-DE24-3C74-D56D-EBC9E1928809}"/>
              </a:ext>
            </a:extLst>
          </p:cNvPr>
          <p:cNvSpPr/>
          <p:nvPr/>
        </p:nvSpPr>
        <p:spPr>
          <a:xfrm>
            <a:off x="4584407" y="1036707"/>
            <a:ext cx="1935512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021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C3A92-CBA7-6024-5B9A-0335ED11B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2023D3-4405-9AF4-A766-B9C84B42B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0D88CE-491F-6F6A-C3FF-6EAAFEB5B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F3A908-5CCC-1D2E-9951-C5D9F901053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CFFB1F-EA97-AB5A-1922-FF39E8D280EE}"/>
              </a:ext>
            </a:extLst>
          </p:cNvPr>
          <p:cNvSpPr txBox="1"/>
          <p:nvPr/>
        </p:nvSpPr>
        <p:spPr>
          <a:xfrm>
            <a:off x="6840000" y="158727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 しゅう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D9A8E0-951E-4D13-1925-3ED117C9FEF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104E9B-48BE-67A6-9697-3A4CEAE31C4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14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BB076-BD96-605B-07C1-EE7AB9096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C82C67-7835-2201-5A3A-6B7B177C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41D936-E459-15CD-CC29-0B86B5AA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4A3F8B-E9A1-2935-3C74-6645C2E0E74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F3220F-E735-827D-1533-A26DE0BDD4AE}"/>
              </a:ext>
            </a:extLst>
          </p:cNvPr>
          <p:cNvSpPr txBox="1"/>
          <p:nvPr/>
        </p:nvSpPr>
        <p:spPr>
          <a:xfrm>
            <a:off x="6840000" y="166277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 ばん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89D46E-AED4-637F-AFF5-DA56369C8BA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75FF04-907A-38D2-18E9-EBD89F7E39A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69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D3965-E6A6-C9F3-02D2-BD036BAAD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988C5-B6F9-0163-5A36-4EF571627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79AD40-E91A-4C85-4F37-8C1C33D1A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A48CF5-1275-7D74-30DA-D7B9BB6E058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画用紙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3B1005-E713-2A94-DC59-FD393E994049}"/>
              </a:ext>
            </a:extLst>
          </p:cNvPr>
          <p:cNvSpPr txBox="1"/>
          <p:nvPr/>
        </p:nvSpPr>
        <p:spPr>
          <a:xfrm>
            <a:off x="6840000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C66BBB-DCFD-3054-953B-72AC88FBEA07}"/>
              </a:ext>
            </a:extLst>
          </p:cNvPr>
          <p:cNvSpPr txBox="1"/>
          <p:nvPr/>
        </p:nvSpPr>
        <p:spPr>
          <a:xfrm>
            <a:off x="684000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E523BC-E973-F89A-0EDE-EC01D2299E88}"/>
              </a:ext>
            </a:extLst>
          </p:cNvPr>
          <p:cNvSpPr txBox="1"/>
          <p:nvPr/>
        </p:nvSpPr>
        <p:spPr>
          <a:xfrm>
            <a:off x="6840000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6BBD85-C4EB-D787-2C80-2F4C91055085}"/>
              </a:ext>
            </a:extLst>
          </p:cNvPr>
          <p:cNvSpPr/>
          <p:nvPr/>
        </p:nvSpPr>
        <p:spPr>
          <a:xfrm>
            <a:off x="4415246" y="827773"/>
            <a:ext cx="2337246" cy="5815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5F010E-8F15-07D7-5E82-B39E971ED343}"/>
              </a:ext>
            </a:extLst>
          </p:cNvPr>
          <p:cNvSpPr/>
          <p:nvPr/>
        </p:nvSpPr>
        <p:spPr>
          <a:xfrm>
            <a:off x="4415246" y="827773"/>
            <a:ext cx="2337246" cy="5815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03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E0E5A-F660-A6D3-2A66-A863E3464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B5963E-07DD-B70A-94AC-7F239B0BF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B42BF5-6198-6B1E-0659-85319770A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E358D3-8EDA-8160-501C-B055A02E30F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140887-DC13-169F-612B-38A7B265CF01}"/>
              </a:ext>
            </a:extLst>
          </p:cNvPr>
          <p:cNvSpPr txBox="1"/>
          <p:nvPr/>
        </p:nvSpPr>
        <p:spPr>
          <a:xfrm>
            <a:off x="6840000" y="157049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かく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6D2943-4588-33FC-C35D-3B47B03E566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77C30A-32B6-C4EF-EA73-E93F1E81523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26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9E9BE-A122-BF1E-FE2B-C7276D3AC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F502F-9F48-40B3-B994-2B62CF5F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D6E84E-F0D6-D040-165F-3B3401D2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56DBBC-29DF-F02D-0F93-C2279AF9395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702751-C234-BCEC-B90C-5225204DEF55}"/>
              </a:ext>
            </a:extLst>
          </p:cNvPr>
          <p:cNvSpPr txBox="1"/>
          <p:nvPr/>
        </p:nvSpPr>
        <p:spPr>
          <a:xfrm>
            <a:off x="6840000" y="162921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つう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05A5FC-A1BE-85A6-62CE-7996C6B444C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2DBECD-6B86-7825-79B9-F0092CFF9EA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5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5BD42D-EC74-9DCD-77FA-6AABDCDF5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5F631B-01F1-C611-3863-EEACF455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A7E8E2-CA95-3D59-84A0-54D1D825F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20DA11-41EB-7720-4394-7A79D13610C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風車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B7B405-886F-DE7D-232A-08778F15CB2D}"/>
              </a:ext>
            </a:extLst>
          </p:cNvPr>
          <p:cNvSpPr txBox="1"/>
          <p:nvPr/>
        </p:nvSpPr>
        <p:spPr>
          <a:xfrm>
            <a:off x="6840000" y="916151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かざ  ぐるま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CBA9582-AE22-06D5-D442-B031ACBE553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06E1F4-7C07-46FB-E86A-E3282CEC93D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18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3643E-38E6-3B06-D219-F0517A6F8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4568BC-602C-F8D5-FFF0-D191C048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485524-5E26-9917-906A-2998683A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1D0CF2-6879-99A1-6432-82566607AC9A}"/>
              </a:ext>
            </a:extLst>
          </p:cNvPr>
          <p:cNvSpPr txBox="1"/>
          <p:nvPr/>
        </p:nvSpPr>
        <p:spPr>
          <a:xfrm>
            <a:off x="4259502" y="899318"/>
            <a:ext cx="2492990" cy="5958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明るい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51DAD8-F465-5AF0-9575-9B9D6F5A458D}"/>
              </a:ext>
            </a:extLst>
          </p:cNvPr>
          <p:cNvSpPr txBox="1"/>
          <p:nvPr/>
        </p:nvSpPr>
        <p:spPr>
          <a:xfrm>
            <a:off x="6840000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26DA6B0-65F8-975A-C7C0-08EA0B860C57}"/>
              </a:ext>
            </a:extLst>
          </p:cNvPr>
          <p:cNvSpPr/>
          <p:nvPr/>
        </p:nvSpPr>
        <p:spPr>
          <a:xfrm>
            <a:off x="4627789" y="899319"/>
            <a:ext cx="1935512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A008F02-DFA7-59E2-2090-D64C0123124C}"/>
              </a:ext>
            </a:extLst>
          </p:cNvPr>
          <p:cNvSpPr/>
          <p:nvPr/>
        </p:nvSpPr>
        <p:spPr>
          <a:xfrm>
            <a:off x="4627789" y="899318"/>
            <a:ext cx="1935512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55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D34A7-0D72-D708-58CB-196042954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E1055F-36C1-7511-401E-E5BDB00FE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主語と述語に　気をつけよう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61CE643-3B46-B7A1-6B6E-BA53434C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6D4005-A457-07FF-7657-5CB24E294388}"/>
              </a:ext>
            </a:extLst>
          </p:cNvPr>
          <p:cNvSpPr txBox="1"/>
          <p:nvPr/>
        </p:nvSpPr>
        <p:spPr>
          <a:xfrm>
            <a:off x="6840000" y="2637775"/>
            <a:ext cx="1200329" cy="19845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51ABAB-5FF7-01FA-E7B6-8B273EA640B1}"/>
              </a:ext>
            </a:extLst>
          </p:cNvPr>
          <p:cNvSpPr txBox="1"/>
          <p:nvPr/>
        </p:nvSpPr>
        <p:spPr>
          <a:xfrm>
            <a:off x="3720785" y="224114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BF1670B-7471-48EC-A8F6-5724238AD762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928B5E-9A70-1068-D33C-2772744D8C3B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47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74D6C9-4784-FFD2-4CD2-96EFE5D88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49224-5087-BFD4-4E30-1F4440FD7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621C426-F362-EC0C-CE8E-AA4510FEE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B2EDA2-2086-92E8-4177-A1F3818BBD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38E53-746B-F54C-90B9-A79F10212105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きょう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3318CE-06BF-5BDC-555A-7759135EE81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171EFD-1A86-F1AB-3437-CB9A62D424D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76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B71AF-4685-54FB-1EA5-41899E505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21508-B453-F0BD-8AE8-F9811F30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884B9B9-00BA-50E4-1CD9-813F136D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ADBAB2-4F58-5075-130B-D82245D2B3C5}"/>
              </a:ext>
            </a:extLst>
          </p:cNvPr>
          <p:cNvSpPr txBox="1"/>
          <p:nvPr/>
        </p:nvSpPr>
        <p:spPr>
          <a:xfrm>
            <a:off x="6840000" y="155513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　 ぶん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D8E50B-F7CD-5656-0A47-C5AEABC5686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6CB3FD-1FAC-7D2D-A0AC-0A0EF988334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45815E-139A-F33F-4F9D-7F0F6BE683E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53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33329-62A2-C275-ABB1-B28C89081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1BF85D-DF9B-45FB-4FDB-36BD2D5FB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3A2365D-4B71-6E20-B02E-9EF0C8C03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ECF1E2-73DD-8C2F-5786-BC47A1916DC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4D430E-4CF0-B8DF-78A1-88860B1F628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56AD645-EA01-6337-6DA8-F3F243BA373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4D20FB-0060-124A-0B3B-1CB17FDCBC9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86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D14B1-3204-CA23-3629-E76C369CD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58226E-BEA5-FF65-77BE-12CC5B531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D248D0-9C9B-62D1-80CA-E5ED6ABA1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3F3057-390E-7BFF-F226-412F5300E14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AED93F3-EE03-8365-1E43-A018DAA67EB8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空き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4AC37F-0D30-455B-A1D4-0E76C0226116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276DB14-1971-05E3-352B-0B9D3B2B2B2D}"/>
              </a:ext>
            </a:extLst>
          </p:cNvPr>
          <p:cNvSpPr/>
          <p:nvPr/>
        </p:nvSpPr>
        <p:spPr>
          <a:xfrm>
            <a:off x="6096000" y="812434"/>
            <a:ext cx="1935512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35F488-E11D-DD8F-464A-40306CD58429}"/>
              </a:ext>
            </a:extLst>
          </p:cNvPr>
          <p:cNvSpPr/>
          <p:nvPr/>
        </p:nvSpPr>
        <p:spPr>
          <a:xfrm>
            <a:off x="6096000" y="812433"/>
            <a:ext cx="1935512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23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D701B3-A557-0BD6-0793-4ACEE3EE4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0B2CC9-7228-240A-9FFB-1462C6B5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736300-BF20-61F8-D3AC-B660CF9F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6BE71E-8127-A114-1CF8-BE39AA2979F9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56ED9E-D056-894E-0809-9C7D33172D2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2BD0E7-EB87-819E-8A11-7E76397AB051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605009-B707-B4EC-B312-63AA656A1E51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64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863F9A-8362-B423-21CC-B920C7E2E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72DAED-A2F5-9615-D5B6-12B77A59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149068D-E08A-DA37-8122-3784E2D80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ADF764-43D1-9850-FBA2-C0BDFF7E1AA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9D76D-D0DF-60A4-6B4D-AD6A2CDB94BF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39905D-5651-C4B3-0000-7125E2103806}"/>
              </a:ext>
            </a:extLst>
          </p:cNvPr>
          <p:cNvSpPr/>
          <p:nvPr/>
        </p:nvSpPr>
        <p:spPr>
          <a:xfrm>
            <a:off x="4049448" y="3699462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035D8BF-36A0-18B1-DAD6-77FF6DE7A90C}"/>
              </a:ext>
            </a:extLst>
          </p:cNvPr>
          <p:cNvSpPr/>
          <p:nvPr/>
        </p:nvSpPr>
        <p:spPr>
          <a:xfrm>
            <a:off x="4049448" y="3699461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11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311B5-AF4C-9820-A44C-A28386C5A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6EA7C5-F89C-C5E7-B0A5-ED23DBFBE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3BC19E-92D5-78B5-32F9-9A1B6368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6FDEAA-A6AE-59B3-174D-89A9BBF6FEBF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にし　 び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35267A-2053-A558-44B6-A13A0EEE72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西日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2B3ADA-7F51-5E91-2A1D-E89A7EFFF76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F0B608-E440-6C8B-3D3B-317FAAF27B9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93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A1FEE-E7C7-2E15-B749-778CF86FE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5A3032-24C9-457A-B141-0094FE97C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DCFE9D-CE36-3587-1619-FB6F8F57E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E5FCBF-3F98-BA27-0DA1-55D342EEEC8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夜明け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F48479-C513-E0D6-EB17-428B58FF7263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04166E-4D54-DEF8-30AB-65DD593BBE01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F6A1B4-EA0A-2F06-D5A7-71B40737B1E4}"/>
              </a:ext>
            </a:extLst>
          </p:cNvPr>
          <p:cNvSpPr/>
          <p:nvPr/>
        </p:nvSpPr>
        <p:spPr>
          <a:xfrm>
            <a:off x="4571864" y="833534"/>
            <a:ext cx="1935512" cy="399972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25F5EC-47F7-555B-02D5-BAE67DEB663C}"/>
              </a:ext>
            </a:extLst>
          </p:cNvPr>
          <p:cNvSpPr/>
          <p:nvPr/>
        </p:nvSpPr>
        <p:spPr>
          <a:xfrm>
            <a:off x="4571864" y="833533"/>
            <a:ext cx="1935512" cy="399972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45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BB639-3980-1281-11ED-181891DAD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E10AA0-7A08-5637-FA2C-1F5AA74F8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C7004E-0BA8-C158-756F-0218C985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833E67-126F-5FC9-E229-E9FE8D3BFF9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317549-E7B9-3292-F842-1EDDF9FD81C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7D5ADAA-624A-DF47-68F9-5BEB60E78A3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4E2020F-49D3-EE76-1837-11EE049397E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36CA684-427F-B2B7-368E-606665507DB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6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7E5BF-D672-9DA5-DEB2-EAA8D1F178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A3D60-4117-66BF-BE0A-1885DDBC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F365CCD-A3AD-DDE1-B525-4E9C3AFFD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BC2118-F9B4-4130-3CC7-335AA0FE0FDD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止まる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0999A7-977C-80E3-6BFB-E0D048EE0FC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C471A1-4DC8-A84B-2610-261023342B64}"/>
              </a:ext>
            </a:extLst>
          </p:cNvPr>
          <p:cNvSpPr/>
          <p:nvPr/>
        </p:nvSpPr>
        <p:spPr>
          <a:xfrm>
            <a:off x="4584407" y="899319"/>
            <a:ext cx="1935512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9D55898-04A9-5178-F1F6-9C1B96D99344}"/>
              </a:ext>
            </a:extLst>
          </p:cNvPr>
          <p:cNvSpPr/>
          <p:nvPr/>
        </p:nvSpPr>
        <p:spPr>
          <a:xfrm>
            <a:off x="4584407" y="899318"/>
            <a:ext cx="1935512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76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D0A694-F245-FA12-DFF3-546E54106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A03E2B-4188-A96F-A9E2-19890B2E3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35A76E6-FBAB-89CB-FA42-6BD19A09A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B12112-17F4-5165-D3AD-1A47D54D1C0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F9E2D6-D7A9-4469-8E73-E8144DDA9FE7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4E9192-6A2B-C7F0-FBE8-D0BFC2695E09}"/>
              </a:ext>
            </a:extLst>
          </p:cNvPr>
          <p:cNvSpPr/>
          <p:nvPr/>
        </p:nvSpPr>
        <p:spPr>
          <a:xfrm>
            <a:off x="4562475" y="4724400"/>
            <a:ext cx="1935512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B4B04E7-837A-583D-499B-0375F606D5FB}"/>
              </a:ext>
            </a:extLst>
          </p:cNvPr>
          <p:cNvSpPr/>
          <p:nvPr/>
        </p:nvSpPr>
        <p:spPr>
          <a:xfrm>
            <a:off x="4562475" y="4724399"/>
            <a:ext cx="1935512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44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30FBAC-1763-139F-DE4C-94843200B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272F3C-00C6-0D2A-1CF1-7091209D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75EC07-F8C3-4142-A12E-BDA113F1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B60901-E83B-6177-AD9B-F8A3324B73C7}"/>
              </a:ext>
            </a:extLst>
          </p:cNvPr>
          <p:cNvSpPr txBox="1"/>
          <p:nvPr/>
        </p:nvSpPr>
        <p:spPr>
          <a:xfrm>
            <a:off x="6840000" y="1882567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　 はら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902DF8-AB1D-6F0C-3AC5-F2B5AD47C5C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C9F5B8-5953-E181-62BB-1F8EB6508B2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D135F1-E81F-327D-38B7-8CB7ABAEBBC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37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4A49C-32A3-7376-2421-FF85D71CB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5E4E64-B048-7D5F-2B6A-90D25C22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5E500E-2F1B-AEA3-CF6D-7FDFF8B8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E5972C-45BE-3C50-BA60-2FCF6E6FC4AC}"/>
              </a:ext>
            </a:extLst>
          </p:cNvPr>
          <p:cNvSpPr txBox="1"/>
          <p:nvPr/>
        </p:nvSpPr>
        <p:spPr>
          <a:xfrm>
            <a:off x="6840000" y="2592619"/>
            <a:ext cx="129266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883D0-F18B-BC1F-2A8A-2DCBAD37325B}"/>
              </a:ext>
            </a:extLst>
          </p:cNvPr>
          <p:cNvSpPr txBox="1"/>
          <p:nvPr/>
        </p:nvSpPr>
        <p:spPr>
          <a:xfrm>
            <a:off x="3752809" y="222350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1107DA-22B3-8061-0ECB-BBBFE32F2CE6}"/>
              </a:ext>
            </a:extLst>
          </p:cNvPr>
          <p:cNvSpPr/>
          <p:nvPr/>
        </p:nvSpPr>
        <p:spPr>
          <a:xfrm>
            <a:off x="4093096" y="2315794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DD51DC-554D-58C5-BB09-C2163FC6DAF2}"/>
              </a:ext>
            </a:extLst>
          </p:cNvPr>
          <p:cNvSpPr/>
          <p:nvPr/>
        </p:nvSpPr>
        <p:spPr>
          <a:xfrm>
            <a:off x="4090512" y="2315793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54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2DB828-E8FA-EE9A-DBFC-47085FBCB5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8217C-55BF-B92E-FCB7-BAE60125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157C17-22D6-E623-2777-1A0B55DB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62C688-4A49-3C64-8DDC-1F7549160C6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ふみ台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26B538-4E33-FEAE-C627-AC962A401827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3A54E47-770A-832F-1D6A-DE5BD42D73BB}"/>
              </a:ext>
            </a:extLst>
          </p:cNvPr>
          <p:cNvSpPr/>
          <p:nvPr/>
        </p:nvSpPr>
        <p:spPr>
          <a:xfrm>
            <a:off x="4562475" y="4724400"/>
            <a:ext cx="1935512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7E4E65-C408-B6BA-07F4-E0AB4A0F0943}"/>
              </a:ext>
            </a:extLst>
          </p:cNvPr>
          <p:cNvSpPr/>
          <p:nvPr/>
        </p:nvSpPr>
        <p:spPr>
          <a:xfrm>
            <a:off x="4562475" y="4724399"/>
            <a:ext cx="1935512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5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9AFC4-87F1-8ECE-0078-79533C6CE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742560-B05B-340A-EAC8-B5E5D4B3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E61320D-B27D-9BBA-2C87-F5A491D2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465B7F-E974-B507-E99B-9DD4481F7531}"/>
              </a:ext>
            </a:extLst>
          </p:cNvPr>
          <p:cNvSpPr txBox="1"/>
          <p:nvPr/>
        </p:nvSpPr>
        <p:spPr>
          <a:xfrm>
            <a:off x="6924584" y="2598108"/>
            <a:ext cx="1200329" cy="18732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C29758-889E-A4BE-47C8-442906B9E6F9}"/>
              </a:ext>
            </a:extLst>
          </p:cNvPr>
          <p:cNvSpPr txBox="1"/>
          <p:nvPr/>
        </p:nvSpPr>
        <p:spPr>
          <a:xfrm>
            <a:off x="3805027" y="220269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DE4AA1-72D3-5C7A-C977-F3CF24C26EB1}"/>
              </a:ext>
            </a:extLst>
          </p:cNvPr>
          <p:cNvSpPr/>
          <p:nvPr/>
        </p:nvSpPr>
        <p:spPr>
          <a:xfrm>
            <a:off x="4005023" y="2306463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108B94-4DBD-EE27-8EC7-87DBD87B7DF8}"/>
              </a:ext>
            </a:extLst>
          </p:cNvPr>
          <p:cNvSpPr/>
          <p:nvPr/>
        </p:nvSpPr>
        <p:spPr>
          <a:xfrm>
            <a:off x="4002439" y="2306462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8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E4C5E-9064-3295-3190-4BF884AC4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BB9AB-9360-AA0E-E7B0-213885CF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かん字の　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EEEEF6-E7C0-E264-6673-CE9328B4F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7DD997-2491-B7DF-711E-C921402DEB0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141B53-8381-BFCC-8873-08C1535EDC08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4C8D485-3844-B557-DBE6-68C0BCEF0BFC}"/>
              </a:ext>
            </a:extLst>
          </p:cNvPr>
          <p:cNvSpPr/>
          <p:nvPr/>
        </p:nvSpPr>
        <p:spPr>
          <a:xfrm>
            <a:off x="4049448" y="3699462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F35BE2-C985-85D1-3752-2ED8E86FBDD1}"/>
              </a:ext>
            </a:extLst>
          </p:cNvPr>
          <p:cNvSpPr/>
          <p:nvPr/>
        </p:nvSpPr>
        <p:spPr>
          <a:xfrm>
            <a:off x="4049448" y="3699461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36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F1EC1-7551-C39C-AC7A-273EB6E3C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CD3CE5-0794-7651-3212-B1D06C9A7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秋が　いっぱい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E9BA41-1C75-20D1-61E6-A0DAC390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E51A6B-5E26-B69C-A167-A54FBC8A53E4}"/>
              </a:ext>
            </a:extLst>
          </p:cNvPr>
          <p:cNvSpPr txBox="1"/>
          <p:nvPr/>
        </p:nvSpPr>
        <p:spPr>
          <a:xfrm>
            <a:off x="6827605" y="2713588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A2CFEF-AD6C-5A49-7BAC-6E99064BE37D}"/>
              </a:ext>
            </a:extLst>
          </p:cNvPr>
          <p:cNvSpPr txBox="1"/>
          <p:nvPr/>
        </p:nvSpPr>
        <p:spPr>
          <a:xfrm>
            <a:off x="3799795" y="230252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D448E3-BC81-82C5-AD42-064C58C29C01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DA0D9AF-115E-C6A0-9246-FBA02E52F049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20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B943F-AAEC-9CCA-FC49-A9589673B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8A50D3-1790-B3E9-07F7-42DF24CC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そうだんに　のってください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61F650-9314-0FFD-6E81-E7E9D5D3B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34AF5D-6B9C-07C2-DD1A-E3920DB9E05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70EF11-F14A-518E-0EB1-328C83D75E05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7B8BF7-8BAA-CD2E-DC52-C2E6A9928CCE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AD8E0B6-66A1-3A94-231F-FDAE341FBC04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56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47EFF-2817-8B48-1B4D-0900C4458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1EE0EC-9132-93D7-65BD-E591432CA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そうだんに　のってください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9054EDB-40AA-5E06-3CAF-7E469670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33E7AA-035B-9DAE-4361-545DC5B97CA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4D49BD-100D-C0A1-24AC-F5B4BA923D2A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23D4FB-64BD-0B11-C45E-BD9DF0DE0DA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C26C39-E11B-344D-E155-BC7F4C1B128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F308EAA-4F11-3430-0DA5-3A0CD4E0484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18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56CFDE-1685-79ED-E220-598ACE562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D3250-FF53-E802-BEF6-835D452E4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08799E-0202-446A-98A9-E10266D60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583000-1B94-8C40-D355-5EE16CF1CD79}"/>
              </a:ext>
            </a:extLst>
          </p:cNvPr>
          <p:cNvSpPr txBox="1"/>
          <p:nvPr/>
        </p:nvSpPr>
        <p:spPr>
          <a:xfrm>
            <a:off x="6864416" y="16900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DBB23B-9FE8-A756-4A72-7BA3923BCE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455437-0C88-0374-F67A-ABCBF5270244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62D514-3C15-2315-2F9B-08326DA742AD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84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0A5EA-B5D4-C249-1883-39A334BE3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5DFE8-5AF0-C8D2-2515-AA3FF5C33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C0F110-3CA9-9408-55A1-C4B74180E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6CAB86-DB39-9AD0-74E5-3D5F92A123E9}"/>
              </a:ext>
            </a:extLst>
          </p:cNvPr>
          <p:cNvSpPr txBox="1"/>
          <p:nvPr/>
        </p:nvSpPr>
        <p:spPr>
          <a:xfrm>
            <a:off x="6935625" y="2648754"/>
            <a:ext cx="1200329" cy="18813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B6EF9D-1D79-F036-FC70-5F6F2D8CB599}"/>
              </a:ext>
            </a:extLst>
          </p:cNvPr>
          <p:cNvSpPr txBox="1"/>
          <p:nvPr/>
        </p:nvSpPr>
        <p:spPr>
          <a:xfrm>
            <a:off x="3751699" y="2241148"/>
            <a:ext cx="3262432" cy="28456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谷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54ADE59-3B76-8880-2E70-D1F5C3F59A7C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5B22D0-F648-EC48-FD8F-6E9FCB77E308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61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82D44-9997-8DDC-EE6F-FBC2EE609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7C6CE0-428F-23C4-A801-BDF1AD243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B3F961-DE78-06EF-2F73-5F180830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1A21C3-DDDC-1872-457D-0AADDA75AFB1}"/>
              </a:ext>
            </a:extLst>
          </p:cNvPr>
          <p:cNvSpPr txBox="1"/>
          <p:nvPr/>
        </p:nvSpPr>
        <p:spPr>
          <a:xfrm>
            <a:off x="6864416" y="16900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2B4DD1-B720-3FD5-6407-5390F9FEA28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A97FA0-2BE2-ACB9-4FFD-AB1ADFB2E8E1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C5757A9-C538-1F3C-812B-5937B2B14662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92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2B1C2-6A53-2A6E-4718-DE7F2E2B82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1DBB9-6DD2-A500-764B-464184627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0A5377-F973-5034-9EFA-3820CA9E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177AD5-3E97-C88C-7D70-239E4466952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長方形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F0B458-9FEA-6595-08D5-3F3DFE474773}"/>
              </a:ext>
            </a:extLst>
          </p:cNvPr>
          <p:cNvSpPr txBox="1"/>
          <p:nvPr/>
        </p:nvSpPr>
        <p:spPr>
          <a:xfrm>
            <a:off x="6840000" y="899319"/>
            <a:ext cx="1015663" cy="61108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ほう けい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B4E53D-B3D8-D4BE-54D1-958CDE9E13E0}"/>
              </a:ext>
            </a:extLst>
          </p:cNvPr>
          <p:cNvSpPr/>
          <p:nvPr/>
        </p:nvSpPr>
        <p:spPr>
          <a:xfrm>
            <a:off x="4415246" y="827773"/>
            <a:ext cx="2337246" cy="5815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2CD2BAC-54F8-3821-0957-CF8868A9B46E}"/>
              </a:ext>
            </a:extLst>
          </p:cNvPr>
          <p:cNvSpPr/>
          <p:nvPr/>
        </p:nvSpPr>
        <p:spPr>
          <a:xfrm>
            <a:off x="4415246" y="827773"/>
            <a:ext cx="2337246" cy="5815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16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142668-27FF-07A6-052D-ADF8B9334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73B024-5569-C9AA-37E7-ABA9D6B10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785D996-B3A4-CC79-E214-3350B77A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B111A6-F275-8120-3503-043997BA0E8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F6BE01-37B7-D328-6508-11FC347205A0}"/>
              </a:ext>
            </a:extLst>
          </p:cNvPr>
          <p:cNvSpPr txBox="1"/>
          <p:nvPr/>
        </p:nvSpPr>
        <p:spPr>
          <a:xfrm>
            <a:off x="6840000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547FDC-A3BF-CC76-1FCF-2E42603EA230}"/>
              </a:ext>
            </a:extLst>
          </p:cNvPr>
          <p:cNvSpPr txBox="1"/>
          <p:nvPr/>
        </p:nvSpPr>
        <p:spPr>
          <a:xfrm>
            <a:off x="6840000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4380FA4-3AD7-FCF1-55AE-B9E3353DD87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4C8F44-9937-FA07-1F21-D78A32EA170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31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3DBE3-B74D-A55A-C0CE-0D46EA9D1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AE8A91-4A65-C3E5-8D01-44FD84B9E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紙コップ花火の　作り方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205503-9ABD-305A-361E-891ADA41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8F79C9-2F46-4A8A-DA26-DB3FCC9A565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内がわ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518628-30F0-8DAF-44D7-E4DDFAD1C0B1}"/>
              </a:ext>
            </a:extLst>
          </p:cNvPr>
          <p:cNvSpPr txBox="1"/>
          <p:nvPr/>
        </p:nvSpPr>
        <p:spPr>
          <a:xfrm>
            <a:off x="6658041" y="10387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D7DADE-16E2-CEAA-DB98-265965E599B3}"/>
              </a:ext>
            </a:extLst>
          </p:cNvPr>
          <p:cNvSpPr/>
          <p:nvPr/>
        </p:nvSpPr>
        <p:spPr>
          <a:xfrm>
            <a:off x="4566204" y="899320"/>
            <a:ext cx="1935512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B3440B3-656F-BB76-64C5-FB5A6822472C}"/>
              </a:ext>
            </a:extLst>
          </p:cNvPr>
          <p:cNvSpPr/>
          <p:nvPr/>
        </p:nvSpPr>
        <p:spPr>
          <a:xfrm>
            <a:off x="4566204" y="899319"/>
            <a:ext cx="1935512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11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9DD24-2730-E049-D314-FCB286D8D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FA2A80-54C5-527C-5C13-95C9253EF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にたいみのことば、　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91C8538-4AAB-3D28-084A-2C367231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1B0F4D-CB42-B468-4FF0-360B5115DDDD}"/>
              </a:ext>
            </a:extLst>
          </p:cNvPr>
          <p:cNvSpPr txBox="1"/>
          <p:nvPr/>
        </p:nvSpPr>
        <p:spPr>
          <a:xfrm>
            <a:off x="6840000" y="14995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ばん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D52053-89AC-42D3-04CA-E13AF87520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黒板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A7CBD0-36A3-3BB6-CA00-078EBB2FDE4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352C3F-B94D-1D72-6B6E-F6D83C4A854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8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E84DF6-6E2F-F2F5-3D65-B80DCAEF9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44E607-697F-0A5C-D265-F07A6591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にたいみのことば、　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6287FB-B930-A4FE-E7ED-78D6A9EB1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277908-9426-48E3-9A9C-EBCF79313278}"/>
              </a:ext>
            </a:extLst>
          </p:cNvPr>
          <p:cNvSpPr txBox="1"/>
          <p:nvPr/>
        </p:nvSpPr>
        <p:spPr>
          <a:xfrm>
            <a:off x="6840000" y="168824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ぶん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310BF5-C1EF-7472-AF5B-2F40F9D5CD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A2DB44-91C6-CB8F-8F16-6A44C7B1E79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FA211A-DDAB-3EBD-2515-B908C76658A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95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22125-3286-F330-CC39-87994A140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37589E-B1F2-9F77-D066-73EDFC078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にたいみのことば、　はんたいのいみのことば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373D00-7054-CAB7-D412-07379A9F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616143-27C1-2F7B-4024-1D06A7CE368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少ない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3D17B9-E004-03FE-E5F5-00461BF8ED58}"/>
              </a:ext>
            </a:extLst>
          </p:cNvPr>
          <p:cNvSpPr txBox="1"/>
          <p:nvPr/>
        </p:nvSpPr>
        <p:spPr>
          <a:xfrm>
            <a:off x="6658041" y="10387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C9D5F7-B3AF-6207-8BDE-00298F293D5C}"/>
              </a:ext>
            </a:extLst>
          </p:cNvPr>
          <p:cNvSpPr/>
          <p:nvPr/>
        </p:nvSpPr>
        <p:spPr>
          <a:xfrm>
            <a:off x="4584407" y="797866"/>
            <a:ext cx="1935512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BE07DF-20CF-9847-5E0F-89E7E427FC87}"/>
              </a:ext>
            </a:extLst>
          </p:cNvPr>
          <p:cNvSpPr/>
          <p:nvPr/>
        </p:nvSpPr>
        <p:spPr>
          <a:xfrm>
            <a:off x="4584407" y="797865"/>
            <a:ext cx="1935512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88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2212F-A6F1-F3E2-9513-854574811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66DCBC-A70C-88B7-2FE4-45DE0D0A1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E03B54-99E5-FD62-A786-4A85783EE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8553A8-CA90-774D-59E7-D0FEB64269BD}"/>
              </a:ext>
            </a:extLst>
          </p:cNvPr>
          <p:cNvSpPr txBox="1"/>
          <p:nvPr/>
        </p:nvSpPr>
        <p:spPr>
          <a:xfrm>
            <a:off x="6860767" y="2727882"/>
            <a:ext cx="1200329" cy="18273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A6B89E-3E0C-2578-1DCA-92A7446734F2}"/>
              </a:ext>
            </a:extLst>
          </p:cNvPr>
          <p:cNvSpPr txBox="1"/>
          <p:nvPr/>
        </p:nvSpPr>
        <p:spPr>
          <a:xfrm>
            <a:off x="3751699" y="2223120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8986BB-FA8E-5DB9-A9B6-055629DF03AC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4433EA-EDF5-748A-ABB6-90958CA5C9E8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24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1D17F-24DB-3FCB-1A56-73D87F6FA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EAD1F-0C3F-2326-4B91-874623807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E199A7-DBF8-4A18-7BCB-F6511105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74C4E2-4659-E509-412E-DEE5405CDACC}"/>
              </a:ext>
            </a:extLst>
          </p:cNvPr>
          <p:cNvSpPr txBox="1"/>
          <p:nvPr/>
        </p:nvSpPr>
        <p:spPr>
          <a:xfrm>
            <a:off x="6840000" y="1514058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C0CA45-6CAB-5BBD-D504-9FC526B2EF5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遠い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2144303-91B5-ECC0-3167-472CE846EFD8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14ED3C-4AF8-8431-23BB-170470F70E7B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04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8EB64A-FFF7-D1B2-5965-6C891C220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6D95C-91F1-E586-AD3D-259592367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E26602-2DA3-DB3D-CEED-A98D517C6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3F3942D-D23B-24F3-05C3-4DA7A6193E76}"/>
              </a:ext>
            </a:extLst>
          </p:cNvPr>
          <p:cNvSpPr txBox="1"/>
          <p:nvPr/>
        </p:nvSpPr>
        <p:spPr>
          <a:xfrm>
            <a:off x="6860767" y="2727882"/>
            <a:ext cx="1200329" cy="18273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F9A1D-2C3E-4684-63A1-C45CB0B24F65}"/>
              </a:ext>
            </a:extLst>
          </p:cNvPr>
          <p:cNvSpPr txBox="1"/>
          <p:nvPr/>
        </p:nvSpPr>
        <p:spPr>
          <a:xfrm>
            <a:off x="3751699" y="2241148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首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7107CB-255F-8B9B-E523-8F566542F088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7B806A3-93EF-750A-0653-DAE0003FE2BE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9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CAECC-4B88-10C9-D461-125CB1D76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434C6-675F-ABEE-56E0-745E3C364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B70867-7353-D2A2-FB7C-193F269EB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4A2808-0DC0-B0B2-1152-B9AAEFF5D7F3}"/>
              </a:ext>
            </a:extLst>
          </p:cNvPr>
          <p:cNvSpPr txBox="1"/>
          <p:nvPr/>
        </p:nvSpPr>
        <p:spPr>
          <a:xfrm>
            <a:off x="3801745" y="950316"/>
            <a:ext cx="1969770" cy="624876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けんめい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C89D98-C587-CF56-A66A-BFC142EE7BC4}"/>
              </a:ext>
            </a:extLst>
          </p:cNvPr>
          <p:cNvSpPr txBox="1"/>
          <p:nvPr/>
        </p:nvSpPr>
        <p:spPr>
          <a:xfrm>
            <a:off x="5771515" y="368888"/>
            <a:ext cx="196977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810C127-019A-C765-37D1-4ECBFA660E2C}"/>
              </a:ext>
            </a:extLst>
          </p:cNvPr>
          <p:cNvSpPr txBox="1"/>
          <p:nvPr/>
        </p:nvSpPr>
        <p:spPr>
          <a:xfrm>
            <a:off x="7689096" y="747117"/>
            <a:ext cx="861774" cy="291361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いっしょう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85FCCA-CC4F-EA74-1440-35918922D189}"/>
              </a:ext>
            </a:extLst>
          </p:cNvPr>
          <p:cNvSpPr/>
          <p:nvPr/>
        </p:nvSpPr>
        <p:spPr>
          <a:xfrm>
            <a:off x="5782975" y="798458"/>
            <a:ext cx="1935512" cy="286227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019BA28-EBBE-5C04-1A5C-683B39C35423}"/>
              </a:ext>
            </a:extLst>
          </p:cNvPr>
          <p:cNvSpPr/>
          <p:nvPr/>
        </p:nvSpPr>
        <p:spPr>
          <a:xfrm>
            <a:off x="5782975" y="798457"/>
            <a:ext cx="1935512" cy="286227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24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519F2-1AC7-0203-DA15-F3A8E7D8C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676A4-E742-2B2A-32C4-7B66616E4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95EBCC-271F-D03F-520D-52E3156D1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4E1D3D-20BD-5505-897F-00EFE662A615}"/>
              </a:ext>
            </a:extLst>
          </p:cNvPr>
          <p:cNvSpPr txBox="1"/>
          <p:nvPr/>
        </p:nvSpPr>
        <p:spPr>
          <a:xfrm>
            <a:off x="6784433" y="2036572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C5E3EE-6ACF-6E14-72CA-C59E344F45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鳴く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7DA369-B13D-8ACB-5FEA-25F2D4B452AA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3A3CD9-0883-5251-6BA9-6D210F6F09D0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59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A03AD-DAE5-34D2-FB4B-07ABC4E47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8B60A-F226-4C60-1FF2-175AC9A93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みきの　たからもの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3BCAF9-457A-78AC-35CD-099CC751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C80BA0-E0F2-7C13-EFB7-5FEAC122DD2D}"/>
              </a:ext>
            </a:extLst>
          </p:cNvPr>
          <p:cNvSpPr txBox="1"/>
          <p:nvPr/>
        </p:nvSpPr>
        <p:spPr>
          <a:xfrm>
            <a:off x="6909212" y="2024195"/>
            <a:ext cx="1415772" cy="39121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6E5A3A-6C83-B7F5-B175-76AFFD2C3821}"/>
              </a:ext>
            </a:extLst>
          </p:cNvPr>
          <p:cNvSpPr txBox="1"/>
          <p:nvPr/>
        </p:nvSpPr>
        <p:spPr>
          <a:xfrm>
            <a:off x="3751699" y="2223120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EDBA2F-0664-7928-A3E2-17207734CF7C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23BE6D7-036C-76AA-70BE-33F785D3806C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83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D1725-FDC8-5F80-528E-2C0B1AE22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6C2E37-DA44-7ED2-4830-108544355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FADFF-B9F1-80AE-070C-B1921E975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0299DA-1BE2-3DFC-8961-5436C2298078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289E8D-196D-F607-BAF6-21A3F0B5791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83F60BE-3E81-95A7-08C4-5A89525FD133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F579E3-2F7B-102C-9345-A92CB056D71D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43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5F539-555E-22AB-514C-76B4B54D6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40516-0EF5-3AFE-7051-96A42DB5F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冬が　いっぱい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FFC516-F9DA-A949-B622-E09EF1BF0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AD738F-6453-CB1F-C996-BF43ADD2CACC}"/>
              </a:ext>
            </a:extLst>
          </p:cNvPr>
          <p:cNvSpPr txBox="1"/>
          <p:nvPr/>
        </p:nvSpPr>
        <p:spPr>
          <a:xfrm>
            <a:off x="6929656" y="2645336"/>
            <a:ext cx="1292662" cy="243245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847178-BC16-6C5B-C4B5-A3F4C7AFEAAE}"/>
              </a:ext>
            </a:extLst>
          </p:cNvPr>
          <p:cNvSpPr txBox="1"/>
          <p:nvPr/>
        </p:nvSpPr>
        <p:spPr>
          <a:xfrm>
            <a:off x="3751699" y="2223120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冬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73220E-0289-D9F1-197D-E788CC14710E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77766D-FB17-91E5-8DD9-AFCEEE850D9F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29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EDA1FA-FEAD-7889-80F9-142F79A4D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E6B2D3-FEDB-8FA7-E8BB-C07832273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51C046E-6A34-D982-6CEA-7809C0A4E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ECFF86-1FEF-FB4B-2F38-B3D985531994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　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0DC9FA-3E41-A908-68DF-DB2D7A8AE40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雨戸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9987BBD-8F6C-A8E9-BC30-5B5D1E14C26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5B150E-BFB7-AEBD-481D-CA62F79C475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6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BDECB-28CD-4D22-C0CB-444796FA8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CAB921-29B4-7D5D-3E5E-0D59EC0A2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595B95-95DE-BD10-554F-018C8393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86A453-7E8F-C405-E8A7-5C824D64A895}"/>
              </a:ext>
            </a:extLst>
          </p:cNvPr>
          <p:cNvSpPr txBox="1"/>
          <p:nvPr/>
        </p:nvSpPr>
        <p:spPr>
          <a:xfrm>
            <a:off x="6784433" y="2036572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1D8788-913E-9BA5-D6BA-8D876999355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鳴る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5CF25E-D4F0-C001-D4EB-0EA28C5ACCEC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E6C12E-C3A5-4820-2578-115A6209131B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04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270CD0-9829-28D6-004B-F228F7D39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3F79BD-A69E-3CDE-5B8E-2B874401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73B7E71-5FA8-B9B3-95E4-F79413DF4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DDA086-8F4D-C767-7DB8-F2C07DFEBFEE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　こく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ED2A98-BFFE-5910-0E86-EEAA71CF977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外国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08AB74-4EFB-E9F8-BDBF-0399FD472FF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2F2BFA-19FD-AFC4-8A37-CBC3993160B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4C79F-23DD-3B9F-005D-E68A990E4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D6DC78-78D4-BD12-41D2-7389BDD3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5B0D726-B60C-B359-2161-439C75A7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703D09-DF8E-71EC-137B-718F5C8F3565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　こう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BF0F15-6C55-C1D0-0890-0C502FEC455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4B26811-5E71-0D2E-FA13-53A533C1F3D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BFCDBE-E0DE-E3AC-07C0-7779ECF9315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19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6F999-F57A-AABA-C9AA-A6EC87F20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428AA-BF8F-D03A-0717-6C190ECA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15D352-FC2E-7790-8A64-2F4CE44D6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4DF567-650D-4594-75C3-AD16A58B93B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麦茶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3B3E2F-D1CD-2848-7BBA-F727CA9C0EA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むぎ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D4F31CF-92B2-8EA7-93E1-8CBBE3F942F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A1955E-BEE3-C688-D3A8-449237152EE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2E6EB-9B9B-C659-3961-24722AB9F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E237E4-BC7B-8EAC-268B-C87AFABC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8DE86D-9A9A-FBD7-781A-D700B2318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4803D3-27E7-A448-5E3B-47AE73121FB8}"/>
              </a:ext>
            </a:extLst>
          </p:cNvPr>
          <p:cNvSpPr txBox="1"/>
          <p:nvPr/>
        </p:nvSpPr>
        <p:spPr>
          <a:xfrm>
            <a:off x="6923726" y="2428457"/>
            <a:ext cx="1415772" cy="25478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くに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FFB6F6-D117-C4AA-E668-B924BB5BF9BD}"/>
              </a:ext>
            </a:extLst>
          </p:cNvPr>
          <p:cNvSpPr txBox="1"/>
          <p:nvPr/>
        </p:nvSpPr>
        <p:spPr>
          <a:xfrm>
            <a:off x="3718444" y="2241147"/>
            <a:ext cx="3262432" cy="27301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76743B-867A-D0EE-B80B-A6F72AD0BFAD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A71DD2-0AAC-E36C-C2B2-BF0F006F96F5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30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C5F6A0-EE19-5005-9BF0-5BAB73FE9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37EA4-E9C4-DBC8-BDD1-523A84897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F1D4D27-C1A7-569E-F7C7-F5155287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251EA3-126D-8F51-A9A0-7DBD5D90E00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124477-1DD3-0F04-263B-9ADF9F304E4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B3657B-81BA-520C-EC01-8AB40EF56ED4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566A72-E70A-DDE4-2F8D-9AA0DF44677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B733584-BCF3-8443-1A3F-7CA03B54580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2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9006E-E412-6374-833B-2D5E5113A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36594B-05EE-B46F-ECD8-73700713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6335D6-3AD7-309A-12AA-505A20CC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1E0679-5D00-A09B-37D3-EDA99E04E903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9D9B2D-9A1F-BB61-1BA7-44F7A7360619}"/>
              </a:ext>
            </a:extLst>
          </p:cNvPr>
          <p:cNvSpPr txBox="1"/>
          <p:nvPr/>
        </p:nvSpPr>
        <p:spPr>
          <a:xfrm>
            <a:off x="6854891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C284C2-9A19-CF7B-2341-D4C0C019B151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E1C5C2-2F92-9FDD-61F5-5E78F3AD87A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D8DFAAF-ECA4-718A-DFFC-EE8FAEBD27A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82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470FD3-2779-B836-8A71-1D97B4E43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EE1E1B-D096-CDA4-54B4-8D32256D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かたかなで　書くことば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6048652-6DBF-359B-473E-1BA525E8E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117BA9-EFBE-7DB8-C114-BCD78E1367B0}"/>
              </a:ext>
            </a:extLst>
          </p:cNvPr>
          <p:cNvSpPr txBox="1"/>
          <p:nvPr/>
        </p:nvSpPr>
        <p:spPr>
          <a:xfrm>
            <a:off x="3072014" y="5065116"/>
            <a:ext cx="1969770" cy="179288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</a:t>
            </a:r>
            <a:endParaRPr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5D27E7-4847-0414-B873-0786925769BA}"/>
              </a:ext>
            </a:extLst>
          </p:cNvPr>
          <p:cNvSpPr txBox="1"/>
          <p:nvPr/>
        </p:nvSpPr>
        <p:spPr>
          <a:xfrm>
            <a:off x="5771515" y="682171"/>
            <a:ext cx="1969770" cy="6248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はつめい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9D4867B-3FF7-46D1-85E1-D3C189A2E88D}"/>
              </a:ext>
            </a:extLst>
          </p:cNvPr>
          <p:cNvSpPr txBox="1"/>
          <p:nvPr/>
        </p:nvSpPr>
        <p:spPr>
          <a:xfrm>
            <a:off x="4909741" y="5633263"/>
            <a:ext cx="861774" cy="6565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B20B33-620D-8A69-5A3C-D97B55B4632C}"/>
              </a:ext>
            </a:extLst>
          </p:cNvPr>
          <p:cNvSpPr/>
          <p:nvPr/>
        </p:nvSpPr>
        <p:spPr>
          <a:xfrm>
            <a:off x="3248025" y="5065117"/>
            <a:ext cx="1627458" cy="167570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7D19499-0FB6-A420-4CEB-4F5E5478468F}"/>
              </a:ext>
            </a:extLst>
          </p:cNvPr>
          <p:cNvSpPr/>
          <p:nvPr/>
        </p:nvSpPr>
        <p:spPr>
          <a:xfrm>
            <a:off x="3248025" y="5065116"/>
            <a:ext cx="1627458" cy="167570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95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1F274-FA2D-AE81-75D0-569E93CAF6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741530-0DB7-E197-4647-E7C6D6B85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EDC75D-F46D-BE88-7084-62F93F64B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09DCB5-3356-607D-317B-1D019823EC1D}"/>
              </a:ext>
            </a:extLst>
          </p:cNvPr>
          <p:cNvSpPr txBox="1"/>
          <p:nvPr/>
        </p:nvSpPr>
        <p:spPr>
          <a:xfrm>
            <a:off x="6843988" y="2610436"/>
            <a:ext cx="1200329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なに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F7066B-BF71-BA92-745C-07685846019F}"/>
              </a:ext>
            </a:extLst>
          </p:cNvPr>
          <p:cNvSpPr txBox="1"/>
          <p:nvPr/>
        </p:nvSpPr>
        <p:spPr>
          <a:xfrm>
            <a:off x="3820542" y="213319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39858D-B450-5140-13DC-2F1BCDB9927F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F9B437-FB2B-7103-C6CA-FAC36E1EF704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10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9BA708-143E-15D8-25D9-66FE43DE9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A2630-6F6C-83A1-0C25-1F930AD0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ロボット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40E8F6-6AE6-6660-D3D4-926ECEBBE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067B30-C944-8DCC-AAFC-943610EDBAB0}"/>
              </a:ext>
            </a:extLst>
          </p:cNvPr>
          <p:cNvSpPr txBox="1"/>
          <p:nvPr/>
        </p:nvSpPr>
        <p:spPr>
          <a:xfrm>
            <a:off x="6607677" y="8073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69A3F3-0250-C9CD-881A-AA8394000D78}"/>
              </a:ext>
            </a:extLst>
          </p:cNvPr>
          <p:cNvSpPr txBox="1"/>
          <p:nvPr/>
        </p:nvSpPr>
        <p:spPr>
          <a:xfrm>
            <a:off x="4429857" y="807305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答える</a:t>
            </a:r>
            <a:endParaRPr kumimoji="1"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CA085A-0843-CBD2-38AF-DC645D661FEF}"/>
              </a:ext>
            </a:extLst>
          </p:cNvPr>
          <p:cNvSpPr/>
          <p:nvPr/>
        </p:nvSpPr>
        <p:spPr>
          <a:xfrm>
            <a:off x="4672165" y="807307"/>
            <a:ext cx="1935512" cy="178510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5B9E36-9CE2-A7CC-6EE2-F6C62282AEB7}"/>
              </a:ext>
            </a:extLst>
          </p:cNvPr>
          <p:cNvSpPr/>
          <p:nvPr/>
        </p:nvSpPr>
        <p:spPr>
          <a:xfrm>
            <a:off x="4672165" y="807306"/>
            <a:ext cx="1935512" cy="178510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24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181BA-FE67-DA39-DF61-7108F608F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F2CC77-8683-8B8E-1D14-C2032639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ロボット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BD984C-E751-AC69-C142-7CBBA116D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763024-009C-50E7-C483-A66081B8CC28}"/>
              </a:ext>
            </a:extLst>
          </p:cNvPr>
          <p:cNvSpPr txBox="1"/>
          <p:nvPr/>
        </p:nvSpPr>
        <p:spPr>
          <a:xfrm>
            <a:off x="6614770" y="1375976"/>
            <a:ext cx="1415772" cy="21557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9E007A-7C0F-B34D-7B26-5F9C4DFCB94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64F8C1-9778-892F-D251-F29AAB591B73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B622AC-29B2-6F8A-D970-B5A7159FF80F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76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327B3-2602-4BB5-DD11-8B7F1F7CAC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71A167-CC97-713C-E9A4-5A1460D49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ロボット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6BB723-0295-E2B8-C574-B45350A39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C2785D-64A2-605B-EC3C-6E895FA715E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97D5B8-D3D1-44FD-9293-2C0890CE95CF}"/>
              </a:ext>
            </a:extLst>
          </p:cNvPr>
          <p:cNvSpPr txBox="1"/>
          <p:nvPr/>
        </p:nvSpPr>
        <p:spPr>
          <a:xfrm>
            <a:off x="6896712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じょう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F177309-7302-4FE9-A86D-750228D94E0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6A6F088-369B-339F-68D7-4C9CE6257BB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02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148AB-3F4C-708A-4E77-17DA82C56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D4923A-0E3F-1412-008B-E79781FF5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カンジーはかせの　大はつめい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E5B10D7-FE76-989A-CB58-1A1A4E82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8EDBC1-B063-6413-98A4-EE0FDCB3698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3A0FA0-B5F5-52AC-BF1F-2880A55B357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5ED142-AC36-3270-CDF1-3BA84047133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1C6393-4B6C-CC30-8CCC-4D53298AA96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63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E9DE45-DB8E-62AA-071A-145A13C44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97C997-55A5-BA66-2D5E-D599D673B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カンジーはかせの　大はつめい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4718E4-5152-8CDD-7EF7-50C0C3935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414D16-9C29-7137-FC76-D86C5D9C662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E07361-EE0E-21D9-F180-377857D1EEC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66281A-FFA1-8E16-BC2B-F2C9687609A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F76D0B1-5CAF-1740-1B3E-17B5F1DA842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37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A1717-546B-5450-04F5-60DE8BB7B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9AE6DB-FE94-528B-1558-08D76890A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カンジーはかせの　大はつめい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9F67331-6371-926E-CE2C-9AF20B0A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C3D9CB-4E42-4E00-5DCF-1115C1240735}"/>
              </a:ext>
            </a:extLst>
          </p:cNvPr>
          <p:cNvSpPr txBox="1"/>
          <p:nvPr/>
        </p:nvSpPr>
        <p:spPr>
          <a:xfrm>
            <a:off x="6772883" y="2744660"/>
            <a:ext cx="1200329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280909-14A6-5D20-42C6-DA3983B82703}"/>
              </a:ext>
            </a:extLst>
          </p:cNvPr>
          <p:cNvSpPr txBox="1"/>
          <p:nvPr/>
        </p:nvSpPr>
        <p:spPr>
          <a:xfrm>
            <a:off x="3716147" y="2241147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22967AB-5330-F214-1B3A-473FBB99B6DD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AE2FFFD-1B14-E748-2A1D-B4FD6BD24198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C1188-FD29-93AF-8944-C0857F9888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9FC96-B142-CB21-CD04-53537BD3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カンジーはかせの　大はつめい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7A9E594-DF05-820E-6057-A28547A9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BEB0D9-1117-2DD9-88F5-50071F07291D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ゆみ　 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0D94A7-80A9-FC29-10F5-E29C494E6AA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弓矢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6671D7-38C6-BE3F-93CB-9E91751FC20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67594A-1DB3-CA23-86B2-29E9E57ACC5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24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725BE-3CF3-4569-B623-2CDD66E99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3AE6F2-0AAB-094D-E2F4-3AEBA031E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すてきなところを　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F74F36-1FC8-4A29-7894-1630F069D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472AB1-9345-D2A1-CC7F-85157E02815B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102216-5C6F-DC2E-9213-47EE5798D58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839767-A848-F6E0-E86F-F1C4BCB4143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1BA622-CC5C-6D1C-2B5B-80F21DBBAC8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21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EAAE7-2B45-C3E8-92CB-FA2477759A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3E9D6-2CB2-9DE1-4716-1EC02F423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すてきなところを　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CA50A8-E677-F77C-74C0-4D52608C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42B998-5467-663D-4265-44F6A7F47BD0}"/>
              </a:ext>
            </a:extLst>
          </p:cNvPr>
          <p:cNvSpPr txBox="1"/>
          <p:nvPr/>
        </p:nvSpPr>
        <p:spPr>
          <a:xfrm>
            <a:off x="3072014" y="4542601"/>
            <a:ext cx="1969770" cy="179288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室</a:t>
            </a:r>
            <a:endParaRPr lang="ja-JP" altLang="en-US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909B4A-0269-E75D-AAA6-8EC48190A101}"/>
              </a:ext>
            </a:extLst>
          </p:cNvPr>
          <p:cNvSpPr txBox="1"/>
          <p:nvPr/>
        </p:nvSpPr>
        <p:spPr>
          <a:xfrm>
            <a:off x="5771515" y="682171"/>
            <a:ext cx="1969770" cy="6248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ほけん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897C52C-8C95-83EC-F377-0A9005139645}"/>
              </a:ext>
            </a:extLst>
          </p:cNvPr>
          <p:cNvSpPr txBox="1"/>
          <p:nvPr/>
        </p:nvSpPr>
        <p:spPr>
          <a:xfrm>
            <a:off x="4909741" y="4718863"/>
            <a:ext cx="861774" cy="122084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E72498C-2C56-14C9-861F-B463BCDE5D33}"/>
              </a:ext>
            </a:extLst>
          </p:cNvPr>
          <p:cNvSpPr/>
          <p:nvPr/>
        </p:nvSpPr>
        <p:spPr>
          <a:xfrm>
            <a:off x="3267075" y="4542602"/>
            <a:ext cx="1608408" cy="156957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B1E8519-4140-A1E6-835F-6F393E6AE67D}"/>
              </a:ext>
            </a:extLst>
          </p:cNvPr>
          <p:cNvSpPr/>
          <p:nvPr/>
        </p:nvSpPr>
        <p:spPr>
          <a:xfrm>
            <a:off x="3267075" y="4542601"/>
            <a:ext cx="1608408" cy="15695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18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EC433-32E3-A33C-C6A4-DB9CFE9A8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9F2220-D125-0310-03AD-78ED313F8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2F36FC3-3EB5-340F-8E21-E73BE7F4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7FB3E2-D5A1-456B-9F04-85EC74913C62}"/>
              </a:ext>
            </a:extLst>
          </p:cNvPr>
          <p:cNvSpPr txBox="1"/>
          <p:nvPr/>
        </p:nvSpPr>
        <p:spPr>
          <a:xfrm>
            <a:off x="6985278" y="2425879"/>
            <a:ext cx="1415772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うま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28C2F8-C325-3073-2DAD-56FBFB729BCA}"/>
              </a:ext>
            </a:extLst>
          </p:cNvPr>
          <p:cNvSpPr txBox="1"/>
          <p:nvPr/>
        </p:nvSpPr>
        <p:spPr>
          <a:xfrm>
            <a:off x="3751699" y="224114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4E5F9B1-A876-63D0-3691-3CF249D7EE30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D68086-8236-3BEB-ABE6-EC82CA42A9E7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10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8AE1D-9F57-9678-2891-7C3463A20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3DEFC9-4463-DEE6-2519-D5B5C0841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25C773-63EC-F634-77FB-61C21E2E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AC111B-4903-D0D7-8AE7-1B3505049CED}"/>
              </a:ext>
            </a:extLst>
          </p:cNvPr>
          <p:cNvSpPr txBox="1"/>
          <p:nvPr/>
        </p:nvSpPr>
        <p:spPr>
          <a:xfrm>
            <a:off x="4587410" y="265021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F7D808-2455-5C42-3EB3-7F3D7B85BC5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0B1BA13-0912-677F-D14A-5D7C2615E31B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知り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3F84AC-23E6-6ED5-CD76-46A02A4A60A2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5780CC5-0C9F-EE76-35FA-5CA3D263909F}"/>
              </a:ext>
            </a:extLst>
          </p:cNvPr>
          <p:cNvSpPr/>
          <p:nvPr/>
        </p:nvSpPr>
        <p:spPr>
          <a:xfrm>
            <a:off x="6011694" y="823119"/>
            <a:ext cx="2122024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12E26A1-FF6D-C982-F8DB-675F151DABB9}"/>
              </a:ext>
            </a:extLst>
          </p:cNvPr>
          <p:cNvSpPr/>
          <p:nvPr/>
        </p:nvSpPr>
        <p:spPr>
          <a:xfrm>
            <a:off x="6011694" y="823118"/>
            <a:ext cx="2122024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DF0042E-FC1A-5E1F-F530-F2DE7D9257EE}"/>
              </a:ext>
            </a:extLst>
          </p:cNvPr>
          <p:cNvSpPr/>
          <p:nvPr/>
        </p:nvSpPr>
        <p:spPr>
          <a:xfrm>
            <a:off x="2596630" y="2299494"/>
            <a:ext cx="2122024" cy="20259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9E62D96-8966-599B-7EC1-E25A8041DFE8}"/>
              </a:ext>
            </a:extLst>
          </p:cNvPr>
          <p:cNvSpPr/>
          <p:nvPr/>
        </p:nvSpPr>
        <p:spPr>
          <a:xfrm>
            <a:off x="2596630" y="2299493"/>
            <a:ext cx="2122024" cy="20259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03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C90BF-AAC7-A28C-4823-C2CD57401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40D466-44D6-CF0E-3AA9-57EBADD9A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F83D47F-3A74-9F33-2819-8A6DD07A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ED5E5E-E080-8B87-33BD-F894E162E052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12B880-546A-29AA-E1C8-A9F7036BD1E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9FD75F-637D-FF95-959C-18E720752A3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376D1E-4F9D-F57E-8BC9-0F201630F28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8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83D2E-257A-D5CD-4EB2-C10813DF6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DA880E-6997-F5BC-AC58-3A12165F0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722FE5-3820-3B7A-A8FC-F6276B45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ECFF72-475D-A599-8696-4C36E63A4A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0E040-D299-7C8C-2C42-7A2424689AC5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ねん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5379DB9-DF5B-B65C-88D8-F587B02130D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D19810-B0C8-684E-7301-8DA3FDBD689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6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5B14F6-4C0C-D43F-587B-11242CEE9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BCC89-176E-4ED1-204C-52083860D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2D431A5-C6F1-5751-DB4F-5B92D6F38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FA6D16-8B28-F813-FAC6-B782725DEBEB}"/>
              </a:ext>
            </a:extLst>
          </p:cNvPr>
          <p:cNvSpPr txBox="1"/>
          <p:nvPr/>
        </p:nvSpPr>
        <p:spPr>
          <a:xfrm>
            <a:off x="6985278" y="2425879"/>
            <a:ext cx="1415772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きた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F99C1E-BF7E-411C-518D-ED503146D8E8}"/>
              </a:ext>
            </a:extLst>
          </p:cNvPr>
          <p:cNvSpPr txBox="1"/>
          <p:nvPr/>
        </p:nvSpPr>
        <p:spPr>
          <a:xfrm>
            <a:off x="3751699" y="214216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382799-09E2-0D95-6873-FED7BE22A0CF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CF04EF-F9AD-22E1-AD24-2DBE8B07CE63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6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E5738-5757-C04B-6680-16D7521A8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B83819-01AE-2202-B171-3C8BF18A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959C94-241B-22F1-113B-EE38F052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B5DF57-62F2-E65A-43C4-1B0405260483}"/>
              </a:ext>
            </a:extLst>
          </p:cNvPr>
          <p:cNvSpPr txBox="1"/>
          <p:nvPr/>
        </p:nvSpPr>
        <p:spPr>
          <a:xfrm>
            <a:off x="6840000" y="2409099"/>
            <a:ext cx="1415772" cy="26511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648B24-BA0F-4441-3D78-B9130615FA32}"/>
              </a:ext>
            </a:extLst>
          </p:cNvPr>
          <p:cNvSpPr txBox="1"/>
          <p:nvPr/>
        </p:nvSpPr>
        <p:spPr>
          <a:xfrm>
            <a:off x="3751699" y="212538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FB3D4B-36F0-8116-67B3-CF729D05ACFE}"/>
              </a:ext>
            </a:extLst>
          </p:cNvPr>
          <p:cNvSpPr/>
          <p:nvPr/>
        </p:nvSpPr>
        <p:spPr>
          <a:xfrm>
            <a:off x="3924427" y="2241149"/>
            <a:ext cx="2922145" cy="26941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C1E8D7-078D-F4C9-5310-22F8ACBAB5EE}"/>
              </a:ext>
            </a:extLst>
          </p:cNvPr>
          <p:cNvSpPr/>
          <p:nvPr/>
        </p:nvSpPr>
        <p:spPr>
          <a:xfrm>
            <a:off x="3921843" y="2241148"/>
            <a:ext cx="2922145" cy="26941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42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6185AB-0F10-1814-B422-0315163E5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79DDE-9171-CE4A-2BFE-22DE4E6B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AC0D544-2C2A-FB22-7400-B2652C44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71A697-7FB3-5692-55FF-FE21730B60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B5E4AF-0E6E-954A-C766-965F77311066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A4B81C-A343-1F5C-5F62-50A6F79B20B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A0AB2D7-472A-3FFD-27EB-76A157493A58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6D32513-7F56-EAAB-5810-A4F29D1A2289}"/>
              </a:ext>
            </a:extLst>
          </p:cNvPr>
          <p:cNvSpPr/>
          <p:nvPr/>
        </p:nvSpPr>
        <p:spPr>
          <a:xfrm>
            <a:off x="4415246" y="827773"/>
            <a:ext cx="2337246" cy="58156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2476467-EA87-AC84-6B47-5F77C41707CB}"/>
              </a:ext>
            </a:extLst>
          </p:cNvPr>
          <p:cNvSpPr/>
          <p:nvPr/>
        </p:nvSpPr>
        <p:spPr>
          <a:xfrm>
            <a:off x="4415246" y="827773"/>
            <a:ext cx="2337246" cy="581562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31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219573-F5A0-0D95-9BC7-E7832ABB11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BF67BD-CAC4-1CD9-7092-426B34EE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061CB0-1B3E-BDBC-DA5A-786E41640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A1999B-01EB-E22C-C5DA-4E592162CCDA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食われる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915BF2-47C8-F529-5040-C8E4487BB8A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E7708E-415F-0C50-9BC2-85CDC0D373A7}"/>
              </a:ext>
            </a:extLst>
          </p:cNvPr>
          <p:cNvSpPr/>
          <p:nvPr/>
        </p:nvSpPr>
        <p:spPr>
          <a:xfrm>
            <a:off x="4762500" y="856427"/>
            <a:ext cx="1608408" cy="156957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0D2A72-F4DE-8164-0814-4858D8C12A8B}"/>
              </a:ext>
            </a:extLst>
          </p:cNvPr>
          <p:cNvSpPr/>
          <p:nvPr/>
        </p:nvSpPr>
        <p:spPr>
          <a:xfrm>
            <a:off x="4762500" y="856426"/>
            <a:ext cx="1608408" cy="15695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98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0A530-8D79-46FC-2574-B13C82178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E5E2F7-DFCB-0E0A-5328-91B10CC20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FDCEA5-D9E8-DA3F-CF72-70A726228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5D5272-5D84-2861-45C3-7DD0CD6A747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兄弟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999617-10AB-6045-9AD1-3940B7BECD38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だい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367883-FB9E-08B9-3047-74533901930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E73B3E-5463-8782-5AEE-0F1B1C5418E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89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3851C-F28A-F49E-AD07-C79DA2968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5B5F9-AEB9-6C94-C9D6-4D6C21971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C722B2-5CDE-9220-32A6-4740DD1C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96CAA5-3845-C267-6526-AA9A4FE2B83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けい馬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4B091E-3DCD-1ECD-CF37-21B862BA5050}"/>
              </a:ext>
            </a:extLst>
          </p:cNvPr>
          <p:cNvSpPr txBox="1"/>
          <p:nvPr/>
        </p:nvSpPr>
        <p:spPr>
          <a:xfrm>
            <a:off x="6483870" y="5276879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ADD0B4-04E8-6F46-985C-603B4C6A73D5}"/>
              </a:ext>
            </a:extLst>
          </p:cNvPr>
          <p:cNvSpPr/>
          <p:nvPr/>
        </p:nvSpPr>
        <p:spPr>
          <a:xfrm>
            <a:off x="4567482" y="4761677"/>
            <a:ext cx="1916388" cy="194392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FA8ACF-F169-0E66-6D34-AC752FC9CA01}"/>
              </a:ext>
            </a:extLst>
          </p:cNvPr>
          <p:cNvSpPr/>
          <p:nvPr/>
        </p:nvSpPr>
        <p:spPr>
          <a:xfrm>
            <a:off x="4567482" y="4761676"/>
            <a:ext cx="1916388" cy="194392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03BEA-127C-60F7-BE5F-95CF6511D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563EE-01F4-C040-6464-414C960B2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2B4B245-17D4-AD52-E23E-12C01EE5B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31AC43-7F20-78FA-4AAE-4D4B8309A838}"/>
              </a:ext>
            </a:extLst>
          </p:cNvPr>
          <p:cNvSpPr txBox="1"/>
          <p:nvPr/>
        </p:nvSpPr>
        <p:spPr>
          <a:xfrm>
            <a:off x="6789126" y="1425688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はし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CF67EC-D01B-85E2-A574-3849DB52461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走る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AF5C01-F0B0-186D-7370-93683298DBEF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01A36F-BB9D-F7AD-F27D-19B1A5943C63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72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A56C2-A394-A7AC-9044-DF125E369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ACA4A4-E16D-D73E-4FA3-4654C1F0E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C5CF96-C5AE-9E1A-AD01-A9567D9F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B8CC7F-A781-58CD-DA70-7FB679804E8A}"/>
              </a:ext>
            </a:extLst>
          </p:cNvPr>
          <p:cNvSpPr txBox="1"/>
          <p:nvPr/>
        </p:nvSpPr>
        <p:spPr>
          <a:xfrm>
            <a:off x="6745583" y="2049803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801FBC-59D3-BEE2-5EFC-5237FE87E9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売る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8271E6-E354-95C3-F347-0FE68ACB59A6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2141AB-1127-4535-5AEC-71DA11AABBBB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3F4DE4-C29F-0E5C-AA13-9321081A33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B8B7E-1AD6-1884-3878-D8F9ACDCC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EF13F5-1158-4D2C-5094-3AE450EA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29902C-A8E6-2F00-20FC-38FAF1588FDE}"/>
              </a:ext>
            </a:extLst>
          </p:cNvPr>
          <p:cNvSpPr txBox="1"/>
          <p:nvPr/>
        </p:nvSpPr>
        <p:spPr>
          <a:xfrm>
            <a:off x="3756760" y="1191419"/>
            <a:ext cx="3262432" cy="25990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3E9190-05CB-3D9A-E115-CEB8054B40E0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FF7127-B5CB-3312-A851-C2AC50BA6E9A}"/>
              </a:ext>
            </a:extLst>
          </p:cNvPr>
          <p:cNvSpPr txBox="1"/>
          <p:nvPr/>
        </p:nvSpPr>
        <p:spPr>
          <a:xfrm>
            <a:off x="3756760" y="3727943"/>
            <a:ext cx="3262432" cy="25990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BF5B6D-AC86-E9F9-8597-9024FC8A0741}"/>
              </a:ext>
            </a:extLst>
          </p:cNvPr>
          <p:cNvSpPr txBox="1"/>
          <p:nvPr/>
        </p:nvSpPr>
        <p:spPr>
          <a:xfrm>
            <a:off x="6853169" y="420596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BC84F91-490D-2E95-785E-D1351192E951}"/>
              </a:ext>
            </a:extLst>
          </p:cNvPr>
          <p:cNvSpPr/>
          <p:nvPr/>
        </p:nvSpPr>
        <p:spPr>
          <a:xfrm>
            <a:off x="4027470" y="1002916"/>
            <a:ext cx="2846471" cy="278754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D645E44-B048-528D-8B70-684BBB60045C}"/>
              </a:ext>
            </a:extLst>
          </p:cNvPr>
          <p:cNvSpPr/>
          <p:nvPr/>
        </p:nvSpPr>
        <p:spPr>
          <a:xfrm>
            <a:off x="4027470" y="1002916"/>
            <a:ext cx="2846471" cy="278754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7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C7FBC-07FC-F06D-0BC1-24F24B7A39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AC667E-FB76-3F79-6632-22809D73E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C2B637-B9CB-8349-A72A-9AFE5DE8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7B51F2-4AE9-E090-B49B-7BF294833A1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0E15D9-80E1-228D-DB06-4073F1656791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1F38C9-640B-A42E-321D-1981D37BE0B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E0279F3-7161-B733-F8C2-02822DFF38E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933865-6A49-6A28-B2C6-6F1ADAFA689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9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985A9-CD54-CA31-58A8-CC0318D6A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FE779-37DA-B089-1E7F-ADA5F93DF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73421C8-2577-7A40-8C7B-793EA1616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8CA597-0AC5-8D57-FE72-325A66A94AD9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88F7906-7E0B-3A80-B389-EB78F88E6B1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弱る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482487-D2EB-5F1F-05F9-E3187225A85D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4A641E-2588-48A4-2161-F453358FBB52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88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3FB6A-EF24-2008-BD32-0341527205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BBAFF8-1234-DF32-C0A6-C0F671B49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スーホの　白い馬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526F29-8839-081F-60B8-25D6F4B01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975998-2EBD-3B20-E9D7-2B68CF2B58A9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がっき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E820A2-9085-195F-CA8C-5710582E1016}"/>
              </a:ext>
            </a:extLst>
          </p:cNvPr>
          <p:cNvSpPr txBox="1"/>
          <p:nvPr/>
        </p:nvSpPr>
        <p:spPr>
          <a:xfrm>
            <a:off x="3102409" y="3186663"/>
            <a:ext cx="2323713" cy="3671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の音</a:t>
            </a:r>
            <a:endParaRPr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AFA4FF-C97E-F958-3261-314FCFE8B2EE}"/>
              </a:ext>
            </a:extLst>
          </p:cNvPr>
          <p:cNvSpPr txBox="1"/>
          <p:nvPr/>
        </p:nvSpPr>
        <p:spPr>
          <a:xfrm>
            <a:off x="4974617" y="5388399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12ECDA-9CDB-B9FF-34E3-CAAD53323280}"/>
              </a:ext>
            </a:extLst>
          </p:cNvPr>
          <p:cNvSpPr/>
          <p:nvPr/>
        </p:nvSpPr>
        <p:spPr>
          <a:xfrm>
            <a:off x="3366724" y="5009327"/>
            <a:ext cx="1776775" cy="1772474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B17075E-7BE0-B208-065C-16F7E6B4CF57}"/>
              </a:ext>
            </a:extLst>
          </p:cNvPr>
          <p:cNvSpPr/>
          <p:nvPr/>
        </p:nvSpPr>
        <p:spPr>
          <a:xfrm>
            <a:off x="3366724" y="5009326"/>
            <a:ext cx="1776775" cy="177247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25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EA310-74E0-221B-A19C-007288B67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47EB1C-62B1-92AB-3215-91276AD46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楽しかったよ、　二年生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00343D-608F-E69A-DF2A-408AB138E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23EF99-9DC9-187F-36BF-CB9480ABBD42}"/>
              </a:ext>
            </a:extLst>
          </p:cNvPr>
          <p:cNvSpPr txBox="1"/>
          <p:nvPr/>
        </p:nvSpPr>
        <p:spPr>
          <a:xfrm>
            <a:off x="6818154" y="143816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つよ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81B242-51D2-ABDD-39F8-9F56E922AD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F483DB-1BDE-4176-6169-E71CC4A2D006}"/>
              </a:ext>
            </a:extLst>
          </p:cNvPr>
          <p:cNvSpPr/>
          <p:nvPr/>
        </p:nvSpPr>
        <p:spPr>
          <a:xfrm>
            <a:off x="4027470" y="1002916"/>
            <a:ext cx="2846471" cy="287044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D057E5-C4C7-ED2E-CFEA-7436EAE6ACCA}"/>
              </a:ext>
            </a:extLst>
          </p:cNvPr>
          <p:cNvSpPr/>
          <p:nvPr/>
        </p:nvSpPr>
        <p:spPr>
          <a:xfrm>
            <a:off x="4027470" y="1002915"/>
            <a:ext cx="2846471" cy="287044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63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B96F9-3BCA-EC9E-44CD-D62E1DCC2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8BEA2E-C749-FF1B-040C-76872DA52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　お手紙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147901E-A6FC-0C5D-DCAF-D286A1A4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22826E-AA7B-32AB-5DD5-033517869E3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E4117C-41AA-380C-86B8-28573D3546E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ゆう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5B4600-9593-2C3D-CD7C-39E34F1D6E4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2A6E61-B3F8-642C-6781-B20FDCA5178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03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B10B72B0-0F59-4515-8360-FDFB7CB248B0}"/>
</file>

<file path=customXml/itemProps2.xml><?xml version="1.0" encoding="utf-8"?>
<ds:datastoreItem xmlns:ds="http://schemas.openxmlformats.org/officeDocument/2006/customXml" ds:itemID="{7A472FAA-CF0D-451A-B804-D7E5862B438E}"/>
</file>

<file path=customXml/itemProps3.xml><?xml version="1.0" encoding="utf-8"?>
<ds:datastoreItem xmlns:ds="http://schemas.openxmlformats.org/officeDocument/2006/customXml" ds:itemID="{577F9034-A602-4DF5-8D34-B8DBFAC391AD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851</Words>
  <Application>Microsoft Office PowerPoint</Application>
  <PresentationFormat>ワイド画面</PresentationFormat>
  <Paragraphs>368</Paragraphs>
  <Slides>83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83</vt:i4>
      </vt:variant>
    </vt:vector>
  </HeadingPairs>
  <TitlesOfParts>
    <vt:vector size="89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　お手紙</vt:lpstr>
      <vt:lpstr>　お手紙</vt:lpstr>
      <vt:lpstr>　お手紙</vt:lpstr>
      <vt:lpstr>　お手紙</vt:lpstr>
      <vt:lpstr>　お手紙</vt:lpstr>
      <vt:lpstr>　お手紙</vt:lpstr>
      <vt:lpstr>　お手紙</vt:lpstr>
      <vt:lpstr>　お手紙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主語と述語に　気をつけよう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かん字の　読み方</vt:lpstr>
      <vt:lpstr>　秋が　いっぱい</vt:lpstr>
      <vt:lpstr>　そうだんに　のってください</vt:lpstr>
      <vt:lpstr>　そうだんに　のってください</vt:lpstr>
      <vt:lpstr>　紙コップ花火の　作り方</vt:lpstr>
      <vt:lpstr>　紙コップ花火の　作り方</vt:lpstr>
      <vt:lpstr>　紙コップ花火の　作り方</vt:lpstr>
      <vt:lpstr>　紙コップ花火の　作り方</vt:lpstr>
      <vt:lpstr>　紙コップ花火の　作り方</vt:lpstr>
      <vt:lpstr>　にたいみのことば、　はんたいのいみのことば</vt:lpstr>
      <vt:lpstr>　にたいみのことば、　はんたいのいみのことば</vt:lpstr>
      <vt:lpstr>　にたいみのことば、　はんたいのいみのことば</vt:lpstr>
      <vt:lpstr>　みきの　たからもの</vt:lpstr>
      <vt:lpstr>　みきの　たからもの</vt:lpstr>
      <vt:lpstr>　みきの　たからもの</vt:lpstr>
      <vt:lpstr>　みきの　たからもの</vt:lpstr>
      <vt:lpstr>　みきの　たからもの</vt:lpstr>
      <vt:lpstr>　みきの　たからもの</vt:lpstr>
      <vt:lpstr>　冬が　いっぱい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かたかなで　書くことば</vt:lpstr>
      <vt:lpstr>　ロボット</vt:lpstr>
      <vt:lpstr>　ロボット</vt:lpstr>
      <vt:lpstr>　ロボット</vt:lpstr>
      <vt:lpstr>　カンジーはかせの　大はつめい</vt:lpstr>
      <vt:lpstr>　カンジーはかせの　大はつめい</vt:lpstr>
      <vt:lpstr>　カンジーはかせの　大はつめい</vt:lpstr>
      <vt:lpstr>　カンジーはかせの　大はつめい</vt:lpstr>
      <vt:lpstr>　すてきなところを　つたえよう</vt:lpstr>
      <vt:lpstr>　すてきなところを　つたえよう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スーホの　白い馬</vt:lpstr>
      <vt:lpstr>　楽しかったよ、　二年生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6</cp:revision>
  <dcterms:created xsi:type="dcterms:W3CDTF">2024-02-21T00:58:29Z</dcterms:created>
  <dcterms:modified xsi:type="dcterms:W3CDTF">2024-03-15T02:19:49Z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