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127"/>
  </p:notesMasterIdLst>
  <p:sldIdLst>
    <p:sldId id="483" r:id="rId2"/>
    <p:sldId id="484" r:id="rId3"/>
    <p:sldId id="485" r:id="rId4"/>
    <p:sldId id="486" r:id="rId5"/>
    <p:sldId id="487" r:id="rId6"/>
    <p:sldId id="488" r:id="rId7"/>
    <p:sldId id="489" r:id="rId8"/>
    <p:sldId id="490" r:id="rId9"/>
    <p:sldId id="491" r:id="rId10"/>
    <p:sldId id="492" r:id="rId11"/>
    <p:sldId id="493" r:id="rId12"/>
    <p:sldId id="494" r:id="rId13"/>
    <p:sldId id="495" r:id="rId14"/>
    <p:sldId id="496" r:id="rId15"/>
    <p:sldId id="497" r:id="rId16"/>
    <p:sldId id="499" r:id="rId17"/>
    <p:sldId id="500" r:id="rId18"/>
    <p:sldId id="501" r:id="rId19"/>
    <p:sldId id="502" r:id="rId20"/>
    <p:sldId id="498" r:id="rId21"/>
    <p:sldId id="503" r:id="rId22"/>
    <p:sldId id="504" r:id="rId23"/>
    <p:sldId id="505" r:id="rId24"/>
    <p:sldId id="506" r:id="rId25"/>
    <p:sldId id="507" r:id="rId26"/>
    <p:sldId id="508" r:id="rId27"/>
    <p:sldId id="509" r:id="rId28"/>
    <p:sldId id="510" r:id="rId29"/>
    <p:sldId id="511" r:id="rId30"/>
    <p:sldId id="512" r:id="rId31"/>
    <p:sldId id="513" r:id="rId32"/>
    <p:sldId id="610" r:id="rId33"/>
    <p:sldId id="514" r:id="rId34"/>
    <p:sldId id="515" r:id="rId35"/>
    <p:sldId id="517" r:id="rId36"/>
    <p:sldId id="518" r:id="rId37"/>
    <p:sldId id="519" r:id="rId38"/>
    <p:sldId id="520" r:id="rId39"/>
    <p:sldId id="521" r:id="rId40"/>
    <p:sldId id="522" r:id="rId41"/>
    <p:sldId id="523" r:id="rId42"/>
    <p:sldId id="524" r:id="rId43"/>
    <p:sldId id="525" r:id="rId44"/>
    <p:sldId id="526" r:id="rId45"/>
    <p:sldId id="527" r:id="rId46"/>
    <p:sldId id="528" r:id="rId47"/>
    <p:sldId id="529" r:id="rId48"/>
    <p:sldId id="530" r:id="rId49"/>
    <p:sldId id="531" r:id="rId50"/>
    <p:sldId id="532" r:id="rId51"/>
    <p:sldId id="533" r:id="rId52"/>
    <p:sldId id="534" r:id="rId53"/>
    <p:sldId id="535" r:id="rId54"/>
    <p:sldId id="536" r:id="rId55"/>
    <p:sldId id="537" r:id="rId56"/>
    <p:sldId id="538" r:id="rId57"/>
    <p:sldId id="539" r:id="rId58"/>
    <p:sldId id="540" r:id="rId59"/>
    <p:sldId id="541" r:id="rId60"/>
    <p:sldId id="542" r:id="rId61"/>
    <p:sldId id="543" r:id="rId62"/>
    <p:sldId id="544" r:id="rId63"/>
    <p:sldId id="545" r:id="rId64"/>
    <p:sldId id="546" r:id="rId65"/>
    <p:sldId id="547" r:id="rId66"/>
    <p:sldId id="548" r:id="rId67"/>
    <p:sldId id="549" r:id="rId68"/>
    <p:sldId id="550" r:id="rId69"/>
    <p:sldId id="551" r:id="rId70"/>
    <p:sldId id="552" r:id="rId71"/>
    <p:sldId id="553" r:id="rId72"/>
    <p:sldId id="554" r:id="rId73"/>
    <p:sldId id="555" r:id="rId74"/>
    <p:sldId id="556" r:id="rId75"/>
    <p:sldId id="557" r:id="rId76"/>
    <p:sldId id="558" r:id="rId77"/>
    <p:sldId id="560" r:id="rId78"/>
    <p:sldId id="559" r:id="rId79"/>
    <p:sldId id="561" r:id="rId80"/>
    <p:sldId id="562" r:id="rId81"/>
    <p:sldId id="563" r:id="rId82"/>
    <p:sldId id="564" r:id="rId83"/>
    <p:sldId id="565" r:id="rId84"/>
    <p:sldId id="566" r:id="rId85"/>
    <p:sldId id="567" r:id="rId86"/>
    <p:sldId id="568" r:id="rId87"/>
    <p:sldId id="569" r:id="rId88"/>
    <p:sldId id="570" r:id="rId89"/>
    <p:sldId id="571" r:id="rId90"/>
    <p:sldId id="572" r:id="rId91"/>
    <p:sldId id="592" r:id="rId92"/>
    <p:sldId id="573" r:id="rId93"/>
    <p:sldId id="574" r:id="rId94"/>
    <p:sldId id="575" r:id="rId95"/>
    <p:sldId id="577" r:id="rId96"/>
    <p:sldId id="593" r:id="rId97"/>
    <p:sldId id="578" r:id="rId98"/>
    <p:sldId id="579" r:id="rId99"/>
    <p:sldId id="580" r:id="rId100"/>
    <p:sldId id="581" r:id="rId101"/>
    <p:sldId id="582" r:id="rId102"/>
    <p:sldId id="583" r:id="rId103"/>
    <p:sldId id="588" r:id="rId104"/>
    <p:sldId id="584" r:id="rId105"/>
    <p:sldId id="585" r:id="rId106"/>
    <p:sldId id="586" r:id="rId107"/>
    <p:sldId id="587" r:id="rId108"/>
    <p:sldId id="589" r:id="rId109"/>
    <p:sldId id="590" r:id="rId110"/>
    <p:sldId id="591" r:id="rId111"/>
    <p:sldId id="604" r:id="rId112"/>
    <p:sldId id="594" r:id="rId113"/>
    <p:sldId id="596" r:id="rId114"/>
    <p:sldId id="597" r:id="rId115"/>
    <p:sldId id="598" r:id="rId116"/>
    <p:sldId id="599" r:id="rId117"/>
    <p:sldId id="600" r:id="rId118"/>
    <p:sldId id="601" r:id="rId119"/>
    <p:sldId id="605" r:id="rId120"/>
    <p:sldId id="602" r:id="rId121"/>
    <p:sldId id="603" r:id="rId122"/>
    <p:sldId id="606" r:id="rId123"/>
    <p:sldId id="607" r:id="rId124"/>
    <p:sldId id="608" r:id="rId125"/>
    <p:sldId id="609" r:id="rId12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91" autoAdjust="0"/>
    <p:restoredTop sz="94660"/>
  </p:normalViewPr>
  <p:slideViewPr>
    <p:cSldViewPr snapToGrid="0">
      <p:cViewPr varScale="1">
        <p:scale>
          <a:sx n="72" d="100"/>
          <a:sy n="72" d="100"/>
        </p:scale>
        <p:origin x="75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presProps" Target="pres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customXml" Target="../customXml/item3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viewProps" Target="viewProps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theme" Target="theme/theme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tableStyles" Target="tableStyle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customXml" Target="../customXml/item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EAEC0-0990-44A1-B153-6CDF2A400C82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A0B57-2145-476C-B641-C0541D99FB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6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4072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85EC37-86BE-9690-2E95-E5DBCF1D0E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DF7AFF4-9378-C8E7-DE38-70C1F3F996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D2DBB2-3D39-EC41-C0F2-9A04CDD35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98A6-11F1-41B4-91C8-4B0BD55562DB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3FD6D3-7510-0626-3E31-07F79F7F1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101A04-D0C2-86E2-2190-125ED3B0C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576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27C786-BAA2-2698-0975-440EB6639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ACC661-C1AF-4FAC-3081-C4905D901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AAD5A1-04CF-DCC4-F5F3-69885F0A8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7ED4-F46F-41BD-A37B-ED7F9CA82C0E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18DDE9-4176-C8D0-6D9D-FC94E72C4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FA96A3-6C50-6CE4-E13C-7C5364D3D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948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8ED41FD-81BA-67B6-24B6-443B348F0D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613534-DC82-EB7C-178D-5E5A95F41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B3F37D-AE72-7FD3-84A5-B3CF8C4EA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AC531-F31E-401E-97C7-25DFC802C7F2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C798A5-76AB-C0C4-DD8E-81651C980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2E0844-709C-7DE4-6A94-4F1639CCC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141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1DD530-738F-2BD0-A91B-7FA3A48A6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341"/>
            <a:ext cx="12192000" cy="756458"/>
          </a:xfrm>
          <a:solidFill>
            <a:srgbClr val="008000"/>
          </a:solidFill>
        </p:spPr>
        <p:txBody>
          <a:bodyPr>
            <a:noAutofit/>
          </a:bodyPr>
          <a:lstStyle>
            <a:lvl1pPr>
              <a:defRPr sz="3600" spc="100" baseline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E9C61AF-CFB5-BC53-46CC-740D49DE3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40786" y="-8313"/>
            <a:ext cx="1751214" cy="756459"/>
          </a:xfrm>
          <a:noFill/>
          <a:ln>
            <a:noFill/>
          </a:ln>
        </p:spPr>
        <p:txBody>
          <a:bodyPr anchor="ctr" anchorCtr="1"/>
          <a:lstStyle>
            <a:lvl1pPr>
              <a:defRPr sz="36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fld id="{F53082DC-9CA9-4E5A-8620-73BEBB0F2E4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47044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60078B-1E80-3E45-6C24-F0BDFA52E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DA25F7-8581-B337-5FDC-AE85E8A5D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399F32-C8EE-6FE3-D9F7-EF025E30A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B365-B86F-4858-B13A-C03B8C9558DD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85C34B-EA40-308A-7C43-CE17483E9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45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08005C-BDBD-F45B-BE34-9A7C9288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3004DE-4CCE-2260-5B5C-E9A7A08B85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7B761BA-9259-6D64-A96F-AE3B68BB0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6B5601-F864-760A-555F-7BDABFC3A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46BE0-9388-40D8-8B88-6E0BDAF3EFF7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CA4122C-8C50-E420-B583-2518FD8E9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C558F6-450B-A2FE-FE1E-A35E808C2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399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1E12E-1B98-28DB-2066-7E4167997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9B36E7-5583-5745-F08A-DB45D35D6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930726-C9B1-9B24-9A2C-C67C06831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CF58FB8-4AC9-0392-216A-813CDEF15F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1061AD-9036-E85A-A27E-307E65C106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4DB56F4-D5D2-5D50-7353-30020EB2D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A67D-8813-4907-972E-561496AD7AB0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26071CA-FC90-7761-A622-1D1A339A5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8B55A9D-27CA-0444-98BF-40F28DA89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075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91ECCD-76EE-D72E-F598-9030D46C3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17324D-99EB-90A6-4B58-AF7E960A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07C41-2251-4B46-BBC8-40D496F3A7B6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DBE46B-EF02-F194-96AA-6030FE907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959913-A0CC-C6DC-6CA9-E3B0EADEB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661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59FC0AC-9F59-7FDE-BD7A-4ECE1AC20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0A38-9E5E-446E-BAF5-8052305EA193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5F0813-B8CA-45E1-0CF3-9A2AC4133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9E9B2D-4975-7193-9E16-DCCFEA996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65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099908-20A0-A58E-DC65-35A0E2BBC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8EA9CE-A8E9-DA20-2C44-48046F052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60A20D2-DA00-313A-0677-1BB86B8B6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6AF600-36F2-F015-13A4-0E317C8E3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F41E2-1B6F-4862-BEE7-4ED2E41CFA81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387E00-43DE-4DD6-9673-760BE6EA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A47EDE-6DE1-DF89-E8B3-FD5C607C6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49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C01E0E-AB39-0B8F-19F7-3CEA68FDC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7638E79-10C8-16DC-A88B-C09C4A8C13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69A6A72-8804-6F2C-4230-C437AA4D5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75F344-3088-A23E-1080-28CF8ECB4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01AF-5252-4868-A303-CD84194C74C4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5BFDC7-8D7D-F86D-4E46-63E4D6DED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4376C3-0235-F73E-F290-6DF853ADD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17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83DDAB-D936-4A55-BF6B-908BC4360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02B258-A328-7C55-84AA-1D91AFCE6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EB5ECB-5C66-A73D-AC28-3BBF782BC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3F60-9D8C-4941-8D0D-D2A57EF7739F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44244C-CF28-31BF-CEFA-E21CF8802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27E37C-DE2E-8F18-E643-191EC85BC2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567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1.xml"/><Relationship Id="rId13" Type="http://schemas.openxmlformats.org/officeDocument/2006/relationships/slide" Target="slide66.xml"/><Relationship Id="rId18" Type="http://schemas.openxmlformats.org/officeDocument/2006/relationships/slide" Target="slide95.xml"/><Relationship Id="rId26" Type="http://schemas.openxmlformats.org/officeDocument/2006/relationships/slide" Target="slide90.xml"/><Relationship Id="rId3" Type="http://schemas.openxmlformats.org/officeDocument/2006/relationships/image" Target="../media/image1.png"/><Relationship Id="rId21" Type="http://schemas.openxmlformats.org/officeDocument/2006/relationships/image" Target="../media/image2.png"/><Relationship Id="rId7" Type="http://schemas.openxmlformats.org/officeDocument/2006/relationships/slide" Target="slide15.xml"/><Relationship Id="rId12" Type="http://schemas.openxmlformats.org/officeDocument/2006/relationships/slide" Target="slide55.xml"/><Relationship Id="rId17" Type="http://schemas.openxmlformats.org/officeDocument/2006/relationships/slide" Target="slide79.xml"/><Relationship Id="rId25" Type="http://schemas.openxmlformats.org/officeDocument/2006/relationships/slide" Target="slide64.xml"/><Relationship Id="rId2" Type="http://schemas.openxmlformats.org/officeDocument/2006/relationships/notesSlide" Target="../notesSlides/notesSlide1.xml"/><Relationship Id="rId16" Type="http://schemas.openxmlformats.org/officeDocument/2006/relationships/slide" Target="slide77.xml"/><Relationship Id="rId20" Type="http://schemas.openxmlformats.org/officeDocument/2006/relationships/slide" Target="slide11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4.xml"/><Relationship Id="rId11" Type="http://schemas.openxmlformats.org/officeDocument/2006/relationships/slide" Target="slide44.xml"/><Relationship Id="rId24" Type="http://schemas.openxmlformats.org/officeDocument/2006/relationships/slide" Target="slide92.xml"/><Relationship Id="rId5" Type="http://schemas.openxmlformats.org/officeDocument/2006/relationships/slide" Target="slide8.xml"/><Relationship Id="rId15" Type="http://schemas.openxmlformats.org/officeDocument/2006/relationships/slide" Target="slide76.xml"/><Relationship Id="rId23" Type="http://schemas.openxmlformats.org/officeDocument/2006/relationships/slide" Target="slide87.xml"/><Relationship Id="rId10" Type="http://schemas.openxmlformats.org/officeDocument/2006/relationships/slide" Target="slide36.xml"/><Relationship Id="rId19" Type="http://schemas.openxmlformats.org/officeDocument/2006/relationships/slide" Target="slide108.xml"/><Relationship Id="rId4" Type="http://schemas.openxmlformats.org/officeDocument/2006/relationships/slide" Target="slide2.xml"/><Relationship Id="rId9" Type="http://schemas.openxmlformats.org/officeDocument/2006/relationships/slide" Target="slide24.xml"/><Relationship Id="rId14" Type="http://schemas.openxmlformats.org/officeDocument/2006/relationships/slide" Target="slide73.xml"/><Relationship Id="rId22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ã¯ã¸ã£ã¯ã®ã¤ã©ã¹ã">
            <a:extLst>
              <a:ext uri="{FF2B5EF4-FFF2-40B4-BE49-F238E27FC236}">
                <a16:creationId xmlns:a16="http://schemas.microsoft.com/office/drawing/2014/main" id="{2925AD4F-95CD-4DCB-AA35-062A0DCCC0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1348" y="1412396"/>
            <a:ext cx="1761434" cy="1712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小学２年生 かん字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光村図書（上）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39625" y="2391145"/>
            <a:ext cx="5590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ふきのとう</a:t>
            </a:r>
            <a:endParaRPr kumimoji="1" lang="ja-JP" altLang="en-US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B2B530D6-95BC-443C-84E0-BFE2C7113355}"/>
              </a:ext>
            </a:extLst>
          </p:cNvPr>
          <p:cNvSpPr txBox="1"/>
          <p:nvPr/>
        </p:nvSpPr>
        <p:spPr>
          <a:xfrm>
            <a:off x="239625" y="2813401"/>
            <a:ext cx="5590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図書館たんけん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420C9B0C-3CEA-41FC-80C9-320AA7948C4B}"/>
              </a:ext>
            </a:extLst>
          </p:cNvPr>
          <p:cNvSpPr txBox="1"/>
          <p:nvPr/>
        </p:nvSpPr>
        <p:spPr>
          <a:xfrm>
            <a:off x="239624" y="3235657"/>
            <a:ext cx="5590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春が　いっぱい</a:t>
            </a:r>
            <a:endParaRPr kumimoji="1" lang="ja-JP" altLang="en-US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333CE1B6-3C05-4E6D-8963-B2EA3C15BF13}"/>
              </a:ext>
            </a:extLst>
          </p:cNvPr>
          <p:cNvSpPr txBox="1"/>
          <p:nvPr/>
        </p:nvSpPr>
        <p:spPr>
          <a:xfrm>
            <a:off x="239624" y="3657913"/>
            <a:ext cx="5590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solidFill>
                  <a:srgbClr val="0070C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日記を　書こう</a:t>
            </a:r>
            <a:endParaRPr kumimoji="1" lang="ja-JP" altLang="en-US" sz="2800" dirty="0">
              <a:solidFill>
                <a:srgbClr val="0070C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D9623178-67E8-4E3F-B120-0E21C60E42FE}"/>
              </a:ext>
            </a:extLst>
          </p:cNvPr>
          <p:cNvSpPr txBox="1"/>
          <p:nvPr/>
        </p:nvSpPr>
        <p:spPr>
          <a:xfrm>
            <a:off x="239624" y="4080169"/>
            <a:ext cx="5590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ともだちは　どこかな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DD2558B-0E7F-477A-9CC5-C21C0626DA11}"/>
              </a:ext>
            </a:extLst>
          </p:cNvPr>
          <p:cNvSpPr txBox="1"/>
          <p:nvPr/>
        </p:nvSpPr>
        <p:spPr>
          <a:xfrm>
            <a:off x="239624" y="4497120"/>
            <a:ext cx="5590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たんぽぽの　ちえ</a:t>
            </a:r>
            <a:endParaRPr kumimoji="1" lang="ja-JP" altLang="en-US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05F5DC33-E282-4143-942D-88922406A7DF}"/>
              </a:ext>
            </a:extLst>
          </p:cNvPr>
          <p:cNvSpPr txBox="1"/>
          <p:nvPr/>
        </p:nvSpPr>
        <p:spPr>
          <a:xfrm>
            <a:off x="239624" y="4919376"/>
            <a:ext cx="5590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かんさつ名人に　なろう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C2531321-B868-498B-8A10-CD77CF9581D9}"/>
              </a:ext>
            </a:extLst>
          </p:cNvPr>
          <p:cNvSpPr txBox="1"/>
          <p:nvPr/>
        </p:nvSpPr>
        <p:spPr>
          <a:xfrm>
            <a:off x="239624" y="5336327"/>
            <a:ext cx="5590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同じ　ぶぶんを　もつ　かん字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84A29BA9-C3A0-4B48-8EAE-7EFDD790A036}"/>
              </a:ext>
            </a:extLst>
          </p:cNvPr>
          <p:cNvSpPr txBox="1"/>
          <p:nvPr/>
        </p:nvSpPr>
        <p:spPr>
          <a:xfrm>
            <a:off x="239624" y="5766534"/>
            <a:ext cx="5590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スイミー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A649A11-69C6-460A-B251-6F1A2E858633}"/>
              </a:ext>
            </a:extLst>
          </p:cNvPr>
          <p:cNvSpPr txBox="1"/>
          <p:nvPr/>
        </p:nvSpPr>
        <p:spPr>
          <a:xfrm>
            <a:off x="5800544" y="2286192"/>
            <a:ext cx="6282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こんな　もの、見つけたよ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585174DD-9597-4489-999D-C5A5117051AD}"/>
              </a:ext>
            </a:extLst>
          </p:cNvPr>
          <p:cNvSpPr txBox="1"/>
          <p:nvPr/>
        </p:nvSpPr>
        <p:spPr>
          <a:xfrm>
            <a:off x="5800544" y="2708268"/>
            <a:ext cx="6282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あったらいいな、こんなもの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65AF9ECB-67BB-4C2F-91A0-190ADC3B50CE}"/>
              </a:ext>
            </a:extLst>
          </p:cNvPr>
          <p:cNvSpPr txBox="1"/>
          <p:nvPr/>
        </p:nvSpPr>
        <p:spPr>
          <a:xfrm>
            <a:off x="5800544" y="3101028"/>
            <a:ext cx="6282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夏が　いっぱい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DCBEBA-755D-4162-9C21-B0954B2CAF58}"/>
              </a:ext>
            </a:extLst>
          </p:cNvPr>
          <p:cNvSpPr txBox="1"/>
          <p:nvPr/>
        </p:nvSpPr>
        <p:spPr>
          <a:xfrm>
            <a:off x="5800544" y="3520638"/>
            <a:ext cx="6282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お気に入りの本をしょうかいしよう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ED54AC97-C4E2-43AA-B527-488A4EF03905}"/>
              </a:ext>
            </a:extLst>
          </p:cNvPr>
          <p:cNvSpPr txBox="1"/>
          <p:nvPr/>
        </p:nvSpPr>
        <p:spPr>
          <a:xfrm>
            <a:off x="5800544" y="3937589"/>
            <a:ext cx="6282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ミリーのすてきなぼうし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D190D5FD-944A-4AC6-9874-417EDDBCF57F}"/>
              </a:ext>
            </a:extLst>
          </p:cNvPr>
          <p:cNvSpPr txBox="1"/>
          <p:nvPr/>
        </p:nvSpPr>
        <p:spPr>
          <a:xfrm>
            <a:off x="5800544" y="5578179"/>
            <a:ext cx="6282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どうぶつ</a:t>
            </a:r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園の　じゅうい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F64641CE-BE77-4DDC-8ECC-9B8F66764FB8}"/>
              </a:ext>
            </a:extLst>
          </p:cNvPr>
          <p:cNvSpPr txBox="1"/>
          <p:nvPr/>
        </p:nvSpPr>
        <p:spPr>
          <a:xfrm>
            <a:off x="5800544" y="5992471"/>
            <a:ext cx="6282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9" action="ppaction://hlinksldjump"/>
              </a:rPr>
              <a:t>ことば</a:t>
            </a:r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9" action="ppaction://hlinksldjump"/>
              </a:rPr>
              <a:t>あそびを　しよう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A4F52ECC-C0CC-4E09-8CC2-6C88FC12BEBE}"/>
              </a:ext>
            </a:extLst>
          </p:cNvPr>
          <p:cNvSpPr txBox="1"/>
          <p:nvPr/>
        </p:nvSpPr>
        <p:spPr>
          <a:xfrm>
            <a:off x="5800544" y="6408106"/>
            <a:ext cx="6282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0" action="ppaction://hlinksldjump"/>
              </a:rPr>
              <a:t>なかまの</a:t>
            </a:r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0" action="ppaction://hlinksldjump"/>
              </a:rPr>
              <a:t>ことばと　かん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0" action="ppaction://hlinksldjump"/>
              </a:rPr>
              <a:t>字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26" name="Picture 2" descr="ふきのとうのイラスト">
            <a:extLst>
              <a:ext uri="{FF2B5EF4-FFF2-40B4-BE49-F238E27FC236}">
                <a16:creationId xmlns:a16="http://schemas.microsoft.com/office/drawing/2014/main" id="{A73A5862-4733-4BD8-94CF-C5345AF32A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6383" y="2394447"/>
            <a:ext cx="1814884" cy="1474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ビブリオバトルのイラスト">
            <a:extLst>
              <a:ext uri="{FF2B5EF4-FFF2-40B4-BE49-F238E27FC236}">
                <a16:creationId xmlns:a16="http://schemas.microsoft.com/office/drawing/2014/main" id="{0404F1EB-CE32-4502-9CF8-530F7AABBC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9001" y="5135973"/>
            <a:ext cx="1852999" cy="1712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32116FD-4C1C-92B9-CDE6-2AC85623C49D}"/>
              </a:ext>
            </a:extLst>
          </p:cNvPr>
          <p:cNvSpPr txBox="1"/>
          <p:nvPr/>
        </p:nvSpPr>
        <p:spPr>
          <a:xfrm>
            <a:off x="5800544" y="4377488"/>
            <a:ext cx="6282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3" action="ppaction://hlinksldjump"/>
              </a:rPr>
              <a:t>ことばで　みちあんない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F95F6A7-976A-EC8D-4C24-617DE5F7BE1B}"/>
              </a:ext>
            </a:extLst>
          </p:cNvPr>
          <p:cNvSpPr txBox="1"/>
          <p:nvPr/>
        </p:nvSpPr>
        <p:spPr>
          <a:xfrm>
            <a:off x="5800544" y="5129069"/>
            <a:ext cx="6282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4" action="ppaction://hlinksldjump"/>
              </a:rPr>
              <a:t>書いたら　見直そう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1429BC5-8F62-460B-885A-748F4BA4381C}"/>
              </a:ext>
            </a:extLst>
          </p:cNvPr>
          <p:cNvSpPr txBox="1"/>
          <p:nvPr/>
        </p:nvSpPr>
        <p:spPr>
          <a:xfrm>
            <a:off x="239624" y="6165798"/>
            <a:ext cx="6282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5" action="ppaction://hlinksldjump"/>
              </a:rPr>
              <a:t>メモを　とる　とき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EDE6921-C04A-7479-1104-22C262ABA4D3}"/>
              </a:ext>
            </a:extLst>
          </p:cNvPr>
          <p:cNvSpPr txBox="1"/>
          <p:nvPr/>
        </p:nvSpPr>
        <p:spPr>
          <a:xfrm>
            <a:off x="5800544" y="4762613"/>
            <a:ext cx="6282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6" action="ppaction://hlinksldjump"/>
              </a:rPr>
              <a:t>みの回りのものを読もう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4">
            <a:extLst>
              <a:ext uri="{FF2B5EF4-FFF2-40B4-BE49-F238E27FC236}">
                <a16:creationId xmlns:a16="http://schemas.microsoft.com/office/drawing/2014/main" id="{B44C07A1-566A-E941-A372-65F2BDC50C14}"/>
              </a:ext>
            </a:extLst>
          </p:cNvPr>
          <p:cNvSpPr txBox="1"/>
          <p:nvPr/>
        </p:nvSpPr>
        <p:spPr>
          <a:xfrm>
            <a:off x="1874331" y="1414976"/>
            <a:ext cx="844333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</a:t>
            </a:r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するとこたえが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ばんごうは、きょうかしょにでてくるじゅんです。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9487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029983-E6DA-A0A3-FD2F-DFB64E41AA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978008-67F6-49D1-98A6-78E8A4299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図書館たんけん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CBFF57B-5A0C-A45A-FDDF-DC2659F70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FF77550-7A65-6D2A-5305-02D04E17B02D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こん虫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9EB3448-C173-1FC2-FAAB-009D8F9E0A41}"/>
              </a:ext>
            </a:extLst>
          </p:cNvPr>
          <p:cNvSpPr txBox="1"/>
          <p:nvPr/>
        </p:nvSpPr>
        <p:spPr>
          <a:xfrm>
            <a:off x="6296619" y="4811355"/>
            <a:ext cx="923330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ちゅう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0BBBE34-2FA6-3129-1024-650A14D74BE7}"/>
              </a:ext>
            </a:extLst>
          </p:cNvPr>
          <p:cNvSpPr/>
          <p:nvPr/>
        </p:nvSpPr>
        <p:spPr>
          <a:xfrm>
            <a:off x="4562475" y="4724400"/>
            <a:ext cx="1935512" cy="202594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21A2DB5-EB98-EC38-33D2-34EFE2A7089A}"/>
              </a:ext>
            </a:extLst>
          </p:cNvPr>
          <p:cNvSpPr/>
          <p:nvPr/>
        </p:nvSpPr>
        <p:spPr>
          <a:xfrm>
            <a:off x="4562475" y="4724399"/>
            <a:ext cx="1935512" cy="202594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0504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64E68C-D1F4-245B-558A-1B73271A76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5EFB67-BD1C-81EF-989D-C494A5610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どうぶつ園の　じゅうい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7971DFA-9FB6-3D3B-86F1-58D014271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2E64B1F-F868-778E-ED23-877A2ECA619D}"/>
              </a:ext>
            </a:extLst>
          </p:cNvPr>
          <p:cNvSpPr txBox="1"/>
          <p:nvPr/>
        </p:nvSpPr>
        <p:spPr>
          <a:xfrm>
            <a:off x="7284278" y="2377268"/>
            <a:ext cx="1200329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あいだ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65A405C-1917-35B8-EF65-FC36065C43D9}"/>
              </a:ext>
            </a:extLst>
          </p:cNvPr>
          <p:cNvSpPr txBox="1"/>
          <p:nvPr/>
        </p:nvSpPr>
        <p:spPr>
          <a:xfrm>
            <a:off x="4191989" y="237726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BE6EE6E-1DA4-BE29-C617-02103867B97E}"/>
              </a:ext>
            </a:extLst>
          </p:cNvPr>
          <p:cNvSpPr/>
          <p:nvPr/>
        </p:nvSpPr>
        <p:spPr>
          <a:xfrm>
            <a:off x="4297157" y="2409098"/>
            <a:ext cx="2922145" cy="26941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5A25659-72C2-F6DD-5C76-16CE64FEB512}"/>
              </a:ext>
            </a:extLst>
          </p:cNvPr>
          <p:cNvSpPr/>
          <p:nvPr/>
        </p:nvSpPr>
        <p:spPr>
          <a:xfrm>
            <a:off x="4297158" y="2409099"/>
            <a:ext cx="2922145" cy="26941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7057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DA77BD-58DB-7052-850E-9D90BE6971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ED2521-D58E-BD6F-866D-037DBFCEC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どうぶつ園の　じゅうい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2A88860-AB46-D2BF-3724-7682167DC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ADBD99-CF88-2095-52AB-8EBDD5517A56}"/>
              </a:ext>
            </a:extLst>
          </p:cNvPr>
          <p:cNvSpPr txBox="1"/>
          <p:nvPr/>
        </p:nvSpPr>
        <p:spPr>
          <a:xfrm>
            <a:off x="6873941" y="41263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14FF8CB-7A4B-FCA1-FB7D-FBE32924DD1E}"/>
              </a:ext>
            </a:extLst>
          </p:cNvPr>
          <p:cNvSpPr txBox="1"/>
          <p:nvPr/>
        </p:nvSpPr>
        <p:spPr>
          <a:xfrm>
            <a:off x="3765469" y="1191417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お昼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59169AF-D94F-C0C6-9879-C24C113A6E8F}"/>
              </a:ext>
            </a:extLst>
          </p:cNvPr>
          <p:cNvSpPr/>
          <p:nvPr/>
        </p:nvSpPr>
        <p:spPr>
          <a:xfrm>
            <a:off x="4049487" y="3762104"/>
            <a:ext cx="2824454" cy="268224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E44BD87-E063-BA81-F5AA-66CB491F1954}"/>
              </a:ext>
            </a:extLst>
          </p:cNvPr>
          <p:cNvSpPr/>
          <p:nvPr/>
        </p:nvSpPr>
        <p:spPr>
          <a:xfrm>
            <a:off x="4049487" y="3762104"/>
            <a:ext cx="2824454" cy="268224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2633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B8AC3D-D7DA-FC14-C84A-2EDE38AC2D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8C53F3-5339-A5C1-EF8A-0C6AD2823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どうぶつ園の　じゅうい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52B7463-4F84-D929-BDD9-A1FB5DA68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5304D8C-5B07-9437-B6B4-A2968E42E78A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半分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5D85EE8-DA20-AA4F-293A-917B96A0D114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1B7F2F1-406E-3575-7F0D-D468158503F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F384C39-FF9F-5E4A-99BA-A1DED06473E8}"/>
              </a:ext>
            </a:extLst>
          </p:cNvPr>
          <p:cNvSpPr/>
          <p:nvPr/>
        </p:nvSpPr>
        <p:spPr>
          <a:xfrm>
            <a:off x="4027470" y="1011897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2583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9FC0A8-C44F-F082-614B-8CD1BD921B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437935-9768-2DAE-0995-D25250C3C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どうぶつ園の　じゅうい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31E9055-0736-D62C-037F-05C19655C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C64F808-31E5-897E-B16C-0BD1F55922FB}"/>
              </a:ext>
            </a:extLst>
          </p:cNvPr>
          <p:cNvSpPr txBox="1"/>
          <p:nvPr/>
        </p:nvSpPr>
        <p:spPr>
          <a:xfrm>
            <a:off x="6864416" y="1690062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　に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ACAF502-7280-9C77-BED6-CCF7B627869B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三人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649AEE8-FF5A-9186-3D8C-4E86DBF6D47C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F20FCD7-2779-1FD1-48C1-060F85634DC6}"/>
              </a:ext>
            </a:extLst>
          </p:cNvPr>
          <p:cNvSpPr/>
          <p:nvPr/>
        </p:nvSpPr>
        <p:spPr>
          <a:xfrm>
            <a:off x="4027470" y="1011897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3057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D3B576-75F8-566B-4172-FD6ABF1241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00A206-E64C-5589-0E5A-2792B73E9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どうぶつ園の　じゅうい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46B636A-238F-5AB8-5302-F2FA9F3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59E7E28-628F-CAF9-91C6-3D34C47FE88A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でん　 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E98820E-2455-6D0A-D52A-C8D8914D42FB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電</a:t>
            </a:r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話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7C4F2D4-D1A8-6E99-DFB8-A1AECD4580B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13D84EA-EAA3-CF56-5384-411634B9E29F}"/>
              </a:ext>
            </a:extLst>
          </p:cNvPr>
          <p:cNvSpPr/>
          <p:nvPr/>
        </p:nvSpPr>
        <p:spPr>
          <a:xfrm>
            <a:off x="4027470" y="1011897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1039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000ED3-607F-E717-D01A-886F0916F5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09D84A-D4DA-7F80-580B-E14917FE7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どうぶつ園の　じゅうい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C3DA0C6-87BA-C7CB-8963-0801BC0D0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DBC1D93-53A6-7D74-81BD-5B31718255EA}"/>
              </a:ext>
            </a:extLst>
          </p:cNvPr>
          <p:cNvSpPr txBox="1"/>
          <p:nvPr/>
        </p:nvSpPr>
        <p:spPr>
          <a:xfrm>
            <a:off x="4271719" y="230047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後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401FD5B-7742-9300-94A1-EDC5C353576D}"/>
              </a:ext>
            </a:extLst>
          </p:cNvPr>
          <p:cNvSpPr txBox="1"/>
          <p:nvPr/>
        </p:nvSpPr>
        <p:spPr>
          <a:xfrm>
            <a:off x="7167140" y="2732950"/>
            <a:ext cx="1200329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あと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EBD06D1-9DEE-83FA-0E99-AE466C2F9D39}"/>
              </a:ext>
            </a:extLst>
          </p:cNvPr>
          <p:cNvSpPr/>
          <p:nvPr/>
        </p:nvSpPr>
        <p:spPr>
          <a:xfrm>
            <a:off x="4297157" y="2409098"/>
            <a:ext cx="2922145" cy="26941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4B10B13-8422-C5CE-002A-28C8E2588E15}"/>
              </a:ext>
            </a:extLst>
          </p:cNvPr>
          <p:cNvSpPr/>
          <p:nvPr/>
        </p:nvSpPr>
        <p:spPr>
          <a:xfrm>
            <a:off x="4297158" y="2409099"/>
            <a:ext cx="2922145" cy="26941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140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C885E3-8000-1701-5C6E-5EB0A3BC05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419F6C-7EB8-4B4C-C786-76072F8F9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どうぶつ園の　じゅうい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C1C7DAF-67EB-B4FC-2A43-5A7B11307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DE3DE37-E10E-453E-DC7D-B7F745E874E0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D1EC757-740E-42F2-BE3A-A2D15F367D89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にん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5C9C4C7-BE56-6543-BD23-661889A04BC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D5EC4C8-C7EF-0EBC-1782-BB19A52E8F55}"/>
              </a:ext>
            </a:extLst>
          </p:cNvPr>
          <p:cNvSpPr/>
          <p:nvPr/>
        </p:nvSpPr>
        <p:spPr>
          <a:xfrm>
            <a:off x="4027470" y="1011897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741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575A1A-CFE3-FA53-93B1-B89B1ECDFF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89D717-FC70-1AEA-0794-2A26C1954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どうぶつ園の　じゅうい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8E9A19E-E421-C271-235F-BA0B1AA93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45DF695-5144-CEB4-3735-D3C06EBF6AF4}"/>
              </a:ext>
            </a:extLst>
          </p:cNvPr>
          <p:cNvSpPr txBox="1"/>
          <p:nvPr/>
        </p:nvSpPr>
        <p:spPr>
          <a:xfrm>
            <a:off x="4275909" y="2288599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外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8709CD6-7F78-690A-4582-95B56E2223BE}"/>
              </a:ext>
            </a:extLst>
          </p:cNvPr>
          <p:cNvSpPr txBox="1"/>
          <p:nvPr/>
        </p:nvSpPr>
        <p:spPr>
          <a:xfrm>
            <a:off x="7284278" y="2799625"/>
            <a:ext cx="1200329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そと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14636AD-ADDD-8578-25E1-45F2C3144DFB}"/>
              </a:ext>
            </a:extLst>
          </p:cNvPr>
          <p:cNvSpPr/>
          <p:nvPr/>
        </p:nvSpPr>
        <p:spPr>
          <a:xfrm>
            <a:off x="4297157" y="2409098"/>
            <a:ext cx="2922145" cy="26941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1525319-854A-0A8F-B59C-6643275F0DC4}"/>
              </a:ext>
            </a:extLst>
          </p:cNvPr>
          <p:cNvSpPr/>
          <p:nvPr/>
        </p:nvSpPr>
        <p:spPr>
          <a:xfrm>
            <a:off x="4297158" y="2409099"/>
            <a:ext cx="2922145" cy="26941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924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CF68B5-80B1-1CE5-32E5-C343399518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EC275C-CC49-6BDF-77E6-18675137D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ことばあそびを　しよう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02E2C48-6540-3F11-681E-FF2F1013E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741D4D1-8EB9-6F26-9D3D-0BA35913FCE6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楽しむ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32E57DC-9154-EC78-90F9-BD0837F1BFF6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たの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8801070-DD6D-424C-E529-58432F33ACA1}"/>
              </a:ext>
            </a:extLst>
          </p:cNvPr>
          <p:cNvSpPr/>
          <p:nvPr/>
        </p:nvSpPr>
        <p:spPr>
          <a:xfrm>
            <a:off x="4333557" y="899319"/>
            <a:ext cx="2344879" cy="19466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D2BEAB3-624A-C394-F3E6-52756CDFED48}"/>
              </a:ext>
            </a:extLst>
          </p:cNvPr>
          <p:cNvSpPr/>
          <p:nvPr/>
        </p:nvSpPr>
        <p:spPr>
          <a:xfrm>
            <a:off x="4333557" y="899319"/>
            <a:ext cx="2344879" cy="19466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6556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2E9907-CF53-60DB-6AC9-1A05B09A2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ことばあそびを　しよう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D20A31-AD4A-B272-3834-83C677420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BC93FA5-FC8B-E2A3-D41E-8639EF3EAB9B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数え歌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42739B0-47D6-35C0-51DA-030E998B7E0A}"/>
              </a:ext>
            </a:extLst>
          </p:cNvPr>
          <p:cNvSpPr txBox="1"/>
          <p:nvPr/>
        </p:nvSpPr>
        <p:spPr>
          <a:xfrm>
            <a:off x="6759641" y="4894332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うた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BC1019B-F390-6129-368E-7F27A5FF549D}"/>
              </a:ext>
            </a:extLst>
          </p:cNvPr>
          <p:cNvSpPr txBox="1"/>
          <p:nvPr/>
        </p:nvSpPr>
        <p:spPr>
          <a:xfrm>
            <a:off x="6759641" y="11891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5570B7A-2194-EAB6-DB75-3E73F52282E4}"/>
              </a:ext>
            </a:extLst>
          </p:cNvPr>
          <p:cNvSpPr/>
          <p:nvPr/>
        </p:nvSpPr>
        <p:spPr>
          <a:xfrm>
            <a:off x="4333557" y="899319"/>
            <a:ext cx="2344879" cy="19466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084C853-B0C4-C56E-41CE-DD04137AEB54}"/>
              </a:ext>
            </a:extLst>
          </p:cNvPr>
          <p:cNvSpPr/>
          <p:nvPr/>
        </p:nvSpPr>
        <p:spPr>
          <a:xfrm>
            <a:off x="4335702" y="4762772"/>
            <a:ext cx="2344879" cy="19466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8CF72B1-7FC1-7BAB-40A8-5DAD9C531C74}"/>
              </a:ext>
            </a:extLst>
          </p:cNvPr>
          <p:cNvSpPr/>
          <p:nvPr/>
        </p:nvSpPr>
        <p:spPr>
          <a:xfrm>
            <a:off x="4334797" y="899319"/>
            <a:ext cx="2344879" cy="19466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782C268-7BFB-D08A-B3C8-C0D4AEB6439D}"/>
              </a:ext>
            </a:extLst>
          </p:cNvPr>
          <p:cNvSpPr/>
          <p:nvPr/>
        </p:nvSpPr>
        <p:spPr>
          <a:xfrm>
            <a:off x="4335702" y="4762772"/>
            <a:ext cx="2344879" cy="19466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5271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8B3265-AB05-F734-2FF6-322B670B1B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3584A9-A65E-2354-0190-C599B3251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図書館たんけん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D171508-0C69-252C-9994-22D281AD1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F485636-B30D-BAF9-7C00-009326462D68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EAC51F5-6F6D-4815-EF24-6D82330DE83E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書く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F5325C9-5BDD-F8E2-3A5D-BB0118D0799A}"/>
              </a:ext>
            </a:extLst>
          </p:cNvPr>
          <p:cNvSpPr/>
          <p:nvPr/>
        </p:nvSpPr>
        <p:spPr>
          <a:xfrm>
            <a:off x="4027470" y="1002916"/>
            <a:ext cx="2846471" cy="287044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81D5649-4D99-4400-BBE7-992EAD73624C}"/>
              </a:ext>
            </a:extLst>
          </p:cNvPr>
          <p:cNvSpPr/>
          <p:nvPr/>
        </p:nvSpPr>
        <p:spPr>
          <a:xfrm>
            <a:off x="4027470" y="1002915"/>
            <a:ext cx="2846471" cy="287044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8362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68D6A7-3765-62E4-391E-DFC1567201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85CF58-2CD6-6C81-B5AB-41F623384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ことばあそびを　しよう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BFCE619-D752-75D3-DD3A-8D645BC6D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FBA2093-C999-D227-8E73-A06EB07216CA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親</a:t>
            </a:r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2B6EC3C-AF73-2510-67D5-E4A7AD0C9BEF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した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A0CB73A-B22A-B01A-ED8C-C93669307675}"/>
              </a:ext>
            </a:extLst>
          </p:cNvPr>
          <p:cNvSpPr/>
          <p:nvPr/>
        </p:nvSpPr>
        <p:spPr>
          <a:xfrm>
            <a:off x="4333557" y="899319"/>
            <a:ext cx="2344879" cy="19466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5A2A49E-2583-1691-4F76-3EA3AA5779E2}"/>
              </a:ext>
            </a:extLst>
          </p:cNvPr>
          <p:cNvSpPr/>
          <p:nvPr/>
        </p:nvSpPr>
        <p:spPr>
          <a:xfrm>
            <a:off x="4333557" y="899319"/>
            <a:ext cx="2344879" cy="19466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965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7480DB-8339-3C46-908D-D4052DC7E5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9C4346-4BB7-F62A-2FAA-7D47A785A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ことばあそびを　しよう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8868EED-AEF8-F25C-C3CB-4F1CD6D1C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5C4F3A5-865B-E485-CC7D-5C14526F615E}"/>
              </a:ext>
            </a:extLst>
          </p:cNvPr>
          <p:cNvSpPr txBox="1"/>
          <p:nvPr/>
        </p:nvSpPr>
        <p:spPr>
          <a:xfrm>
            <a:off x="7284278" y="2752000"/>
            <a:ext cx="1200329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A7F107D-20CB-6207-36F4-67C097297F85}"/>
              </a:ext>
            </a:extLst>
          </p:cNvPr>
          <p:cNvSpPr txBox="1"/>
          <p:nvPr/>
        </p:nvSpPr>
        <p:spPr>
          <a:xfrm>
            <a:off x="4018541" y="2335309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親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67A3D61-B783-C806-A5D8-D40D76D5596E}"/>
              </a:ext>
            </a:extLst>
          </p:cNvPr>
          <p:cNvSpPr/>
          <p:nvPr/>
        </p:nvSpPr>
        <p:spPr>
          <a:xfrm>
            <a:off x="4297157" y="2409098"/>
            <a:ext cx="2922145" cy="26941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BD296B2-942E-7A0E-64F3-A99322F9D46F}"/>
              </a:ext>
            </a:extLst>
          </p:cNvPr>
          <p:cNvSpPr/>
          <p:nvPr/>
        </p:nvSpPr>
        <p:spPr>
          <a:xfrm>
            <a:off x="4297158" y="2409099"/>
            <a:ext cx="2922145" cy="26941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59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B311C6-9490-3897-B2AB-4E9ECFEE2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なかまのことばと　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1DE9975-FF32-E5FB-D5AA-083A93542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FE80725-3D93-0E37-0874-F4648911350D}"/>
              </a:ext>
            </a:extLst>
          </p:cNvPr>
          <p:cNvSpPr txBox="1"/>
          <p:nvPr/>
        </p:nvSpPr>
        <p:spPr>
          <a:xfrm>
            <a:off x="7176665" y="2675800"/>
            <a:ext cx="1200329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ちち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80B6F3F-32D4-9FB1-6AAE-0744B598CD65}"/>
              </a:ext>
            </a:extLst>
          </p:cNvPr>
          <p:cNvSpPr txBox="1"/>
          <p:nvPr/>
        </p:nvSpPr>
        <p:spPr>
          <a:xfrm>
            <a:off x="4018541" y="2335309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父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DD6AACA-86D8-4558-7290-5BC9AF81B17C}"/>
              </a:ext>
            </a:extLst>
          </p:cNvPr>
          <p:cNvSpPr/>
          <p:nvPr/>
        </p:nvSpPr>
        <p:spPr>
          <a:xfrm>
            <a:off x="4297157" y="2409098"/>
            <a:ext cx="2922145" cy="26941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E5B8FA0-CF33-39C8-DE28-D437667DCFB7}"/>
              </a:ext>
            </a:extLst>
          </p:cNvPr>
          <p:cNvSpPr/>
          <p:nvPr/>
        </p:nvSpPr>
        <p:spPr>
          <a:xfrm>
            <a:off x="4297158" y="2409099"/>
            <a:ext cx="2922145" cy="26941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8627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8957FD-E323-D338-3757-977B520996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C2D67B-A4E6-8AAA-F7BF-B719374A6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なかまのことばと　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B6F6FEC-756E-E000-F47F-CFBC2AAE6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5BF7274-CC9E-2570-39DF-646A11EDC768}"/>
              </a:ext>
            </a:extLst>
          </p:cNvPr>
          <p:cNvSpPr txBox="1"/>
          <p:nvPr/>
        </p:nvSpPr>
        <p:spPr>
          <a:xfrm>
            <a:off x="3979096" y="2335309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母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43E0C1C-95F7-AEFD-7E58-C0C8B65BCBB9}"/>
              </a:ext>
            </a:extLst>
          </p:cNvPr>
          <p:cNvSpPr txBox="1"/>
          <p:nvPr/>
        </p:nvSpPr>
        <p:spPr>
          <a:xfrm>
            <a:off x="7110830" y="2742475"/>
            <a:ext cx="1200329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はは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DF171-1BF2-559B-8163-C06803799EDC}"/>
              </a:ext>
            </a:extLst>
          </p:cNvPr>
          <p:cNvSpPr/>
          <p:nvPr/>
        </p:nvSpPr>
        <p:spPr>
          <a:xfrm>
            <a:off x="4297157" y="2409098"/>
            <a:ext cx="2922145" cy="26941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A94624-3D09-19EB-7A48-0123E9E90634}"/>
              </a:ext>
            </a:extLst>
          </p:cNvPr>
          <p:cNvSpPr/>
          <p:nvPr/>
        </p:nvSpPr>
        <p:spPr>
          <a:xfrm>
            <a:off x="4297158" y="2409099"/>
            <a:ext cx="2922145" cy="26941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8599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10866C-6AE5-131E-A454-BF595CCE06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32F8BB-922E-152C-B72C-1FCCDEC34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なかまのことばと　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CE40570-FC59-2FB0-0FF9-A1B8B8343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D6E7D0A-80E0-7659-DE6C-AD3799B342C3}"/>
              </a:ext>
            </a:extLst>
          </p:cNvPr>
          <p:cNvSpPr txBox="1"/>
          <p:nvPr/>
        </p:nvSpPr>
        <p:spPr>
          <a:xfrm>
            <a:off x="3979096" y="2335309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9E61C58-75A9-84BC-9CE9-36F3B7505FEB}"/>
              </a:ext>
            </a:extLst>
          </p:cNvPr>
          <p:cNvSpPr txBox="1"/>
          <p:nvPr/>
        </p:nvSpPr>
        <p:spPr>
          <a:xfrm>
            <a:off x="7075204" y="2771050"/>
            <a:ext cx="1200329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あに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B012CE1-0E8E-7670-97A4-42D0CF6B8034}"/>
              </a:ext>
            </a:extLst>
          </p:cNvPr>
          <p:cNvSpPr/>
          <p:nvPr/>
        </p:nvSpPr>
        <p:spPr>
          <a:xfrm>
            <a:off x="4297157" y="2409098"/>
            <a:ext cx="2922145" cy="26941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1A853B9-62D8-8D0A-613E-94F25539AA00}"/>
              </a:ext>
            </a:extLst>
          </p:cNvPr>
          <p:cNvSpPr/>
          <p:nvPr/>
        </p:nvSpPr>
        <p:spPr>
          <a:xfrm>
            <a:off x="4297158" y="2409099"/>
            <a:ext cx="2922145" cy="26941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2649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ADD62B-32C9-E3AF-C46C-7098C7AC8D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B36CA0-3237-8EBB-4D6A-75EA58566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なかまのことばと　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5B691C-41FD-AE4B-28D0-C25B1A4F2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316188C-8365-2C27-8938-83C6000F553F}"/>
              </a:ext>
            </a:extLst>
          </p:cNvPr>
          <p:cNvSpPr txBox="1"/>
          <p:nvPr/>
        </p:nvSpPr>
        <p:spPr>
          <a:xfrm>
            <a:off x="7320419" y="1990725"/>
            <a:ext cx="1200329" cy="35623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とうと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F7F9AA6-F33A-9675-9E06-BD5503436C4C}"/>
              </a:ext>
            </a:extLst>
          </p:cNvPr>
          <p:cNvSpPr txBox="1"/>
          <p:nvPr/>
        </p:nvSpPr>
        <p:spPr>
          <a:xfrm>
            <a:off x="3979096" y="2335309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FB73E31-AB27-7CF2-7FD6-DE2AEE227CCC}"/>
              </a:ext>
            </a:extLst>
          </p:cNvPr>
          <p:cNvSpPr/>
          <p:nvPr/>
        </p:nvSpPr>
        <p:spPr>
          <a:xfrm>
            <a:off x="4297157" y="2409098"/>
            <a:ext cx="2922145" cy="26941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DCFB2AF-877D-C18F-E94C-68DC42EDF552}"/>
              </a:ext>
            </a:extLst>
          </p:cNvPr>
          <p:cNvSpPr/>
          <p:nvPr/>
        </p:nvSpPr>
        <p:spPr>
          <a:xfrm>
            <a:off x="4297158" y="2409099"/>
            <a:ext cx="2922145" cy="26941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3938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CD2835-4A19-EBE8-D77B-1854D5C146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ED88DC-CC67-025E-CCE2-1992EDF68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なかまのことばと　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BB56024-C152-B73C-3ADF-8562ECB92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18EC62E-6A60-2E2B-BA7C-708B07A1E15E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午前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9FE863B-3047-01D1-EE3F-A0A3613887F5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7E744AA-AC3B-B85F-5056-5882930DA721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3414888-BDEB-E2D6-8D48-5B597CB7266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FAD820E-853D-0550-CCF9-D7C94615D576}"/>
              </a:ext>
            </a:extLst>
          </p:cNvPr>
          <p:cNvSpPr/>
          <p:nvPr/>
        </p:nvSpPr>
        <p:spPr>
          <a:xfrm>
            <a:off x="4027470" y="1011897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1321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E7ADEC-87D2-8D7D-D118-49D1915ABC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03C0B3-F7B2-12BA-B347-7D9307E38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なかまのことばと　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9543BBE-A2C7-764D-2FFC-F6403106D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C7729C5-BBED-8AC4-1CB6-8C9EB6383A21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午後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6540216-D69D-7AA6-F2A1-236FCD4CA974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DB924B6-8783-4F6B-BD4D-5FF7DA77D54D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493B4C9-D808-70C7-2CC8-B287931CE93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3B25382-E6B0-3024-965A-53A604B82FEB}"/>
              </a:ext>
            </a:extLst>
          </p:cNvPr>
          <p:cNvSpPr/>
          <p:nvPr/>
        </p:nvSpPr>
        <p:spPr>
          <a:xfrm>
            <a:off x="4027470" y="1011897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0842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2C1FBE-2CB0-2A7A-0AE9-AD3DBB1F38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F65DC1-3E7C-B0B1-AEBB-75010691B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なかまのことばと　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AE7E480-1069-1C3E-6011-613713E54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71802D1-0616-7A91-65A1-8595E303FFFB}"/>
              </a:ext>
            </a:extLst>
          </p:cNvPr>
          <p:cNvSpPr txBox="1"/>
          <p:nvPr/>
        </p:nvSpPr>
        <p:spPr>
          <a:xfrm>
            <a:off x="7219302" y="2783950"/>
            <a:ext cx="1200329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D3480EF-9C54-BC7D-0843-FF17CB863C28}"/>
              </a:ext>
            </a:extLst>
          </p:cNvPr>
          <p:cNvSpPr txBox="1"/>
          <p:nvPr/>
        </p:nvSpPr>
        <p:spPr>
          <a:xfrm>
            <a:off x="4127014" y="256612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夜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18AF19B-A94D-7501-564F-6D9ED8214A9B}"/>
              </a:ext>
            </a:extLst>
          </p:cNvPr>
          <p:cNvSpPr/>
          <p:nvPr/>
        </p:nvSpPr>
        <p:spPr>
          <a:xfrm>
            <a:off x="4297157" y="2409098"/>
            <a:ext cx="2922145" cy="26941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9ED7FCC-F90F-9D26-F010-952938E89F29}"/>
              </a:ext>
            </a:extLst>
          </p:cNvPr>
          <p:cNvSpPr/>
          <p:nvPr/>
        </p:nvSpPr>
        <p:spPr>
          <a:xfrm>
            <a:off x="4297158" y="2409099"/>
            <a:ext cx="2922145" cy="26941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9352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C99F54-5160-0817-38E3-FF307A229C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8ADB7D-5958-F556-3F8B-76F9BBA1D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なかまのことばと　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DEBB4CD-C464-E086-59D1-BD3CC33E3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0C95A07-7ED2-C13D-9E5F-1DF4E7658C64}"/>
              </a:ext>
            </a:extLst>
          </p:cNvPr>
          <p:cNvSpPr txBox="1"/>
          <p:nvPr/>
        </p:nvSpPr>
        <p:spPr>
          <a:xfrm>
            <a:off x="6873941" y="1342321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　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5B3A186-3E35-6016-B765-64DE1AE69298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教科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E0B0F2B-622A-2730-74EC-4879555163D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EB21F72-6D23-17AB-EAEF-30121AECC88B}"/>
              </a:ext>
            </a:extLst>
          </p:cNvPr>
          <p:cNvSpPr/>
          <p:nvPr/>
        </p:nvSpPr>
        <p:spPr>
          <a:xfrm>
            <a:off x="4027470" y="1011897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6220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38A75D-C0A1-6A72-08E3-0A837A32E6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2FBC1F-D4D8-269B-E638-87E8D72F4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図書館たんけん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4EF615F-AF3E-2FCE-A6A3-14C8BC392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4596791-FEED-1379-C4E5-230E30B7CDC2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おり方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95A02FD-4E4C-27B5-3037-574F11BB1B4B}"/>
              </a:ext>
            </a:extLst>
          </p:cNvPr>
          <p:cNvSpPr/>
          <p:nvPr/>
        </p:nvSpPr>
        <p:spPr>
          <a:xfrm>
            <a:off x="4420171" y="4786643"/>
            <a:ext cx="2171652" cy="202393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47FA692-21A0-9011-686D-0666BD71075B}"/>
              </a:ext>
            </a:extLst>
          </p:cNvPr>
          <p:cNvSpPr txBox="1"/>
          <p:nvPr/>
        </p:nvSpPr>
        <p:spPr>
          <a:xfrm>
            <a:off x="6591823" y="5136891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3AD0AA9-D0EC-00AE-3B4E-6AC70CD20C37}"/>
              </a:ext>
            </a:extLst>
          </p:cNvPr>
          <p:cNvSpPr/>
          <p:nvPr/>
        </p:nvSpPr>
        <p:spPr>
          <a:xfrm>
            <a:off x="4420171" y="4786641"/>
            <a:ext cx="2171652" cy="202393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3621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BBD971-A1FC-7452-D0AC-51D9BB4E6E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583F38-9502-FB37-0FEA-467FE1CEE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なかまのことばと　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A5879E8-D222-FC76-BCBC-EF63BD692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CB9265B-7E36-A902-5C58-E8414F989529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こく　 ご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604682D-DD02-D6F3-A7E5-43A2C5BEDFB9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国語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A9EBD34-C669-F03F-BA46-2431088C360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3EC51C6-D1FC-0253-B39F-D80D6CFF6FDB}"/>
              </a:ext>
            </a:extLst>
          </p:cNvPr>
          <p:cNvSpPr/>
          <p:nvPr/>
        </p:nvSpPr>
        <p:spPr>
          <a:xfrm>
            <a:off x="4027470" y="1011897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5142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9B5156-832A-5736-A9AC-1C4F1AD3E8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F28F00-A3B9-D413-7D9A-815870D56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なかまのことばと　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6401753-415E-21ED-0DD7-43753B188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8CB7BAE-11A0-173E-4858-8461EA252DF1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算数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B28591B-F519-AF7F-BCA4-642EC37AC306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BC52655-9663-F88E-FACC-86067022D5C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EC65D96-2A98-B50E-D20A-A7A099627B7C}"/>
              </a:ext>
            </a:extLst>
          </p:cNvPr>
          <p:cNvSpPr/>
          <p:nvPr/>
        </p:nvSpPr>
        <p:spPr>
          <a:xfrm>
            <a:off x="4027470" y="1011897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6971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A75BF6-B62C-2642-D8AF-93CA00120F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8AC2B7-6ABD-9ACB-FE68-8770FA011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なかまのことばと　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68057B7-501E-4545-F1F3-18AC8567D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7083538-C616-7B33-9E35-C2C46A8ADE07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生活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987979D-2ECA-6E54-4F7F-B47808273034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かつ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B77F7B1-4099-DB5B-8A00-5CC719FDB23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97719B1-D09C-3E6D-F693-AE6209D4F7A9}"/>
              </a:ext>
            </a:extLst>
          </p:cNvPr>
          <p:cNvSpPr/>
          <p:nvPr/>
        </p:nvSpPr>
        <p:spPr>
          <a:xfrm>
            <a:off x="4027470" y="1011897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85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B28049-F9B3-A024-B51F-84BD039AF6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9F8961-7DB8-8DB8-2246-0692AFD29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なかまのことばと　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02FA83C-2BCF-4888-52F0-E3529366E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76C805D-98B0-000A-2CB7-582506FEC575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音楽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442C0D2-267C-F21B-CE77-69EA14F58C85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　がく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BA5D64E-E865-69EB-0171-2864A8A1250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6778BA8-7CD6-0C83-6F6C-CE099C9EF48A}"/>
              </a:ext>
            </a:extLst>
          </p:cNvPr>
          <p:cNvSpPr/>
          <p:nvPr/>
        </p:nvSpPr>
        <p:spPr>
          <a:xfrm>
            <a:off x="4027470" y="1011897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6707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50E376-3CA6-8839-28C6-1E18142D90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F2C435-01F1-6E18-E9F1-625EDDCD6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なかまのことばと　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37F82D4-D9C3-5426-82CD-90DFC4B8F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73F32F8-5E90-EC32-E8DC-A2463B890B63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図工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2F20178-176F-6E7A-1B1B-04DAAB84AE2E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ず　　こう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BA8A5A4-D2B0-E705-9F7D-E600D58B46B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52007CF-22C8-3A56-FEA4-53B7ECCB5160}"/>
              </a:ext>
            </a:extLst>
          </p:cNvPr>
          <p:cNvSpPr/>
          <p:nvPr/>
        </p:nvSpPr>
        <p:spPr>
          <a:xfrm>
            <a:off x="4027470" y="1011897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2411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F5C0DA-B3B4-21C5-BD8F-9FE3428EF0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F2D086-EFAC-480B-8D58-797085C7F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なかまのことばと　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711ABF0-1AD9-783D-AC06-AB172C49B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01EB9C3-D9D1-52B9-8848-88BE5A09597F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体育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6859273-C500-73FA-16E7-62B9245152D7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　いく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B561895-8CA4-37EF-9122-466C1709A5F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F2F212A-814D-12D2-62F5-F0537C194CA5}"/>
              </a:ext>
            </a:extLst>
          </p:cNvPr>
          <p:cNvSpPr/>
          <p:nvPr/>
        </p:nvSpPr>
        <p:spPr>
          <a:xfrm>
            <a:off x="4027470" y="1011897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6824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CAE974-2391-4990-07E8-B88A3CAC98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47D6B2-5706-56FE-A5F8-C113333F5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図書館たんけん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B48D845-D157-5020-507D-5DD58E70D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211E5BC-613A-9C23-FAA4-870ED89E5EBE}"/>
              </a:ext>
            </a:extLst>
          </p:cNvPr>
          <p:cNvSpPr txBox="1"/>
          <p:nvPr/>
        </p:nvSpPr>
        <p:spPr>
          <a:xfrm>
            <a:off x="6873941" y="1879008"/>
            <a:ext cx="1415772" cy="111825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DFE1593-28FA-49EA-3EAC-5E8C6F0A697C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絵本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4811403-DE28-B708-EC18-835FA86469E3}"/>
              </a:ext>
            </a:extLst>
          </p:cNvPr>
          <p:cNvSpPr/>
          <p:nvPr/>
        </p:nvSpPr>
        <p:spPr>
          <a:xfrm>
            <a:off x="4027470" y="1002916"/>
            <a:ext cx="2846471" cy="287044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74E7BBE-C77A-50B3-BA94-5A21B3B3D45B}"/>
              </a:ext>
            </a:extLst>
          </p:cNvPr>
          <p:cNvSpPr/>
          <p:nvPr/>
        </p:nvSpPr>
        <p:spPr>
          <a:xfrm>
            <a:off x="4027470" y="1002915"/>
            <a:ext cx="2846471" cy="287044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7889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67F091-6E16-81E4-EF12-23F1B2A2E8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57BB97-9707-E33D-CCEA-972EDD873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図書館たんけん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A6E20C-0990-CA76-4994-33FAEF3E1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609B41D-9B24-C7CE-1662-B92DDDC561A9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790A3B8-DE50-C109-A54A-D614C4672864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知る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7AB0213-E4A0-B02F-4A4C-3056F26C59CE}"/>
              </a:ext>
            </a:extLst>
          </p:cNvPr>
          <p:cNvSpPr/>
          <p:nvPr/>
        </p:nvSpPr>
        <p:spPr>
          <a:xfrm>
            <a:off x="4027470" y="1002916"/>
            <a:ext cx="2846471" cy="287044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C4471AE-CC1B-6260-1779-2C4DB8FD767D}"/>
              </a:ext>
            </a:extLst>
          </p:cNvPr>
          <p:cNvSpPr/>
          <p:nvPr/>
        </p:nvSpPr>
        <p:spPr>
          <a:xfrm>
            <a:off x="4027470" y="1002915"/>
            <a:ext cx="2846471" cy="287044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5951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84D895-796C-7DC5-3E0D-439FECE3F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　春が　いっぱい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4DA7024-50E8-6820-0EAE-0B8D9BA49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AD50479-BDB4-53C0-E99B-EB37E9845808}"/>
              </a:ext>
            </a:extLst>
          </p:cNvPr>
          <p:cNvSpPr txBox="1"/>
          <p:nvPr/>
        </p:nvSpPr>
        <p:spPr>
          <a:xfrm>
            <a:off x="7406270" y="578215"/>
            <a:ext cx="1107996" cy="176845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はる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06989EB-18BC-91CE-D502-847414B13728}"/>
              </a:ext>
            </a:extLst>
          </p:cNvPr>
          <p:cNvSpPr txBox="1"/>
          <p:nvPr/>
        </p:nvSpPr>
        <p:spPr>
          <a:xfrm>
            <a:off x="4510950" y="706433"/>
            <a:ext cx="3170099" cy="626194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春が</a:t>
            </a:r>
            <a:endParaRPr lang="en-US" altLang="ja-JP" sz="9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9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いっぱい</a:t>
            </a:r>
            <a:endParaRPr kumimoji="1" lang="ja-JP" altLang="en-US" sz="9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3E17D15-5AB6-9238-A3B1-930ABC175139}"/>
              </a:ext>
            </a:extLst>
          </p:cNvPr>
          <p:cNvSpPr/>
          <p:nvPr/>
        </p:nvSpPr>
        <p:spPr>
          <a:xfrm>
            <a:off x="6217920" y="729337"/>
            <a:ext cx="1297279" cy="129976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B73BABB-DA71-9E69-0559-A8186A52F764}"/>
              </a:ext>
            </a:extLst>
          </p:cNvPr>
          <p:cNvSpPr/>
          <p:nvPr/>
        </p:nvSpPr>
        <p:spPr>
          <a:xfrm>
            <a:off x="6217920" y="738227"/>
            <a:ext cx="1297279" cy="129976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6308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AFEB08-66F2-DB8B-BB5B-12DE0AC9E1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DE9E59-03C3-E83D-C740-E6E826594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　春が　いっぱい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13B726D-6455-7810-5E07-4AA2C4B69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9173833-D922-456B-E4E7-49D5582EE7B9}"/>
              </a:ext>
            </a:extLst>
          </p:cNvPr>
          <p:cNvSpPr txBox="1"/>
          <p:nvPr/>
        </p:nvSpPr>
        <p:spPr>
          <a:xfrm>
            <a:off x="4259502" y="899319"/>
            <a:ext cx="2492990" cy="59137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生える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0390BD4-5E78-7E6F-7EB4-CF6A774273C4}"/>
              </a:ext>
            </a:extLst>
          </p:cNvPr>
          <p:cNvSpPr txBox="1"/>
          <p:nvPr/>
        </p:nvSpPr>
        <p:spPr>
          <a:xfrm>
            <a:off x="6400608" y="1490008"/>
            <a:ext cx="1292662" cy="10156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</a:t>
            </a:r>
            <a:endParaRPr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CC1DF2F-F100-41AA-D272-CE78305A9042}"/>
              </a:ext>
            </a:extLst>
          </p:cNvPr>
          <p:cNvSpPr/>
          <p:nvPr/>
        </p:nvSpPr>
        <p:spPr>
          <a:xfrm>
            <a:off x="4420171" y="899319"/>
            <a:ext cx="2171652" cy="202393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0E7FB1B-456D-2227-0EC8-B91122A2323A}"/>
              </a:ext>
            </a:extLst>
          </p:cNvPr>
          <p:cNvSpPr/>
          <p:nvPr/>
        </p:nvSpPr>
        <p:spPr>
          <a:xfrm>
            <a:off x="4420171" y="899319"/>
            <a:ext cx="2171652" cy="202393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773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B94D71-AE51-B5A4-2AA5-EDFA98A8B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日記を　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42564E0-55EE-D171-A761-30633BD50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7756F33-9D28-5AAD-C7BE-B05E58A08DEF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701E885-E306-A422-9760-BD632D5F4303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D1404C5-947F-E6B6-377F-140E441BCEE6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思い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35F66C1-D50F-C29D-EBCA-A71AD65734DA}"/>
              </a:ext>
            </a:extLst>
          </p:cNvPr>
          <p:cNvSpPr txBox="1"/>
          <p:nvPr/>
        </p:nvSpPr>
        <p:spPr>
          <a:xfrm>
            <a:off x="8050731" y="1053663"/>
            <a:ext cx="1107996" cy="166568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おも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4F64317-35DC-1450-F5E3-76AF8ED11A15}"/>
              </a:ext>
            </a:extLst>
          </p:cNvPr>
          <p:cNvSpPr/>
          <p:nvPr/>
        </p:nvSpPr>
        <p:spPr>
          <a:xfrm>
            <a:off x="5956493" y="754905"/>
            <a:ext cx="2171652" cy="202393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DDCE34E-FF24-A61A-B2B5-6EB3D2689349}"/>
              </a:ext>
            </a:extLst>
          </p:cNvPr>
          <p:cNvSpPr/>
          <p:nvPr/>
        </p:nvSpPr>
        <p:spPr>
          <a:xfrm>
            <a:off x="2531776" y="2242102"/>
            <a:ext cx="2171652" cy="202393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ADCE175-E158-F320-A88E-BE728FE4F7F5}"/>
              </a:ext>
            </a:extLst>
          </p:cNvPr>
          <p:cNvSpPr/>
          <p:nvPr/>
        </p:nvSpPr>
        <p:spPr>
          <a:xfrm>
            <a:off x="5956493" y="754905"/>
            <a:ext cx="2171652" cy="202393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F17ABC8-D425-637A-B129-72F6AC8FD01E}"/>
              </a:ext>
            </a:extLst>
          </p:cNvPr>
          <p:cNvSpPr/>
          <p:nvPr/>
        </p:nvSpPr>
        <p:spPr>
          <a:xfrm>
            <a:off x="2531776" y="2242102"/>
            <a:ext cx="2171652" cy="202393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5069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75C2B0-3E77-3C2E-8198-DB324AD55C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032E51-65A4-73EE-EEBF-35D32D3DA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日記を　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842CAB3-614B-E6BF-9041-A2B487CB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6197C94-F8F6-DB4E-ACED-F6239328757C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にっ　 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F2F8C95-813E-33B1-E0F0-4AC80C4FB15C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日記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0D25364-72DE-E3EF-6B5F-987F6F0281F3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AEF7585-A71D-5CAD-185B-332E0855108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3810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5516B3-398E-97D7-3C64-01E5D23551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B34B1B-8ACC-2941-7695-25E21680B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日記を　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4A5874B-C98D-DD78-DD95-32192366E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E4E5CD9-0900-F398-4CF2-F6B88033EB84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曜日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C657902-BF09-4461-72CC-C20131599226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4059CFB-125B-5A60-9C9E-7CBC85397A6F}"/>
              </a:ext>
            </a:extLst>
          </p:cNvPr>
          <p:cNvSpPr txBox="1"/>
          <p:nvPr/>
        </p:nvSpPr>
        <p:spPr>
          <a:xfrm>
            <a:off x="6607239" y="5179404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1915484-C5ED-3001-6B04-A0FD4E5BB3C0}"/>
              </a:ext>
            </a:extLst>
          </p:cNvPr>
          <p:cNvSpPr/>
          <p:nvPr/>
        </p:nvSpPr>
        <p:spPr>
          <a:xfrm>
            <a:off x="4500358" y="941116"/>
            <a:ext cx="2168803" cy="565064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E077C2F-A606-739D-BDB2-9906791280CE}"/>
              </a:ext>
            </a:extLst>
          </p:cNvPr>
          <p:cNvSpPr txBox="1"/>
          <p:nvPr/>
        </p:nvSpPr>
        <p:spPr>
          <a:xfrm>
            <a:off x="6669161" y="941116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にち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38843B5-4DE5-016A-A281-44D823F374EE}"/>
              </a:ext>
            </a:extLst>
          </p:cNvPr>
          <p:cNvSpPr/>
          <p:nvPr/>
        </p:nvSpPr>
        <p:spPr>
          <a:xfrm>
            <a:off x="4500358" y="941116"/>
            <a:ext cx="2168803" cy="565064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362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A9856B-7225-869A-803D-0A8AA02FE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ふきのとう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B8C6B8A-5204-0FCF-B393-BA28CCAE8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BE63105-FA3C-CD91-436F-A724C9DD3F1F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7400A95-7CF0-12B6-EDBC-2687A5AAC1C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読む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B6E8B0B-5AE8-CD3C-FF39-E2D672A8F544}"/>
              </a:ext>
            </a:extLst>
          </p:cNvPr>
          <p:cNvSpPr/>
          <p:nvPr/>
        </p:nvSpPr>
        <p:spPr>
          <a:xfrm>
            <a:off x="4027470" y="1002916"/>
            <a:ext cx="2846471" cy="287044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902E9D7-CF3F-B5D6-3D6F-839DCFCDF627}"/>
              </a:ext>
            </a:extLst>
          </p:cNvPr>
          <p:cNvSpPr/>
          <p:nvPr/>
        </p:nvSpPr>
        <p:spPr>
          <a:xfrm>
            <a:off x="4027470" y="1002915"/>
            <a:ext cx="2846471" cy="287044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4584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3D382B-D9F8-6E3A-F37F-3EC3D4C73D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BD65C2-2713-2E76-7BB9-C9CFA3CEB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日記を　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851A5C0-DAB9-B816-F8EA-E168722F6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C14F057-67DC-531F-0080-27BEF1257935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ひき肉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A6CF8D9-15EF-415E-2B98-8743037BDA86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1C8AAE9-38FF-0F26-BA84-4EE3C2C007FC}"/>
              </a:ext>
            </a:extLst>
          </p:cNvPr>
          <p:cNvSpPr/>
          <p:nvPr/>
        </p:nvSpPr>
        <p:spPr>
          <a:xfrm>
            <a:off x="4417182" y="4782838"/>
            <a:ext cx="2190059" cy="196764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0818D0E-EED3-877E-890A-798CEF7BB3F6}"/>
              </a:ext>
            </a:extLst>
          </p:cNvPr>
          <p:cNvSpPr/>
          <p:nvPr/>
        </p:nvSpPr>
        <p:spPr>
          <a:xfrm>
            <a:off x="4417182" y="4782838"/>
            <a:ext cx="2190059" cy="196764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0156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5B729C-C63E-8D8D-0037-0C6F7CD63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ともだちは　どこかな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1918AE7-3C8C-51EC-133A-FBAB821D2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19FA34F-A6DC-B6F4-63D6-678C5C3CD012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はな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B8761DD-3732-9004-A44C-4B7C2470FBC6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話す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44AAE71-CE5D-924E-024A-97FEAAEF0206}"/>
              </a:ext>
            </a:extLst>
          </p:cNvPr>
          <p:cNvSpPr/>
          <p:nvPr/>
        </p:nvSpPr>
        <p:spPr>
          <a:xfrm>
            <a:off x="4027470" y="1002916"/>
            <a:ext cx="2846471" cy="287044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07BD87E-26D7-CE9C-5A0E-6C9B51130537}"/>
              </a:ext>
            </a:extLst>
          </p:cNvPr>
          <p:cNvSpPr/>
          <p:nvPr/>
        </p:nvSpPr>
        <p:spPr>
          <a:xfrm>
            <a:off x="4027470" y="1002915"/>
            <a:ext cx="2846471" cy="287044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7096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5C0E85-C3A2-0D0E-9419-EC7A4EF0D4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F13E09-0F4B-6729-5CCB-7B3268D76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ともだちは　どこかな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330FB2D-F373-8748-AB97-26CF7E5FE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1B38954-6858-0301-8282-2959F38C2F81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CA9E201-6A2E-3E2E-BAB9-FDB9D05D4DDB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聞く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41BD49E-1042-3814-2D30-C46DE92FA96B}"/>
              </a:ext>
            </a:extLst>
          </p:cNvPr>
          <p:cNvSpPr/>
          <p:nvPr/>
        </p:nvSpPr>
        <p:spPr>
          <a:xfrm>
            <a:off x="4027470" y="1002916"/>
            <a:ext cx="2846471" cy="287044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E4148C6-E941-84C1-9935-367B2E06109D}"/>
              </a:ext>
            </a:extLst>
          </p:cNvPr>
          <p:cNvSpPr/>
          <p:nvPr/>
        </p:nvSpPr>
        <p:spPr>
          <a:xfrm>
            <a:off x="4027470" y="1002915"/>
            <a:ext cx="2846471" cy="287044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7917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DE099F-8490-6A42-4C07-04F3153ECF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AD2166-AC2E-C1AA-2DF2-C4019A264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ともだちは　どこかな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700F28C-FA53-968B-1A9B-BD37D2717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90BF670-9B0E-9FCE-F417-2D3EA8C45E67}"/>
              </a:ext>
            </a:extLst>
          </p:cNvPr>
          <p:cNvSpPr txBox="1"/>
          <p:nvPr/>
        </p:nvSpPr>
        <p:spPr>
          <a:xfrm>
            <a:off x="6692296" y="1472070"/>
            <a:ext cx="1415772" cy="21441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2826AB6-AC7C-5FF4-82D6-14222F44BD0C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音声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EAC3605-6D74-AD61-586F-2C4AD1300A08}"/>
              </a:ext>
            </a:extLst>
          </p:cNvPr>
          <p:cNvSpPr txBox="1"/>
          <p:nvPr/>
        </p:nvSpPr>
        <p:spPr>
          <a:xfrm>
            <a:off x="6692296" y="3896899"/>
            <a:ext cx="1415772" cy="21441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475C0C2-2039-E341-F96A-BAD635FD19F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A798115-135C-A285-08E6-E48971AED814}"/>
              </a:ext>
            </a:extLst>
          </p:cNvPr>
          <p:cNvSpPr/>
          <p:nvPr/>
        </p:nvSpPr>
        <p:spPr>
          <a:xfrm>
            <a:off x="4027470" y="1011897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468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17EC8A-FB76-8DAF-02F3-E892356C2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たんぽぽの　ちえ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E3CF859-7FE3-59F6-0E8E-7CCF9B6C3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E6239DD-5745-F94D-082B-98CD13C6DD58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黄色い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70F3FB8-4EAD-0BBF-FC4D-956D5D1AFE89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36494E4-17A6-07B0-EABE-B703468AE9C3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いろ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6849DEA-3818-B92D-A317-4961FA03D436}"/>
              </a:ext>
            </a:extLst>
          </p:cNvPr>
          <p:cNvSpPr/>
          <p:nvPr/>
        </p:nvSpPr>
        <p:spPr>
          <a:xfrm>
            <a:off x="4400550" y="922335"/>
            <a:ext cx="2273909" cy="390683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62678B6-5295-63AD-0532-37DCDA49D1C1}"/>
              </a:ext>
            </a:extLst>
          </p:cNvPr>
          <p:cNvSpPr/>
          <p:nvPr/>
        </p:nvSpPr>
        <p:spPr>
          <a:xfrm>
            <a:off x="4400549" y="922334"/>
            <a:ext cx="2273909" cy="390683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187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113A1C-A9DB-83E2-5668-ACD89437A7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B50239-6621-C620-E42C-CE0664DAD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たんぽぽの　ちえ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CD3A4A0-B958-4BC1-5EAD-3AA4B74FA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24</a:t>
            </a:fld>
            <a:endParaRPr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D9F97B2-24B0-60BA-73FB-E92FA951EF4B}"/>
              </a:ext>
            </a:extLst>
          </p:cNvPr>
          <p:cNvSpPr/>
          <p:nvPr/>
        </p:nvSpPr>
        <p:spPr>
          <a:xfrm>
            <a:off x="4299742" y="2409100"/>
            <a:ext cx="2922145" cy="26941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452F3E7-9BDD-3012-7E2D-5CEA284001B8}"/>
              </a:ext>
            </a:extLst>
          </p:cNvPr>
          <p:cNvSpPr txBox="1"/>
          <p:nvPr/>
        </p:nvSpPr>
        <p:spPr>
          <a:xfrm>
            <a:off x="7221887" y="2723425"/>
            <a:ext cx="1200329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B00D3A9-15BA-6DD3-CDC1-A147FB02A3F2}"/>
              </a:ext>
            </a:extLst>
          </p:cNvPr>
          <p:cNvSpPr txBox="1"/>
          <p:nvPr/>
        </p:nvSpPr>
        <p:spPr>
          <a:xfrm>
            <a:off x="4057544" y="24091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黒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4CDA4D9-BD37-D060-E74D-A7160C7787A9}"/>
              </a:ext>
            </a:extLst>
          </p:cNvPr>
          <p:cNvSpPr/>
          <p:nvPr/>
        </p:nvSpPr>
        <p:spPr>
          <a:xfrm>
            <a:off x="4297158" y="2409099"/>
            <a:ext cx="2922145" cy="26941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2681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A5605B-609B-FC5B-B3AD-AB9D77B203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12ACB5-78F9-9B6D-06E1-C5218368E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たんぽぽの　ちえ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9028A60-2A88-9064-E875-0DEEBD5B8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2768EE-20D6-9AEE-7471-5EB3893C06DD}"/>
              </a:ext>
            </a:extLst>
          </p:cNvPr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太らせる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9C94345-622D-143B-243B-68C998A4DB4C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ふと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8A06601-BA39-0924-65EE-65826B4D1C49}"/>
              </a:ext>
            </a:extLst>
          </p:cNvPr>
          <p:cNvSpPr/>
          <p:nvPr/>
        </p:nvSpPr>
        <p:spPr>
          <a:xfrm>
            <a:off x="4694337" y="1002916"/>
            <a:ext cx="1623317" cy="143053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1082506-B93E-82B1-54B5-8A5D84B8AFAA}"/>
              </a:ext>
            </a:extLst>
          </p:cNvPr>
          <p:cNvSpPr/>
          <p:nvPr/>
        </p:nvSpPr>
        <p:spPr>
          <a:xfrm>
            <a:off x="4694337" y="1002916"/>
            <a:ext cx="1623317" cy="143053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4170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7B0AFA-0218-A4E2-F921-71C79FC610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70EFDD-E805-21D7-6ED2-D38A27D14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たんぽぽの　ちえ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9F67E68-8C90-0416-5D96-2FA98A2A8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8C05303-9093-A412-49F3-3A5021DD18B8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わた</a:t>
            </a:r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毛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BE7C9C9-39E0-5D9A-1608-17C1A6FB6529}"/>
              </a:ext>
            </a:extLst>
          </p:cNvPr>
          <p:cNvSpPr/>
          <p:nvPr/>
        </p:nvSpPr>
        <p:spPr>
          <a:xfrm>
            <a:off x="4592902" y="4705564"/>
            <a:ext cx="2159589" cy="196236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BFD45BC-45A3-C94E-5D41-92D94796981C}"/>
              </a:ext>
            </a:extLst>
          </p:cNvPr>
          <p:cNvSpPr/>
          <p:nvPr/>
        </p:nvSpPr>
        <p:spPr>
          <a:xfrm>
            <a:off x="4592901" y="4705564"/>
            <a:ext cx="2159589" cy="196236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6645281-93D8-0EA1-77F4-23E2474EA46C}"/>
              </a:ext>
            </a:extLst>
          </p:cNvPr>
          <p:cNvSpPr txBox="1"/>
          <p:nvPr/>
        </p:nvSpPr>
        <p:spPr>
          <a:xfrm>
            <a:off x="6746374" y="5163624"/>
            <a:ext cx="1015663" cy="7848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</a:t>
            </a:r>
          </a:p>
        </p:txBody>
      </p:sp>
    </p:spTree>
    <p:extLst>
      <p:ext uri="{BB962C8B-B14F-4D97-AF65-F5344CB8AC3E}">
        <p14:creationId xmlns:p14="http://schemas.microsoft.com/office/powerpoint/2010/main" val="295764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2F29E8-B477-92A4-F5D2-62C3AB4992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60C038-B109-9BAC-2419-7AD906892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たんぽぽの　ちえ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C3EC303-5D37-30B2-C144-7EDE02F6D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859516F-B74C-F4F8-5907-55625E0B85A6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974650E-CA06-EB88-A8A3-40B5F2F56065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高い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D0950B5-1786-9FF1-AC59-108D1ED7B51B}"/>
              </a:ext>
            </a:extLst>
          </p:cNvPr>
          <p:cNvSpPr/>
          <p:nvPr/>
        </p:nvSpPr>
        <p:spPr>
          <a:xfrm>
            <a:off x="4027470" y="1002916"/>
            <a:ext cx="2846471" cy="287044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EAEF39E-6272-78FC-6856-69B4FD2B6C78}"/>
              </a:ext>
            </a:extLst>
          </p:cNvPr>
          <p:cNvSpPr/>
          <p:nvPr/>
        </p:nvSpPr>
        <p:spPr>
          <a:xfrm>
            <a:off x="4027470" y="1002915"/>
            <a:ext cx="2846471" cy="287044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761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F8519D-0C74-5D92-E7A0-D043AADFD3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39C65C-2939-7F8D-2DA2-2E318D86D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たんぽぽの　ちえ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607A165-7785-7E3A-4D30-D268CE4BC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E0D6C67-5806-F928-CBEC-8299B6A1BD83}"/>
              </a:ext>
            </a:extLst>
          </p:cNvPr>
          <p:cNvSpPr txBox="1"/>
          <p:nvPr/>
        </p:nvSpPr>
        <p:spPr>
          <a:xfrm>
            <a:off x="7138565" y="2894875"/>
            <a:ext cx="1200329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かぜ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49586A0-11CE-A0BE-AECF-98ACABBFBC70}"/>
              </a:ext>
            </a:extLst>
          </p:cNvPr>
          <p:cNvSpPr/>
          <p:nvPr/>
        </p:nvSpPr>
        <p:spPr>
          <a:xfrm>
            <a:off x="4299742" y="2409100"/>
            <a:ext cx="2922145" cy="26941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E1FC3C1-13F2-FE23-ECFF-914E2FA0BC17}"/>
              </a:ext>
            </a:extLst>
          </p:cNvPr>
          <p:cNvSpPr txBox="1"/>
          <p:nvPr/>
        </p:nvSpPr>
        <p:spPr>
          <a:xfrm>
            <a:off x="4129598" y="2437209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076ECF9-DABD-75A4-742E-A1D01273154D}"/>
              </a:ext>
            </a:extLst>
          </p:cNvPr>
          <p:cNvSpPr/>
          <p:nvPr/>
        </p:nvSpPr>
        <p:spPr>
          <a:xfrm>
            <a:off x="4297158" y="2409099"/>
            <a:ext cx="2922145" cy="26941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7278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75A274-688F-384C-75A5-9D98FBE652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DA45C0-E588-2688-FA75-E246CD1C6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ふきのとう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4C95502-BE35-DDDE-67AC-E4C506CF0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4BCA888-F518-CA16-792A-B2FCA9029403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音読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F38D0D7-8760-D24A-0C8D-1AE2C4DBCFB0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　どく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98FF0A2-858B-0054-C5EB-E61933C8598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605EBE-C7F7-3D03-520A-FC29826CF0C3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226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36C028-9B10-D02E-7D93-330608D8EF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6D9246-CA81-F1F7-362F-A9059A843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たんぽぽの　ちえ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8E073B2-1973-D17A-10BC-DF5FFAFF9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495196F-9517-E2FD-D382-529694839189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晴れる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0317E34-0950-3005-5304-95F6BEBAA730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60AA4F-C328-A2D4-4833-EE855629304D}"/>
              </a:ext>
            </a:extLst>
          </p:cNvPr>
          <p:cNvSpPr/>
          <p:nvPr/>
        </p:nvSpPr>
        <p:spPr>
          <a:xfrm>
            <a:off x="4476206" y="899319"/>
            <a:ext cx="2131035" cy="193096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3F59C20-106D-81F2-637B-653FBC8778D3}"/>
              </a:ext>
            </a:extLst>
          </p:cNvPr>
          <p:cNvSpPr/>
          <p:nvPr/>
        </p:nvSpPr>
        <p:spPr>
          <a:xfrm>
            <a:off x="4476206" y="899319"/>
            <a:ext cx="2131035" cy="193096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1622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4C0FCE-5609-1562-A828-BFCE781F78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14226C-DAAF-06BA-26C3-926D2C385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たんぽぽの　ちえ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256055A-6248-4C33-C3BC-F46A1FD70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3D04C1D-F4F5-EA12-0E3C-2EE2D265890F}"/>
              </a:ext>
            </a:extLst>
          </p:cNvPr>
          <p:cNvSpPr txBox="1"/>
          <p:nvPr/>
        </p:nvSpPr>
        <p:spPr>
          <a:xfrm>
            <a:off x="4567278" y="962929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しめり気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3C48CD6-7480-DF4F-64C5-3D9958EB0150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D9A7521-D381-D6B8-46B7-46B804E62A06}"/>
              </a:ext>
            </a:extLst>
          </p:cNvPr>
          <p:cNvSpPr/>
          <p:nvPr/>
        </p:nvSpPr>
        <p:spPr>
          <a:xfrm>
            <a:off x="4607081" y="5147626"/>
            <a:ext cx="1797830" cy="149489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7574E1A-1E44-DEF3-C81C-0E189CD63C48}"/>
              </a:ext>
            </a:extLst>
          </p:cNvPr>
          <p:cNvSpPr/>
          <p:nvPr/>
        </p:nvSpPr>
        <p:spPr>
          <a:xfrm>
            <a:off x="4607081" y="5147626"/>
            <a:ext cx="1797830" cy="149489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7699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676F26-798F-3F94-3C1C-A8292591A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たんぽぽの　ちえ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9EEDCC-CCAB-0375-09EE-7E1C96A99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2E89D22-E0A6-50E5-A47A-93BD88CF4EE0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E3D7642-A505-0CC7-1957-BB35D4B6C42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多い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97798E9-A599-3DE3-6A4E-4D504728E2B4}"/>
              </a:ext>
            </a:extLst>
          </p:cNvPr>
          <p:cNvSpPr/>
          <p:nvPr/>
        </p:nvSpPr>
        <p:spPr>
          <a:xfrm>
            <a:off x="4027470" y="1002916"/>
            <a:ext cx="2846471" cy="287044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C92ED75-3E79-AAA0-2061-D5481296A6CA}"/>
              </a:ext>
            </a:extLst>
          </p:cNvPr>
          <p:cNvSpPr/>
          <p:nvPr/>
        </p:nvSpPr>
        <p:spPr>
          <a:xfrm>
            <a:off x="4027470" y="1002915"/>
            <a:ext cx="2846471" cy="287044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5426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DAD1BE-9E75-2E79-E869-BE0777BC79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E83401-AF16-9F31-24F6-0631FDFC3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たんぽぽの　ちえ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58043F8-FB20-8897-79E7-BD99C5820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1806240-4FE3-FCC5-FE07-85C307F9F9B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新しい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05AA9D-19E5-796E-B072-9DE354A1F583}"/>
              </a:ext>
            </a:extLst>
          </p:cNvPr>
          <p:cNvSpPr txBox="1"/>
          <p:nvPr/>
        </p:nvSpPr>
        <p:spPr>
          <a:xfrm>
            <a:off x="6858781" y="795588"/>
            <a:ext cx="1015663" cy="216982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あたら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8CA2ED0-1BE6-694B-84F7-B2334F362A49}"/>
              </a:ext>
            </a:extLst>
          </p:cNvPr>
          <p:cNvSpPr/>
          <p:nvPr/>
        </p:nvSpPr>
        <p:spPr>
          <a:xfrm>
            <a:off x="4488400" y="899319"/>
            <a:ext cx="2159589" cy="196236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3A3D2FF-8F88-BE86-84D6-29226EE5E395}"/>
              </a:ext>
            </a:extLst>
          </p:cNvPr>
          <p:cNvSpPr/>
          <p:nvPr/>
        </p:nvSpPr>
        <p:spPr>
          <a:xfrm>
            <a:off x="4488400" y="899319"/>
            <a:ext cx="2159589" cy="196236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880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3371DE-F2CB-4F7E-BC01-5FE8774A62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E309CB-CC01-2EB8-1D27-A5D7F7338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たんぽぽの　ちえ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62BDABE-8FA3-9220-2AFC-70143156B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3A1163C-E11B-FA10-1E60-8DD73D9BA9F6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考える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EB35358-4B64-BFCF-5E82-A49B951E7801}"/>
              </a:ext>
            </a:extLst>
          </p:cNvPr>
          <p:cNvSpPr txBox="1"/>
          <p:nvPr/>
        </p:nvSpPr>
        <p:spPr>
          <a:xfrm>
            <a:off x="6858781" y="795588"/>
            <a:ext cx="1015663" cy="216982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かんが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C6CB185-7285-EE5D-9C4D-1A432E645F37}"/>
              </a:ext>
            </a:extLst>
          </p:cNvPr>
          <p:cNvSpPr/>
          <p:nvPr/>
        </p:nvSpPr>
        <p:spPr>
          <a:xfrm>
            <a:off x="4488400" y="899319"/>
            <a:ext cx="2159589" cy="196236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94891E2-5444-99C6-35F0-7B91ACF16DDD}"/>
              </a:ext>
            </a:extLst>
          </p:cNvPr>
          <p:cNvSpPr/>
          <p:nvPr/>
        </p:nvSpPr>
        <p:spPr>
          <a:xfrm>
            <a:off x="4488399" y="899319"/>
            <a:ext cx="2159589" cy="196236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4208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846A5A-6882-FBD2-B7F7-FFF2356565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6F32F3-9548-3E1F-E9AD-4367D8345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たんぽぽの　ちえ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ACD48A8-6132-8E8E-8C2D-FB7AFD7D0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34</a:t>
            </a:fld>
            <a:endParaRPr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2C6D4DC-B1F1-2E3D-9481-BB86FE63D17F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一行目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0D31B80-FA87-B4EF-F456-380927F3A407}"/>
              </a:ext>
            </a:extLst>
          </p:cNvPr>
          <p:cNvSpPr txBox="1"/>
          <p:nvPr/>
        </p:nvSpPr>
        <p:spPr>
          <a:xfrm>
            <a:off x="6529461" y="2698197"/>
            <a:ext cx="1200329" cy="274932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ぎょう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969828B-F136-BDE3-B75A-EF525974C9DF}"/>
              </a:ext>
            </a:extLst>
          </p:cNvPr>
          <p:cNvSpPr txBox="1"/>
          <p:nvPr/>
        </p:nvSpPr>
        <p:spPr>
          <a:xfrm>
            <a:off x="6529461" y="5550285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C95B75E-8D4D-E7BB-612D-4D3A0110A37D}"/>
              </a:ext>
            </a:extLst>
          </p:cNvPr>
          <p:cNvSpPr/>
          <p:nvPr/>
        </p:nvSpPr>
        <p:spPr>
          <a:xfrm>
            <a:off x="4500358" y="941116"/>
            <a:ext cx="2168803" cy="565064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8478C98-62FF-1427-5555-85C61E4478C3}"/>
              </a:ext>
            </a:extLst>
          </p:cNvPr>
          <p:cNvSpPr txBox="1"/>
          <p:nvPr/>
        </p:nvSpPr>
        <p:spPr>
          <a:xfrm>
            <a:off x="6529461" y="762540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CACDFE9-6B1A-8C99-47DF-694D192B8614}"/>
              </a:ext>
            </a:extLst>
          </p:cNvPr>
          <p:cNvSpPr/>
          <p:nvPr/>
        </p:nvSpPr>
        <p:spPr>
          <a:xfrm>
            <a:off x="4500357" y="941116"/>
            <a:ext cx="2168803" cy="565064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3324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6A9518-F232-A065-D303-154341AF2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かんさつ名人に　なろう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0CD01A0-4BE1-79AE-6076-723EEFEE5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9E20BAA-21FB-55ED-B666-F742C9D5D0FF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名人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7939DE-3ED2-E896-E307-EBC94020079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CBD7F86-8693-218F-38C1-12EC265215B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076A8B5-A7A5-4257-3548-5EB6574511CD}"/>
              </a:ext>
            </a:extLst>
          </p:cNvPr>
          <p:cNvSpPr/>
          <p:nvPr/>
        </p:nvSpPr>
        <p:spPr>
          <a:xfrm>
            <a:off x="4027470" y="1011897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5293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7AD55A-1987-3B75-3E4A-CA7F8ADB77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CCF1BD-2041-D572-D0CA-8F15500F3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かんさつ名人に　なろう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BA75F8-740E-4706-A0DD-591531D7C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0D93F97-379C-1E25-464C-C1F9A7FC907D}"/>
              </a:ext>
            </a:extLst>
          </p:cNvPr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生きもの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DECE1F8-9940-BFB4-02D5-84FF9C380DCC}"/>
              </a:ext>
            </a:extLst>
          </p:cNvPr>
          <p:cNvSpPr txBox="1"/>
          <p:nvPr/>
        </p:nvSpPr>
        <p:spPr>
          <a:xfrm>
            <a:off x="6217921" y="1357287"/>
            <a:ext cx="923330" cy="70788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43FA9AD-FEF9-B7BB-3DBF-BF5362EBB7DB}"/>
              </a:ext>
            </a:extLst>
          </p:cNvPr>
          <p:cNvSpPr/>
          <p:nvPr/>
        </p:nvSpPr>
        <p:spPr>
          <a:xfrm>
            <a:off x="4716045" y="1000892"/>
            <a:ext cx="1579902" cy="142067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8A54FD7-66CD-7287-9A8E-4FAA0316808A}"/>
              </a:ext>
            </a:extLst>
          </p:cNvPr>
          <p:cNvSpPr/>
          <p:nvPr/>
        </p:nvSpPr>
        <p:spPr>
          <a:xfrm>
            <a:off x="4716045" y="1000892"/>
            <a:ext cx="1579902" cy="142067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5660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53BE09-586B-EE9D-DB7D-C898A47A85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10454A-F504-B82C-5651-9588CBEEB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かんさつ名人に　なろう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E4F4475-4FAD-031B-5705-F37E015E5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C1814B6-AEBD-B8E2-E427-7DD82594BEF0}"/>
              </a:ext>
            </a:extLst>
          </p:cNvPr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かたち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62CEC16-0BA0-7E4C-0483-224A0C8E9361}"/>
              </a:ext>
            </a:extLst>
          </p:cNvPr>
          <p:cNvSpPr txBox="1"/>
          <p:nvPr/>
        </p:nvSpPr>
        <p:spPr>
          <a:xfrm>
            <a:off x="4129598" y="24091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形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5F2AE05-FC9B-413C-3AA9-8D13832D2AD9}"/>
              </a:ext>
            </a:extLst>
          </p:cNvPr>
          <p:cNvSpPr/>
          <p:nvPr/>
        </p:nvSpPr>
        <p:spPr>
          <a:xfrm>
            <a:off x="4299742" y="2409100"/>
            <a:ext cx="2922145" cy="26941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C661D2-E219-7C84-B8D8-F6AE973861F8}"/>
              </a:ext>
            </a:extLst>
          </p:cNvPr>
          <p:cNvSpPr/>
          <p:nvPr/>
        </p:nvSpPr>
        <p:spPr>
          <a:xfrm>
            <a:off x="4297158" y="2409099"/>
            <a:ext cx="2922145" cy="26941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5647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A222A8-E9BA-69A3-B22C-D84EBAC59C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644586-0E71-4413-AC55-8C38BB761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かんさつ名人に　なろう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852575A-7D62-4699-C816-8C498B1E3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685AF2F-B947-9E8E-C51D-1DFF23616D9E}"/>
              </a:ext>
            </a:extLst>
          </p:cNvPr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からだ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D90A3E2-5B84-95EE-1070-7E1D6B492012}"/>
              </a:ext>
            </a:extLst>
          </p:cNvPr>
          <p:cNvSpPr txBox="1"/>
          <p:nvPr/>
        </p:nvSpPr>
        <p:spPr>
          <a:xfrm>
            <a:off x="4129598" y="24091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D867147-8780-7EF3-5C11-6069FFF7D690}"/>
              </a:ext>
            </a:extLst>
          </p:cNvPr>
          <p:cNvSpPr/>
          <p:nvPr/>
        </p:nvSpPr>
        <p:spPr>
          <a:xfrm>
            <a:off x="4299742" y="2409100"/>
            <a:ext cx="2922145" cy="26941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37C86E0-6C8F-C983-7580-A9D5794331B3}"/>
              </a:ext>
            </a:extLst>
          </p:cNvPr>
          <p:cNvSpPr/>
          <p:nvPr/>
        </p:nvSpPr>
        <p:spPr>
          <a:xfrm>
            <a:off x="4297158" y="2409099"/>
            <a:ext cx="2922145" cy="26941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187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DE0011-8395-11F7-1D48-0851819BDD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B60D79-9F72-F250-F421-B410ADC22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ふきのとう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2F39F15-423D-B4DA-AFCE-7C2542C54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</a:t>
            </a:fld>
            <a:endParaRPr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DB9C4D8-361A-9199-DA0C-F1C62449D2BC}"/>
              </a:ext>
            </a:extLst>
          </p:cNvPr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ゆき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81075BE-1F16-421D-F898-E35C267DA1F7}"/>
              </a:ext>
            </a:extLst>
          </p:cNvPr>
          <p:cNvSpPr txBox="1"/>
          <p:nvPr/>
        </p:nvSpPr>
        <p:spPr>
          <a:xfrm>
            <a:off x="4149403" y="24091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雪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86D18AC-B4F6-AA4D-56D0-4CCB3A4387C4}"/>
              </a:ext>
            </a:extLst>
          </p:cNvPr>
          <p:cNvSpPr/>
          <p:nvPr/>
        </p:nvSpPr>
        <p:spPr>
          <a:xfrm>
            <a:off x="4299742" y="2409100"/>
            <a:ext cx="2922145" cy="26941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BB7D8D3-2C54-9CFA-CDE6-C8DD4853796A}"/>
              </a:ext>
            </a:extLst>
          </p:cNvPr>
          <p:cNvSpPr/>
          <p:nvPr/>
        </p:nvSpPr>
        <p:spPr>
          <a:xfrm>
            <a:off x="4297158" y="2409099"/>
            <a:ext cx="2922145" cy="26941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597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49152F-BA14-19E9-925D-D73E638351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17958A-4106-34CD-CEF6-500BBF557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かんさつ名人に　なろう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E87469E-A958-720F-DF3E-D9FF224EB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0E483C3-A26E-5CCA-95F8-DA2C5B70F11D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なが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D0F4FC1-BD25-BCC1-7A19-B031A8D5E86F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長さ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1BCBF06-CE36-2A99-2A91-75E9674C25AC}"/>
              </a:ext>
            </a:extLst>
          </p:cNvPr>
          <p:cNvSpPr/>
          <p:nvPr/>
        </p:nvSpPr>
        <p:spPr>
          <a:xfrm>
            <a:off x="4027470" y="1002916"/>
            <a:ext cx="2846471" cy="287044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01291D8-2E00-6C87-118E-25D416F542BE}"/>
              </a:ext>
            </a:extLst>
          </p:cNvPr>
          <p:cNvSpPr/>
          <p:nvPr/>
        </p:nvSpPr>
        <p:spPr>
          <a:xfrm>
            <a:off x="4027470" y="1002915"/>
            <a:ext cx="2846471" cy="287044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9420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27258A-0A4E-D4B0-A487-90A3238A7B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7F261C-3D18-BF44-45BE-AFC75AF6C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かんさつ名人に　なろう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9B60471-ECC5-BCA4-1223-4BC488F03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9224A69-C4FF-5C7F-14BB-7865FE961CAE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方こう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437A4BA-B1AE-4725-EE8D-2E0A74A13F37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25703D3-6EC2-72E0-27EE-F9629A4D38A0}"/>
              </a:ext>
            </a:extLst>
          </p:cNvPr>
          <p:cNvSpPr/>
          <p:nvPr/>
        </p:nvSpPr>
        <p:spPr>
          <a:xfrm>
            <a:off x="4333557" y="899319"/>
            <a:ext cx="2344879" cy="19466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71E8F9C-6A46-30A8-DD66-49FA37A30B79}"/>
              </a:ext>
            </a:extLst>
          </p:cNvPr>
          <p:cNvSpPr/>
          <p:nvPr/>
        </p:nvSpPr>
        <p:spPr>
          <a:xfrm>
            <a:off x="4333557" y="904180"/>
            <a:ext cx="2344879" cy="19466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6733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8A4313-9AED-D667-9990-5B2AA34DEC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4D4CCC-4509-3CF9-6056-33F98D4E3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かんさつ名人に　なろう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8F8197C-FB9D-14B5-9FD1-2C9B8E724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902AFDF-B5EA-6730-4F0B-786F22CC8BAE}"/>
              </a:ext>
            </a:extLst>
          </p:cNvPr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近づける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2DFEBEF-94F2-5547-4226-849CEA7623CD}"/>
              </a:ext>
            </a:extLst>
          </p:cNvPr>
          <p:cNvSpPr/>
          <p:nvPr/>
        </p:nvSpPr>
        <p:spPr>
          <a:xfrm>
            <a:off x="4716045" y="1000892"/>
            <a:ext cx="1579902" cy="142067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BA8558F-9D0F-2F79-5089-0189E7AFDCA3}"/>
              </a:ext>
            </a:extLst>
          </p:cNvPr>
          <p:cNvSpPr txBox="1"/>
          <p:nvPr/>
        </p:nvSpPr>
        <p:spPr>
          <a:xfrm>
            <a:off x="6295947" y="962928"/>
            <a:ext cx="1015663" cy="307914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ちか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DF6085C-37EC-5D7E-05D5-D537B28D1296}"/>
              </a:ext>
            </a:extLst>
          </p:cNvPr>
          <p:cNvSpPr/>
          <p:nvPr/>
        </p:nvSpPr>
        <p:spPr>
          <a:xfrm>
            <a:off x="4716045" y="1000892"/>
            <a:ext cx="1579902" cy="142067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116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B37740-5113-E8BE-28CB-8CBD63903E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5639BE-8471-44E1-4E04-9316F55E3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かんさつ名人に　なろう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11B39E6-61E2-E8FA-7467-9053CA3D3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3F98E8B-760A-852C-9C44-7496B6BEF514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おな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7B0910A-AF3C-3A65-B79F-AE70AAB6A07A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3928699-3C36-917C-DD8B-CC1F4BF54AC1}"/>
              </a:ext>
            </a:extLst>
          </p:cNvPr>
          <p:cNvSpPr/>
          <p:nvPr/>
        </p:nvSpPr>
        <p:spPr>
          <a:xfrm>
            <a:off x="4027470" y="1002916"/>
            <a:ext cx="2846471" cy="287044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80806C0-1CD7-DEAC-3051-06A13DFBC060}"/>
              </a:ext>
            </a:extLst>
          </p:cNvPr>
          <p:cNvSpPr/>
          <p:nvPr/>
        </p:nvSpPr>
        <p:spPr>
          <a:xfrm>
            <a:off x="4027470" y="1002915"/>
            <a:ext cx="2846471" cy="287044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8729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985A4B-5E5E-BB58-3EFC-F635045C2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同じぶぶんを　もつかん字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81DA1A1-BA18-B15E-87E1-6988B72B7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CB70468-BD4B-C2F5-B49C-00417A1F5221}"/>
              </a:ext>
            </a:extLst>
          </p:cNvPr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いま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CBC06AD-9D8C-970A-B1B9-E95A7F0112E2}"/>
              </a:ext>
            </a:extLst>
          </p:cNvPr>
          <p:cNvSpPr txBox="1"/>
          <p:nvPr/>
        </p:nvSpPr>
        <p:spPr>
          <a:xfrm>
            <a:off x="4162046" y="24091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今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FB67C60-753B-38EC-AE2B-CACCE290CACE}"/>
              </a:ext>
            </a:extLst>
          </p:cNvPr>
          <p:cNvSpPr/>
          <p:nvPr/>
        </p:nvSpPr>
        <p:spPr>
          <a:xfrm>
            <a:off x="4299742" y="2409100"/>
            <a:ext cx="2922145" cy="26941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7548A5B-2191-9BE7-78FA-40BB041046F6}"/>
              </a:ext>
            </a:extLst>
          </p:cNvPr>
          <p:cNvSpPr/>
          <p:nvPr/>
        </p:nvSpPr>
        <p:spPr>
          <a:xfrm>
            <a:off x="4297158" y="2409099"/>
            <a:ext cx="2922145" cy="26941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0207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54B4A3-8315-2992-4249-359C1742E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E3E15D-CFED-D177-A352-0B170E964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同じぶぶんを　もつかん字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5749F6E-D4B8-6AD2-A529-0D13A9C23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5C74170-6583-8B89-9109-549060195267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会社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E04C5B-8F21-63FE-9645-82C02A8936BA}"/>
              </a:ext>
            </a:extLst>
          </p:cNvPr>
          <p:cNvSpPr txBox="1"/>
          <p:nvPr/>
        </p:nvSpPr>
        <p:spPr>
          <a:xfrm>
            <a:off x="6895920" y="1680076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BCD556C-D0A5-FF7F-8E8E-989349679823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0DE9387-9582-0EC0-5098-F5C6D57B7D83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F530984-5CBE-CFF8-B232-BF6A819EE55F}"/>
              </a:ext>
            </a:extLst>
          </p:cNvPr>
          <p:cNvSpPr/>
          <p:nvPr/>
        </p:nvSpPr>
        <p:spPr>
          <a:xfrm>
            <a:off x="4027470" y="1011897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469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EFF026-F5C6-56B8-8E90-591511DC88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A7C3CE-72BE-AF79-44A1-14F3B21CA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同じぶぶんを　もつかん字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DCC5E74-6FE4-00C7-F428-A66B1D9A3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75FBEF0-078A-EC40-4D2B-1DC9F9E5DEDF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901EA3E-D52C-D1EB-7121-67044DA7B34D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がたな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B8D7B9A-E247-AD2B-636F-4FF9886D4E46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8328BE3-8AE8-28AA-CA2A-15B84630D1A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38C0D37-B202-D8BE-916B-8940A458C4DA}"/>
              </a:ext>
            </a:extLst>
          </p:cNvPr>
          <p:cNvSpPr/>
          <p:nvPr/>
        </p:nvSpPr>
        <p:spPr>
          <a:xfrm>
            <a:off x="4027470" y="1011897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6901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8AC11F-89EC-3197-F5B1-AEE18313A1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90A2A2-5A13-001B-6EA4-C07A7D609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同じぶぶんを　もつかん字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12C96A5-C984-F951-1540-2E3B87B85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CB104CB-9D3A-825F-7EE4-08F1DF4FC75B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切れる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7B33818-D3B2-4CFD-ED58-0B0C6C4FB066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144352F-E3FF-556F-26AB-3A2D51DB0FD7}"/>
              </a:ext>
            </a:extLst>
          </p:cNvPr>
          <p:cNvSpPr/>
          <p:nvPr/>
        </p:nvSpPr>
        <p:spPr>
          <a:xfrm>
            <a:off x="4484914" y="899319"/>
            <a:ext cx="2193522" cy="193096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285CF2E-A26F-E4CE-1305-FCB737A6F96F}"/>
              </a:ext>
            </a:extLst>
          </p:cNvPr>
          <p:cNvSpPr/>
          <p:nvPr/>
        </p:nvSpPr>
        <p:spPr>
          <a:xfrm>
            <a:off x="4484914" y="899319"/>
            <a:ext cx="2193522" cy="193096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3884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B33E02-242D-EEF8-15AB-1173FA05B9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567931-6315-0A35-F306-F19D2098A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同じぶぶんを　もつかん字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90BDF1C-9465-41B9-0D01-6B1E05CE2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053C180-EBF2-C280-49DF-E69094C9D479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町内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C786B9E-836E-F2B4-075E-549937D24358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 ない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15B9D7E-1910-29FB-864E-96B5906B033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E7CE613-76CA-23A5-6E43-FE62EA069259}"/>
              </a:ext>
            </a:extLst>
          </p:cNvPr>
          <p:cNvSpPr/>
          <p:nvPr/>
        </p:nvSpPr>
        <p:spPr>
          <a:xfrm>
            <a:off x="4027470" y="1011897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8679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57C37E-3E71-CA04-A5B3-5EAF4213C7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24CB06-1606-6022-2229-D73487CA6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同じぶぶんを　もつかん字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C623AB-936C-9FCF-5E94-5549999D8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5D8DDE9-604F-B0B8-481D-510500D40CB6}"/>
              </a:ext>
            </a:extLst>
          </p:cNvPr>
          <p:cNvSpPr txBox="1"/>
          <p:nvPr/>
        </p:nvSpPr>
        <p:spPr>
          <a:xfrm>
            <a:off x="4127013" y="2294263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9B6DC21-9991-CC77-18AD-B39535E0C69F}"/>
              </a:ext>
            </a:extLst>
          </p:cNvPr>
          <p:cNvSpPr/>
          <p:nvPr/>
        </p:nvSpPr>
        <p:spPr>
          <a:xfrm>
            <a:off x="4297157" y="2409098"/>
            <a:ext cx="2922145" cy="26941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D3F2124-A34C-D8A2-2D69-3BF5E260B864}"/>
              </a:ext>
            </a:extLst>
          </p:cNvPr>
          <p:cNvSpPr txBox="1"/>
          <p:nvPr/>
        </p:nvSpPr>
        <p:spPr>
          <a:xfrm>
            <a:off x="7110830" y="2561500"/>
            <a:ext cx="1200329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みせ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988B792-3181-BFED-F3E5-CF0310E9D171}"/>
              </a:ext>
            </a:extLst>
          </p:cNvPr>
          <p:cNvSpPr/>
          <p:nvPr/>
        </p:nvSpPr>
        <p:spPr>
          <a:xfrm>
            <a:off x="4297158" y="2409099"/>
            <a:ext cx="2922145" cy="26941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5435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B08C9F-5739-BFF1-E506-E48B4C814C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CB2506-FE7B-87C6-422C-AB3177BC0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ふきのとう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0B0C15-6EBF-338F-AD2C-75AB9460A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01FDB3B-944B-8579-52A4-DF9C775E42E0}"/>
              </a:ext>
            </a:extLst>
          </p:cNvPr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こえ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F45B3E3-8E2D-1CE6-0B62-FDAE653C9D49}"/>
              </a:ext>
            </a:extLst>
          </p:cNvPr>
          <p:cNvSpPr/>
          <p:nvPr/>
        </p:nvSpPr>
        <p:spPr>
          <a:xfrm>
            <a:off x="4299742" y="2409100"/>
            <a:ext cx="2922145" cy="26941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9675E9B-B8F6-757F-60A0-A7B2FF907431}"/>
              </a:ext>
            </a:extLst>
          </p:cNvPr>
          <p:cNvSpPr txBox="1"/>
          <p:nvPr/>
        </p:nvSpPr>
        <p:spPr>
          <a:xfrm>
            <a:off x="4149403" y="24091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声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58FA859-DF09-A289-8050-679FC8109A4C}"/>
              </a:ext>
            </a:extLst>
          </p:cNvPr>
          <p:cNvSpPr/>
          <p:nvPr/>
        </p:nvSpPr>
        <p:spPr>
          <a:xfrm>
            <a:off x="4297158" y="2409099"/>
            <a:ext cx="2922145" cy="26941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6479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2C1437-5814-3A03-B651-3AE964C757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427B21-B45A-7EED-A1CB-06CE76325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同じぶぶんを　もつかん字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F7835D9-85E1-F907-308E-768E72813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598B09F-32FB-08DD-B95E-66F6E64BFA30}"/>
              </a:ext>
            </a:extLst>
          </p:cNvPr>
          <p:cNvSpPr txBox="1"/>
          <p:nvPr/>
        </p:nvSpPr>
        <p:spPr>
          <a:xfrm>
            <a:off x="4127013" y="240909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姉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EAA9062-C77F-32EC-DCFD-DA3E8A8488B5}"/>
              </a:ext>
            </a:extLst>
          </p:cNvPr>
          <p:cNvSpPr txBox="1"/>
          <p:nvPr/>
        </p:nvSpPr>
        <p:spPr>
          <a:xfrm>
            <a:off x="7110830" y="2523400"/>
            <a:ext cx="1200329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あね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1AD4A8B-A432-4DED-44DD-7707F4F6E41D}"/>
              </a:ext>
            </a:extLst>
          </p:cNvPr>
          <p:cNvSpPr/>
          <p:nvPr/>
        </p:nvSpPr>
        <p:spPr>
          <a:xfrm>
            <a:off x="4297157" y="2409098"/>
            <a:ext cx="2922145" cy="26941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BB67393-AD5B-5B74-13E3-8054806DF69A}"/>
              </a:ext>
            </a:extLst>
          </p:cNvPr>
          <p:cNvSpPr/>
          <p:nvPr/>
        </p:nvSpPr>
        <p:spPr>
          <a:xfrm>
            <a:off x="4297158" y="2409099"/>
            <a:ext cx="2922145" cy="26941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6135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A90232-A8D9-BDDA-3BF9-AAB3C23AD4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B2DC9E-CC85-C6E2-2B79-2A13020FE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同じぶぶんを　もつかん字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513A034-A991-8BBC-70D6-09E30312A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5D6E2E2-216A-A823-B6FD-A1B8549A469E}"/>
              </a:ext>
            </a:extLst>
          </p:cNvPr>
          <p:cNvSpPr txBox="1"/>
          <p:nvPr/>
        </p:nvSpPr>
        <p:spPr>
          <a:xfrm>
            <a:off x="7556892" y="1837609"/>
            <a:ext cx="1292662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いもうと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EE90808-AA9E-DF53-26C0-E61E20A98375}"/>
              </a:ext>
            </a:extLst>
          </p:cNvPr>
          <p:cNvSpPr txBox="1"/>
          <p:nvPr/>
        </p:nvSpPr>
        <p:spPr>
          <a:xfrm>
            <a:off x="4071429" y="232026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妹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D8A0E53-6260-D483-DFE5-F62D16B0F495}"/>
              </a:ext>
            </a:extLst>
          </p:cNvPr>
          <p:cNvSpPr/>
          <p:nvPr/>
        </p:nvSpPr>
        <p:spPr>
          <a:xfrm>
            <a:off x="4297157" y="2409098"/>
            <a:ext cx="2922145" cy="26941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E2F9747-7205-CE82-106B-D257CA91016D}"/>
              </a:ext>
            </a:extLst>
          </p:cNvPr>
          <p:cNvSpPr/>
          <p:nvPr/>
        </p:nvSpPr>
        <p:spPr>
          <a:xfrm>
            <a:off x="4297158" y="2409099"/>
            <a:ext cx="2922145" cy="26941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5522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C43615-F87A-994F-8D0F-B2743555D8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22CDB3-DDC7-44F4-CB65-0FEB572B1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同じぶぶんを　もつかん字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2327A6B-67E3-3D7C-962E-D4C2F564B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89EEC2E-F270-9B21-B35C-AFF2F9E914B4}"/>
              </a:ext>
            </a:extLst>
          </p:cNvPr>
          <p:cNvSpPr txBox="1"/>
          <p:nvPr/>
        </p:nvSpPr>
        <p:spPr>
          <a:xfrm>
            <a:off x="3248234" y="1002497"/>
            <a:ext cx="4462760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線を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ひく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BE0DC99-3B6A-AD6E-9D68-67A848C1CF36}"/>
              </a:ext>
            </a:extLst>
          </p:cNvPr>
          <p:cNvSpPr/>
          <p:nvPr/>
        </p:nvSpPr>
        <p:spPr>
          <a:xfrm>
            <a:off x="5565342" y="917235"/>
            <a:ext cx="1937771" cy="195593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3B24CE6-086A-BDBA-8340-CAC3F00DDFB6}"/>
              </a:ext>
            </a:extLst>
          </p:cNvPr>
          <p:cNvSpPr txBox="1"/>
          <p:nvPr/>
        </p:nvSpPr>
        <p:spPr>
          <a:xfrm>
            <a:off x="7496084" y="974387"/>
            <a:ext cx="1200329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3170CF2-6BDA-C1C1-1A82-8906614F8BC0}"/>
              </a:ext>
            </a:extLst>
          </p:cNvPr>
          <p:cNvSpPr/>
          <p:nvPr/>
        </p:nvSpPr>
        <p:spPr>
          <a:xfrm>
            <a:off x="5565342" y="917235"/>
            <a:ext cx="1937771" cy="195593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761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C479BE-48FA-10EC-2F93-FF024DBBBA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8F2D6E-1CC7-82E5-9BE8-9F7CB09E3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同じぶぶんを　もつかん字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16CDDEF-2889-EC2C-C6BF-370E8E911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D5C2FA6-47B3-4662-129E-5AB01156718B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汽車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CFFA7F1-2E48-A6FE-1CF5-E1B216DF04C3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1646CE1-16C3-D3AE-8B6B-F86C1BA995BB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720E85D-0269-DB9E-165D-49D7DAE45CE8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F52C1CB-D937-1972-FBC9-89687BFC9545}"/>
              </a:ext>
            </a:extLst>
          </p:cNvPr>
          <p:cNvSpPr/>
          <p:nvPr/>
        </p:nvSpPr>
        <p:spPr>
          <a:xfrm>
            <a:off x="4027470" y="1011897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0879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CD3FF0-BFE0-7B87-1AAC-80528A1953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D169EF-27F9-C0FF-4496-1640328AB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同じぶぶんを　もつかん字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5A085CE-BDA2-4433-75A0-C2EAA31F4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D0B2D13-0A75-5650-E706-59079C2EC610}"/>
              </a:ext>
            </a:extLst>
          </p:cNvPr>
          <p:cNvSpPr txBox="1"/>
          <p:nvPr/>
        </p:nvSpPr>
        <p:spPr>
          <a:xfrm>
            <a:off x="4186681" y="240909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7789616-38D9-9D57-2D3B-3090E2C90C24}"/>
              </a:ext>
            </a:extLst>
          </p:cNvPr>
          <p:cNvSpPr txBox="1"/>
          <p:nvPr/>
        </p:nvSpPr>
        <p:spPr>
          <a:xfrm>
            <a:off x="7219302" y="2769652"/>
            <a:ext cx="1200329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うみ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102781F-6DF6-6CCE-FAA0-4DE5E507C05B}"/>
              </a:ext>
            </a:extLst>
          </p:cNvPr>
          <p:cNvSpPr/>
          <p:nvPr/>
        </p:nvSpPr>
        <p:spPr>
          <a:xfrm>
            <a:off x="4297157" y="2409098"/>
            <a:ext cx="2922145" cy="26941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9C895C5-777B-8F59-1BA8-7CE5DE235E1A}"/>
              </a:ext>
            </a:extLst>
          </p:cNvPr>
          <p:cNvSpPr/>
          <p:nvPr/>
        </p:nvSpPr>
        <p:spPr>
          <a:xfrm>
            <a:off x="4297158" y="2409099"/>
            <a:ext cx="2922145" cy="26941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1392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506101-AF09-E5F2-CCC3-3ACB5C7D8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スイミー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18239AB-3B35-4E0C-4E21-B4BBB0DB6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55AD676-B138-6DFB-1860-7F3C5285BFC0}"/>
              </a:ext>
            </a:extLst>
          </p:cNvPr>
          <p:cNvSpPr txBox="1"/>
          <p:nvPr/>
        </p:nvSpPr>
        <p:spPr>
          <a:xfrm>
            <a:off x="7219302" y="2486721"/>
            <a:ext cx="1200329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さかな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FD54E73-8AA2-7FC3-9FBF-9E73A93DAD5A}"/>
              </a:ext>
            </a:extLst>
          </p:cNvPr>
          <p:cNvSpPr txBox="1"/>
          <p:nvPr/>
        </p:nvSpPr>
        <p:spPr>
          <a:xfrm>
            <a:off x="4134924" y="2486721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魚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A4691-0600-57C0-1294-B97578278701}"/>
              </a:ext>
            </a:extLst>
          </p:cNvPr>
          <p:cNvSpPr/>
          <p:nvPr/>
        </p:nvSpPr>
        <p:spPr>
          <a:xfrm>
            <a:off x="4297157" y="2409098"/>
            <a:ext cx="2922145" cy="26941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78C3173-A93C-D0A4-117C-B9BD441FCB2D}"/>
              </a:ext>
            </a:extLst>
          </p:cNvPr>
          <p:cNvSpPr/>
          <p:nvPr/>
        </p:nvSpPr>
        <p:spPr>
          <a:xfrm>
            <a:off x="4297158" y="2409099"/>
            <a:ext cx="2922145" cy="26941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6739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20AC16-8166-D49F-6369-9CA17E8F5D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6B06DC-5A5D-648D-69F8-88EAB79E4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スイミー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51E8256-FC03-3475-C6B4-937AAD67F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C08B50C-8BBD-9335-0CF5-DD6D6C418E00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49ABDF1-75B5-1CDA-296F-318AD5FB0487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広い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BF5E30A-C627-93DF-8467-902F591EA382}"/>
              </a:ext>
            </a:extLst>
          </p:cNvPr>
          <p:cNvSpPr/>
          <p:nvPr/>
        </p:nvSpPr>
        <p:spPr>
          <a:xfrm>
            <a:off x="4027470" y="1002916"/>
            <a:ext cx="2846471" cy="287044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A85BBE1-53D3-3E84-F762-FDBBBB5B4DEF}"/>
              </a:ext>
            </a:extLst>
          </p:cNvPr>
          <p:cNvSpPr/>
          <p:nvPr/>
        </p:nvSpPr>
        <p:spPr>
          <a:xfrm>
            <a:off x="4027470" y="1002915"/>
            <a:ext cx="2846471" cy="287044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603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1113F1-1E40-3B47-D545-6D5C287402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664316-6642-895C-9902-BC19C5470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スイミー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C5B957-56DA-F229-8852-3BEEF44A3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67ACDE1-C73D-4786-8091-E0025511F54D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3071D27-E489-8BF2-D4A5-00F4FBD754D6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まえ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12B5DB7-BB60-8EAB-3B0B-3710DF2A6EAC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F02D86-C5F1-5973-0429-AEB0DF80A73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E356A81-50B4-1356-A779-C15E0AC36D37}"/>
              </a:ext>
            </a:extLst>
          </p:cNvPr>
          <p:cNvSpPr/>
          <p:nvPr/>
        </p:nvSpPr>
        <p:spPr>
          <a:xfrm>
            <a:off x="4027470" y="1011897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4513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84A207-109C-9A48-8BD6-F9CD1A4FE9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7DCDA3-90E4-A06B-30E9-ABACD863E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スイミー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C838687-4F0E-2E8F-F78F-AA9AA77A1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B246A07-FFED-7FA9-4345-C09886EA2D62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げん　 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417AEEE-E663-AA78-8091-8CA80D15EAC0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元気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A021900-55E3-8916-D2C8-239A29FEAC1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4804B98-1085-2F94-7B18-549E96947AFD}"/>
              </a:ext>
            </a:extLst>
          </p:cNvPr>
          <p:cNvSpPr/>
          <p:nvPr/>
        </p:nvSpPr>
        <p:spPr>
          <a:xfrm>
            <a:off x="4027470" y="1011897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8406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E3D770-90B1-713A-BA07-F0708C303A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0CCE55-D7E8-69C7-64B1-B2AE3B252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スイミー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14382BA-8A93-2C13-E1CC-8ED7C2FA3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6D04F47-0A5D-DB34-C96E-D9B095691AF6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水中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AF6D2AE-C26F-BE99-B4E8-DC406A46B665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 ちゅう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1C60791-0028-2E9D-C4BB-29828A76A88C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A50805D-6332-ED25-4750-04E86A3288F7}"/>
              </a:ext>
            </a:extLst>
          </p:cNvPr>
          <p:cNvSpPr/>
          <p:nvPr/>
        </p:nvSpPr>
        <p:spPr>
          <a:xfrm>
            <a:off x="4027470" y="1011897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2251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B1C487-2447-971F-1A44-5382D34B14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4154DB-E651-6EAE-72BD-B9CA7AD36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ふきのとう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5D04926-557B-480E-1BFA-6823A6E57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AEC2B0A-23EF-D0CB-760E-12364B5DBA95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F242C09-18AD-6411-C091-E11723BD569B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2E5D3EA-3E9C-1119-870F-81B6DB87CB28}"/>
              </a:ext>
            </a:extLst>
          </p:cNvPr>
          <p:cNvSpPr/>
          <p:nvPr/>
        </p:nvSpPr>
        <p:spPr>
          <a:xfrm>
            <a:off x="4027470" y="1002916"/>
            <a:ext cx="2846471" cy="287044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A348917-285D-AC23-4810-9774D57522B5}"/>
              </a:ext>
            </a:extLst>
          </p:cNvPr>
          <p:cNvSpPr/>
          <p:nvPr/>
        </p:nvSpPr>
        <p:spPr>
          <a:xfrm>
            <a:off x="4027470" y="1002915"/>
            <a:ext cx="2846471" cy="287044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4751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1DE222-7374-4609-D221-EE65AE4323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9ECF67-9625-31A6-EB69-82BDB9611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スイミー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078C855-9F54-CFA2-3768-E216D01A3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3313AA9-2836-159D-AD2A-E7408DA8AA62}"/>
              </a:ext>
            </a:extLst>
          </p:cNvPr>
          <p:cNvSpPr txBox="1"/>
          <p:nvPr/>
        </p:nvSpPr>
        <p:spPr>
          <a:xfrm>
            <a:off x="7195715" y="2532925"/>
            <a:ext cx="1200329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6E0129A-8D06-00F0-EF96-E45050B0D33B}"/>
              </a:ext>
            </a:extLst>
          </p:cNvPr>
          <p:cNvSpPr txBox="1"/>
          <p:nvPr/>
        </p:nvSpPr>
        <p:spPr>
          <a:xfrm>
            <a:off x="4115220" y="240909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D368E84-8E19-3180-F83B-72DB2E29984D}"/>
              </a:ext>
            </a:extLst>
          </p:cNvPr>
          <p:cNvSpPr/>
          <p:nvPr/>
        </p:nvSpPr>
        <p:spPr>
          <a:xfrm>
            <a:off x="4297157" y="2409098"/>
            <a:ext cx="2922145" cy="26941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686B3F3-C1EB-BC9D-6230-12B7E4879108}"/>
              </a:ext>
            </a:extLst>
          </p:cNvPr>
          <p:cNvSpPr/>
          <p:nvPr/>
        </p:nvSpPr>
        <p:spPr>
          <a:xfrm>
            <a:off x="4297158" y="2409099"/>
            <a:ext cx="2922145" cy="26941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9115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335AB6-1641-CB91-72F1-3749C01873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0585B2-B9DA-C95B-75A6-281C96D00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スイミー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519C2A-C9B0-6AAE-0C2D-33F35B406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58B59BE-3FC0-1AE3-E16B-248ED81B830E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食べる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3D2F307-368F-F072-0444-60AAC195A2D8}"/>
              </a:ext>
            </a:extLst>
          </p:cNvPr>
          <p:cNvSpPr/>
          <p:nvPr/>
        </p:nvSpPr>
        <p:spPr>
          <a:xfrm>
            <a:off x="4333557" y="899319"/>
            <a:ext cx="2344879" cy="19466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2AD670D-F077-B202-DCFF-FD11C96EA3B2}"/>
              </a:ext>
            </a:extLst>
          </p:cNvPr>
          <p:cNvSpPr txBox="1"/>
          <p:nvPr/>
        </p:nvSpPr>
        <p:spPr>
          <a:xfrm>
            <a:off x="6678436" y="1403270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0BB9E6-FAAD-6C92-F8FF-CC015D89508A}"/>
              </a:ext>
            </a:extLst>
          </p:cNvPr>
          <p:cNvSpPr/>
          <p:nvPr/>
        </p:nvSpPr>
        <p:spPr>
          <a:xfrm>
            <a:off x="4333556" y="899319"/>
            <a:ext cx="2344879" cy="19466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1390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11383E-F2A5-28EA-CFE3-C90BE99167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9DB839-BA96-0CDD-9FEB-1697CE8C0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スイミー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4C8BAB5-46A9-7DAB-E27B-22506E384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E816C14-2700-2557-DDDE-013251FA2D41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教える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2E1E2AC-4956-0988-A4C4-3DFEA20F0D58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9FE4502-916F-550E-78D7-F7FD3609E74C}"/>
              </a:ext>
            </a:extLst>
          </p:cNvPr>
          <p:cNvSpPr/>
          <p:nvPr/>
        </p:nvSpPr>
        <p:spPr>
          <a:xfrm>
            <a:off x="4333557" y="899319"/>
            <a:ext cx="2344879" cy="19466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95335D7-7DAD-DF3F-56F8-FE95D7CE7842}"/>
              </a:ext>
            </a:extLst>
          </p:cNvPr>
          <p:cNvSpPr/>
          <p:nvPr/>
        </p:nvSpPr>
        <p:spPr>
          <a:xfrm>
            <a:off x="4333557" y="895791"/>
            <a:ext cx="2344879" cy="19466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2433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CA2790-C74A-138D-F090-D5BEE89D68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C9F60F-9E26-DABA-4982-31E0E1E29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スイミー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1509BD-BA81-AA20-0E25-41B39BEB2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5BC37A3-A076-7EC3-F5ED-8D8A422FAA31}"/>
              </a:ext>
            </a:extLst>
          </p:cNvPr>
          <p:cNvSpPr txBox="1"/>
          <p:nvPr/>
        </p:nvSpPr>
        <p:spPr>
          <a:xfrm>
            <a:off x="7180662" y="2291765"/>
            <a:ext cx="1200329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ひかり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09DBFC-DDC7-65E1-5E90-E1C7B1D1B18D}"/>
              </a:ext>
            </a:extLst>
          </p:cNvPr>
          <p:cNvSpPr txBox="1"/>
          <p:nvPr/>
        </p:nvSpPr>
        <p:spPr>
          <a:xfrm>
            <a:off x="4018541" y="2291765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光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76E0316-E335-A556-D881-7DC3206E9F37}"/>
              </a:ext>
            </a:extLst>
          </p:cNvPr>
          <p:cNvSpPr/>
          <p:nvPr/>
        </p:nvSpPr>
        <p:spPr>
          <a:xfrm>
            <a:off x="4297157" y="2409098"/>
            <a:ext cx="2922145" cy="26941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9066C19-5BDB-C202-5A88-C99B0E1489A0}"/>
              </a:ext>
            </a:extLst>
          </p:cNvPr>
          <p:cNvSpPr/>
          <p:nvPr/>
        </p:nvSpPr>
        <p:spPr>
          <a:xfrm>
            <a:off x="4297158" y="2409099"/>
            <a:ext cx="2922145" cy="26941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3413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C6DDCC-666E-CB84-EFAC-EC3E39792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メモを　とるとき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27F82E0-72B7-B333-2364-D6B073C7A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DBEF3F4-176C-E370-DC08-FB6B1A3BA733}"/>
              </a:ext>
            </a:extLst>
          </p:cNvPr>
          <p:cNvSpPr txBox="1"/>
          <p:nvPr/>
        </p:nvSpPr>
        <p:spPr>
          <a:xfrm>
            <a:off x="7195715" y="2532925"/>
            <a:ext cx="1200329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いえ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97557C1-881A-0684-9FA0-9059497D2D2A}"/>
              </a:ext>
            </a:extLst>
          </p:cNvPr>
          <p:cNvSpPr txBox="1"/>
          <p:nvPr/>
        </p:nvSpPr>
        <p:spPr>
          <a:xfrm>
            <a:off x="4127013" y="240909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家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5E3C779-6B6E-449E-3EAA-28FC922A5359}"/>
              </a:ext>
            </a:extLst>
          </p:cNvPr>
          <p:cNvSpPr/>
          <p:nvPr/>
        </p:nvSpPr>
        <p:spPr>
          <a:xfrm>
            <a:off x="4297157" y="2409098"/>
            <a:ext cx="2922145" cy="26941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C0D5095-207E-27AD-D7C2-830D317A4643}"/>
              </a:ext>
            </a:extLst>
          </p:cNvPr>
          <p:cNvSpPr/>
          <p:nvPr/>
        </p:nvSpPr>
        <p:spPr>
          <a:xfrm>
            <a:off x="4297158" y="2409099"/>
            <a:ext cx="2922145" cy="26941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6172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EEAB70-F27D-9B2A-8AC9-C8C41E9DC1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00E395-B597-3FF2-2BDC-01F26B9DB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メモを　とるとき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EEBD8D8-FA53-9FE9-B9E0-7760C7D7A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C634E41-5FD5-DD79-6095-17DB76BDD596}"/>
              </a:ext>
            </a:extLst>
          </p:cNvPr>
          <p:cNvSpPr txBox="1"/>
          <p:nvPr/>
        </p:nvSpPr>
        <p:spPr>
          <a:xfrm>
            <a:off x="7195715" y="2532925"/>
            <a:ext cx="1200329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いけ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53F61A1-E0AB-1497-758A-51AF88269969}"/>
              </a:ext>
            </a:extLst>
          </p:cNvPr>
          <p:cNvSpPr txBox="1"/>
          <p:nvPr/>
        </p:nvSpPr>
        <p:spPr>
          <a:xfrm>
            <a:off x="4211488" y="2341742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池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F391A32-187F-676B-F732-F90EAF30DAFF}"/>
              </a:ext>
            </a:extLst>
          </p:cNvPr>
          <p:cNvSpPr/>
          <p:nvPr/>
        </p:nvSpPr>
        <p:spPr>
          <a:xfrm>
            <a:off x="4297157" y="2409098"/>
            <a:ext cx="2922145" cy="26941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917A7AE-21CA-9094-D906-AFF650C77DB9}"/>
              </a:ext>
            </a:extLst>
          </p:cNvPr>
          <p:cNvSpPr/>
          <p:nvPr/>
        </p:nvSpPr>
        <p:spPr>
          <a:xfrm>
            <a:off x="4297158" y="2409099"/>
            <a:ext cx="2922145" cy="26941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251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75B090-F4E6-E8D0-A834-C3B621EC9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こんなもの、見つけたよ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C443CDB-AA22-AD9D-2FF1-D29FC936A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DFD6FA7-8728-28D4-D97A-DF0033962E34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立て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9749798-A0AD-BA35-7F60-6D1A37D9E240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FDCC7BD-84C3-9E0D-070F-884066687860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組み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0205C80-6D2D-235A-50FA-8B00E7DF6000}"/>
              </a:ext>
            </a:extLst>
          </p:cNvPr>
          <p:cNvSpPr txBox="1"/>
          <p:nvPr/>
        </p:nvSpPr>
        <p:spPr>
          <a:xfrm>
            <a:off x="8050731" y="1246023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7E29754-265D-4F95-FBE1-35850AA3C3DF}"/>
              </a:ext>
            </a:extLst>
          </p:cNvPr>
          <p:cNvSpPr/>
          <p:nvPr/>
        </p:nvSpPr>
        <p:spPr>
          <a:xfrm>
            <a:off x="5900266" y="781176"/>
            <a:ext cx="2344879" cy="204200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05F9B8A-258B-16B6-4E2E-7F77DF3897C5}"/>
              </a:ext>
            </a:extLst>
          </p:cNvPr>
          <p:cNvSpPr/>
          <p:nvPr/>
        </p:nvSpPr>
        <p:spPr>
          <a:xfrm>
            <a:off x="2499361" y="2149341"/>
            <a:ext cx="2255520" cy="217043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627A2BD-09C8-9A76-DE78-2A603AEDBDA7}"/>
              </a:ext>
            </a:extLst>
          </p:cNvPr>
          <p:cNvSpPr/>
          <p:nvPr/>
        </p:nvSpPr>
        <p:spPr>
          <a:xfrm>
            <a:off x="5900265" y="781176"/>
            <a:ext cx="2344879" cy="204200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6201D25-55F4-40AD-2DCE-36035948CCB5}"/>
              </a:ext>
            </a:extLst>
          </p:cNvPr>
          <p:cNvSpPr/>
          <p:nvPr/>
        </p:nvSpPr>
        <p:spPr>
          <a:xfrm>
            <a:off x="2490014" y="2149341"/>
            <a:ext cx="2255520" cy="217043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418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B20DB3-9918-C845-9746-473452D699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79AF18-5F75-C7C0-9572-15C1261B1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こんなもの、見つけたよ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B847922-2207-BBBD-B892-6FA1E897D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D1A72ED-CC9A-8073-29F3-39E2DE1D7042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F47E5DB-0FFA-A746-1A82-D94C1C6860C4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後ろ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3E4AC78-0AD6-5DD8-2529-40744DE9B7BD}"/>
              </a:ext>
            </a:extLst>
          </p:cNvPr>
          <p:cNvSpPr/>
          <p:nvPr/>
        </p:nvSpPr>
        <p:spPr>
          <a:xfrm>
            <a:off x="4027470" y="1002915"/>
            <a:ext cx="2846471" cy="287044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2064BC7-4411-A1B5-9379-F24FFE95A4DD}"/>
              </a:ext>
            </a:extLst>
          </p:cNvPr>
          <p:cNvSpPr/>
          <p:nvPr/>
        </p:nvSpPr>
        <p:spPr>
          <a:xfrm>
            <a:off x="4027470" y="1002915"/>
            <a:ext cx="2846471" cy="287044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4771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ACFEA3-D040-DFFC-664E-7C31CABF79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8349DF-200D-EAAD-C8C4-B37ABFF94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こんなもの、見つけたよ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4AA94D9-F460-F925-8B59-F74CF6240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BDF665D-4F50-1243-5DD7-F60068D668BA}"/>
              </a:ext>
            </a:extLst>
          </p:cNvPr>
          <p:cNvSpPr txBox="1"/>
          <p:nvPr/>
        </p:nvSpPr>
        <p:spPr>
          <a:xfrm>
            <a:off x="7219302" y="2774196"/>
            <a:ext cx="1200329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1D4060F-AE90-41BE-9DAD-6C361EBD41C8}"/>
              </a:ext>
            </a:extLst>
          </p:cNvPr>
          <p:cNvSpPr txBox="1"/>
          <p:nvPr/>
        </p:nvSpPr>
        <p:spPr>
          <a:xfrm>
            <a:off x="4127013" y="2426595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数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F02138E-8349-69EA-A6E9-DFD20E8B3111}"/>
              </a:ext>
            </a:extLst>
          </p:cNvPr>
          <p:cNvSpPr/>
          <p:nvPr/>
        </p:nvSpPr>
        <p:spPr>
          <a:xfrm>
            <a:off x="4297157" y="2409098"/>
            <a:ext cx="2922145" cy="26941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61BC108-00A0-23BB-9FD5-4E791B50E535}"/>
              </a:ext>
            </a:extLst>
          </p:cNvPr>
          <p:cNvSpPr/>
          <p:nvPr/>
        </p:nvSpPr>
        <p:spPr>
          <a:xfrm>
            <a:off x="4297158" y="2409099"/>
            <a:ext cx="2922145" cy="26941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579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C2608C-B6BC-BDAB-A9FA-046C0469A3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AE21E4-E546-2B9A-844B-18C8D762C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こんなもの、見つけたよ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BABA3AE-8862-B23F-4E4D-6DF596F35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E28FF8A-8976-7144-5085-10A4745BAFBC}"/>
              </a:ext>
            </a:extLst>
          </p:cNvPr>
          <p:cNvSpPr txBox="1"/>
          <p:nvPr/>
        </p:nvSpPr>
        <p:spPr>
          <a:xfrm>
            <a:off x="7014740" y="2656750"/>
            <a:ext cx="1200329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3E580DA-726D-9349-43DE-73362F3DFEF9}"/>
              </a:ext>
            </a:extLst>
          </p:cNvPr>
          <p:cNvSpPr txBox="1"/>
          <p:nvPr/>
        </p:nvSpPr>
        <p:spPr>
          <a:xfrm>
            <a:off x="4297156" y="2290777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丸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22C0004-24F4-5A0A-E144-E005BD63E39C}"/>
              </a:ext>
            </a:extLst>
          </p:cNvPr>
          <p:cNvSpPr/>
          <p:nvPr/>
        </p:nvSpPr>
        <p:spPr>
          <a:xfrm>
            <a:off x="4297157" y="2409098"/>
            <a:ext cx="2922145" cy="26941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1F6DDE-5B91-8B17-8F65-59132B5281A0}"/>
              </a:ext>
            </a:extLst>
          </p:cNvPr>
          <p:cNvSpPr/>
          <p:nvPr/>
        </p:nvSpPr>
        <p:spPr>
          <a:xfrm>
            <a:off x="4297158" y="2409099"/>
            <a:ext cx="2922145" cy="26941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4603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0D00EA-FC50-8134-46FD-967A39074C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E44438-7BD0-DD34-2EE7-FE406F293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ふきのとう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0417979-E594-1C7C-3411-4066FCA91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E28C952-8E27-7CE5-D44C-FA955DEE4972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E60A8C3-751F-1188-A26B-A6A2D36F03C8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行く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A2ABC7B-5149-9B73-F12B-D2B52B3BF375}"/>
              </a:ext>
            </a:extLst>
          </p:cNvPr>
          <p:cNvSpPr/>
          <p:nvPr/>
        </p:nvSpPr>
        <p:spPr>
          <a:xfrm>
            <a:off x="4027470" y="1002916"/>
            <a:ext cx="2846471" cy="287044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91A2AB4-A8A5-ECED-A1DA-CD2250C839FF}"/>
              </a:ext>
            </a:extLst>
          </p:cNvPr>
          <p:cNvSpPr/>
          <p:nvPr/>
        </p:nvSpPr>
        <p:spPr>
          <a:xfrm>
            <a:off x="4027470" y="1002915"/>
            <a:ext cx="2846471" cy="287044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0681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E04C77-8C34-BE5E-345E-0F34ECB6C8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DEAD3D-0042-8327-103C-FBDD940AC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こんなもの、見つけたよ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DCC2488-501B-A5D6-A36C-4BB82FA56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4DBFC07-4514-A998-3B1D-3E627E466B70}"/>
              </a:ext>
            </a:extLst>
          </p:cNvPr>
          <p:cNvSpPr txBox="1"/>
          <p:nvPr/>
        </p:nvSpPr>
        <p:spPr>
          <a:xfrm>
            <a:off x="6668727" y="919934"/>
            <a:ext cx="101566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1A164A9-66D5-C07A-4830-A7FED89DEF0B}"/>
              </a:ext>
            </a:extLst>
          </p:cNvPr>
          <p:cNvSpPr txBox="1"/>
          <p:nvPr/>
        </p:nvSpPr>
        <p:spPr>
          <a:xfrm>
            <a:off x="4962253" y="847172"/>
            <a:ext cx="1969770" cy="625902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点をうつ</a:t>
            </a:r>
            <a:endParaRPr kumimoji="1" lang="ja-JP" altLang="en-US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CFA70D9-6C95-11C6-1360-D1C604D7601D}"/>
              </a:ext>
            </a:extLst>
          </p:cNvPr>
          <p:cNvSpPr/>
          <p:nvPr/>
        </p:nvSpPr>
        <p:spPr>
          <a:xfrm>
            <a:off x="5206907" y="852706"/>
            <a:ext cx="1461820" cy="155426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E53B8AF-E9E3-793C-22F5-14FA1DDD556B}"/>
              </a:ext>
            </a:extLst>
          </p:cNvPr>
          <p:cNvSpPr/>
          <p:nvPr/>
        </p:nvSpPr>
        <p:spPr>
          <a:xfrm>
            <a:off x="5206907" y="858240"/>
            <a:ext cx="1461820" cy="155426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9904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DBA2D9-A78C-F612-8C9E-E7D14760C5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E76527-118B-CB6D-D7ED-9C394AB1B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こんなもの、見つけたよ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FEB8A94-2673-DBDC-1140-371FD02C9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471D315-B6F3-448B-D803-DDE81A462370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会話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B0B4175-DFB1-FAD9-5E12-576D6D8FBA93}"/>
              </a:ext>
            </a:extLst>
          </p:cNvPr>
          <p:cNvSpPr txBox="1"/>
          <p:nvPr/>
        </p:nvSpPr>
        <p:spPr>
          <a:xfrm>
            <a:off x="6888088" y="1650981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 　わ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369A6C3-B4AE-8ED3-3191-8B62F09A15C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BA50224-7322-E3EF-7FE2-1072B46E84CB}"/>
              </a:ext>
            </a:extLst>
          </p:cNvPr>
          <p:cNvSpPr/>
          <p:nvPr/>
        </p:nvSpPr>
        <p:spPr>
          <a:xfrm>
            <a:off x="4027470" y="1011897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8152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486407-C99E-BE50-2F3D-4583F679EC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FE7B4E-AB89-C6BF-30CB-B7F9A7746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こんなもの、見つけたよ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F7B6040-7F6A-1EDE-5DA1-ACDF3E8D0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EF1F2E6-9872-42D5-348B-A47ABC0F8B2F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2317C6-2ADD-CB4A-3F4A-AA2C960077BC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買う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066D538-E434-A5AF-9207-61CB6018E4DC}"/>
              </a:ext>
            </a:extLst>
          </p:cNvPr>
          <p:cNvSpPr/>
          <p:nvPr/>
        </p:nvSpPr>
        <p:spPr>
          <a:xfrm>
            <a:off x="4027470" y="1002916"/>
            <a:ext cx="2846471" cy="287044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9B6447E-A675-66CB-471B-9EBDAC9546B6}"/>
              </a:ext>
            </a:extLst>
          </p:cNvPr>
          <p:cNvSpPr/>
          <p:nvPr/>
        </p:nvSpPr>
        <p:spPr>
          <a:xfrm>
            <a:off x="4027470" y="1002915"/>
            <a:ext cx="2846471" cy="287044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7887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336C61-0B02-1256-4C34-367332A05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あったらいいな、こんなもの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DB54807-30DC-1B34-80A1-A19D4D3DF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314A44C-C8B0-F491-8DB6-01BFB44E7413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B4C59C5-CE33-C4F4-C68D-7884FAF5ED3D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91F2D70-11E8-59B0-AD24-ADBBE83D0AC2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引き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209B730-8EA4-95DA-F4EB-058743C0F985}"/>
              </a:ext>
            </a:extLst>
          </p:cNvPr>
          <p:cNvSpPr txBox="1"/>
          <p:nvPr/>
        </p:nvSpPr>
        <p:spPr>
          <a:xfrm>
            <a:off x="8050731" y="1246023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82E603C-D9BB-D811-F79A-C1449FFAC9C4}"/>
              </a:ext>
            </a:extLst>
          </p:cNvPr>
          <p:cNvSpPr/>
          <p:nvPr/>
        </p:nvSpPr>
        <p:spPr>
          <a:xfrm>
            <a:off x="5900266" y="781176"/>
            <a:ext cx="2344879" cy="204200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7F4D82F-4B09-DC01-0BAF-AAF37F96F618}"/>
              </a:ext>
            </a:extLst>
          </p:cNvPr>
          <p:cNvSpPr/>
          <p:nvPr/>
        </p:nvSpPr>
        <p:spPr>
          <a:xfrm>
            <a:off x="2499361" y="2149341"/>
            <a:ext cx="2255520" cy="217043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0618B97-FCC3-4459-9EF5-EB79FC55F1ED}"/>
              </a:ext>
            </a:extLst>
          </p:cNvPr>
          <p:cNvSpPr/>
          <p:nvPr/>
        </p:nvSpPr>
        <p:spPr>
          <a:xfrm>
            <a:off x="5900266" y="781176"/>
            <a:ext cx="2344879" cy="204200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5F80DAB-8D1A-D76F-3481-8C559C96460E}"/>
              </a:ext>
            </a:extLst>
          </p:cNvPr>
          <p:cNvSpPr/>
          <p:nvPr/>
        </p:nvSpPr>
        <p:spPr>
          <a:xfrm>
            <a:off x="2499361" y="2149018"/>
            <a:ext cx="2255520" cy="217043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0685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60B679-AA2C-F486-5FD0-BDC7AB6099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D324DE-08C7-FDDB-C652-C83910062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あったらいいな、こんなもの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96BBE27-203E-1D70-0BE2-39E35333B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C1531B1-6C01-1390-657C-46AF08934099}"/>
              </a:ext>
            </a:extLst>
          </p:cNvPr>
          <p:cNvSpPr txBox="1"/>
          <p:nvPr/>
        </p:nvSpPr>
        <p:spPr>
          <a:xfrm>
            <a:off x="7219302" y="2868519"/>
            <a:ext cx="1200329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はね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6EDB676-494E-B5FF-EA86-7102C6A94925}"/>
              </a:ext>
            </a:extLst>
          </p:cNvPr>
          <p:cNvSpPr txBox="1"/>
          <p:nvPr/>
        </p:nvSpPr>
        <p:spPr>
          <a:xfrm>
            <a:off x="4127013" y="228587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羽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23D3FCD-401E-A339-1054-0E78CD9E0358}"/>
              </a:ext>
            </a:extLst>
          </p:cNvPr>
          <p:cNvSpPr/>
          <p:nvPr/>
        </p:nvSpPr>
        <p:spPr>
          <a:xfrm>
            <a:off x="4297157" y="2409098"/>
            <a:ext cx="2922145" cy="26941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EE4F35E-12F7-268F-62A3-1EF6248F823D}"/>
              </a:ext>
            </a:extLst>
          </p:cNvPr>
          <p:cNvSpPr/>
          <p:nvPr/>
        </p:nvSpPr>
        <p:spPr>
          <a:xfrm>
            <a:off x="4297158" y="2409099"/>
            <a:ext cx="2922145" cy="26941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1038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F4F862-29FE-852E-A697-6E1189B6E5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A88EF6-B205-0A3B-82E9-37671DB9F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あったらいいな、こんなもの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5BD1D45-38DD-FBF6-2105-AC1F67F7A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CE1F526-071A-A078-F6E2-5B40B1DF7060}"/>
              </a:ext>
            </a:extLst>
          </p:cNvPr>
          <p:cNvSpPr txBox="1"/>
          <p:nvPr/>
        </p:nvSpPr>
        <p:spPr>
          <a:xfrm>
            <a:off x="4127013" y="240909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C81FDCD-66C0-15AE-E963-2F1E2EFDBC45}"/>
              </a:ext>
            </a:extLst>
          </p:cNvPr>
          <p:cNvSpPr txBox="1"/>
          <p:nvPr/>
        </p:nvSpPr>
        <p:spPr>
          <a:xfrm>
            <a:off x="7219302" y="2860104"/>
            <a:ext cx="1200329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 err="1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くも</a:t>
            </a:r>
            <a:endParaRPr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B6B2C5B-B541-DEAC-B456-343F2C8ECAC3}"/>
              </a:ext>
            </a:extLst>
          </p:cNvPr>
          <p:cNvSpPr/>
          <p:nvPr/>
        </p:nvSpPr>
        <p:spPr>
          <a:xfrm>
            <a:off x="4297157" y="2409098"/>
            <a:ext cx="2922145" cy="26941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265E09F-1F1F-EF5B-69E8-43AA2C029ADD}"/>
              </a:ext>
            </a:extLst>
          </p:cNvPr>
          <p:cNvSpPr/>
          <p:nvPr/>
        </p:nvSpPr>
        <p:spPr>
          <a:xfrm>
            <a:off x="4297158" y="2409099"/>
            <a:ext cx="2922145" cy="26941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214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76797C-392A-4F0F-F501-918B56ACF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夏が　いっぱい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54DC517-65BD-3728-5D82-2AFA701CF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47C7BE6-1B9A-49E2-1EB9-AC7291AE9627}"/>
              </a:ext>
            </a:extLst>
          </p:cNvPr>
          <p:cNvSpPr txBox="1"/>
          <p:nvPr/>
        </p:nvSpPr>
        <p:spPr>
          <a:xfrm>
            <a:off x="4202082" y="2417071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170E789-609F-3273-7E4E-ABD8401889F8}"/>
              </a:ext>
            </a:extLst>
          </p:cNvPr>
          <p:cNvSpPr txBox="1"/>
          <p:nvPr/>
        </p:nvSpPr>
        <p:spPr>
          <a:xfrm>
            <a:off x="7219302" y="2921785"/>
            <a:ext cx="1200329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 err="1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なつ</a:t>
            </a:r>
            <a:endParaRPr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32BAEB4-0CAF-362D-0BB1-81728E2A5BB1}"/>
              </a:ext>
            </a:extLst>
          </p:cNvPr>
          <p:cNvSpPr/>
          <p:nvPr/>
        </p:nvSpPr>
        <p:spPr>
          <a:xfrm>
            <a:off x="4297157" y="2409098"/>
            <a:ext cx="2922145" cy="26941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1387A14-BD14-7808-DB5A-7A4E2E25453B}"/>
              </a:ext>
            </a:extLst>
          </p:cNvPr>
          <p:cNvSpPr/>
          <p:nvPr/>
        </p:nvSpPr>
        <p:spPr>
          <a:xfrm>
            <a:off x="4297158" y="2409099"/>
            <a:ext cx="2922145" cy="26941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5781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503C9D-1A48-204D-C71A-5546F1E25A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E887B0-DFAB-F10B-3F3B-27539E3CC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お気に入りの本を　しょうかいしよう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57364A6-1B40-5594-EBCF-4892ABB9B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1060CE2-7E2E-2A61-A28D-E5E30DBA9F8B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店長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73A70F8-3727-F585-9A74-5FB17A89C134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 ちょう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A459012-7999-017B-CFC8-299E011BBD6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39FE186-8F91-A525-F755-778B33455988}"/>
              </a:ext>
            </a:extLst>
          </p:cNvPr>
          <p:cNvSpPr/>
          <p:nvPr/>
        </p:nvSpPr>
        <p:spPr>
          <a:xfrm>
            <a:off x="4027470" y="1011897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7293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9F93A6-F2C0-D442-BB14-69DBF1009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お気に入りの本を　しょうかいしよう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97289F9-E8D4-B4E4-99F5-4E426ABF8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8037A73-EA6C-31E7-0B74-007D494FB403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公園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AC35D29-D84A-2E07-2127-D3125EEEC44F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D32E387-8555-6EAA-8D64-873D436A357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B78A364-45BE-A0B0-E5AA-95EAF0AC35B6}"/>
              </a:ext>
            </a:extLst>
          </p:cNvPr>
          <p:cNvSpPr/>
          <p:nvPr/>
        </p:nvSpPr>
        <p:spPr>
          <a:xfrm>
            <a:off x="4027470" y="1011897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7433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FFBE07-2FFA-2D15-DC1A-6DE659733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ミリーの　すてきなぼうし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6A8C56D-980C-FC9E-BBF7-68CA79E20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20DE91E-4BB2-3B2A-89E5-F80E90BCDD06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7E1FAEE-0F76-10EC-8154-1A8F723AABFD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通る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B538384-4336-4EFA-51D1-1931D7008003}"/>
              </a:ext>
            </a:extLst>
          </p:cNvPr>
          <p:cNvSpPr/>
          <p:nvPr/>
        </p:nvSpPr>
        <p:spPr>
          <a:xfrm>
            <a:off x="4027470" y="1002916"/>
            <a:ext cx="2846471" cy="287044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BA81EFA-1404-B6D4-93C5-B2F417FF8A74}"/>
              </a:ext>
            </a:extLst>
          </p:cNvPr>
          <p:cNvSpPr/>
          <p:nvPr/>
        </p:nvSpPr>
        <p:spPr>
          <a:xfrm>
            <a:off x="4027470" y="1002915"/>
            <a:ext cx="2846471" cy="287044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775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E6711C-D27A-7DE1-581B-03C93D207B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AB449F-BDB6-9799-E5E9-051DB7C6E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ふきのとう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658FF69-CF65-EE25-7B06-22C1972BB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6365B4E-62C4-B74F-429C-E904063F1DAE}"/>
              </a:ext>
            </a:extLst>
          </p:cNvPr>
          <p:cNvSpPr txBox="1"/>
          <p:nvPr/>
        </p:nvSpPr>
        <p:spPr>
          <a:xfrm>
            <a:off x="7392030" y="2409100"/>
            <a:ext cx="1200329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みなみ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6BEF430-70A9-7DCA-82F5-6833F0E139C9}"/>
              </a:ext>
            </a:extLst>
          </p:cNvPr>
          <p:cNvSpPr txBox="1"/>
          <p:nvPr/>
        </p:nvSpPr>
        <p:spPr>
          <a:xfrm>
            <a:off x="4129598" y="2489687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35EF772-7223-FC36-4343-62DCF817DA12}"/>
              </a:ext>
            </a:extLst>
          </p:cNvPr>
          <p:cNvSpPr/>
          <p:nvPr/>
        </p:nvSpPr>
        <p:spPr>
          <a:xfrm>
            <a:off x="4299742" y="2409100"/>
            <a:ext cx="2922145" cy="26941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5CF5655-2822-EA14-E6CF-2DF1E912E30E}"/>
              </a:ext>
            </a:extLst>
          </p:cNvPr>
          <p:cNvSpPr/>
          <p:nvPr/>
        </p:nvSpPr>
        <p:spPr>
          <a:xfrm>
            <a:off x="4297158" y="2409099"/>
            <a:ext cx="2922145" cy="26941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1976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2AE14E-1ED5-6FC6-8E9F-96070CA314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DA8C4C-82FF-BC69-2759-6113D6544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ミリーの　すてきなぼうし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48B1798-0810-F45F-E882-BBB73E0AF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20E52B6-7420-E20F-3100-E8893DD0A407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九万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2E1F5CB-7193-7888-05B6-66E0571A96BF}"/>
              </a:ext>
            </a:extLst>
          </p:cNvPr>
          <p:cNvSpPr txBox="1"/>
          <p:nvPr/>
        </p:nvSpPr>
        <p:spPr>
          <a:xfrm>
            <a:off x="6755954" y="1191418"/>
            <a:ext cx="1200329" cy="562712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きゅう　まん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137A9E9-E4C9-0950-4B2D-F69B16C75EF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4E1E9AC-52A2-E9CE-FB9B-F1D0DF22C050}"/>
              </a:ext>
            </a:extLst>
          </p:cNvPr>
          <p:cNvSpPr/>
          <p:nvPr/>
        </p:nvSpPr>
        <p:spPr>
          <a:xfrm>
            <a:off x="4027470" y="1011897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122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EC26E4-77FB-534A-2C83-8057605BDB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5AD62F-D386-8C2C-7D32-E88DE10A5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ミリーの　すてきなぼうし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591A3FB-E6F0-F418-499A-B4CFAB8BE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483377-78B9-B306-021E-3436AE01FD3C}"/>
              </a:ext>
            </a:extLst>
          </p:cNvPr>
          <p:cNvSpPr txBox="1"/>
          <p:nvPr/>
        </p:nvSpPr>
        <p:spPr>
          <a:xfrm>
            <a:off x="4259502" y="899318"/>
            <a:ext cx="2492990" cy="591922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足りる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B57C7D6-4248-2552-E0AA-D24D0DFEC3D5}"/>
              </a:ext>
            </a:extLst>
          </p:cNvPr>
          <p:cNvSpPr txBox="1"/>
          <p:nvPr/>
        </p:nvSpPr>
        <p:spPr>
          <a:xfrm>
            <a:off x="6607241" y="1311924"/>
            <a:ext cx="1200329" cy="75732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D3A97F0-BC7E-357B-0C3F-9CB61139BF49}"/>
              </a:ext>
            </a:extLst>
          </p:cNvPr>
          <p:cNvSpPr/>
          <p:nvPr/>
        </p:nvSpPr>
        <p:spPr>
          <a:xfrm>
            <a:off x="4333557" y="899319"/>
            <a:ext cx="2344879" cy="19466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7CB77AB-73DD-9C28-9D1B-559A2094A076}"/>
              </a:ext>
            </a:extLst>
          </p:cNvPr>
          <p:cNvSpPr/>
          <p:nvPr/>
        </p:nvSpPr>
        <p:spPr>
          <a:xfrm>
            <a:off x="4333556" y="899319"/>
            <a:ext cx="2344879" cy="19466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0887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01EA4B-D68F-37A0-FD38-C799203826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0186B7-7402-B2D8-59B6-A5A399177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ミリーの　すてきなぼうし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5317146-CD9C-BB47-CE2A-1C5CEB79F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A265D46-6578-49A5-8A1B-7948E3C23E11}"/>
              </a:ext>
            </a:extLst>
          </p:cNvPr>
          <p:cNvSpPr txBox="1"/>
          <p:nvPr/>
        </p:nvSpPr>
        <p:spPr>
          <a:xfrm>
            <a:off x="4259502" y="899318"/>
            <a:ext cx="2492990" cy="591922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空っぽ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60905A6-3FF8-178E-D15E-0DCA7B5CF088}"/>
              </a:ext>
            </a:extLst>
          </p:cNvPr>
          <p:cNvSpPr txBox="1"/>
          <p:nvPr/>
        </p:nvSpPr>
        <p:spPr>
          <a:xfrm>
            <a:off x="6478654" y="1083325"/>
            <a:ext cx="1200329" cy="19884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から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C83D799-2A00-9B85-AFBF-37DC7FDA647B}"/>
              </a:ext>
            </a:extLst>
          </p:cNvPr>
          <p:cNvSpPr/>
          <p:nvPr/>
        </p:nvSpPr>
        <p:spPr>
          <a:xfrm>
            <a:off x="4333557" y="899319"/>
            <a:ext cx="2344879" cy="19466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099C087-8BDC-8DDA-AD95-6FD9235DA979}"/>
              </a:ext>
            </a:extLst>
          </p:cNvPr>
          <p:cNvSpPr/>
          <p:nvPr/>
        </p:nvSpPr>
        <p:spPr>
          <a:xfrm>
            <a:off x="4333556" y="899319"/>
            <a:ext cx="2344879" cy="19466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3268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893D3A-2475-C838-7ADF-33235EAF16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19FC9A-7D23-E783-AA66-7E457D9C5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ミリーの　すてきなぼうし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37FFDA8-8035-F10A-67E0-A0FE08307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AFC13B6-3AC9-4078-41D7-28F4CFB01B4C}"/>
              </a:ext>
            </a:extLst>
          </p:cNvPr>
          <p:cNvSpPr txBox="1"/>
          <p:nvPr/>
        </p:nvSpPr>
        <p:spPr>
          <a:xfrm>
            <a:off x="4109794" y="230047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DFE57FC-B880-9681-816B-59281B52A869}"/>
              </a:ext>
            </a:extLst>
          </p:cNvPr>
          <p:cNvSpPr txBox="1"/>
          <p:nvPr/>
        </p:nvSpPr>
        <p:spPr>
          <a:xfrm>
            <a:off x="7281440" y="2300474"/>
            <a:ext cx="1200329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あたま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E4C6190-75D6-8B8D-5B53-5150AFCA10EA}"/>
              </a:ext>
            </a:extLst>
          </p:cNvPr>
          <p:cNvSpPr/>
          <p:nvPr/>
        </p:nvSpPr>
        <p:spPr>
          <a:xfrm>
            <a:off x="4297157" y="2409098"/>
            <a:ext cx="2922145" cy="26941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B750673-DAC4-9A28-AC73-8309A62C7B6E}"/>
              </a:ext>
            </a:extLst>
          </p:cNvPr>
          <p:cNvSpPr/>
          <p:nvPr/>
        </p:nvSpPr>
        <p:spPr>
          <a:xfrm>
            <a:off x="4297158" y="2409099"/>
            <a:ext cx="2922145" cy="26941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5593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C6876B-3176-984B-F9E4-ADD311CBE1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06FC9A-DC01-CC62-2A2F-9CD32406B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ミリーの　すてきなぼうし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D9AE7CC-1491-6445-CC8D-DC0BD22DC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6D27F0A-6569-0ECC-863F-C0E01DD4DF56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来る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A7AA907-881B-B97C-548F-65A1AC1B7333}"/>
              </a:ext>
            </a:extLst>
          </p:cNvPr>
          <p:cNvSpPr/>
          <p:nvPr/>
        </p:nvSpPr>
        <p:spPr>
          <a:xfrm>
            <a:off x="4027470" y="1002916"/>
            <a:ext cx="2846471" cy="287044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1641470-675D-BE3A-42EA-04A0F5BEEB67}"/>
              </a:ext>
            </a:extLst>
          </p:cNvPr>
          <p:cNvSpPr txBox="1"/>
          <p:nvPr/>
        </p:nvSpPr>
        <p:spPr>
          <a:xfrm>
            <a:off x="6873941" y="196877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07D8D2D-7985-3838-BEEB-9C6FA64ED4D1}"/>
              </a:ext>
            </a:extLst>
          </p:cNvPr>
          <p:cNvSpPr/>
          <p:nvPr/>
        </p:nvSpPr>
        <p:spPr>
          <a:xfrm>
            <a:off x="4027470" y="1002915"/>
            <a:ext cx="2846471" cy="287044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987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FAAF8E-A784-0A26-C20B-4F911FC1A7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51A59C-2089-74F5-957F-D09367060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ミリーの　すてきなぼうし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B9B2FB8-23A3-0BF1-D839-4742CAEA5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793ED9F-A41B-173C-099C-A04231A344C7}"/>
              </a:ext>
            </a:extLst>
          </p:cNvPr>
          <p:cNvSpPr txBox="1"/>
          <p:nvPr/>
        </p:nvSpPr>
        <p:spPr>
          <a:xfrm>
            <a:off x="4109794" y="230047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70CC920-9E34-CE25-38CB-8D6A72711B5E}"/>
              </a:ext>
            </a:extLst>
          </p:cNvPr>
          <p:cNvSpPr txBox="1"/>
          <p:nvPr/>
        </p:nvSpPr>
        <p:spPr>
          <a:xfrm>
            <a:off x="7284278" y="2742475"/>
            <a:ext cx="1200329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D90E196-DF47-DF6F-23B3-C2C4E2AAA1AC}"/>
              </a:ext>
            </a:extLst>
          </p:cNvPr>
          <p:cNvSpPr/>
          <p:nvPr/>
        </p:nvSpPr>
        <p:spPr>
          <a:xfrm>
            <a:off x="4297157" y="2409098"/>
            <a:ext cx="2922145" cy="26941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8E413EF-E2E9-70E5-982F-9CC37C7D4C14}"/>
              </a:ext>
            </a:extLst>
          </p:cNvPr>
          <p:cNvSpPr/>
          <p:nvPr/>
        </p:nvSpPr>
        <p:spPr>
          <a:xfrm>
            <a:off x="4297158" y="2409099"/>
            <a:ext cx="2922145" cy="26941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6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9A0F9D-1AD8-E49A-5AE0-8B22528BC9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0BFB1F-D50C-C569-127F-B18B93F51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ミリーの　すてきなぼうし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00FF976-9E0D-0419-E25D-D2A19ABE3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324334F-E4B0-5C64-1607-886D225E6769}"/>
              </a:ext>
            </a:extLst>
          </p:cNvPr>
          <p:cNvSpPr txBox="1"/>
          <p:nvPr/>
        </p:nvSpPr>
        <p:spPr>
          <a:xfrm>
            <a:off x="4109794" y="230047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歌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34AA805-F5AD-5EC1-4B65-C3802E460FC0}"/>
              </a:ext>
            </a:extLst>
          </p:cNvPr>
          <p:cNvSpPr txBox="1"/>
          <p:nvPr/>
        </p:nvSpPr>
        <p:spPr>
          <a:xfrm>
            <a:off x="7284278" y="2742475"/>
            <a:ext cx="1200329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うた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4C5654F-9740-6531-1956-FD8B6EE00666}"/>
              </a:ext>
            </a:extLst>
          </p:cNvPr>
          <p:cNvSpPr/>
          <p:nvPr/>
        </p:nvSpPr>
        <p:spPr>
          <a:xfrm>
            <a:off x="4297157" y="2409098"/>
            <a:ext cx="2922145" cy="26941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EF0880D-9045-96E8-E22A-987E1EA4DFFB}"/>
              </a:ext>
            </a:extLst>
          </p:cNvPr>
          <p:cNvSpPr/>
          <p:nvPr/>
        </p:nvSpPr>
        <p:spPr>
          <a:xfrm>
            <a:off x="4297158" y="2409099"/>
            <a:ext cx="2922145" cy="26941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458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7852C4-BE36-E5DE-8658-B4ACF44EE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ことばで　みちあんない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B08769B-6E98-2644-3F6D-322F8D8DA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2D9EBDD-729B-35F1-861C-48641814F865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会う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62E4434-C60F-300D-E3B8-C85AC8B4161B}"/>
              </a:ext>
            </a:extLst>
          </p:cNvPr>
          <p:cNvSpPr/>
          <p:nvPr/>
        </p:nvSpPr>
        <p:spPr>
          <a:xfrm>
            <a:off x="4027470" y="1002916"/>
            <a:ext cx="2846471" cy="287044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A412028-00C8-9AAC-D22A-4B5B16C4ABD9}"/>
              </a:ext>
            </a:extLst>
          </p:cNvPr>
          <p:cNvSpPr txBox="1"/>
          <p:nvPr/>
        </p:nvSpPr>
        <p:spPr>
          <a:xfrm>
            <a:off x="6873941" y="196877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93F9517-1CD4-B0A2-2F20-5313703126D5}"/>
              </a:ext>
            </a:extLst>
          </p:cNvPr>
          <p:cNvSpPr/>
          <p:nvPr/>
        </p:nvSpPr>
        <p:spPr>
          <a:xfrm>
            <a:off x="4027470" y="1002915"/>
            <a:ext cx="2846471" cy="287044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1842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008B27-45BE-DA82-4FC9-EC049D7ADC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8A09ED-F708-5FAA-7EE5-500C0934B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ことばで　みちあんない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8649CC4-6A80-9C7E-CCB7-F6E60BD72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6A33706-027F-56BD-A439-0AC273033AAF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分かる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5A26547-F39F-306A-3388-7E45AA572A9D}"/>
              </a:ext>
            </a:extLst>
          </p:cNvPr>
          <p:cNvSpPr txBox="1"/>
          <p:nvPr/>
        </p:nvSpPr>
        <p:spPr>
          <a:xfrm>
            <a:off x="6678436" y="1437864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217EFED-CCB9-16F0-B5B9-D3BD89F5E153}"/>
              </a:ext>
            </a:extLst>
          </p:cNvPr>
          <p:cNvSpPr/>
          <p:nvPr/>
        </p:nvSpPr>
        <p:spPr>
          <a:xfrm>
            <a:off x="4333557" y="899319"/>
            <a:ext cx="2344879" cy="19466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4DF9A19-8333-68DA-5F80-719A2CBF1EFC}"/>
              </a:ext>
            </a:extLst>
          </p:cNvPr>
          <p:cNvSpPr/>
          <p:nvPr/>
        </p:nvSpPr>
        <p:spPr>
          <a:xfrm>
            <a:off x="4333556" y="899319"/>
            <a:ext cx="2344879" cy="19466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1266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69B0EB-B122-802B-5E70-A0E48D4C26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9903A5-0E75-1E5E-11BB-01F72F394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ことばで　みちあんない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1DA1350-C408-3610-44A5-1764DC943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CF8EEB9-7CA9-1797-E399-1F1B9A3975A5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二回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9882FA3-1E59-805F-81E2-CE5FB2196C03}"/>
              </a:ext>
            </a:extLst>
          </p:cNvPr>
          <p:cNvSpPr txBox="1"/>
          <p:nvPr/>
        </p:nvSpPr>
        <p:spPr>
          <a:xfrm>
            <a:off x="6873941" y="1603328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　　かい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27F6FD9-DAF1-06B5-0ACE-9D13CDC7E0C3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8A69543-CBC1-FA08-C243-28AB0D132C7D}"/>
              </a:ext>
            </a:extLst>
          </p:cNvPr>
          <p:cNvSpPr/>
          <p:nvPr/>
        </p:nvSpPr>
        <p:spPr>
          <a:xfrm>
            <a:off x="4027470" y="1011897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9532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D7A9EA-83FF-4C1D-7517-ED3809AE5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図書館たんけん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5C08294-0D3C-0256-4652-587F763E3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766F623-0580-6711-0FA3-A82AAB516B75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8A870EE-116C-8888-3524-7809435C9D01}"/>
              </a:ext>
            </a:extLst>
          </p:cNvPr>
          <p:cNvSpPr txBox="1"/>
          <p:nvPr/>
        </p:nvSpPr>
        <p:spPr>
          <a:xfrm>
            <a:off x="6619783" y="13644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20209DC-AA49-DEE4-614E-31124F744B96}"/>
              </a:ext>
            </a:extLst>
          </p:cNvPr>
          <p:cNvSpPr txBox="1"/>
          <p:nvPr/>
        </p:nvSpPr>
        <p:spPr>
          <a:xfrm>
            <a:off x="6619784" y="29818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7F16D1F-2659-B2F9-513C-86360AEA4653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DEEDBF7-0A5F-F030-8644-51862774C4F0}"/>
              </a:ext>
            </a:extLst>
          </p:cNvPr>
          <p:cNvSpPr/>
          <p:nvPr/>
        </p:nvSpPr>
        <p:spPr>
          <a:xfrm>
            <a:off x="4415246" y="827773"/>
            <a:ext cx="2337246" cy="58156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0A19959-0A66-50A6-819B-B6895EE1F2B6}"/>
              </a:ext>
            </a:extLst>
          </p:cNvPr>
          <p:cNvSpPr/>
          <p:nvPr/>
        </p:nvSpPr>
        <p:spPr>
          <a:xfrm>
            <a:off x="4415246" y="827773"/>
            <a:ext cx="2337246" cy="58156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6407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FA613D-2A08-5BC6-0FA7-1447B6E2B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みの回りのものを読もう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FED6196-DDD5-3017-0997-8E525084E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89</a:t>
            </a:fld>
            <a:endParaRPr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D2F0F4A-EFBA-429F-E544-C079F167218B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回り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41023FA-9D20-4B8E-3FB8-388A61623E35}"/>
              </a:ext>
            </a:extLst>
          </p:cNvPr>
          <p:cNvSpPr txBox="1"/>
          <p:nvPr/>
        </p:nvSpPr>
        <p:spPr>
          <a:xfrm>
            <a:off x="4587410" y="2394559"/>
            <a:ext cx="1107996" cy="170595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まわ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901ED1E-A74D-C7A5-89AE-7CE75C36553D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みの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D67DF67-4EAE-AA1E-732F-5FAA5B59D9A1}"/>
              </a:ext>
            </a:extLst>
          </p:cNvPr>
          <p:cNvSpPr/>
          <p:nvPr/>
        </p:nvSpPr>
        <p:spPr>
          <a:xfrm>
            <a:off x="2499361" y="2149341"/>
            <a:ext cx="2255520" cy="217043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B5476BA-367C-41D3-80DA-A7F8ADC6B258}"/>
              </a:ext>
            </a:extLst>
          </p:cNvPr>
          <p:cNvSpPr/>
          <p:nvPr/>
        </p:nvSpPr>
        <p:spPr>
          <a:xfrm>
            <a:off x="2499361" y="2149018"/>
            <a:ext cx="2255520" cy="217043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8392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91AF5C-BD20-26A4-95D5-BB804117B6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E97D30-FD92-9BEF-74C9-EF709F00A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書いたら、見直そう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A1C3ED2-D729-7690-8181-18DB563AE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90</a:t>
            </a:fld>
            <a:endParaRPr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0D7D529-112C-E10F-EB74-C6C124FA3549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見直す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44E3B70-7771-FBBC-C178-3421CC866D7E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7DF02BC-BF9A-0166-92CA-5A8552FDB1B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なお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E34A923-3349-F7BE-77CF-204EEE99218B}"/>
              </a:ext>
            </a:extLst>
          </p:cNvPr>
          <p:cNvSpPr/>
          <p:nvPr/>
        </p:nvSpPr>
        <p:spPr>
          <a:xfrm>
            <a:off x="4333557" y="899319"/>
            <a:ext cx="2344879" cy="388843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806901D-5F87-8731-3BB7-D9AB938DDC34}"/>
              </a:ext>
            </a:extLst>
          </p:cNvPr>
          <p:cNvSpPr/>
          <p:nvPr/>
        </p:nvSpPr>
        <p:spPr>
          <a:xfrm>
            <a:off x="4333557" y="899319"/>
            <a:ext cx="2344879" cy="388843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204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7CC784-F908-C76F-FBCD-714F6CA1A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書いたら、見直そう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42380EB-B471-34D2-1A70-DEADA648C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C69C53D-2B6C-4869-4306-FB0A350657E5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722E81B-6935-9DE3-9B28-03C0B43DFD87}"/>
              </a:ext>
            </a:extLst>
          </p:cNvPr>
          <p:cNvSpPr txBox="1"/>
          <p:nvPr/>
        </p:nvSpPr>
        <p:spPr>
          <a:xfrm>
            <a:off x="6873941" y="1603328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　　がみ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7A47A4A-BA21-1998-29DA-8DB30A1329D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20DAF3B-9FFD-DA08-F7FF-288AFDAB9849}"/>
              </a:ext>
            </a:extLst>
          </p:cNvPr>
          <p:cNvSpPr/>
          <p:nvPr/>
        </p:nvSpPr>
        <p:spPr>
          <a:xfrm>
            <a:off x="4027470" y="1011897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0707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C7F470-2852-1D14-204C-A4D7E16A9C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06470D-2C3F-916D-FACC-8FDB7FBB1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書いたら、見直そう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00298C2-DD0B-1BDE-ED49-59350C5FC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D488704-4723-3B86-9EA2-BF02AA8F105D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遠足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57C2713-2B14-FD2D-0B77-BA71C57E0619}"/>
              </a:ext>
            </a:extLst>
          </p:cNvPr>
          <p:cNvSpPr txBox="1"/>
          <p:nvPr/>
        </p:nvSpPr>
        <p:spPr>
          <a:xfrm>
            <a:off x="6873941" y="1603328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えん　そく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40DD4BD-F77E-03A3-803F-CDC7CEF529B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D857E9-6372-2C3D-547D-C6D9C5C79364}"/>
              </a:ext>
            </a:extLst>
          </p:cNvPr>
          <p:cNvSpPr/>
          <p:nvPr/>
        </p:nvSpPr>
        <p:spPr>
          <a:xfrm>
            <a:off x="4027470" y="1011897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299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CBD9A1-1EAF-EB95-8BDB-26964D14C0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C802EE-5E31-D8E9-5C36-DDB88771B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書いたら、見直そう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3157E43-019D-FA86-20CE-81AE598E9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45D8136-644A-03B2-ACE2-B03F700122B9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友だち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C5A0C3E-E08B-607A-BC0B-FF6195707F87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とも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59921B5-F638-2966-5636-004A6A9700AD}"/>
              </a:ext>
            </a:extLst>
          </p:cNvPr>
          <p:cNvSpPr/>
          <p:nvPr/>
        </p:nvSpPr>
        <p:spPr>
          <a:xfrm>
            <a:off x="4333557" y="899319"/>
            <a:ext cx="2344879" cy="19466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54E5A2E-32DC-2B6A-62E0-5A4C004DC74E}"/>
              </a:ext>
            </a:extLst>
          </p:cNvPr>
          <p:cNvSpPr/>
          <p:nvPr/>
        </p:nvSpPr>
        <p:spPr>
          <a:xfrm>
            <a:off x="4333557" y="899319"/>
            <a:ext cx="2344879" cy="19466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550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4CCE1E8-D4C3-4985-CAC0-F6D79B1A03DA}"/>
              </a:ext>
            </a:extLst>
          </p:cNvPr>
          <p:cNvSpPr txBox="1"/>
          <p:nvPr/>
        </p:nvSpPr>
        <p:spPr>
          <a:xfrm>
            <a:off x="4200378" y="2327347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朝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B9EA712A-4B33-681B-740E-D7EF0EC78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どうぶつ園の　じゅうい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D41E866-355F-1B3C-C793-3F46B3B4C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94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08A53EC-350F-937C-8BB1-BEC36C1F7C7D}"/>
              </a:ext>
            </a:extLst>
          </p:cNvPr>
          <p:cNvSpPr txBox="1"/>
          <p:nvPr/>
        </p:nvSpPr>
        <p:spPr>
          <a:xfrm>
            <a:off x="7284278" y="2666275"/>
            <a:ext cx="1200329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あさ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9F8F2C2-1151-8CF7-F704-DB7DE67B8666}"/>
              </a:ext>
            </a:extLst>
          </p:cNvPr>
          <p:cNvSpPr/>
          <p:nvPr/>
        </p:nvSpPr>
        <p:spPr>
          <a:xfrm>
            <a:off x="4297157" y="2409098"/>
            <a:ext cx="2922145" cy="26941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EAC7CE7-4AB8-BDE9-C1A2-D2BDCE71DB2E}"/>
              </a:ext>
            </a:extLst>
          </p:cNvPr>
          <p:cNvSpPr/>
          <p:nvPr/>
        </p:nvSpPr>
        <p:spPr>
          <a:xfrm>
            <a:off x="4297158" y="2409099"/>
            <a:ext cx="2922145" cy="26941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625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4A9585-215A-D43F-CCD1-39C09FF02B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9DD788-77C7-BB60-4207-AD719C827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どうぶつ園の　じゅうい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168CE2F-5AFC-348D-FCDC-151B86141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95</a:t>
            </a:fld>
            <a:endParaRPr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93AAAA8-1A3B-C052-6E50-97995F9E31B9}"/>
              </a:ext>
            </a:extLst>
          </p:cNvPr>
          <p:cNvSpPr txBox="1"/>
          <p:nvPr/>
        </p:nvSpPr>
        <p:spPr>
          <a:xfrm>
            <a:off x="4191989" y="2328011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顔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94754BD-57DF-916E-E515-F71BBF61F34E}"/>
              </a:ext>
            </a:extLst>
          </p:cNvPr>
          <p:cNvSpPr txBox="1"/>
          <p:nvPr/>
        </p:nvSpPr>
        <p:spPr>
          <a:xfrm>
            <a:off x="7376690" y="2771050"/>
            <a:ext cx="1200329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かお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7CDF0AC-3D9D-E1B3-202D-EE42F52C5A36}"/>
              </a:ext>
            </a:extLst>
          </p:cNvPr>
          <p:cNvSpPr/>
          <p:nvPr/>
        </p:nvSpPr>
        <p:spPr>
          <a:xfrm>
            <a:off x="4297157" y="2409098"/>
            <a:ext cx="2922145" cy="26941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DEF5A18-64EF-1420-1AF2-83CA68B89F8D}"/>
              </a:ext>
            </a:extLst>
          </p:cNvPr>
          <p:cNvSpPr/>
          <p:nvPr/>
        </p:nvSpPr>
        <p:spPr>
          <a:xfrm>
            <a:off x="4297158" y="2409099"/>
            <a:ext cx="2922145" cy="26941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110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A21068-80E9-B447-0C61-693A83543A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B586DA-45B7-6F9D-B86D-F2484D5C0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どうぶつ園の　じゅうい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DF6DDD8-3740-5578-C1C4-11E03883E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96</a:t>
            </a:fld>
            <a:endParaRPr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2BF763D-EDE7-A708-D132-B21AD0E9288C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大切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3A199DB-C95F-90AB-A121-A756C7059037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9EF6112-9766-F5EB-2038-FC34A3C5390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41DC1DC-0321-39C5-0D53-F70032859E11}"/>
              </a:ext>
            </a:extLst>
          </p:cNvPr>
          <p:cNvSpPr/>
          <p:nvPr/>
        </p:nvSpPr>
        <p:spPr>
          <a:xfrm>
            <a:off x="4027470" y="1011897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3334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14B192-85BB-FB29-08E8-6711A67F3A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E5D4FF-EB2E-DFCE-68A2-2843D35A4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どうぶつ園の　じゅうい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54A5A9E-0D32-4F9A-0D9A-B6EB81CF0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AF4979A-A5FB-04CD-8E68-54AFB9358EA0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毎日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C144B2B-D42A-6D20-6D94-403E96432848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にち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DDD628F-78D7-E496-8C1D-0A6E31D0471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05B1BA6-9892-6710-BD84-ABAEF0034924}"/>
              </a:ext>
            </a:extLst>
          </p:cNvPr>
          <p:cNvSpPr/>
          <p:nvPr/>
        </p:nvSpPr>
        <p:spPr>
          <a:xfrm>
            <a:off x="4027470" y="1011897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444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F2D5FC-92A3-386C-FDE4-CA7877B0EE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A7E372-5491-8610-BB80-7C2BBBDE4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どうぶつ園の　じゅうい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3BB896A-6601-B1F9-2CC8-94C85A72F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F0305BF-37CE-B3B5-37ED-B70807117D43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当てる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B0837DD-6ED0-C983-F0C4-8D80776BC0E8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E1F3054-A5A2-562D-2AA1-93D6220E50B8}"/>
              </a:ext>
            </a:extLst>
          </p:cNvPr>
          <p:cNvSpPr/>
          <p:nvPr/>
        </p:nvSpPr>
        <p:spPr>
          <a:xfrm>
            <a:off x="4333557" y="899319"/>
            <a:ext cx="2344879" cy="19466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61A455B-32C7-361A-1974-E01B46EC4721}"/>
              </a:ext>
            </a:extLst>
          </p:cNvPr>
          <p:cNvSpPr/>
          <p:nvPr/>
        </p:nvSpPr>
        <p:spPr>
          <a:xfrm>
            <a:off x="4333557" y="899319"/>
            <a:ext cx="2344879" cy="19466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5299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FF09EFE4F3AA4489185CC91810B6D0F" ma:contentTypeVersion="18" ma:contentTypeDescription="新しいドキュメントを作成します。" ma:contentTypeScope="" ma:versionID="8f557f42920a105afc9aef6cf5cf4c87">
  <xsd:schema xmlns:xsd="http://www.w3.org/2001/XMLSchema" xmlns:xs="http://www.w3.org/2001/XMLSchema" xmlns:p="http://schemas.microsoft.com/office/2006/metadata/properties" xmlns:ns2="484e1132-8176-4c50-ab25-f919e95525d9" xmlns:ns3="08d56990-5a3e-4aff-ba2a-9d48b9fd327c" targetNamespace="http://schemas.microsoft.com/office/2006/metadata/properties" ma:root="true" ma:fieldsID="e1b05bdc396869f95fa43b67fbadc9e8" ns2:_="" ns3:_="">
    <xsd:import namespace="484e1132-8176-4c50-ab25-f919e95525d9"/>
    <xsd:import namespace="08d56990-5a3e-4aff-ba2a-9d48b9fd32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e1132-8176-4c50-ab25-f919e95525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4796eb36-e6e9-4935-b6f7-ae90a2f870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d56990-5a3e-4aff-ba2a-9d48b9fd327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319b94f-f239-4ad9-9e5c-ea82561556aa}" ma:internalName="TaxCatchAll" ma:showField="CatchAllData" ma:web="08d56990-5a3e-4aff-ba2a-9d48b9fd32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84e1132-8176-4c50-ab25-f919e95525d9">
      <Terms xmlns="http://schemas.microsoft.com/office/infopath/2007/PartnerControls"/>
    </lcf76f155ced4ddcb4097134ff3c332f>
    <TaxCatchAll xmlns="08d56990-5a3e-4aff-ba2a-9d48b9fd327c" xsi:nil="true"/>
  </documentManagement>
</p:properties>
</file>

<file path=customXml/itemProps1.xml><?xml version="1.0" encoding="utf-8"?>
<ds:datastoreItem xmlns:ds="http://schemas.openxmlformats.org/officeDocument/2006/customXml" ds:itemID="{BC7257DB-86A1-481D-A9A5-4999411D88C6}"/>
</file>

<file path=customXml/itemProps2.xml><?xml version="1.0" encoding="utf-8"?>
<ds:datastoreItem xmlns:ds="http://schemas.openxmlformats.org/officeDocument/2006/customXml" ds:itemID="{CA2D36D3-9004-4211-BDCE-7C534B9D560D}"/>
</file>

<file path=customXml/itemProps3.xml><?xml version="1.0" encoding="utf-8"?>
<ds:datastoreItem xmlns:ds="http://schemas.openxmlformats.org/officeDocument/2006/customXml" ds:itemID="{38A2F0A0-E06E-42E1-9814-6F306092AB78}"/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1222</Words>
  <Application>Microsoft Office PowerPoint</Application>
  <PresentationFormat>ワイド画面</PresentationFormat>
  <Paragraphs>547</Paragraphs>
  <Slides>125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125</vt:i4>
      </vt:variant>
    </vt:vector>
  </HeadingPairs>
  <TitlesOfParts>
    <vt:vector size="131" baseType="lpstr">
      <vt:lpstr>UD デジタル 教科書体 N-B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  <vt:lpstr>　ふきのとう</vt:lpstr>
      <vt:lpstr>　ふきのとう</vt:lpstr>
      <vt:lpstr>　ふきのとう</vt:lpstr>
      <vt:lpstr>　ふきのとう</vt:lpstr>
      <vt:lpstr>　ふきのとう</vt:lpstr>
      <vt:lpstr>　ふきのとう</vt:lpstr>
      <vt:lpstr>　ふきのとう</vt:lpstr>
      <vt:lpstr>　図書館たんけん</vt:lpstr>
      <vt:lpstr>　図書館たんけん</vt:lpstr>
      <vt:lpstr>　図書館たんけん</vt:lpstr>
      <vt:lpstr>　図書館たんけん</vt:lpstr>
      <vt:lpstr>　図書館たんけん</vt:lpstr>
      <vt:lpstr>　図書館たんけん</vt:lpstr>
      <vt:lpstr>　春が　いっぱい</vt:lpstr>
      <vt:lpstr>　春が　いっぱい</vt:lpstr>
      <vt:lpstr>　日記を　書こう</vt:lpstr>
      <vt:lpstr>　日記を　書こう</vt:lpstr>
      <vt:lpstr>　日記を　書こう</vt:lpstr>
      <vt:lpstr>　日記を　書こう</vt:lpstr>
      <vt:lpstr>　ともだちは　どこかな</vt:lpstr>
      <vt:lpstr>　ともだちは　どこかな</vt:lpstr>
      <vt:lpstr>　ともだちは　どこかな</vt:lpstr>
      <vt:lpstr>　たんぽぽの　ちえ</vt:lpstr>
      <vt:lpstr>　たんぽぽの　ちえ</vt:lpstr>
      <vt:lpstr>　たんぽぽの　ちえ</vt:lpstr>
      <vt:lpstr>　たんぽぽの　ちえ</vt:lpstr>
      <vt:lpstr>　たんぽぽの　ちえ</vt:lpstr>
      <vt:lpstr>　たんぽぽの　ちえ</vt:lpstr>
      <vt:lpstr>　たんぽぽの　ちえ</vt:lpstr>
      <vt:lpstr>　たんぽぽの　ちえ</vt:lpstr>
      <vt:lpstr>　たんぽぽの　ちえ</vt:lpstr>
      <vt:lpstr>　たんぽぽの　ちえ</vt:lpstr>
      <vt:lpstr>　たんぽぽの　ちえ</vt:lpstr>
      <vt:lpstr>　たんぽぽの　ちえ</vt:lpstr>
      <vt:lpstr>　かんさつ名人に　なろう</vt:lpstr>
      <vt:lpstr>　かんさつ名人に　なろう</vt:lpstr>
      <vt:lpstr>　かんさつ名人に　なろう</vt:lpstr>
      <vt:lpstr>　かんさつ名人に　なろう</vt:lpstr>
      <vt:lpstr>　かんさつ名人に　なろう</vt:lpstr>
      <vt:lpstr>　かんさつ名人に　なろう</vt:lpstr>
      <vt:lpstr>　かんさつ名人に　なろう</vt:lpstr>
      <vt:lpstr>　かんさつ名人に　なろう</vt:lpstr>
      <vt:lpstr>　同じぶぶんを　もつかん字</vt:lpstr>
      <vt:lpstr>　同じぶぶんを　もつかん字</vt:lpstr>
      <vt:lpstr>　同じぶぶんを　もつかん字</vt:lpstr>
      <vt:lpstr>　同じぶぶんを　もつかん字</vt:lpstr>
      <vt:lpstr>　同じぶぶんを　もつかん字</vt:lpstr>
      <vt:lpstr>　同じぶぶんを　もつかん字</vt:lpstr>
      <vt:lpstr>　同じぶぶんを　もつかん字</vt:lpstr>
      <vt:lpstr>　同じぶぶんを　もつかん字</vt:lpstr>
      <vt:lpstr>　同じぶぶんを　もつかん字</vt:lpstr>
      <vt:lpstr>　同じぶぶんを　もつかん字</vt:lpstr>
      <vt:lpstr>　同じぶぶんを　もつかん字</vt:lpstr>
      <vt:lpstr>　スイミー</vt:lpstr>
      <vt:lpstr>　スイミー</vt:lpstr>
      <vt:lpstr>　スイミー</vt:lpstr>
      <vt:lpstr>　スイミー</vt:lpstr>
      <vt:lpstr>　スイミー</vt:lpstr>
      <vt:lpstr>　スイミー</vt:lpstr>
      <vt:lpstr>　スイミー</vt:lpstr>
      <vt:lpstr>　スイミー</vt:lpstr>
      <vt:lpstr>　スイミー</vt:lpstr>
      <vt:lpstr>　メモを　とるとき</vt:lpstr>
      <vt:lpstr>　メモを　とるとき</vt:lpstr>
      <vt:lpstr>　こんなもの、見つけたよ</vt:lpstr>
      <vt:lpstr>　こんなもの、見つけたよ</vt:lpstr>
      <vt:lpstr>　こんなもの、見つけたよ</vt:lpstr>
      <vt:lpstr>　こんなもの、見つけたよ</vt:lpstr>
      <vt:lpstr>　こんなもの、見つけたよ</vt:lpstr>
      <vt:lpstr>　こんなもの、見つけたよ</vt:lpstr>
      <vt:lpstr>　こんなもの、見つけたよ</vt:lpstr>
      <vt:lpstr>　あったらいいな、こんなもの</vt:lpstr>
      <vt:lpstr>　あったらいいな、こんなもの</vt:lpstr>
      <vt:lpstr>　あったらいいな、こんなもの</vt:lpstr>
      <vt:lpstr>　夏が　いっぱい</vt:lpstr>
      <vt:lpstr>　お気に入りの本を　しょうかいしよう</vt:lpstr>
      <vt:lpstr>　お気に入りの本を　しょうかいしよう</vt:lpstr>
      <vt:lpstr>　ミリーの　すてきなぼうし</vt:lpstr>
      <vt:lpstr>　ミリーの　すてきなぼうし</vt:lpstr>
      <vt:lpstr>　ミリーの　すてきなぼうし</vt:lpstr>
      <vt:lpstr>　ミリーの　すてきなぼうし</vt:lpstr>
      <vt:lpstr>　ミリーの　すてきなぼうし</vt:lpstr>
      <vt:lpstr>　ミリーの　すてきなぼうし</vt:lpstr>
      <vt:lpstr>　ミリーの　すてきなぼうし</vt:lpstr>
      <vt:lpstr>　ミリーの　すてきなぼうし</vt:lpstr>
      <vt:lpstr>　ことばで　みちあんない</vt:lpstr>
      <vt:lpstr>　ことばで　みちあんない</vt:lpstr>
      <vt:lpstr>　ことばで　みちあんない</vt:lpstr>
      <vt:lpstr>　みの回りのものを読もう</vt:lpstr>
      <vt:lpstr>　書いたら、見直そう</vt:lpstr>
      <vt:lpstr>　書いたら、見直そう</vt:lpstr>
      <vt:lpstr>　書いたら、見直そう</vt:lpstr>
      <vt:lpstr>　書いたら、見直そう</vt:lpstr>
      <vt:lpstr>　どうぶつ園の　じゅうい</vt:lpstr>
      <vt:lpstr>　どうぶつ園の　じゅうい</vt:lpstr>
      <vt:lpstr>　どうぶつ園の　じゅうい</vt:lpstr>
      <vt:lpstr>　どうぶつ園の　じゅうい</vt:lpstr>
      <vt:lpstr>　どうぶつ園の　じゅうい</vt:lpstr>
      <vt:lpstr>　どうぶつ園の　じゅうい</vt:lpstr>
      <vt:lpstr>　どうぶつ園の　じゅうい</vt:lpstr>
      <vt:lpstr>　どうぶつ園の　じゅうい</vt:lpstr>
      <vt:lpstr>　どうぶつ園の　じゅうい</vt:lpstr>
      <vt:lpstr>　どうぶつ園の　じゅうい</vt:lpstr>
      <vt:lpstr>　どうぶつ園の　じゅうい</vt:lpstr>
      <vt:lpstr>　どうぶつ園の　じゅうい</vt:lpstr>
      <vt:lpstr>　どうぶつ園の　じゅうい</vt:lpstr>
      <vt:lpstr>　ことばあそびを　しよう</vt:lpstr>
      <vt:lpstr>　ことばあそびを　しよう</vt:lpstr>
      <vt:lpstr>　ことばあそびを　しよう</vt:lpstr>
      <vt:lpstr>　ことばあそびを　しよう</vt:lpstr>
      <vt:lpstr>　なかまのことばと　かん字</vt:lpstr>
      <vt:lpstr>　なかまのことばと　かん字</vt:lpstr>
      <vt:lpstr>　なかまのことばと　かん字</vt:lpstr>
      <vt:lpstr>　なかまのことばと　かん字</vt:lpstr>
      <vt:lpstr>　なかまのことばと　かん字</vt:lpstr>
      <vt:lpstr>　なかまのことばと　かん字</vt:lpstr>
      <vt:lpstr>　なかまのことばと　かん字</vt:lpstr>
      <vt:lpstr>　なかまのことばと　かん字</vt:lpstr>
      <vt:lpstr>　なかまのことばと　かん字</vt:lpstr>
      <vt:lpstr>　なかまのことばと　かん字</vt:lpstr>
      <vt:lpstr>　なかまのことばと　かん字</vt:lpstr>
      <vt:lpstr>　なかまのことばと　かん字</vt:lpstr>
      <vt:lpstr>　なかまのことばと　かん字</vt:lpstr>
      <vt:lpstr>　なかまのことばと　かん字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福原 千種</dc:creator>
  <cp:lastModifiedBy>福原 千種</cp:lastModifiedBy>
  <cp:revision>7</cp:revision>
  <dcterms:created xsi:type="dcterms:W3CDTF">2024-02-21T00:58:29Z</dcterms:created>
  <dcterms:modified xsi:type="dcterms:W3CDTF">2024-03-15T02:19:32Z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0x0101005FF09EFE4F3AA4489185CC91810B6D0F</vt:lpwstr>
  </property>
</Properties>
</file>