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0"/>
  </p:notesMasterIdLst>
  <p:sldIdLst>
    <p:sldId id="266" r:id="rId2"/>
    <p:sldId id="265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8" r:id="rId53"/>
    <p:sldId id="319" r:id="rId54"/>
    <p:sldId id="321" r:id="rId55"/>
    <p:sldId id="322" r:id="rId56"/>
    <p:sldId id="323" r:id="rId57"/>
    <p:sldId id="324" r:id="rId58"/>
    <p:sldId id="325" r:id="rId59"/>
    <p:sldId id="328" r:id="rId60"/>
    <p:sldId id="329" r:id="rId61"/>
    <p:sldId id="326" r:id="rId62"/>
    <p:sldId id="327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8" r:id="rId81"/>
    <p:sldId id="347" r:id="rId82"/>
    <p:sldId id="349" r:id="rId83"/>
    <p:sldId id="350" r:id="rId84"/>
    <p:sldId id="351" r:id="rId85"/>
    <p:sldId id="352" r:id="rId86"/>
    <p:sldId id="353" r:id="rId87"/>
    <p:sldId id="355" r:id="rId88"/>
    <p:sldId id="356" r:id="rId8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customXml" Target="../customXml/item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9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customXml" Target="../customXml/item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86.xml"/><Relationship Id="rId3" Type="http://schemas.openxmlformats.org/officeDocument/2006/relationships/slide" Target="slide2.xml"/><Relationship Id="rId7" Type="http://schemas.openxmlformats.org/officeDocument/2006/relationships/slide" Target="slide26.xml"/><Relationship Id="rId12" Type="http://schemas.openxmlformats.org/officeDocument/2006/relationships/slide" Target="slide29.xml"/><Relationship Id="rId17" Type="http://schemas.openxmlformats.org/officeDocument/2006/relationships/slide" Target="slide75.xml"/><Relationship Id="rId2" Type="http://schemas.openxmlformats.org/officeDocument/2006/relationships/image" Target="../media/image1.png"/><Relationship Id="rId16" Type="http://schemas.openxmlformats.org/officeDocument/2006/relationships/slide" Target="slide8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35.xml"/><Relationship Id="rId5" Type="http://schemas.openxmlformats.org/officeDocument/2006/relationships/slide" Target="slide10.xml"/><Relationship Id="rId15" Type="http://schemas.openxmlformats.org/officeDocument/2006/relationships/slide" Target="slide79.xml"/><Relationship Id="rId10" Type="http://schemas.openxmlformats.org/officeDocument/2006/relationships/slide" Target="slide62.xml"/><Relationship Id="rId4" Type="http://schemas.openxmlformats.org/officeDocument/2006/relationships/slide" Target="slide13.xml"/><Relationship Id="rId9" Type="http://schemas.openxmlformats.org/officeDocument/2006/relationships/slide" Target="slide61.xml"/><Relationship Id="rId14" Type="http://schemas.openxmlformats.org/officeDocument/2006/relationships/slide" Target="slide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4.bp.blogspot.com/-KlerhHiy2u0/Uku9yRHRx3I/AAAAAAAAYlk/kucszWoQN64/s800/ocean_kujira.png">
            <a:extLst>
              <a:ext uri="{FF2B5EF4-FFF2-40B4-BE49-F238E27FC236}">
                <a16:creationId xmlns:a16="http://schemas.microsoft.com/office/drawing/2014/main" id="{AC67D666-7CD0-429F-907C-211D38999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231" y="1251342"/>
            <a:ext cx="2318503" cy="23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1752" y="2415172"/>
            <a:ext cx="38481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くじら</a:t>
            </a:r>
            <a:r>
              <a:rPr lang="ja-JP" altLang="en-US" sz="28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ぐも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591148" y="343090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しらせたいな、見せたいな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591751" y="294967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まちがいを　なおそう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591752" y="398483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　はなし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591752" y="450805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じどう車くらべ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591752" y="503127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じどう車ずかんを　つくろう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5844753" y="3050903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むかしばなしを　よもう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5827650" y="3567586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おかゆの　おなべ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91147" y="602429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日づけと　よう日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91147" y="551235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たぬきの　糸車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4151" y="6071071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いい　こと　いっぱい、一年生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7650" y="4083464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どうぶつの　赤ちゃん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44752" y="5090452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ずうっと、ずっと、大すきだよ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7650" y="5606263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にて　いる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5844753" y="4618235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ものの　名まえ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3C1E6DBB-02DE-2000-BC68-B0938EC540F4}"/>
              </a:ext>
            </a:extLst>
          </p:cNvPr>
          <p:cNvSpPr txBox="1"/>
          <p:nvPr/>
        </p:nvSpPr>
        <p:spPr>
          <a:xfrm>
            <a:off x="1874331" y="1414976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ばんごうは、きょうかしょにでてくるじゅんです。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467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3F86E-93E9-4B39-0FF3-BD59A536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まちがいを　なおそう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D8C154-E812-9D4A-5093-7362310D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69973D-F156-2B4D-B3FE-0B4AF2CB1A52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文しょう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DFA00A-C6E4-F865-C87A-DF078C32017B}"/>
              </a:ext>
            </a:extLst>
          </p:cNvPr>
          <p:cNvSpPr/>
          <p:nvPr/>
        </p:nvSpPr>
        <p:spPr>
          <a:xfrm>
            <a:off x="4729569" y="962928"/>
            <a:ext cx="1552854" cy="14708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0B9F61-C677-87FA-095C-9A2EAE595990}"/>
              </a:ext>
            </a:extLst>
          </p:cNvPr>
          <p:cNvSpPr txBox="1"/>
          <p:nvPr/>
        </p:nvSpPr>
        <p:spPr>
          <a:xfrm>
            <a:off x="6282424" y="102642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E482EFA-E863-6600-2DD4-240600D85BD1}"/>
              </a:ext>
            </a:extLst>
          </p:cNvPr>
          <p:cNvSpPr/>
          <p:nvPr/>
        </p:nvSpPr>
        <p:spPr>
          <a:xfrm>
            <a:off x="4729569" y="957481"/>
            <a:ext cx="1552854" cy="14708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40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23C96-234F-BFF7-4F74-408D69AAF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F9D80-3E53-E64A-BB3E-08E6E829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まちがいを　なおそう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FC23CA-2BDE-D754-AF24-05E2E6BC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7E2637-B09E-8070-10B9-A266725956AD}"/>
              </a:ext>
            </a:extLst>
          </p:cNvPr>
          <p:cNvSpPr txBox="1"/>
          <p:nvPr/>
        </p:nvSpPr>
        <p:spPr>
          <a:xfrm>
            <a:off x="6953848" y="475937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E97D2D-E62D-3E29-246D-50CE28B06141}"/>
              </a:ext>
            </a:extLst>
          </p:cNvPr>
          <p:cNvSpPr txBox="1"/>
          <p:nvPr/>
        </p:nvSpPr>
        <p:spPr>
          <a:xfrm>
            <a:off x="4630135" y="948758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58FB3BE-50AA-B4AD-CBCD-FD3E1400A1B0}"/>
              </a:ext>
            </a:extLst>
          </p:cNvPr>
          <p:cNvSpPr/>
          <p:nvPr/>
        </p:nvSpPr>
        <p:spPr>
          <a:xfrm>
            <a:off x="4876799" y="4495463"/>
            <a:ext cx="1879601" cy="18418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FAAE5AB-1AE5-BB5F-AFB2-B7DCC1119ED3}"/>
              </a:ext>
            </a:extLst>
          </p:cNvPr>
          <p:cNvSpPr/>
          <p:nvPr/>
        </p:nvSpPr>
        <p:spPr>
          <a:xfrm>
            <a:off x="4876799" y="4495463"/>
            <a:ext cx="1879601" cy="184183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9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63039-567F-CF23-981F-4A7548D57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C5B35-A18D-2995-33DA-3DB9EE7C7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まちがいを　なおそう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BE5EBF-6FFE-EF36-5675-DFD8C69D0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0E1501-22D4-39F9-8283-C5D1BA0D7165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158B57-817A-8113-8F0D-F935E50D2AE1}"/>
              </a:ext>
            </a:extLst>
          </p:cNvPr>
          <p:cNvSpPr txBox="1"/>
          <p:nvPr/>
        </p:nvSpPr>
        <p:spPr>
          <a:xfrm>
            <a:off x="6468991" y="1125291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84F6397-3B7D-7A6A-83E6-DD3FA7381B93}"/>
              </a:ext>
            </a:extLst>
          </p:cNvPr>
          <p:cNvSpPr/>
          <p:nvPr/>
        </p:nvSpPr>
        <p:spPr>
          <a:xfrm>
            <a:off x="4483833" y="933220"/>
            <a:ext cx="2044328" cy="199207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D4818F-9E1B-11D9-762F-620BADEDD43E}"/>
              </a:ext>
            </a:extLst>
          </p:cNvPr>
          <p:cNvSpPr/>
          <p:nvPr/>
        </p:nvSpPr>
        <p:spPr>
          <a:xfrm>
            <a:off x="4483833" y="933220"/>
            <a:ext cx="2044328" cy="199207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2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C0DCA-31C7-4193-2FB8-3B945ECD0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しらせたいな、　見せたいな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9624BE-F342-F2F3-5F0B-49844942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45E347-2410-6319-46D4-A9B3CB08595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見せる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5E1CFB-991D-D543-A027-AA20185F704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6D9D20-CB4A-A729-95BD-6025AC20E25D}"/>
              </a:ext>
            </a:extLst>
          </p:cNvPr>
          <p:cNvSpPr/>
          <p:nvPr/>
        </p:nvSpPr>
        <p:spPr>
          <a:xfrm>
            <a:off x="4484317" y="899318"/>
            <a:ext cx="2195549" cy="19505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29E8639-69B3-4EE0-2024-577A15583ECF}"/>
              </a:ext>
            </a:extLst>
          </p:cNvPr>
          <p:cNvSpPr/>
          <p:nvPr/>
        </p:nvSpPr>
        <p:spPr>
          <a:xfrm>
            <a:off x="4484317" y="899318"/>
            <a:ext cx="2195549" cy="19505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97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F8DA1-98BE-E95D-C7CB-645B17FF9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F336A-62C7-A8CC-75D5-5D2D0F2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しらせたいな、　見せたいな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62FE56-34B9-1967-7EC6-8BAF568B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FD3582-608C-4E83-8614-3333B08B50DE}"/>
              </a:ext>
            </a:extLst>
          </p:cNvPr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BFB62B-F32B-7140-3833-4FDA1254878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0DE414-8FF1-158D-F823-FE02C780E756}"/>
              </a:ext>
            </a:extLst>
          </p:cNvPr>
          <p:cNvSpPr/>
          <p:nvPr/>
        </p:nvSpPr>
        <p:spPr>
          <a:xfrm>
            <a:off x="3942130" y="1191418"/>
            <a:ext cx="2891692" cy="51771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D733CD9-2BBB-0708-D5B9-2E206AAA72B9}"/>
              </a:ext>
            </a:extLst>
          </p:cNvPr>
          <p:cNvSpPr/>
          <p:nvPr/>
        </p:nvSpPr>
        <p:spPr>
          <a:xfrm>
            <a:off x="3942130" y="1191417"/>
            <a:ext cx="2891692" cy="51771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1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F3D2F-7307-33E1-D1A7-AB25035A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B816D8-00A4-9799-ADFF-FB877325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35D660F-627A-A295-F1E9-58AEC260697D}"/>
              </a:ext>
            </a:extLst>
          </p:cNvPr>
          <p:cNvSpPr txBox="1"/>
          <p:nvPr/>
        </p:nvSpPr>
        <p:spPr>
          <a:xfrm>
            <a:off x="3741520" y="189446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D65233-9FCD-7B62-B806-02E200CAB952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404055-ECFB-E479-B181-EC66E2B2042D}"/>
              </a:ext>
            </a:extLst>
          </p:cNvPr>
          <p:cNvSpPr txBox="1"/>
          <p:nvPr/>
        </p:nvSpPr>
        <p:spPr>
          <a:xfrm>
            <a:off x="7263032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0FFFD9-1D95-3506-FBD7-FD22E43872C4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2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D3677-4D6F-B687-9C2E-E422C3EEC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CFD0C-D7CD-329D-B612-C2B9C3E9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C7629D-B0C3-7861-9884-3F1CC581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B83618E-B428-20DA-BD30-A1178B0E4344}"/>
              </a:ext>
            </a:extLst>
          </p:cNvPr>
          <p:cNvSpPr txBox="1"/>
          <p:nvPr/>
        </p:nvSpPr>
        <p:spPr>
          <a:xfrm>
            <a:off x="7263032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5B6213-7C8A-4CC4-A593-3E6E37EFCF28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D5A9A6-DAFC-CE52-FDEC-E8754CB1A4B0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564EFEF-72DE-C6AD-E9ED-2AC4AD395B2A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79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E5272-FD72-79E9-CE80-2817E66FB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7F83C-BB96-434B-A1AE-3F76FDB4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9607C8-DBF2-FD69-0690-1148B946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47DC8B0-5425-D9EA-76B0-1D1CCAD65442}"/>
              </a:ext>
            </a:extLst>
          </p:cNvPr>
          <p:cNvSpPr txBox="1"/>
          <p:nvPr/>
        </p:nvSpPr>
        <p:spPr>
          <a:xfrm>
            <a:off x="7380615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F22AE0-6A7C-92BA-B093-FAB435830222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48A88F-3AB2-0915-25B2-F4801FBC56C0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66FCB0F-DD9D-81E4-3CFB-3E5C78C94AB3}"/>
              </a:ext>
            </a:extLst>
          </p:cNvPr>
          <p:cNvSpPr/>
          <p:nvPr/>
        </p:nvSpPr>
        <p:spPr>
          <a:xfrm>
            <a:off x="3805359" y="1758127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67E85-A1A2-E336-CA3C-E86A77433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5EF5E2-F5C6-AD32-1905-46C91A68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4350F7-A4ED-3B92-D7D6-CD65E643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301DB4-22E2-B27C-A45A-E020A1DC2526}"/>
              </a:ext>
            </a:extLst>
          </p:cNvPr>
          <p:cNvSpPr txBox="1"/>
          <p:nvPr/>
        </p:nvSpPr>
        <p:spPr>
          <a:xfrm>
            <a:off x="7355448" y="20148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3C0A91-2BDC-8805-7A1A-357D6F1F4D47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E46697-5AFD-D9C6-2A2C-6EBADB72FEE3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CFBFF4-5EF2-6866-4549-BAD9EB6137AB}"/>
              </a:ext>
            </a:extLst>
          </p:cNvPr>
          <p:cNvSpPr/>
          <p:nvPr/>
        </p:nvSpPr>
        <p:spPr>
          <a:xfrm>
            <a:off x="3805359" y="1758127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90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7EA01-4565-2593-A109-E463C73B6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D43EF8-982C-5B89-AC05-7F619E288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93E082-4143-9FEC-A09A-2B709E20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039357-8199-C479-F988-737ED4530F88}"/>
              </a:ext>
            </a:extLst>
          </p:cNvPr>
          <p:cNvSpPr txBox="1"/>
          <p:nvPr/>
        </p:nvSpPr>
        <p:spPr>
          <a:xfrm>
            <a:off x="7263032" y="20148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91E89-E19B-7F0D-A1AA-CD1ED6B9CC41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5101886-BE12-4067-2407-8A80ADED064C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433E19E-0E17-7AC6-7EBB-459E632BAA82}"/>
              </a:ext>
            </a:extLst>
          </p:cNvPr>
          <p:cNvSpPr/>
          <p:nvPr/>
        </p:nvSpPr>
        <p:spPr>
          <a:xfrm>
            <a:off x="3805359" y="1758127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11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CFE219-50E1-F9F8-0C07-646EA5CC20EF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E602B0-A17B-1A4D-DE7E-66ED8DB4FCDB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14792A-0ED6-8188-363C-D20330D7AD70}"/>
              </a:ext>
            </a:extLst>
          </p:cNvPr>
          <p:cNvSpPr/>
          <p:nvPr/>
        </p:nvSpPr>
        <p:spPr>
          <a:xfrm>
            <a:off x="4434379" y="871964"/>
            <a:ext cx="2067692" cy="193473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012574-FE53-6C1D-5582-D84B1B09D3E9}"/>
              </a:ext>
            </a:extLst>
          </p:cNvPr>
          <p:cNvSpPr/>
          <p:nvPr/>
        </p:nvSpPr>
        <p:spPr>
          <a:xfrm>
            <a:off x="4434379" y="870743"/>
            <a:ext cx="2067692" cy="193473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D5435-D574-C3F1-6DE9-1F87CADF3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7BEEF-2CAE-563E-3AFF-B38F1F5F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0CAE18-4A49-9808-F9E0-3CE6D2F0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07C48EE-34BF-F7D4-DF8B-1DD8B85593AC}"/>
              </a:ext>
            </a:extLst>
          </p:cNvPr>
          <p:cNvSpPr txBox="1"/>
          <p:nvPr/>
        </p:nvSpPr>
        <p:spPr>
          <a:xfrm>
            <a:off x="7358823" y="725252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0C9E82-59A1-0C5B-ACF4-1DB8071FB2A9}"/>
              </a:ext>
            </a:extLst>
          </p:cNvPr>
          <p:cNvSpPr txBox="1"/>
          <p:nvPr/>
        </p:nvSpPr>
        <p:spPr>
          <a:xfrm>
            <a:off x="3898529" y="725252"/>
            <a:ext cx="3754874" cy="61327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日が</a:t>
            </a:r>
            <a:endParaRPr kumimoji="1" lang="en-US" altLang="ja-JP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のぼる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4F08A7-E4FF-DB79-208C-3E5054716B0E}"/>
              </a:ext>
            </a:extLst>
          </p:cNvPr>
          <p:cNvSpPr/>
          <p:nvPr/>
        </p:nvSpPr>
        <p:spPr>
          <a:xfrm>
            <a:off x="5941910" y="837987"/>
            <a:ext cx="1525674" cy="1415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3BD54E7-CF0C-DE0A-A691-E398F44F2341}"/>
              </a:ext>
            </a:extLst>
          </p:cNvPr>
          <p:cNvSpPr/>
          <p:nvPr/>
        </p:nvSpPr>
        <p:spPr>
          <a:xfrm>
            <a:off x="5941910" y="837987"/>
            <a:ext cx="1525674" cy="1415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59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781C7-3DEA-CFB3-A8CE-3CD4A64A3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319D2-CF2A-3EA5-F9B3-A1F10508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005AD0-248D-5F17-DE9F-76C9738E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F18FCA-DCF0-AA9B-1D1F-F957D7E60655}"/>
              </a:ext>
            </a:extLst>
          </p:cNvPr>
          <p:cNvSpPr txBox="1"/>
          <p:nvPr/>
        </p:nvSpPr>
        <p:spPr>
          <a:xfrm>
            <a:off x="7882990" y="999214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984DFA-C82D-16E3-BD50-FCA06AA26914}"/>
              </a:ext>
            </a:extLst>
          </p:cNvPr>
          <p:cNvSpPr txBox="1"/>
          <p:nvPr/>
        </p:nvSpPr>
        <p:spPr>
          <a:xfrm>
            <a:off x="3706112" y="872344"/>
            <a:ext cx="4462760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火を</a:t>
            </a:r>
            <a:endParaRPr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けす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C8028BE-9DFF-B018-5148-8ECA4519845B}"/>
              </a:ext>
            </a:extLst>
          </p:cNvPr>
          <p:cNvSpPr/>
          <p:nvPr/>
        </p:nvSpPr>
        <p:spPr>
          <a:xfrm>
            <a:off x="6110829" y="872344"/>
            <a:ext cx="1847875" cy="17733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C939D2B-7DFE-C293-01DA-034B7F3763F5}"/>
              </a:ext>
            </a:extLst>
          </p:cNvPr>
          <p:cNvSpPr/>
          <p:nvPr/>
        </p:nvSpPr>
        <p:spPr>
          <a:xfrm>
            <a:off x="6110829" y="872344"/>
            <a:ext cx="1847875" cy="17733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43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C2173-0962-E1D9-F633-6551AF71E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90AAB7-3A20-0C9A-E0BD-BEF76B2DE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FCFDA0-8C67-EE6B-F104-1F25A162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35785B-56D3-6993-FFED-801E12A1E716}"/>
              </a:ext>
            </a:extLst>
          </p:cNvPr>
          <p:cNvSpPr txBox="1"/>
          <p:nvPr/>
        </p:nvSpPr>
        <p:spPr>
          <a:xfrm>
            <a:off x="6714709" y="1364644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AD1FBF-F1FE-079B-5623-EEEECEE60BA2}"/>
              </a:ext>
            </a:extLst>
          </p:cNvPr>
          <p:cNvSpPr txBox="1"/>
          <p:nvPr/>
        </p:nvSpPr>
        <p:spPr>
          <a:xfrm>
            <a:off x="4841933" y="1132936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田んぼ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86C1EE2-A50A-DA3C-8776-60B830DA566E}"/>
              </a:ext>
            </a:extLst>
          </p:cNvPr>
          <p:cNvSpPr/>
          <p:nvPr/>
        </p:nvSpPr>
        <p:spPr>
          <a:xfrm>
            <a:off x="4998432" y="1086590"/>
            <a:ext cx="1985662" cy="187954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301EF50-42E2-F184-4340-D10DD7C6E0F1}"/>
              </a:ext>
            </a:extLst>
          </p:cNvPr>
          <p:cNvSpPr/>
          <p:nvPr/>
        </p:nvSpPr>
        <p:spPr>
          <a:xfrm>
            <a:off x="4998432" y="1086589"/>
            <a:ext cx="1985662" cy="187954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83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CB587-59B9-9DE1-10FD-0E0DB3F60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4E9F6-8FF8-28EF-B9E1-8DA5DB5E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4E15CF-8784-EA1A-05BE-81B4E1AD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1BE6A8-E71C-EA66-3BC7-18032694F571}"/>
              </a:ext>
            </a:extLst>
          </p:cNvPr>
          <p:cNvSpPr txBox="1"/>
          <p:nvPr/>
        </p:nvSpPr>
        <p:spPr>
          <a:xfrm>
            <a:off x="7233333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CF09AC-338E-1BB8-5076-6DCBDA8410DE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5FFCBF-3B24-872B-A2DE-EC0E1E2E9C23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B9B7C6A-B451-DC63-BEEA-3A036CC6DE8F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0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4EB96-3368-43C2-CF92-DF5701277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9D4ED-A92E-0549-E34F-1BE2FBF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D76997-92B6-FB8B-903D-797104D4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8BCB2F-60C5-6782-579A-E8FCAF753A62}"/>
              </a:ext>
            </a:extLst>
          </p:cNvPr>
          <p:cNvSpPr txBox="1"/>
          <p:nvPr/>
        </p:nvSpPr>
        <p:spPr>
          <a:xfrm>
            <a:off x="7112167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17123B-3317-D51B-F2BC-5EDE49BBE56F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C41E7E-0DBE-FD62-3598-0A91B95FB3D0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4899144-B75F-B083-08AA-E62E75C94C4C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91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82C97-337D-9510-2AF0-A28BFCAA2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E88ED-F669-7D29-F708-6A2BF30B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18D561-818D-F466-707B-8DEA9A97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436F0D-C8B6-8D14-CDFC-D3A4FE46B10B}"/>
              </a:ext>
            </a:extLst>
          </p:cNvPr>
          <p:cNvSpPr txBox="1"/>
          <p:nvPr/>
        </p:nvSpPr>
        <p:spPr>
          <a:xfrm>
            <a:off x="7095389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AAABB2-B70D-CA3B-6B82-F67BC39AC45D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D051D8-C1C2-0F2A-00EE-FAA620F60ED6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A6DAF0-2AFF-BEF6-4F4C-6FD2AE73583B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05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7CB05D-28C6-BC6A-B4A5-16A44CA3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じどう車　くらべ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0567C7-A0C0-DC7F-268E-73DCCB90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3174DB-0538-8D72-A7D7-4920BA73E2D3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6F5122-97DB-2696-A231-6D054E55538B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40B219-F5B1-B988-FD9F-628661B275DC}"/>
              </a:ext>
            </a:extLst>
          </p:cNvPr>
          <p:cNvSpPr/>
          <p:nvPr/>
        </p:nvSpPr>
        <p:spPr>
          <a:xfrm>
            <a:off x="4800600" y="5157792"/>
            <a:ext cx="1510348" cy="1474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F26BF1-8E3D-2A5B-6E4B-640C6F25A984}"/>
              </a:ext>
            </a:extLst>
          </p:cNvPr>
          <p:cNvSpPr/>
          <p:nvPr/>
        </p:nvSpPr>
        <p:spPr>
          <a:xfrm>
            <a:off x="4798985" y="5157792"/>
            <a:ext cx="1510348" cy="14745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34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51305-1D83-74A3-DBA2-0D91A25EE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AB3403-C50B-4637-0788-A95C4079E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じどう車　くらべ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1D30EB-1269-856A-86CC-9713A1A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19621D-717E-32EA-6A52-E5388A9B5C25}"/>
              </a:ext>
            </a:extLst>
          </p:cNvPr>
          <p:cNvSpPr txBox="1"/>
          <p:nvPr/>
        </p:nvSpPr>
        <p:spPr>
          <a:xfrm>
            <a:off x="7033651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48851A-2511-986B-06BE-7564B37DB4F9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B0DE95-5EDB-AAE8-EC43-CB3CA8BB0FDC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989DF6-0AC1-D185-91FF-ACBAEC946D80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04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218D94-9803-A2BC-21FA-B010505A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じどう車ずかんを　つくろう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51B3F4-2DAD-19DC-D8D1-B2D912CA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8EEAAF-84F0-647B-E74F-FBB610E8BFC4}"/>
              </a:ext>
            </a:extLst>
          </p:cNvPr>
          <p:cNvSpPr txBox="1"/>
          <p:nvPr/>
        </p:nvSpPr>
        <p:spPr>
          <a:xfrm>
            <a:off x="4038006" y="725252"/>
            <a:ext cx="3754874" cy="61824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気を</a:t>
            </a:r>
            <a:endParaRPr kumimoji="1" lang="en-US" altLang="ja-JP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つける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AEACFF-81C4-3672-AFF8-744A5B31E8F2}"/>
              </a:ext>
            </a:extLst>
          </p:cNvPr>
          <p:cNvSpPr/>
          <p:nvPr/>
        </p:nvSpPr>
        <p:spPr>
          <a:xfrm>
            <a:off x="5945986" y="725252"/>
            <a:ext cx="1661993" cy="15353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77CFAB-D8FD-25F8-0A9C-853C6B429A43}"/>
              </a:ext>
            </a:extLst>
          </p:cNvPr>
          <p:cNvSpPr txBox="1"/>
          <p:nvPr/>
        </p:nvSpPr>
        <p:spPr>
          <a:xfrm>
            <a:off x="7382245" y="831206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0B414AF-C54D-B387-EC43-F9C2CEA90CBD}"/>
              </a:ext>
            </a:extLst>
          </p:cNvPr>
          <p:cNvSpPr/>
          <p:nvPr/>
        </p:nvSpPr>
        <p:spPr>
          <a:xfrm>
            <a:off x="5945986" y="726949"/>
            <a:ext cx="1661993" cy="153534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8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2114D-5B2A-E6F1-4342-26BF055E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EF46F5-F610-3EEB-8982-102B1AE3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576EF9-8AA3-EE48-2168-0E054006459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7FEF99-C81E-473A-1F30-3CAA8CAFC1E7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554967-3866-90B4-6D36-45FADD76D915}"/>
              </a:ext>
            </a:extLst>
          </p:cNvPr>
          <p:cNvSpPr/>
          <p:nvPr/>
        </p:nvSpPr>
        <p:spPr>
          <a:xfrm>
            <a:off x="4114800" y="1191419"/>
            <a:ext cx="2697088" cy="52070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7F3EE0-A010-1130-9AA7-323724D37191}"/>
              </a:ext>
            </a:extLst>
          </p:cNvPr>
          <p:cNvSpPr/>
          <p:nvPr/>
        </p:nvSpPr>
        <p:spPr>
          <a:xfrm>
            <a:off x="4114800" y="1191419"/>
            <a:ext cx="2697088" cy="52070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54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CC09F-C6D3-DBBB-1A6C-8C68D480D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77DE7F-3389-8D4E-395E-A6CA0CFB0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76DB01-1649-AE91-3228-E25303D2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B2C1FB-18EE-3B65-9226-F79CEE28D2B7}"/>
              </a:ext>
            </a:extLst>
          </p:cNvPr>
          <p:cNvSpPr txBox="1"/>
          <p:nvPr/>
        </p:nvSpPr>
        <p:spPr>
          <a:xfrm>
            <a:off x="6940111" y="200268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9A2F56-46EA-450D-9947-699A19413613}"/>
              </a:ext>
            </a:extLst>
          </p:cNvPr>
          <p:cNvSpPr txBox="1"/>
          <p:nvPr/>
        </p:nvSpPr>
        <p:spPr>
          <a:xfrm>
            <a:off x="36776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448213-ACDE-513D-5AB6-0CDB7030DCFE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B415C99-82D9-63AD-27CE-5E7946530F1E}"/>
              </a:ext>
            </a:extLst>
          </p:cNvPr>
          <p:cNvSpPr/>
          <p:nvPr/>
        </p:nvSpPr>
        <p:spPr>
          <a:xfrm>
            <a:off x="3805360" y="1747589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508CA-CC46-C268-02B9-886291215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348B2-33CC-11D9-2B67-EC87FB00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377F8B-C1D8-82C9-D448-7834B3D8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419390-23A4-4503-851C-B6D7147095C5}"/>
              </a:ext>
            </a:extLst>
          </p:cNvPr>
          <p:cNvSpPr txBox="1"/>
          <p:nvPr/>
        </p:nvSpPr>
        <p:spPr>
          <a:xfrm>
            <a:off x="6730059" y="180756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C06783-3ED9-48D7-960F-71FA6B39406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A080734-1EAD-F9ED-CC08-9E27669C8A18}"/>
              </a:ext>
            </a:extLst>
          </p:cNvPr>
          <p:cNvSpPr txBox="1"/>
          <p:nvPr/>
        </p:nvSpPr>
        <p:spPr>
          <a:xfrm>
            <a:off x="6730059" y="3923972"/>
            <a:ext cx="1415772" cy="21390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112D95-20F0-1238-4536-5B3914B99D4D}"/>
              </a:ext>
            </a:extLst>
          </p:cNvPr>
          <p:cNvSpPr/>
          <p:nvPr/>
        </p:nvSpPr>
        <p:spPr>
          <a:xfrm>
            <a:off x="4114800" y="1191419"/>
            <a:ext cx="2697088" cy="52070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A5D0CA-0B19-02C9-A170-3551C64D3289}"/>
              </a:ext>
            </a:extLst>
          </p:cNvPr>
          <p:cNvSpPr/>
          <p:nvPr/>
        </p:nvSpPr>
        <p:spPr>
          <a:xfrm>
            <a:off x="4114800" y="1191419"/>
            <a:ext cx="2697088" cy="52070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9873B-C6F7-687A-5B0C-99DDD8BA0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C74501-6A7A-2767-00CF-49615ED9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BEF6D2-D315-6E34-710F-CFFF582C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19B5CD-AB0E-3161-538B-466491C8AF89}"/>
              </a:ext>
            </a:extLst>
          </p:cNvPr>
          <p:cNvSpPr txBox="1"/>
          <p:nvPr/>
        </p:nvSpPr>
        <p:spPr>
          <a:xfrm>
            <a:off x="7067792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3EBA2A-534C-4C4D-2302-504DAF83040F}"/>
              </a:ext>
            </a:extLst>
          </p:cNvPr>
          <p:cNvSpPr txBox="1"/>
          <p:nvPr/>
        </p:nvSpPr>
        <p:spPr>
          <a:xfrm>
            <a:off x="37284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A0EFD1-2883-389D-EF39-71C4C76EEDD6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A7378-2E82-BC1E-950B-2F83B51AC761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7FC69-2565-2A3E-AFBF-C14A07F1A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191F76-7AA8-9CA4-7208-2DB4F864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2019E5-2F80-B814-523A-B4F3D9B2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775618-8868-7734-5621-1585F4CADE8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9B30F7-63E9-39E8-736F-3F1F1E5993F0}"/>
              </a:ext>
            </a:extLst>
          </p:cNvPr>
          <p:cNvSpPr txBox="1"/>
          <p:nvPr/>
        </p:nvSpPr>
        <p:spPr>
          <a:xfrm>
            <a:off x="3686844" y="98821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5A6A4E-708D-E816-DF3B-5EE2568C2CA9}"/>
              </a:ext>
            </a:extLst>
          </p:cNvPr>
          <p:cNvSpPr/>
          <p:nvPr/>
        </p:nvSpPr>
        <p:spPr>
          <a:xfrm>
            <a:off x="3931849" y="1115219"/>
            <a:ext cx="2697088" cy="25119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387C30-1DAD-E04F-8128-98CDAA8238BA}"/>
              </a:ext>
            </a:extLst>
          </p:cNvPr>
          <p:cNvSpPr/>
          <p:nvPr/>
        </p:nvSpPr>
        <p:spPr>
          <a:xfrm>
            <a:off x="3931849" y="1115219"/>
            <a:ext cx="2697088" cy="25119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46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1E42B-D481-B030-8F21-BF9FADF0B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24B97-A030-29B1-0367-EB608D6A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7EAC12-35A6-74B1-5B62-6BA458D19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74237C-DF66-327F-B783-FF9FDA64F6B6}"/>
              </a:ext>
            </a:extLst>
          </p:cNvPr>
          <p:cNvSpPr txBox="1"/>
          <p:nvPr/>
        </p:nvSpPr>
        <p:spPr>
          <a:xfrm>
            <a:off x="6873941" y="16798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4FF9BA-F7F8-558A-C06E-91BFA0C2648E}"/>
              </a:ext>
            </a:extLst>
          </p:cNvPr>
          <p:cNvSpPr txBox="1"/>
          <p:nvPr/>
        </p:nvSpPr>
        <p:spPr>
          <a:xfrm>
            <a:off x="3686844" y="98821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226CB5E-020F-4195-D590-73C93C7B6676}"/>
              </a:ext>
            </a:extLst>
          </p:cNvPr>
          <p:cNvSpPr/>
          <p:nvPr/>
        </p:nvSpPr>
        <p:spPr>
          <a:xfrm>
            <a:off x="3931849" y="1115219"/>
            <a:ext cx="2697088" cy="25119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2961449-8D88-34CB-4687-0FBA91F44738}"/>
              </a:ext>
            </a:extLst>
          </p:cNvPr>
          <p:cNvSpPr/>
          <p:nvPr/>
        </p:nvSpPr>
        <p:spPr>
          <a:xfrm>
            <a:off x="3931849" y="1115219"/>
            <a:ext cx="2697088" cy="25119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0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243FD-EA8B-D481-F420-CAE02EEEC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87D95-C984-134F-D3F0-7D6CCF22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03BB08-C77D-445B-EBF4-500B4D1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64F767-AAF5-A349-68FA-A94D1087F016}"/>
              </a:ext>
            </a:extLst>
          </p:cNvPr>
          <p:cNvSpPr txBox="1"/>
          <p:nvPr/>
        </p:nvSpPr>
        <p:spPr>
          <a:xfrm>
            <a:off x="6940111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EB1F6B-7E11-C014-5499-11B5453EA5F9}"/>
              </a:ext>
            </a:extLst>
          </p:cNvPr>
          <p:cNvSpPr txBox="1"/>
          <p:nvPr/>
        </p:nvSpPr>
        <p:spPr>
          <a:xfrm>
            <a:off x="36776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8B958D-F75D-451C-FF72-F62E8FFF3F9B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05CBB9-FC32-9C1A-68BB-A136930F113C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71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BA20A0-8A10-7D06-E03A-69ED7241A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43A94C-3603-7FD8-A20C-EE0B2797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460E40-5F1F-8542-3022-C8130D0F3C16}"/>
              </a:ext>
            </a:extLst>
          </p:cNvPr>
          <p:cNvSpPr txBox="1"/>
          <p:nvPr/>
        </p:nvSpPr>
        <p:spPr>
          <a:xfrm>
            <a:off x="5173493" y="4525185"/>
            <a:ext cx="129266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D6FD1D-F13B-24E2-7568-48F5A1CD87AA}"/>
              </a:ext>
            </a:extLst>
          </p:cNvPr>
          <p:cNvSpPr txBox="1"/>
          <p:nvPr/>
        </p:nvSpPr>
        <p:spPr>
          <a:xfrm>
            <a:off x="6096000" y="725252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ももの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33DC6D-6065-E638-6D19-EBCC6FFEE0EA}"/>
              </a:ext>
            </a:extLst>
          </p:cNvPr>
          <p:cNvSpPr txBox="1"/>
          <p:nvPr/>
        </p:nvSpPr>
        <p:spPr>
          <a:xfrm>
            <a:off x="2966974" y="4555035"/>
            <a:ext cx="2323713" cy="2307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770943-63B3-CCF5-C539-06F6453F5B47}"/>
              </a:ext>
            </a:extLst>
          </p:cNvPr>
          <p:cNvSpPr/>
          <p:nvPr/>
        </p:nvSpPr>
        <p:spPr>
          <a:xfrm>
            <a:off x="3084166" y="4555035"/>
            <a:ext cx="2089327" cy="203999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7BA34B-20C5-0DF4-052C-5F6F4F2661A4}"/>
              </a:ext>
            </a:extLst>
          </p:cNvPr>
          <p:cNvSpPr/>
          <p:nvPr/>
        </p:nvSpPr>
        <p:spPr>
          <a:xfrm>
            <a:off x="3084166" y="4556599"/>
            <a:ext cx="2089327" cy="203999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26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7C4DC-7CCA-7332-992B-4C33AC8E6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5A2FD-22D2-BBE5-7BFD-8B151B2B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218CF1-094C-5109-73A7-B2BCA6B6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A74B2-3312-2E72-92CC-F8E33323A6B0}"/>
              </a:ext>
            </a:extLst>
          </p:cNvPr>
          <p:cNvSpPr txBox="1"/>
          <p:nvPr/>
        </p:nvSpPr>
        <p:spPr>
          <a:xfrm>
            <a:off x="5695406" y="494203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一月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7BD11F-C3C8-5223-83C3-D88D19A2790D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6CCDCB-6783-D1FC-5B1E-42DE1E84B150}"/>
              </a:ext>
            </a:extLst>
          </p:cNvPr>
          <p:cNvSpPr txBox="1"/>
          <p:nvPr/>
        </p:nvSpPr>
        <p:spPr>
          <a:xfrm>
            <a:off x="8050731" y="1027622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862BDD-07C4-1DD4-6585-9BDAA726E970}"/>
              </a:ext>
            </a:extLst>
          </p:cNvPr>
          <p:cNvSpPr txBox="1"/>
          <p:nvPr/>
        </p:nvSpPr>
        <p:spPr>
          <a:xfrm>
            <a:off x="4587410" y="2997391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09249B4-ABE8-A63B-CC40-317BDE1A6C24}"/>
              </a:ext>
            </a:extLst>
          </p:cNvPr>
          <p:cNvSpPr/>
          <p:nvPr/>
        </p:nvSpPr>
        <p:spPr>
          <a:xfrm>
            <a:off x="5981699" y="858679"/>
            <a:ext cx="2133137" cy="41400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52AD133-84DE-B8E3-1635-F64290C3FF00}"/>
              </a:ext>
            </a:extLst>
          </p:cNvPr>
          <p:cNvSpPr/>
          <p:nvPr/>
        </p:nvSpPr>
        <p:spPr>
          <a:xfrm>
            <a:off x="2514599" y="2433487"/>
            <a:ext cx="2148889" cy="41400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C1199FB-A48A-70DA-F271-707C3F6BF96A}"/>
              </a:ext>
            </a:extLst>
          </p:cNvPr>
          <p:cNvSpPr/>
          <p:nvPr/>
        </p:nvSpPr>
        <p:spPr>
          <a:xfrm>
            <a:off x="5989148" y="857890"/>
            <a:ext cx="2133137" cy="414004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62ED83D-8DB1-C5A0-07EA-32224E4DC5AF}"/>
              </a:ext>
            </a:extLst>
          </p:cNvPr>
          <p:cNvSpPr/>
          <p:nvPr/>
        </p:nvSpPr>
        <p:spPr>
          <a:xfrm>
            <a:off x="2514599" y="2433487"/>
            <a:ext cx="2148889" cy="414004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2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27EB3-8027-65DC-A2F5-17C412748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B67271-57F6-CC57-D2D1-D9D54487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382EA7-3E6E-B5BA-9EA7-9C5E1CEF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4599FE-1C10-2FCD-F149-D77A7BF87535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お正月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F27B73-6C98-DEDC-0F7C-7C6CD680599C}"/>
              </a:ext>
            </a:extLst>
          </p:cNvPr>
          <p:cNvSpPr txBox="1"/>
          <p:nvPr/>
        </p:nvSpPr>
        <p:spPr>
          <a:xfrm>
            <a:off x="6571517" y="2907188"/>
            <a:ext cx="923330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391D55-8F04-6A9E-DB20-E2F7FD232709}"/>
              </a:ext>
            </a:extLst>
          </p:cNvPr>
          <p:cNvSpPr/>
          <p:nvPr/>
        </p:nvSpPr>
        <p:spPr>
          <a:xfrm>
            <a:off x="4259502" y="2777552"/>
            <a:ext cx="2423160" cy="39114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5342AC4-4068-7CC5-0C04-130207D62A49}"/>
              </a:ext>
            </a:extLst>
          </p:cNvPr>
          <p:cNvSpPr/>
          <p:nvPr/>
        </p:nvSpPr>
        <p:spPr>
          <a:xfrm>
            <a:off x="4259502" y="2777552"/>
            <a:ext cx="2423160" cy="391144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4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8EFC7-731F-0F11-BA72-53E422DE9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07054A-4093-1175-FC33-CF56AEF68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E1E024-DB56-C297-75E1-4D9F8D92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CCD377-B9EE-4E8B-CAF9-B5CD60E0643E}"/>
              </a:ext>
            </a:extLst>
          </p:cNvPr>
          <p:cNvSpPr txBox="1"/>
          <p:nvPr/>
        </p:nvSpPr>
        <p:spPr>
          <a:xfrm>
            <a:off x="3673749" y="1309113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DC5519-FDAA-59F4-3F10-B692CE57883D}"/>
              </a:ext>
            </a:extLst>
          </p:cNvPr>
          <p:cNvSpPr txBox="1"/>
          <p:nvPr/>
        </p:nvSpPr>
        <p:spPr>
          <a:xfrm>
            <a:off x="7019192" y="233805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2E1AC9-C270-0F6A-DA15-453E0DCF509F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3CEF6F5-245B-DC66-1A93-E0DFBCCB483F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31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1946E-D412-3111-3B1E-9E88FF7DD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34DB3-D8DF-3A47-C45E-2F64DF7B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462994-EC82-40E8-BAB0-6E196864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90DA04-E8BE-F617-04C3-B4CC428B34A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201CD4-CB93-4746-9AD6-F32739F1924B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3B4E0F-3F51-06EE-E1BF-CEE299C06FA0}"/>
              </a:ext>
            </a:extLst>
          </p:cNvPr>
          <p:cNvSpPr txBox="1"/>
          <p:nvPr/>
        </p:nvSpPr>
        <p:spPr>
          <a:xfrm>
            <a:off x="6877546" y="173147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CBFE940-5C7C-F413-F4C8-5349BA3D38F4}"/>
              </a:ext>
            </a:extLst>
          </p:cNvPr>
          <p:cNvSpPr/>
          <p:nvPr/>
        </p:nvSpPr>
        <p:spPr>
          <a:xfrm>
            <a:off x="3781137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CA7DB-8E79-BDD0-1CBE-306E1FD9B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9CA59-93DF-ECD7-E215-CE89F4CB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A0BCE1-F77D-91B7-30AF-007A3134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2BB086-601F-742E-FD5F-201DBD2C2A60}"/>
              </a:ext>
            </a:extLst>
          </p:cNvPr>
          <p:cNvSpPr txBox="1"/>
          <p:nvPr/>
        </p:nvSpPr>
        <p:spPr>
          <a:xfrm>
            <a:off x="6873941" y="1679879"/>
            <a:ext cx="1200329" cy="45467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せい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BFF63A6-AE18-5B53-DF55-93E2CC028D44}"/>
              </a:ext>
            </a:extLst>
          </p:cNvPr>
          <p:cNvSpPr txBox="1"/>
          <p:nvPr/>
        </p:nvSpPr>
        <p:spPr>
          <a:xfrm>
            <a:off x="3720447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2BC6707-A3BF-4086-E693-F455217DA7C0}"/>
              </a:ext>
            </a:extLst>
          </p:cNvPr>
          <p:cNvSpPr/>
          <p:nvPr/>
        </p:nvSpPr>
        <p:spPr>
          <a:xfrm>
            <a:off x="3720447" y="1072890"/>
            <a:ext cx="3262432" cy="53279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04D795-E5ED-5AB3-3697-00044FDE985C}"/>
              </a:ext>
            </a:extLst>
          </p:cNvPr>
          <p:cNvSpPr/>
          <p:nvPr/>
        </p:nvSpPr>
        <p:spPr>
          <a:xfrm>
            <a:off x="3720447" y="1064158"/>
            <a:ext cx="3262432" cy="532791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27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E01CD-4E5F-E96A-F11E-4B07E4CF3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46F19-9A3F-5CB2-8FFF-1AD9B811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DD236A-A394-C831-5582-F39BF293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760F51-3FBA-432B-D32C-1F2DC4C3DA0A}"/>
              </a:ext>
            </a:extLst>
          </p:cNvPr>
          <p:cNvSpPr txBox="1"/>
          <p:nvPr/>
        </p:nvSpPr>
        <p:spPr>
          <a:xfrm>
            <a:off x="3685937" y="1291006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F8A71F-F5F0-7E20-6A50-4D03690B3A56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18B45D-1D59-A188-650C-2919D561E7BB}"/>
              </a:ext>
            </a:extLst>
          </p:cNvPr>
          <p:cNvSpPr txBox="1"/>
          <p:nvPr/>
        </p:nvSpPr>
        <p:spPr>
          <a:xfrm>
            <a:off x="6853169" y="1928587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EA3D07A-4526-57A3-A3ED-1EB7DEB66802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B4229-3141-5EB3-1A94-262601EB9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DBBA3D-9778-CB7D-FAF9-7F6A5767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7D24C4-34D8-505C-1A29-83041BCF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5EAF2A-0DEE-13A0-4B92-4584C1A57F3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30F77C-9822-186B-E59C-089683737688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0A6AAD-1E15-A9FB-D191-993941EB8C01}"/>
              </a:ext>
            </a:extLst>
          </p:cNvPr>
          <p:cNvSpPr txBox="1"/>
          <p:nvPr/>
        </p:nvSpPr>
        <p:spPr>
          <a:xfrm>
            <a:off x="6877546" y="1812957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20622F9-F620-4F1E-6F9B-D2723427600C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58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4CAEB-BF8C-60BE-5AC1-0133CA0EF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3C0B6-D857-F867-069E-69B9505C3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A4D01E8-1F3A-6D0B-84EB-015855BD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3B74F8-DAB4-A15B-6116-FDE226C66C4E}"/>
              </a:ext>
            </a:extLst>
          </p:cNvPr>
          <p:cNvSpPr txBox="1"/>
          <p:nvPr/>
        </p:nvSpPr>
        <p:spPr>
          <a:xfrm>
            <a:off x="3590737" y="1327220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E70BBE-A1E4-AB13-E706-5002E43BDF60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EC9143-8DF9-6287-2E6E-860E68447AC7}"/>
              </a:ext>
            </a:extLst>
          </p:cNvPr>
          <p:cNvSpPr txBox="1"/>
          <p:nvPr/>
        </p:nvSpPr>
        <p:spPr>
          <a:xfrm>
            <a:off x="6853169" y="1849171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　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9BDA45-A1AE-FF76-3F0A-A0B07FB982AA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73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3C532D-37BE-F1FB-1DC7-2390967DE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40147-991B-A9D5-70CC-4FC8054A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2E597D-4838-5399-DB15-BB68DA1D4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790C2A-DDAA-85EA-CC56-BD39CC21BCCE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D85277-C941-A715-1CCF-CE62204C5C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582127-4FD4-0F0C-5C23-22C79412FAE8}"/>
              </a:ext>
            </a:extLst>
          </p:cNvPr>
          <p:cNvSpPr txBox="1"/>
          <p:nvPr/>
        </p:nvSpPr>
        <p:spPr>
          <a:xfrm>
            <a:off x="6877546" y="174958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7311460-8354-A8B6-FE19-1A086774496C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9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D1A49-0584-D765-F9B2-D7F588529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9DB6B-0CC3-C4E5-F1F0-F42C6173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CC1C69-123B-8989-A301-AD4430018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7F1B53-1951-43FD-73B3-55C9E3E9A970}"/>
              </a:ext>
            </a:extLst>
          </p:cNvPr>
          <p:cNvSpPr txBox="1"/>
          <p:nvPr/>
        </p:nvSpPr>
        <p:spPr>
          <a:xfrm>
            <a:off x="3707616" y="122044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86BA-ED57-9BE8-D1F9-0A668A51BE7C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169687-2F4C-0DBF-E0A7-4CF496159D9E}"/>
              </a:ext>
            </a:extLst>
          </p:cNvPr>
          <p:cNvSpPr txBox="1"/>
          <p:nvPr/>
        </p:nvSpPr>
        <p:spPr>
          <a:xfrm>
            <a:off x="6853169" y="1851899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9BE8B4-A5BC-8E9D-EA5C-80257C3B0291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71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96DDA-E123-95B4-7E7E-604FDE13E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F5C16-F308-9383-AF0B-E58ECAC92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08BEBA-D251-9AFC-D381-C0F867D2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F6C448-1B4D-CF5E-B5FE-2CAA1DADB65D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C6D032-8FC3-D80D-377B-D6701D75F703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03E4563-B38B-D7D2-870C-3535DC1FA8EA}"/>
              </a:ext>
            </a:extLst>
          </p:cNvPr>
          <p:cNvSpPr txBox="1"/>
          <p:nvPr/>
        </p:nvSpPr>
        <p:spPr>
          <a:xfrm>
            <a:off x="6702321" y="974451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725BC10-79E1-112A-308E-F663E134C586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0342F-2ED1-85E1-9820-BA536329F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759FF-E92F-D705-5340-4EDCBCB88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C5489D-BB0B-A996-30B1-41D0CC43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935D2F-EF83-5B90-D4F9-8F3B517A4408}"/>
              </a:ext>
            </a:extLst>
          </p:cNvPr>
          <p:cNvSpPr txBox="1"/>
          <p:nvPr/>
        </p:nvSpPr>
        <p:spPr>
          <a:xfrm>
            <a:off x="3673749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434868-E116-5F82-05CA-5A4998512120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B80F00-19CC-5762-DBEA-F9550A80C704}"/>
              </a:ext>
            </a:extLst>
          </p:cNvPr>
          <p:cNvSpPr txBox="1"/>
          <p:nvPr/>
        </p:nvSpPr>
        <p:spPr>
          <a:xfrm>
            <a:off x="6853169" y="1758636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BFA20B-0AA1-AAE0-1D70-8D07F08DA540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49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A79E4-017D-B110-B5F5-6CA4A0C4C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37D00-BA75-E941-08AE-DDAD69BE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1A0146-C813-AD0F-F85C-03E58FA5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1814C9-74C8-363A-9EB3-0B1DF8F3C0B0}"/>
              </a:ext>
            </a:extLst>
          </p:cNvPr>
          <p:cNvSpPr txBox="1"/>
          <p:nvPr/>
        </p:nvSpPr>
        <p:spPr>
          <a:xfrm>
            <a:off x="4070658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BF8D78-EC87-1D37-477C-46AB66D5F169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04ED59-FF60-6031-05C7-6DFD5B6D9636}"/>
              </a:ext>
            </a:extLst>
          </p:cNvPr>
          <p:cNvSpPr txBox="1"/>
          <p:nvPr/>
        </p:nvSpPr>
        <p:spPr>
          <a:xfrm>
            <a:off x="7019192" y="233805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AD569C-589E-FAC3-53D7-4859E1771277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26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BD5466-9CEF-D06D-4875-874FAA451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C6817-3D42-BB06-FD83-6FE41B980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30CE599-C7C8-CB66-53FE-A8832B4D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759594-865A-DEBC-9895-3118FCD655E8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B634FD-7C0E-9949-8A18-015A95B61E10}"/>
              </a:ext>
            </a:extLst>
          </p:cNvPr>
          <p:cNvSpPr txBox="1"/>
          <p:nvPr/>
        </p:nvSpPr>
        <p:spPr>
          <a:xfrm>
            <a:off x="6714392" y="48119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2DB794-D085-D550-7161-87DA3F301C01}"/>
              </a:ext>
            </a:extLst>
          </p:cNvPr>
          <p:cNvSpPr txBox="1"/>
          <p:nvPr/>
        </p:nvSpPr>
        <p:spPr>
          <a:xfrm>
            <a:off x="6622950" y="975646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9D34B9-BCB4-9CCC-7598-26794FCB50E7}"/>
              </a:ext>
            </a:extLst>
          </p:cNvPr>
          <p:cNvSpPr/>
          <p:nvPr/>
        </p:nvSpPr>
        <p:spPr>
          <a:xfrm>
            <a:off x="4442459" y="899318"/>
            <a:ext cx="2180492" cy="1937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2E3C23F-E8D4-156B-90F7-8AE276F57BD4}"/>
              </a:ext>
            </a:extLst>
          </p:cNvPr>
          <p:cNvSpPr/>
          <p:nvPr/>
        </p:nvSpPr>
        <p:spPr>
          <a:xfrm>
            <a:off x="4442459" y="4766425"/>
            <a:ext cx="2180492" cy="1937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F315276-879A-FEFE-53F3-BEEF250DA0EE}"/>
              </a:ext>
            </a:extLst>
          </p:cNvPr>
          <p:cNvSpPr/>
          <p:nvPr/>
        </p:nvSpPr>
        <p:spPr>
          <a:xfrm>
            <a:off x="4442459" y="899318"/>
            <a:ext cx="2180492" cy="19377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1C9384-9DB1-45EC-3A23-A7A0284A43E4}"/>
              </a:ext>
            </a:extLst>
          </p:cNvPr>
          <p:cNvSpPr/>
          <p:nvPr/>
        </p:nvSpPr>
        <p:spPr>
          <a:xfrm>
            <a:off x="4442459" y="4766425"/>
            <a:ext cx="2180492" cy="19377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78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918F1-7B71-1833-630A-EF1BEA6A1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EAFC6-2157-CD2D-05EB-15E41457C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A8E2E5-8B07-8ABC-89FB-327CB315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91B379-CF34-E029-555E-E1793A2C1CA4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902595-619A-9C34-6A46-E8F872E35181}"/>
              </a:ext>
            </a:extLst>
          </p:cNvPr>
          <p:cNvSpPr txBox="1"/>
          <p:nvPr/>
        </p:nvSpPr>
        <p:spPr>
          <a:xfrm>
            <a:off x="6752491" y="112573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BEC9C6-C568-D82B-9DDC-5E6B1081FA75}"/>
              </a:ext>
            </a:extLst>
          </p:cNvPr>
          <p:cNvSpPr/>
          <p:nvPr/>
        </p:nvSpPr>
        <p:spPr>
          <a:xfrm>
            <a:off x="4461528" y="922336"/>
            <a:ext cx="2181269" cy="20115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7BEBA98-4546-9C61-3D75-8C2A8702A459}"/>
              </a:ext>
            </a:extLst>
          </p:cNvPr>
          <p:cNvSpPr/>
          <p:nvPr/>
        </p:nvSpPr>
        <p:spPr>
          <a:xfrm>
            <a:off x="4461527" y="922336"/>
            <a:ext cx="2181269" cy="20115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89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5DF8F-2E10-75A6-6B06-FC37E9587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43062-3123-1155-C3E9-B84E9BFC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F47BE-14DF-7D29-FAE4-773E38200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FF21D1-FBE7-F524-A443-AF56F27F0584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A594AA-5388-417A-BDD8-C8CDE5AFDFCE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9CED2A-ACF7-C3CE-0DB9-43F07A25538E}"/>
              </a:ext>
            </a:extLst>
          </p:cNvPr>
          <p:cNvSpPr txBox="1"/>
          <p:nvPr/>
        </p:nvSpPr>
        <p:spPr>
          <a:xfrm>
            <a:off x="4262281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男の子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CDFCC6-C8E7-EFA1-3C3A-F24E13A7B106}"/>
              </a:ext>
            </a:extLst>
          </p:cNvPr>
          <p:cNvSpPr/>
          <p:nvPr/>
        </p:nvSpPr>
        <p:spPr>
          <a:xfrm>
            <a:off x="4457146" y="779232"/>
            <a:ext cx="2258479" cy="2169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CF4AA1-3082-F473-70E9-0C9F93102E8A}"/>
              </a:ext>
            </a:extLst>
          </p:cNvPr>
          <p:cNvSpPr/>
          <p:nvPr/>
        </p:nvSpPr>
        <p:spPr>
          <a:xfrm>
            <a:off x="4414720" y="4648713"/>
            <a:ext cx="2343331" cy="2169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21C333E-D08D-8EA1-E5E7-497FA4179AF3}"/>
              </a:ext>
            </a:extLst>
          </p:cNvPr>
          <p:cNvSpPr/>
          <p:nvPr/>
        </p:nvSpPr>
        <p:spPr>
          <a:xfrm>
            <a:off x="4462974" y="781842"/>
            <a:ext cx="2258479" cy="216982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CF3F042-242A-A7CA-3DD6-B2E81EEF117F}"/>
              </a:ext>
            </a:extLst>
          </p:cNvPr>
          <p:cNvSpPr/>
          <p:nvPr/>
        </p:nvSpPr>
        <p:spPr>
          <a:xfrm>
            <a:off x="4420548" y="4651323"/>
            <a:ext cx="2343331" cy="216982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A17CE-9358-77E3-6CE1-AEF4DF761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EF380-B5FC-02DC-8AC1-6F39D879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9E1233-FA08-7D02-E7C9-AEDD2EFA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5EF35B-D9DB-9A44-CADF-D58B28B28136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82EAAA-9E30-82D1-2853-75ACEDEE7DA1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19F81E-AB6F-A96B-C824-2B508A9E856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D2EA933-FB17-7C7E-6AC6-5F81423DEB8F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F8149A1-194F-7A1E-F0E2-F164800AF905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F007F5E-BB05-B935-9A83-07FD7CEBBE24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A3C3D22-EB97-5CD8-1975-A451547DF787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26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2656D-4925-E0D3-3B34-D800D3AEA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C6605-FE8E-AC4F-FA9D-0E90C30FC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40D479-4B28-F00A-F0B6-8C4169FB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47C952-DF46-07E8-B615-77C7D08D8010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F9678D0-3377-1228-90B1-153D0B472D7D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A1C6B7-0D10-D04C-1D59-C0432728C79E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1ACC3A-CA3D-BA50-72D9-D3618EE4DB2A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61485E7-1CC1-E383-E8C6-181A0851EB95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55136FA-A91C-3C8C-9B96-D7B36DF24DF3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CC3063F-9F0B-1466-E5FF-9BB49271C089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0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DA0C7-63B3-64B6-8972-EBA21EFD5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B9C2C-9B7B-58CD-8959-663DFA40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B3943F-4CB7-8C0E-1803-0C2B9DBD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176DA-B846-9A8F-3E70-6F67A2D99063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DE4158-6A0E-AD1B-BF92-EC9B9179491B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5757B8-43CC-2A8A-416E-DA6AE56B6EC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B43FA81-154E-E022-12BC-540E6E7C9AE2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F271660-F342-E590-EC24-7D65DB98D1CE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41DCD84-62B7-86C9-9BDC-5A59B500C8F8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3C38217-2700-429D-B425-6C69FB4C6C22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77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B37DC-AF51-0DFE-534E-6F0396867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E0930-33A7-CAB7-5B23-A20C9445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39247B-1CC6-1BFD-EFEB-C422D3F4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9482F-ED1C-657B-F661-FA2545816FAB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5EF3273-36D7-1C72-590F-8586674B4359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97120F-CFA7-A3D6-FC3A-102CE8F5EEA5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A6EEB3D-5438-16CE-25C2-009C8522CD6E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A33E0D-604E-9BA8-3DBE-0FB0B3EA6243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C6E0C8-884C-FCB2-2894-4F1D9CD0F2F8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7C65E7B-52E3-AA1B-FC1A-E2D2BBAC72D6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08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62998-79EF-29D9-BF45-0A9784E5A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F2595-256B-5515-1F74-5C5349A4C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2B78BB-8AF1-05E9-8D47-338E4C49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06E69D-DDB8-04E4-FD7B-EA475842AC24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4F30ED-A78A-89DC-7E5E-EA08318EE48D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5671CA-37A2-2989-3B10-1484E938A6EC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D541B32-301F-33AF-A5A1-3DD833635A79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6901677-0D3C-CAA0-F102-1A73B88FB2F3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058A3D9-5BED-8347-969F-4C9178D4BDD1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CA190-F7F5-AD38-B330-FFA001DD902A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98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3685D-F7CD-FEAB-3C9D-F7CE59379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85007-258D-EB1C-AB03-3836DC4D2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2B8EAC-D788-F823-D144-833CB434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9CF772-95D6-4BFA-06B9-7D9BB2EA3236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AE7500-1C1A-4D90-7F2A-886A68BEAE5C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836DC5-F684-D7B3-B5DE-2CB71F8FE83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BF2BB00-8FE4-FEAB-DA94-86F72AC7B83F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8078F8A-3235-8605-27E4-9351AD0AA238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FE33CD9-D72B-9166-701E-AC42D9669C74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BF2A35B-B8A3-7626-9E6A-2847C430D974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14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D0EC8-563D-C8E3-BAA6-C07B34A76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7B877-DA85-E2A1-0651-70060E565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B97609-ABE9-949B-D657-4B15DD20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130B83A-05A9-0867-3C86-B6C059499943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00EA51-CEE5-C477-DF12-C27B0550751C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711B9B-DEAA-41C3-E8A1-FF238AC4D0D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FC1AE1D-E49D-855B-2DE3-832E9D56F565}"/>
              </a:ext>
            </a:extLst>
          </p:cNvPr>
          <p:cNvSpPr/>
          <p:nvPr/>
        </p:nvSpPr>
        <p:spPr>
          <a:xfrm>
            <a:off x="4731964" y="962928"/>
            <a:ext cx="1599354" cy="14771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AEC820B-B861-2CDE-F57C-14DEE3B256CE}"/>
              </a:ext>
            </a:extLst>
          </p:cNvPr>
          <p:cNvSpPr/>
          <p:nvPr/>
        </p:nvSpPr>
        <p:spPr>
          <a:xfrm>
            <a:off x="4731964" y="5227320"/>
            <a:ext cx="1548063" cy="1440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19BE863-48CE-C48A-BE49-A9F8054555F6}"/>
              </a:ext>
            </a:extLst>
          </p:cNvPr>
          <p:cNvSpPr/>
          <p:nvPr/>
        </p:nvSpPr>
        <p:spPr>
          <a:xfrm>
            <a:off x="4731964" y="962221"/>
            <a:ext cx="1599354" cy="1477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D0C5A05-AAC1-E8FC-CB5F-96A27AF448CC}"/>
              </a:ext>
            </a:extLst>
          </p:cNvPr>
          <p:cNvSpPr/>
          <p:nvPr/>
        </p:nvSpPr>
        <p:spPr>
          <a:xfrm>
            <a:off x="4731964" y="5226613"/>
            <a:ext cx="1548063" cy="144050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09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FC162-C786-8DFE-DAB1-6CF515DAB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92135-A34D-30DA-91BC-08FBB9CF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6130DA-6E86-8E0D-199A-3E226985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8B6C489-5CD2-EFA2-5233-04EEDE9B76E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19AAF5-B571-FA06-4A3B-FAE538DAD5C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41300F-8872-A4B3-1229-877D3B33E107}"/>
              </a:ext>
            </a:extLst>
          </p:cNvPr>
          <p:cNvSpPr/>
          <p:nvPr/>
        </p:nvSpPr>
        <p:spPr>
          <a:xfrm>
            <a:off x="4127252" y="1191418"/>
            <a:ext cx="2746689" cy="251198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AA8E50-A406-A929-47D5-9D24DC4BD392}"/>
              </a:ext>
            </a:extLst>
          </p:cNvPr>
          <p:cNvSpPr/>
          <p:nvPr/>
        </p:nvSpPr>
        <p:spPr>
          <a:xfrm>
            <a:off x="4127251" y="1191418"/>
            <a:ext cx="2746689" cy="251198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01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9C7167-5F42-D602-52F6-239781F13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4096A-5568-85B3-5C13-5B8BEE14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9D1071-1B63-82CC-ACDA-FB56C3D0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9B31B9-59C7-8771-6456-8B3691D02762}"/>
              </a:ext>
            </a:extLst>
          </p:cNvPr>
          <p:cNvSpPr txBox="1"/>
          <p:nvPr/>
        </p:nvSpPr>
        <p:spPr>
          <a:xfrm>
            <a:off x="7003952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90268A-86F0-FC44-71B2-D60A4C950C43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99B881C-9C6F-FFE3-0BF5-C27C086D250E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DBE49B0-295F-6BD8-6CD1-35CB46279752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21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404A6-37B5-29C7-7042-3520F5F24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888CD-767E-CD34-0D44-5CA24822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CB2277-A55B-71AC-A77D-96777DDB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3EF774-1A51-932E-4BCB-CA47351B1F83}"/>
              </a:ext>
            </a:extLst>
          </p:cNvPr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9226D1-2961-310E-A260-3017283AD11D}"/>
              </a:ext>
            </a:extLst>
          </p:cNvPr>
          <p:cNvSpPr txBox="1"/>
          <p:nvPr/>
        </p:nvSpPr>
        <p:spPr>
          <a:xfrm>
            <a:off x="370524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5C025B-ECB7-D02E-EA6C-6C4C7283B8F1}"/>
              </a:ext>
            </a:extLst>
          </p:cNvPr>
          <p:cNvSpPr/>
          <p:nvPr/>
        </p:nvSpPr>
        <p:spPr>
          <a:xfrm>
            <a:off x="4176396" y="3814900"/>
            <a:ext cx="2423160" cy="24079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DA2182-4CBD-2B05-F255-3BB6D835E854}"/>
              </a:ext>
            </a:extLst>
          </p:cNvPr>
          <p:cNvSpPr/>
          <p:nvPr/>
        </p:nvSpPr>
        <p:spPr>
          <a:xfrm>
            <a:off x="4176396" y="3814899"/>
            <a:ext cx="2423160" cy="24079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3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640BC-DDE3-9797-3D83-22116D29C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A90811-E26F-7063-FFD8-068121F67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90DE9B7-B145-2611-4434-5A4DAA72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D4457D-48DC-CC01-3C56-17B5BF50E45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B5E94E-061B-4FC1-64D9-CF8D6647BC99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8F96612-2594-D102-B12F-878AD9D7ED23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103A1E-221D-04C9-35D2-4243BB531174}"/>
              </a:ext>
            </a:extLst>
          </p:cNvPr>
          <p:cNvSpPr/>
          <p:nvPr/>
        </p:nvSpPr>
        <p:spPr>
          <a:xfrm>
            <a:off x="4457146" y="779232"/>
            <a:ext cx="2258479" cy="2169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F84CF0-9470-C69C-68F5-4B0F45103944}"/>
              </a:ext>
            </a:extLst>
          </p:cNvPr>
          <p:cNvSpPr/>
          <p:nvPr/>
        </p:nvSpPr>
        <p:spPr>
          <a:xfrm>
            <a:off x="4414720" y="4648714"/>
            <a:ext cx="2343331" cy="2169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6C3963C-2B43-1439-8278-63D3A0B0C147}"/>
              </a:ext>
            </a:extLst>
          </p:cNvPr>
          <p:cNvSpPr/>
          <p:nvPr/>
        </p:nvSpPr>
        <p:spPr>
          <a:xfrm>
            <a:off x="4457146" y="779232"/>
            <a:ext cx="2258479" cy="216982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FC606B8-CDFD-9423-DF22-1B828DE192F6}"/>
              </a:ext>
            </a:extLst>
          </p:cNvPr>
          <p:cNvSpPr/>
          <p:nvPr/>
        </p:nvSpPr>
        <p:spPr>
          <a:xfrm>
            <a:off x="4414720" y="4648713"/>
            <a:ext cx="2343331" cy="216982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4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2568B-94BB-3429-E81E-CD67F434C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289A2-2E45-BE19-ECA4-76FBE5D2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3F89F5-ED0D-4B9E-AF01-775DC1AC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316887-6875-3914-1D1F-1C93DBD98223}"/>
              </a:ext>
            </a:extLst>
          </p:cNvPr>
          <p:cNvSpPr txBox="1"/>
          <p:nvPr/>
        </p:nvSpPr>
        <p:spPr>
          <a:xfrm>
            <a:off x="7422560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CA0553-BF47-E4C8-1593-06AE1245C473}"/>
              </a:ext>
            </a:extLst>
          </p:cNvPr>
          <p:cNvSpPr txBox="1"/>
          <p:nvPr/>
        </p:nvSpPr>
        <p:spPr>
          <a:xfrm>
            <a:off x="36776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B86EE3-E565-8B5C-37B8-D5E3B908E2F7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D962E0-E0B8-4B6A-FCAF-635FBB2907D5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09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382D0-0B7D-8949-9C1D-EF480DE6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むかしばなしを　よもう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CBA117-CC3C-EA20-B637-580E4607F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6BE2D1-1730-B805-551A-6837404F52FF}"/>
              </a:ext>
            </a:extLst>
          </p:cNvPr>
          <p:cNvSpPr txBox="1"/>
          <p:nvPr/>
        </p:nvSpPr>
        <p:spPr>
          <a:xfrm>
            <a:off x="7363837" y="195341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D89397-C656-D29A-D32C-524538A5A171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762CED4-8734-4F92-B760-BB31BB3CC811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B6A30E-131F-F04D-BCE5-73E570037025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B0FAF-A403-606E-681D-947B1274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8E211B-E01A-3728-0D3E-9C488760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BA3FBF-9D75-5572-815E-720E4A7A5575}"/>
              </a:ext>
            </a:extLst>
          </p:cNvPr>
          <p:cNvSpPr txBox="1"/>
          <p:nvPr/>
        </p:nvSpPr>
        <p:spPr>
          <a:xfrm>
            <a:off x="7263032" y="188483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3BB79F-8BC8-D3E6-4C7D-BC95D8452419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328777F-E22F-A4C1-0644-927CE9BDE361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4EFFEA6-5FF0-6449-890C-355F9C65577D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9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2B386-DE46-F654-D49A-9EC4A9FE6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C7591-2919-7E59-F96C-3197A5C0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84F54B-4B9A-8C88-E668-DD0A449E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6BF811-D24B-D22D-BFAC-580BD1F0556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510828-F9AE-60B8-349A-601D5FB3AE5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5C2A38-5EB7-164E-C9DA-BD7211C8234D}"/>
              </a:ext>
            </a:extLst>
          </p:cNvPr>
          <p:cNvSpPr/>
          <p:nvPr/>
        </p:nvSpPr>
        <p:spPr>
          <a:xfrm>
            <a:off x="3993581" y="1191418"/>
            <a:ext cx="2880360" cy="26954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FFAE18-FF59-11DA-C6B6-912B25EADBD7}"/>
              </a:ext>
            </a:extLst>
          </p:cNvPr>
          <p:cNvSpPr/>
          <p:nvPr/>
        </p:nvSpPr>
        <p:spPr>
          <a:xfrm>
            <a:off x="3993581" y="1186396"/>
            <a:ext cx="2880360" cy="26954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59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047EC-340E-E513-11A6-7DA070924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19842F-FC6C-1F31-7A5F-C883EE31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28E8DF-590D-474D-2B39-739292EC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53B069-C96C-2643-5D72-8C2D8ACBD9C4}"/>
              </a:ext>
            </a:extLst>
          </p:cNvPr>
          <p:cNvSpPr txBox="1"/>
          <p:nvPr/>
        </p:nvSpPr>
        <p:spPr>
          <a:xfrm>
            <a:off x="7067792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39F528-1991-0E4B-9BB6-11850D04518A}"/>
              </a:ext>
            </a:extLst>
          </p:cNvPr>
          <p:cNvSpPr txBox="1"/>
          <p:nvPr/>
        </p:nvSpPr>
        <p:spPr>
          <a:xfrm>
            <a:off x="3710700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0F01F33-468B-E5AF-2CFA-C286D63A002A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E9AFD35-8384-1F5E-EB82-A1A541D1DEC3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67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BDC97-7ADD-9B0E-9A08-279867219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07FE2E-C129-19A8-60B3-5646A3F1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EC88BF-AC18-0C6F-1163-A6AF5F9E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C698E8-22E8-69BC-766C-18A7230DEE1F}"/>
              </a:ext>
            </a:extLst>
          </p:cNvPr>
          <p:cNvSpPr txBox="1"/>
          <p:nvPr/>
        </p:nvSpPr>
        <p:spPr>
          <a:xfrm>
            <a:off x="7067792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DBDF7F-88B3-898D-17BF-0167F665357D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51E0C2-6FD1-A49D-ABA6-326C78C86676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1C121C6-0195-CFFA-A751-D6A3976F7661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50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2C07C-83D2-27A6-2213-EBD2A77BB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8A31A2-88E8-CA21-B3C9-3E6BD1BF7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AA1A4C-F8DD-5CE0-0A38-810AF42E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757EAC-DFCF-A679-DE15-BE247BCAE66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06BC55-594B-E304-2464-9053633CDA7B}"/>
              </a:ext>
            </a:extLst>
          </p:cNvPr>
          <p:cNvSpPr txBox="1"/>
          <p:nvPr/>
        </p:nvSpPr>
        <p:spPr>
          <a:xfrm>
            <a:off x="6494626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51D6B3-9586-065F-67A6-48B7B3EEF60E}"/>
              </a:ext>
            </a:extLst>
          </p:cNvPr>
          <p:cNvSpPr/>
          <p:nvPr/>
        </p:nvSpPr>
        <p:spPr>
          <a:xfrm>
            <a:off x="4559300" y="4786644"/>
            <a:ext cx="1968969" cy="193899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7E01AA-AAA7-A0AC-F900-CFC5D1952AE2}"/>
              </a:ext>
            </a:extLst>
          </p:cNvPr>
          <p:cNvSpPr/>
          <p:nvPr/>
        </p:nvSpPr>
        <p:spPr>
          <a:xfrm>
            <a:off x="4559300" y="4786643"/>
            <a:ext cx="196896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2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DE8D9-1AA6-DB1D-2FE8-256AFC59E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997C2D-E19C-87D7-C9BC-675B622D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D11592-EE43-1CCF-3FA4-D338E456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B12212-2636-360C-DA6E-0A0AB246F40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86BD9E-4672-6D43-34BC-4E8874C11D9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B36779C-23C7-E685-A0EF-EAB9838B2135}"/>
              </a:ext>
            </a:extLst>
          </p:cNvPr>
          <p:cNvSpPr/>
          <p:nvPr/>
        </p:nvSpPr>
        <p:spPr>
          <a:xfrm>
            <a:off x="3886836" y="1253665"/>
            <a:ext cx="3002280" cy="26375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7225B84-E3C8-8C1B-9CBF-1CBE77B630DF}"/>
              </a:ext>
            </a:extLst>
          </p:cNvPr>
          <p:cNvSpPr/>
          <p:nvPr/>
        </p:nvSpPr>
        <p:spPr>
          <a:xfrm>
            <a:off x="3886836" y="1253665"/>
            <a:ext cx="3002280" cy="26375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39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1F2A9-DD67-3AB1-96F6-F773A7A0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EA461F-BD37-4BF4-D4D1-8A93A881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74E80E-9DDC-47CA-94CC-A025434A9E9D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赤ちゃん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E66F30-0124-7308-1D99-9B5386404303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BF682AD-DEA6-3E3D-1491-61498EB4198C}"/>
              </a:ext>
            </a:extLst>
          </p:cNvPr>
          <p:cNvSpPr/>
          <p:nvPr/>
        </p:nvSpPr>
        <p:spPr>
          <a:xfrm>
            <a:off x="4798504" y="962928"/>
            <a:ext cx="1488697" cy="146046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425FD06-4950-01B9-9B35-8B1F61CEA69E}"/>
              </a:ext>
            </a:extLst>
          </p:cNvPr>
          <p:cNvSpPr/>
          <p:nvPr/>
        </p:nvSpPr>
        <p:spPr>
          <a:xfrm>
            <a:off x="4798504" y="962928"/>
            <a:ext cx="1488697" cy="146046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41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57E00D-311F-101F-A016-0D90BB4F2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82BD3A-CF92-5840-B2AD-0B130CD1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D5562C-C7CF-A428-C153-F5F9E23D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191587-6765-8DC2-1036-FB34798C4CBB}"/>
              </a:ext>
            </a:extLst>
          </p:cNvPr>
          <p:cNvSpPr txBox="1"/>
          <p:nvPr/>
        </p:nvSpPr>
        <p:spPr>
          <a:xfrm>
            <a:off x="6947732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A8053FB-7EF8-B15A-BE84-DF4E2A4C6983}"/>
              </a:ext>
            </a:extLst>
          </p:cNvPr>
          <p:cNvSpPr txBox="1"/>
          <p:nvPr/>
        </p:nvSpPr>
        <p:spPr>
          <a:xfrm>
            <a:off x="3677679" y="199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3B28B7-634F-54FC-2249-5BB5FE421511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9652495-5EB8-8E16-16D7-A90D6A8FF3E1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3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D884C-CA13-1525-8B7A-9E96F5651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4C85A-214A-80E3-6F38-942DC57A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C06132-086D-A7A0-5207-3F6142B7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D320E0-A8D0-C1EB-2D3A-06DBCB39B464}"/>
              </a:ext>
            </a:extLst>
          </p:cNvPr>
          <p:cNvSpPr txBox="1"/>
          <p:nvPr/>
        </p:nvSpPr>
        <p:spPr>
          <a:xfrm>
            <a:off x="6772762" y="1092042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A739ED-674D-FC92-BAA6-556EFAF51879}"/>
              </a:ext>
            </a:extLst>
          </p:cNvPr>
          <p:cNvSpPr txBox="1"/>
          <p:nvPr/>
        </p:nvSpPr>
        <p:spPr>
          <a:xfrm>
            <a:off x="2701509" y="988219"/>
            <a:ext cx="443198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手を</a:t>
            </a:r>
            <a:endParaRPr lang="en-US" altLang="ja-JP" sz="13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3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</a:t>
            </a:r>
            <a:endParaRPr kumimoji="1" lang="ja-JP" altLang="en-US" sz="13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8034450-7ACB-DE2A-DF2C-E8651A41CA99}"/>
              </a:ext>
            </a:extLst>
          </p:cNvPr>
          <p:cNvSpPr/>
          <p:nvPr/>
        </p:nvSpPr>
        <p:spPr>
          <a:xfrm>
            <a:off x="5067629" y="913063"/>
            <a:ext cx="1841853" cy="18802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9ADB57-CB36-7AAE-7FD2-D4CAAD27B4C2}"/>
              </a:ext>
            </a:extLst>
          </p:cNvPr>
          <p:cNvSpPr/>
          <p:nvPr/>
        </p:nvSpPr>
        <p:spPr>
          <a:xfrm>
            <a:off x="5067629" y="913063"/>
            <a:ext cx="1841853" cy="18802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39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854D1-003D-D44D-6F1C-65AF1FF14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1AC94-A741-06E5-95D5-B94587B1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F4AD64-FE2D-ABF6-ADC5-896DF8C1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294226-F72D-179D-1942-AFD68A374842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王さま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9EE2D0-14FA-A5B8-A187-4F0144CFC6E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34B08F-DD61-F01E-7A91-1530A39BF10A}"/>
              </a:ext>
            </a:extLst>
          </p:cNvPr>
          <p:cNvSpPr/>
          <p:nvPr/>
        </p:nvSpPr>
        <p:spPr>
          <a:xfrm>
            <a:off x="4588778" y="1036708"/>
            <a:ext cx="1887523" cy="17851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75BFDE-60D6-3E34-4A25-B784EDB92945}"/>
              </a:ext>
            </a:extLst>
          </p:cNvPr>
          <p:cNvSpPr/>
          <p:nvPr/>
        </p:nvSpPr>
        <p:spPr>
          <a:xfrm>
            <a:off x="4588777" y="1036707"/>
            <a:ext cx="1887523" cy="178510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6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3750D-5D6F-BA2D-B76B-BC64F0A6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5B048-B81A-BB5C-62C7-805EBEA7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AFE320-662A-5B6F-A833-3BA91CE9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2EDC33-2279-66B2-1856-72EB8469D61B}"/>
              </a:ext>
            </a:extLst>
          </p:cNvPr>
          <p:cNvSpPr txBox="1"/>
          <p:nvPr/>
        </p:nvSpPr>
        <p:spPr>
          <a:xfrm>
            <a:off x="6775011" y="200268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90441C-6784-0B51-BDB6-ECE1608F1C4B}"/>
              </a:ext>
            </a:extLst>
          </p:cNvPr>
          <p:cNvSpPr txBox="1"/>
          <p:nvPr/>
        </p:nvSpPr>
        <p:spPr>
          <a:xfrm>
            <a:off x="36776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204A33-B3C7-FA26-846C-C38E5A71D8FE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1E8853F-9171-4AE4-C111-2D460A290BDE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90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9572D-ECC8-75D5-3F4C-554E48EBA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894CD-F608-FB9C-1838-1B93D6FF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B1AF9F-9611-C435-6091-4363CF98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7F83B0-AB18-D1DA-4C89-2F3B8244783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5988A3-F3C0-5515-94C0-EEA88218DF7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79AC92-8F0C-6C7B-89BC-33B6193BE2D4}"/>
              </a:ext>
            </a:extLst>
          </p:cNvPr>
          <p:cNvSpPr/>
          <p:nvPr/>
        </p:nvSpPr>
        <p:spPr>
          <a:xfrm>
            <a:off x="4046675" y="1459491"/>
            <a:ext cx="2806494" cy="506322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852927D-312B-DC03-D635-64538EBD87F6}"/>
              </a:ext>
            </a:extLst>
          </p:cNvPr>
          <p:cNvSpPr/>
          <p:nvPr/>
        </p:nvSpPr>
        <p:spPr>
          <a:xfrm>
            <a:off x="4046675" y="1459491"/>
            <a:ext cx="2806494" cy="506322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7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BFCD1-CF07-A7EE-996A-73C8B0902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2A5F63-3A19-27DB-6EA6-8FEA7D0E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A79B1-D7E3-D94F-691E-D0670E66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C17F14-1083-69D8-14AC-934816951D8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F4D332-5567-537B-1A83-0519D812BC4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A99871-3476-77CF-D8AC-8F666CF95521}"/>
              </a:ext>
            </a:extLst>
          </p:cNvPr>
          <p:cNvSpPr/>
          <p:nvPr/>
        </p:nvSpPr>
        <p:spPr>
          <a:xfrm>
            <a:off x="4139008" y="1191418"/>
            <a:ext cx="2505632" cy="269478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C49374-8C90-8184-DD82-2D8BA94F8C2A}"/>
              </a:ext>
            </a:extLst>
          </p:cNvPr>
          <p:cNvSpPr/>
          <p:nvPr/>
        </p:nvSpPr>
        <p:spPr>
          <a:xfrm>
            <a:off x="4139008" y="1191418"/>
            <a:ext cx="2505632" cy="269478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6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10965F-95AF-B95D-2319-64BFAC4BA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41988-BFBD-810E-72CF-5E118793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0F5A3-89AE-DBA2-D592-E9197D6BD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AF57F1-44A3-45F2-E15F-7FFADC203F55}"/>
              </a:ext>
            </a:extLst>
          </p:cNvPr>
          <p:cNvSpPr txBox="1"/>
          <p:nvPr/>
        </p:nvSpPr>
        <p:spPr>
          <a:xfrm>
            <a:off x="6922332" y="1894462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CE0A06-AB10-4C3E-E004-E960958A2BA8}"/>
              </a:ext>
            </a:extLst>
          </p:cNvPr>
          <p:cNvSpPr txBox="1"/>
          <p:nvPr/>
        </p:nvSpPr>
        <p:spPr>
          <a:xfrm>
            <a:off x="3732630" y="203079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60A64FC-CA8E-B82B-38B8-AD94D864F4AE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9582BE-ACBA-7FC2-7C28-5DFBDC2CCBC6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57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B2F99-9A39-989C-134B-C23A0FAE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6F5CFF-1FEC-58C2-8867-F22EB84C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8940BE-E63D-E0C2-2F54-3BBB501403B5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380F97-A9EC-F02A-3F49-AB3C9532234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306109-36CE-48DE-E639-69E9FCA5BC8B}"/>
              </a:ext>
            </a:extLst>
          </p:cNvPr>
          <p:cNvSpPr/>
          <p:nvPr/>
        </p:nvSpPr>
        <p:spPr>
          <a:xfrm>
            <a:off x="4375052" y="801717"/>
            <a:ext cx="2286000" cy="20878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E501ABC-989F-FF11-B87C-BD4E5D785EEA}"/>
              </a:ext>
            </a:extLst>
          </p:cNvPr>
          <p:cNvSpPr/>
          <p:nvPr/>
        </p:nvSpPr>
        <p:spPr>
          <a:xfrm>
            <a:off x="4375052" y="801716"/>
            <a:ext cx="2286000" cy="208787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41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EC297-F72F-D21F-5F84-FAE3FF46F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593807-A0D0-F27B-9DFD-7D9619AF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73404D-CBBE-61DE-296D-909849A9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94A860-E7CC-BFD6-9429-03803459038D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夕がた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E7BB32-3B31-3EA5-6418-78AC906D3EA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40FB13-AC87-2FAE-DD24-7E0BC1F70605}"/>
              </a:ext>
            </a:extLst>
          </p:cNvPr>
          <p:cNvSpPr/>
          <p:nvPr/>
        </p:nvSpPr>
        <p:spPr>
          <a:xfrm>
            <a:off x="4275132" y="725252"/>
            <a:ext cx="2377440" cy="219696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90A516-4C64-1370-C8E6-AC398B910A4B}"/>
              </a:ext>
            </a:extLst>
          </p:cNvPr>
          <p:cNvSpPr/>
          <p:nvPr/>
        </p:nvSpPr>
        <p:spPr>
          <a:xfrm>
            <a:off x="4271712" y="725252"/>
            <a:ext cx="2377440" cy="219696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0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63D21-3F42-4EF4-1A18-B80554A26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D849F1-19C5-4741-2F4E-51821082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ED761E-766C-2D12-7A91-094D3EFB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99B963-9D41-4921-427C-84F5D0B61569}"/>
              </a:ext>
            </a:extLst>
          </p:cNvPr>
          <p:cNvSpPr txBox="1"/>
          <p:nvPr/>
        </p:nvSpPr>
        <p:spPr>
          <a:xfrm>
            <a:off x="4070658" y="908372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五百円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A1ADB3-2790-AE1B-4A67-B1E98AB635F3}"/>
              </a:ext>
            </a:extLst>
          </p:cNvPr>
          <p:cNvSpPr txBox="1"/>
          <p:nvPr/>
        </p:nvSpPr>
        <p:spPr>
          <a:xfrm>
            <a:off x="6358711" y="1515678"/>
            <a:ext cx="1661993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F2E02C-A138-5DF0-35CC-386CDF5733F6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07BB4D-A64E-7C54-760E-D56096E5AF1F}"/>
              </a:ext>
            </a:extLst>
          </p:cNvPr>
          <p:cNvSpPr/>
          <p:nvPr/>
        </p:nvSpPr>
        <p:spPr>
          <a:xfrm>
            <a:off x="3781137" y="1143761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00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40189-2B62-AF90-5CE4-2080ED73B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77DC79-3CB8-3D7B-3500-4BAB7301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0CCCEC-A900-B677-E815-B6FEA5ADB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B28A219-7A01-6960-2852-DF04CDAA51F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えん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D388C7-2E47-69EE-B4D2-3E0ADBA3E83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0E4715-2BBC-CCE0-9BFA-6C86A594A89F}"/>
              </a:ext>
            </a:extLst>
          </p:cNvPr>
          <p:cNvSpPr/>
          <p:nvPr/>
        </p:nvSpPr>
        <p:spPr>
          <a:xfrm>
            <a:off x="3781137" y="1143761"/>
            <a:ext cx="3072032" cy="530737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DC59CA-15D9-AECC-B442-8BD073F780F8}"/>
              </a:ext>
            </a:extLst>
          </p:cNvPr>
          <p:cNvSpPr/>
          <p:nvPr/>
        </p:nvSpPr>
        <p:spPr>
          <a:xfrm>
            <a:off x="3783801" y="1143760"/>
            <a:ext cx="3072032" cy="55426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95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FA4041-4A00-514B-1E67-3F0A61D0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ずうっと、ずっと、大すきだよ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D320B5-91E0-F48D-B8F3-561C0DBA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D35AB7-7E8B-2E99-3A23-1F5EDE427B76}"/>
              </a:ext>
            </a:extLst>
          </p:cNvPr>
          <p:cNvSpPr txBox="1"/>
          <p:nvPr/>
        </p:nvSpPr>
        <p:spPr>
          <a:xfrm>
            <a:off x="6940111" y="1894462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C1F7ED-9019-A027-DED8-19E80E7B7A8B}"/>
              </a:ext>
            </a:extLst>
          </p:cNvPr>
          <p:cNvSpPr txBox="1"/>
          <p:nvPr/>
        </p:nvSpPr>
        <p:spPr>
          <a:xfrm>
            <a:off x="36776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B12A8A-81E9-1FF2-097A-6021209824AC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6FFA7D5-A470-80F6-F457-D0B2D42E4E11}"/>
              </a:ext>
            </a:extLst>
          </p:cNvPr>
          <p:cNvSpPr/>
          <p:nvPr/>
        </p:nvSpPr>
        <p:spPr>
          <a:xfrm>
            <a:off x="3798670" y="1766928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03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1CBDFC-1331-B555-D7F1-69831A1E5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2027C-EEF2-190F-4D35-A70317DF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94A846-DEE9-6C13-03E8-DB0EBAE7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477D7B-1AC2-A642-8D6A-847E06D85FCC}"/>
              </a:ext>
            </a:extLst>
          </p:cNvPr>
          <p:cNvSpPr txBox="1"/>
          <p:nvPr/>
        </p:nvSpPr>
        <p:spPr>
          <a:xfrm>
            <a:off x="7364193" y="685792"/>
            <a:ext cx="1292662" cy="19240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D10811-37C4-A327-B04D-151F76EF5DCA}"/>
              </a:ext>
            </a:extLst>
          </p:cNvPr>
          <p:cNvSpPr txBox="1"/>
          <p:nvPr/>
        </p:nvSpPr>
        <p:spPr>
          <a:xfrm>
            <a:off x="3960794" y="823579"/>
            <a:ext cx="3754874" cy="6172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天まで　　</a:t>
            </a:r>
            <a:endParaRPr kumimoji="1" lang="en-US" altLang="ja-JP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とどけ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7D437B-B0C2-F8BC-C591-33FC6B2C389C}"/>
              </a:ext>
            </a:extLst>
          </p:cNvPr>
          <p:cNvSpPr/>
          <p:nvPr/>
        </p:nvSpPr>
        <p:spPr>
          <a:xfrm>
            <a:off x="6041868" y="923737"/>
            <a:ext cx="1429596" cy="14355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E1C22F-3A89-1B71-5E2F-58711EE91AFA}"/>
              </a:ext>
            </a:extLst>
          </p:cNvPr>
          <p:cNvSpPr/>
          <p:nvPr/>
        </p:nvSpPr>
        <p:spPr>
          <a:xfrm>
            <a:off x="6041868" y="923737"/>
            <a:ext cx="1429596" cy="14355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76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4D53F-C692-80CF-50BD-2B9899CFD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4125B-D03C-F784-7F54-6B52FBBC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ずうっと、ずっと、大すきだよ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1B3DF9-30D4-954C-4E0E-5A497EA0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2937B5-7A09-2BC2-B424-7EBEA7BA536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CEE25D-6C9B-13FC-F20F-CFF810E2A05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C403F7-438E-0741-E055-DFA668855D50}"/>
              </a:ext>
            </a:extLst>
          </p:cNvPr>
          <p:cNvSpPr/>
          <p:nvPr/>
        </p:nvSpPr>
        <p:spPr>
          <a:xfrm>
            <a:off x="3964071" y="1082040"/>
            <a:ext cx="2880360" cy="27279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78BDA4C-7A71-8B78-7D9C-ED700278650D}"/>
              </a:ext>
            </a:extLst>
          </p:cNvPr>
          <p:cNvSpPr/>
          <p:nvPr/>
        </p:nvSpPr>
        <p:spPr>
          <a:xfrm>
            <a:off x="3964071" y="1082040"/>
            <a:ext cx="2880360" cy="27279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7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AF5FB-28FD-FD5D-7F9F-C3006766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695202-56BD-F227-66AC-C1D79DA7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F20FF32-6D43-3696-E6D4-8F11747F4865}"/>
              </a:ext>
            </a:extLst>
          </p:cNvPr>
          <p:cNvSpPr txBox="1"/>
          <p:nvPr/>
        </p:nvSpPr>
        <p:spPr>
          <a:xfrm>
            <a:off x="3331726" y="685792"/>
            <a:ext cx="3754874" cy="6172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貝を</a:t>
            </a:r>
            <a:endParaRPr kumimoji="1" lang="en-US" altLang="ja-JP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見つける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9EBCD8-8B3A-66FA-43F9-25FE1AD3030A}"/>
              </a:ext>
            </a:extLst>
          </p:cNvPr>
          <p:cNvSpPr/>
          <p:nvPr/>
        </p:nvSpPr>
        <p:spPr>
          <a:xfrm>
            <a:off x="5371738" y="725253"/>
            <a:ext cx="1555258" cy="14464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EDDB4C-E04C-288B-BBBA-AEE0EDAC0ED3}"/>
              </a:ext>
            </a:extLst>
          </p:cNvPr>
          <p:cNvSpPr txBox="1"/>
          <p:nvPr/>
        </p:nvSpPr>
        <p:spPr>
          <a:xfrm>
            <a:off x="7086600" y="685792"/>
            <a:ext cx="101566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F7D2E81-CA7A-B6A1-3ACE-C819C1C7888D}"/>
              </a:ext>
            </a:extLst>
          </p:cNvPr>
          <p:cNvSpPr/>
          <p:nvPr/>
        </p:nvSpPr>
        <p:spPr>
          <a:xfrm>
            <a:off x="5371738" y="726660"/>
            <a:ext cx="1555258" cy="144644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0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BA150-B746-5D59-AB3F-564B237F6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06358-8615-A4F0-C7A6-B77380AD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79875C-1B4F-555B-BE9F-138E9692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FEF9C5-AD52-B589-8450-E81684C3C304}"/>
              </a:ext>
            </a:extLst>
          </p:cNvPr>
          <p:cNvSpPr txBox="1"/>
          <p:nvPr/>
        </p:nvSpPr>
        <p:spPr>
          <a:xfrm>
            <a:off x="7033651" y="1425470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B371D-A602-9BB9-94AD-961B95730AFA}"/>
              </a:ext>
            </a:extLst>
          </p:cNvPr>
          <p:cNvSpPr txBox="1"/>
          <p:nvPr/>
        </p:nvSpPr>
        <p:spPr>
          <a:xfrm>
            <a:off x="374151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8670838-B445-A656-4C7B-05F74E82DB6F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4BE7F42-EEB8-E0A3-A178-7C4CAED7E04C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35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0ECB85-8AB6-9047-96BF-12555A7FC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3FCD3-FE87-A4BD-FF01-75B28BB0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E44C91C-7F43-7D1C-935B-4F1BB53F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D765C4-BED5-43FB-14EE-F5E398CD067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D42416-8589-42DA-47C3-FD27C019089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あし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185972A-D3C1-130C-48EE-05269E4690D0}"/>
              </a:ext>
            </a:extLst>
          </p:cNvPr>
          <p:cNvSpPr/>
          <p:nvPr/>
        </p:nvSpPr>
        <p:spPr>
          <a:xfrm>
            <a:off x="4100061" y="1177461"/>
            <a:ext cx="2880360" cy="52730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033E87-0937-3D7E-78FB-2AB7E30D25F1}"/>
              </a:ext>
            </a:extLst>
          </p:cNvPr>
          <p:cNvSpPr/>
          <p:nvPr/>
        </p:nvSpPr>
        <p:spPr>
          <a:xfrm>
            <a:off x="4100061" y="1172368"/>
            <a:ext cx="2880360" cy="527304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11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3EF8CF-E7B7-4B5D-D2E1-3E739D91F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87643-D1B6-21A4-B09B-D2FB808E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CAAA3-6927-36C2-EC32-B765017AD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CE6B95-886B-7219-864B-C5BE811614AD}"/>
              </a:ext>
            </a:extLst>
          </p:cNvPr>
          <p:cNvSpPr txBox="1"/>
          <p:nvPr/>
        </p:nvSpPr>
        <p:spPr>
          <a:xfrm>
            <a:off x="6940111" y="175812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5034D2-EA9E-B27F-482F-172A9BF60C2D}"/>
              </a:ext>
            </a:extLst>
          </p:cNvPr>
          <p:cNvSpPr txBox="1"/>
          <p:nvPr/>
        </p:nvSpPr>
        <p:spPr>
          <a:xfrm>
            <a:off x="3677679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04851EE-518E-18B4-7F97-D626F2B1C7AB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90CAE4D-385A-41EA-249C-75A69CF52D83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20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92871-B3B2-D329-B1E1-FFA69F0FC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322C8-19E1-4A9D-3DE3-7461DC04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5373F0-5BFF-6E5D-8101-E43DC396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82C56F-0035-A3EF-9ADB-CEBCF1130148}"/>
              </a:ext>
            </a:extLst>
          </p:cNvPr>
          <p:cNvSpPr txBox="1"/>
          <p:nvPr/>
        </p:nvSpPr>
        <p:spPr>
          <a:xfrm>
            <a:off x="7067792" y="1523000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2E853D-91C2-F59B-96EB-0D88805741EB}"/>
              </a:ext>
            </a:extLst>
          </p:cNvPr>
          <p:cNvSpPr txBox="1"/>
          <p:nvPr/>
        </p:nvSpPr>
        <p:spPr>
          <a:xfrm>
            <a:off x="3763106" y="189446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5031C59-42AE-318B-0A47-C8490B4EAB68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00F9039-442E-FC36-4291-C84452B805FA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35D5C-D0FE-F933-9B32-8AD36A6B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いいこといっぱい、一年生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93A596-3868-3F20-7A7D-ABA491D6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39B718-7A28-694B-A094-F378098B6349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E83FED-3479-4F9C-DADD-1EC0DB354D5A}"/>
              </a:ext>
            </a:extLst>
          </p:cNvPr>
          <p:cNvSpPr txBox="1"/>
          <p:nvPr/>
        </p:nvSpPr>
        <p:spPr>
          <a:xfrm>
            <a:off x="6607241" y="1397648"/>
            <a:ext cx="1200329" cy="5146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いちねん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569A85-CD1B-2FD5-62AA-B73BAAB70F1F}"/>
              </a:ext>
            </a:extLst>
          </p:cNvPr>
          <p:cNvSpPr/>
          <p:nvPr/>
        </p:nvSpPr>
        <p:spPr>
          <a:xfrm>
            <a:off x="4381500" y="1334142"/>
            <a:ext cx="2370992" cy="52730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D486E4-F283-DAA5-CC37-E889E2692B2D}"/>
              </a:ext>
            </a:extLst>
          </p:cNvPr>
          <p:cNvSpPr/>
          <p:nvPr/>
        </p:nvSpPr>
        <p:spPr>
          <a:xfrm>
            <a:off x="4381500" y="1334142"/>
            <a:ext cx="2370992" cy="527304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9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27CF2-BB46-FE5B-DAC1-4739AC64B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BF3732-2167-27CB-B3A2-244118A2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いいこといっぱい、一年生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AA4D89-24FB-3BB9-C901-E43ECD4D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8CCBF2-04B5-1E0A-082B-76CCB5533F13}"/>
              </a:ext>
            </a:extLst>
          </p:cNvPr>
          <p:cNvSpPr txBox="1"/>
          <p:nvPr/>
        </p:nvSpPr>
        <p:spPr>
          <a:xfrm>
            <a:off x="6940111" y="1402665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6F831A-B41F-C277-7798-CD844ECF104D}"/>
              </a:ext>
            </a:extLst>
          </p:cNvPr>
          <p:cNvSpPr txBox="1"/>
          <p:nvPr/>
        </p:nvSpPr>
        <p:spPr>
          <a:xfrm>
            <a:off x="3741519" y="199953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009D54-982E-7D1D-E83F-57FAA2476A9D}"/>
              </a:ext>
            </a:extLst>
          </p:cNvPr>
          <p:cNvSpPr/>
          <p:nvPr/>
        </p:nvSpPr>
        <p:spPr>
          <a:xfrm>
            <a:off x="3805360" y="1758127"/>
            <a:ext cx="3134751" cy="30712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A0B597-AF0D-9CC0-916D-EA26B167356E}"/>
              </a:ext>
            </a:extLst>
          </p:cNvPr>
          <p:cNvSpPr/>
          <p:nvPr/>
        </p:nvSpPr>
        <p:spPr>
          <a:xfrm>
            <a:off x="3805360" y="1757593"/>
            <a:ext cx="3134751" cy="30712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8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6F0F6-81FC-E34D-FE0E-F2A2FAEC6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E5D625-1BB7-BBD5-7BF7-7CC5FDFF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いいこといっぱい、一年生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D0AC39-CEDC-C4CA-8630-CC8D5314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F885435-C866-3628-EB87-58FA7363D7AD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FAF811-B2AE-EFBC-8FC9-7F6CD4A7EA11}"/>
              </a:ext>
            </a:extLst>
          </p:cNvPr>
          <p:cNvSpPr txBox="1"/>
          <p:nvPr/>
        </p:nvSpPr>
        <p:spPr>
          <a:xfrm>
            <a:off x="6619784" y="922336"/>
            <a:ext cx="1200329" cy="3649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  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9B4C0D-D283-3F43-683F-CA6B7C4F01EC}"/>
              </a:ext>
            </a:extLst>
          </p:cNvPr>
          <p:cNvSpPr/>
          <p:nvPr/>
        </p:nvSpPr>
        <p:spPr>
          <a:xfrm>
            <a:off x="4161600" y="899318"/>
            <a:ext cx="2559344" cy="382508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4C0D2BD-44F1-1528-DEB3-982BB3FD6F22}"/>
              </a:ext>
            </a:extLst>
          </p:cNvPr>
          <p:cNvSpPr/>
          <p:nvPr/>
        </p:nvSpPr>
        <p:spPr>
          <a:xfrm>
            <a:off x="4161600" y="899318"/>
            <a:ext cx="2559344" cy="382508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01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8823E-3A2A-1CC0-4410-8D8828F48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1E72E-8BB5-FBAF-8665-39CDFE018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82D10E-E98B-F4C5-01C1-14EDF18D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54F3BF-5774-642F-5161-D97766C2E05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262B73-CD2F-B8E3-5807-AE48321AFB6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01D100-4D53-DCFF-0549-C7081A07498A}"/>
              </a:ext>
            </a:extLst>
          </p:cNvPr>
          <p:cNvSpPr/>
          <p:nvPr/>
        </p:nvSpPr>
        <p:spPr>
          <a:xfrm>
            <a:off x="3756760" y="1132249"/>
            <a:ext cx="3262432" cy="28803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010AC67-C544-4C15-EF16-96D028058F37}"/>
              </a:ext>
            </a:extLst>
          </p:cNvPr>
          <p:cNvSpPr/>
          <p:nvPr/>
        </p:nvSpPr>
        <p:spPr>
          <a:xfrm>
            <a:off x="3756760" y="1132249"/>
            <a:ext cx="3262432" cy="28803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8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EF367827-5C86-422A-9286-16E6E63294B9}"/>
</file>

<file path=customXml/itemProps2.xml><?xml version="1.0" encoding="utf-8"?>
<ds:datastoreItem xmlns:ds="http://schemas.openxmlformats.org/officeDocument/2006/customXml" ds:itemID="{008DEBC9-3EFE-48BF-98AD-476FA7DD9737}"/>
</file>

<file path=customXml/itemProps3.xml><?xml version="1.0" encoding="utf-8"?>
<ds:datastoreItem xmlns:ds="http://schemas.openxmlformats.org/officeDocument/2006/customXml" ds:itemID="{1C1B1B5C-3441-4329-BA24-392BE016462C}"/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866</Words>
  <Application>Microsoft Office PowerPoint</Application>
  <PresentationFormat>ワイド画面</PresentationFormat>
  <Paragraphs>387</Paragraphs>
  <Slides>88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88</vt:i4>
      </vt:variant>
    </vt:vector>
  </HeadingPairs>
  <TitlesOfParts>
    <vt:vector size="9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くじらぐも</vt:lpstr>
      <vt:lpstr>　くじらぐも</vt:lpstr>
      <vt:lpstr>　くじらぐも</vt:lpstr>
      <vt:lpstr>　くじらぐも</vt:lpstr>
      <vt:lpstr>　くじらぐも</vt:lpstr>
      <vt:lpstr>　くじらぐも</vt:lpstr>
      <vt:lpstr>　くじらぐも</vt:lpstr>
      <vt:lpstr>　くじらぐも</vt:lpstr>
      <vt:lpstr>　まちがいを　なおそう</vt:lpstr>
      <vt:lpstr>　まちがいを　なおそう</vt:lpstr>
      <vt:lpstr>　まちがいを　なおそう</vt:lpstr>
      <vt:lpstr>　しらせたいな、　見せたいな</vt:lpstr>
      <vt:lpstr>　しらせたいな、　見せたいな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じどう車　くらべ</vt:lpstr>
      <vt:lpstr>　じどう車　くらべ</vt:lpstr>
      <vt:lpstr>　じどう車ずかんを　つくろう</vt:lpstr>
      <vt:lpstr>　たぬきの　糸車</vt:lpstr>
      <vt:lpstr>　たぬきの　糸車</vt:lpstr>
      <vt:lpstr>　たぬきの　糸車</vt:lpstr>
      <vt:lpstr>　たぬきの　糸車</vt:lpstr>
      <vt:lpstr>　たぬきの　糸車</vt:lpstr>
      <vt:lpstr>　たぬきの　糸車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むかしばなしを　よもう</vt:lpstr>
      <vt:lpstr>　おかゆの　おなべ</vt:lpstr>
      <vt:lpstr>　おかゆの　おなべ</vt:lpstr>
      <vt:lpstr>　おかゆの　おなべ</vt:lpstr>
      <vt:lpstr>　おかゆの　おなべ</vt:lpstr>
      <vt:lpstr>　おかゆの　おなべ</vt:lpstr>
      <vt:lpstr>　おかゆの　おなべ</vt:lpstr>
      <vt:lpstr>　どうぶつの　赤ちゃん</vt:lpstr>
      <vt:lpstr>　どうぶつの　赤ちゃん</vt:lpstr>
      <vt:lpstr>　どうぶつの　赤ちゃん</vt:lpstr>
      <vt:lpstr>　どうぶつの　赤ちゃん</vt:lpstr>
      <vt:lpstr>　どうぶつの　赤ちゃん</vt:lpstr>
      <vt:lpstr>　どうぶつの　赤ちゃん</vt:lpstr>
      <vt:lpstr>　どうぶつの　赤ちゃん</vt:lpstr>
      <vt:lpstr>　ものの　なまえ</vt:lpstr>
      <vt:lpstr>　ものの　なまえ</vt:lpstr>
      <vt:lpstr>　ものの　なまえ</vt:lpstr>
      <vt:lpstr>　ものの　なまえ</vt:lpstr>
      <vt:lpstr>　ずうっと、ずっと、大すきだよ</vt:lpstr>
      <vt:lpstr>　ずうっと、ずっと、大すきだよ</vt:lpstr>
      <vt:lpstr>　にている　かん字</vt:lpstr>
      <vt:lpstr>　にている　かん字</vt:lpstr>
      <vt:lpstr>　にている　かん字</vt:lpstr>
      <vt:lpstr>　にている　かん字</vt:lpstr>
      <vt:lpstr>　にている　かん字</vt:lpstr>
      <vt:lpstr>　いいこといっぱい、一年生</vt:lpstr>
      <vt:lpstr>　いいこといっぱい、一年生</vt:lpstr>
      <vt:lpstr>　いいこといっぱい、一年生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12</cp:revision>
  <dcterms:created xsi:type="dcterms:W3CDTF">2024-02-21T00:58:29Z</dcterms:created>
  <dcterms:modified xsi:type="dcterms:W3CDTF">2024-03-15T02:19:18Z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