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6"/>
  </p:notesMasterIdLst>
  <p:sldIdLst>
    <p:sldId id="264" r:id="rId2"/>
    <p:sldId id="257" r:id="rId3"/>
    <p:sldId id="265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/>
              <a:t>あいうえお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ばんごうは、きょうかしょにでてくるじゅんです。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349709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やくそく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39508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うみのかくれんぼ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76300" y="5440461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かずと　かんじ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3.bp.blogspot.com/-j_iBanEUvZ8/V9vCuwf7EbI/AAAAAAAA9_8/y8B5mE1A1ygo0bbcIDZZsodllX3VDc8egCLcB/s800/tree_simple3.png">
            <a:extLst>
              <a:ext uri="{FF2B5EF4-FFF2-40B4-BE49-F238E27FC236}">
                <a16:creationId xmlns:a16="http://schemas.microsoft.com/office/drawing/2014/main" id="{72AD2DA6-98D9-471F-A095-758A9B3C3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527" y="3425080"/>
            <a:ext cx="2672928" cy="354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26299-B200-C19A-DF01-26F026E67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E1524-1E76-2381-17CB-CD91351C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976EEE-178C-7E93-4D50-EA80474E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E5C672-CF63-D8E4-68A8-D634CDFCDE1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CD5A55-E0E7-8EAD-D38E-732AA9EAF04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3FCCC3-EBD7-2176-07C6-975BED2591F9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85B811-4F44-48DB-D4BD-FE174A974787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8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953D3-F77E-1D4D-9B0D-4F101F0A9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44110-C9D8-1E2A-FD58-A320FC3DC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832AC2-690F-73A8-AF63-20E4A5F90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79F9E8-5033-38E2-8B1F-67531D12785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094078-D37A-3801-9135-EAA87E66D97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4828F6-0D2A-4ED8-14F4-86EC8E2545AE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9633C4-DD3F-FFFD-9139-7E06BC0E3085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13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0BE64-591F-DFBE-1BCE-11E65D64A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8EEB1D-70CE-999E-D1A3-0B8B85791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7C52A3-B0AC-223E-D54E-2F97B757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5F3DA-32CE-3EB1-9B9F-DEFDDADC0D1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6C986-2E37-F287-009C-065D1A53580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7D7CC5-7412-4E4A-D211-DDF498DB059C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6F74FD-BF10-C358-CB65-C97A172E7246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65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D4ECC-486D-5D0F-4DBA-ABFF8389C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B5B74-D844-D9E6-B76B-DFFE1E8A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CE6BF8-5CF4-22A0-6ECB-A2E5C5CC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9D2810-C26B-7530-A51A-3FC938F82437}"/>
              </a:ext>
            </a:extLst>
          </p:cNvPr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221FA9-A73D-8EDA-4D91-DE581650A16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2FF9BB-EC44-3D41-6676-2E8A2EF3E081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FFBD22-3E72-55EF-ABDA-D60AB1C7CA13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27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C120F-4C76-E91E-7AAB-1956C1321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EE4BBA-2950-4B2C-175A-175D4AA6F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F693EE-0BCB-EDCA-3095-644570B2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1FC4D1-1553-0F13-8074-93D8A2D297C3}"/>
              </a:ext>
            </a:extLst>
          </p:cNvPr>
          <p:cNvSpPr/>
          <p:nvPr/>
        </p:nvSpPr>
        <p:spPr>
          <a:xfrm>
            <a:off x="4092775" y="2423211"/>
            <a:ext cx="2736647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9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lang="ja-JP" altLang="en-US" sz="32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7C835B-7E31-1697-5EAB-E052E2A28287}"/>
              </a:ext>
            </a:extLst>
          </p:cNvPr>
          <p:cNvSpPr txBox="1"/>
          <p:nvPr/>
        </p:nvSpPr>
        <p:spPr>
          <a:xfrm>
            <a:off x="7090146" y="2423211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EBAF20B-6759-F8C3-DF3C-994516BAC43A}"/>
              </a:ext>
            </a:extLst>
          </p:cNvPr>
          <p:cNvSpPr/>
          <p:nvPr/>
        </p:nvSpPr>
        <p:spPr>
          <a:xfrm>
            <a:off x="3967994" y="2281808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B8130D-BFB6-CD0C-707E-A5ACB193C692}"/>
              </a:ext>
            </a:extLst>
          </p:cNvPr>
          <p:cNvSpPr/>
          <p:nvPr/>
        </p:nvSpPr>
        <p:spPr>
          <a:xfrm>
            <a:off x="3967994" y="2273754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61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7A28A-3F0B-0C12-5627-25F21767C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E846E-6CA4-B654-BFA9-F6EC2FC9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179BE2-896A-0243-A3D9-3BCF1301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BED976-F51D-C4D2-5EF7-E382CDA1D4C1}"/>
              </a:ext>
            </a:extLst>
          </p:cNvPr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5E83A-3976-399A-30BF-0A5AC8F3D483}"/>
              </a:ext>
            </a:extLst>
          </p:cNvPr>
          <p:cNvSpPr txBox="1"/>
          <p:nvPr/>
        </p:nvSpPr>
        <p:spPr>
          <a:xfrm>
            <a:off x="4259502" y="899318"/>
            <a:ext cx="2492990" cy="58729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BF8D85-476B-ED18-3221-6E8AE4DDF3E8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41F9F6-EAEF-01AA-5A9C-C7F2DE23ADA9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00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4A65C-C0F1-3625-335B-7849ECCAD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2029CE-8A74-9B6A-51DB-6A9471B1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35AD42-C8F1-B254-4342-7767F5CF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BFFF73-8A7B-E73D-9D80-43AA5556277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A44516-A17A-741F-05FF-62551F2BCC37}"/>
              </a:ext>
            </a:extLst>
          </p:cNvPr>
          <p:cNvSpPr txBox="1"/>
          <p:nvPr/>
        </p:nvSpPr>
        <p:spPr>
          <a:xfrm>
            <a:off x="4259502" y="899318"/>
            <a:ext cx="2492990" cy="5919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26EE0A-73EF-FC27-851E-92CFD6B71A96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B5F085-D44A-7B78-DCC8-BC0D9ECD14CB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3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33E6F-A67A-E643-E9C7-C279E3671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151B4-C23A-A027-FA3E-09CF41A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6E38B4-442E-8F93-65C3-1274685F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510326-5546-9197-7199-A3413182C3A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三びき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2D242F-2059-979F-9EEB-B38BCD4F423A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B56037-D720-CCF4-BC85-B2125B955A9D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5D687-87C9-4FED-A1AF-447169E50C05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2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62EA7-E263-1860-7FCC-34C0F4F73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9DB46-FFA3-0FDD-1D30-397A6769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1E4A2-14BC-1048-DD6A-D57D0B50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8F92C2-EF1B-0774-2971-BB949B97D58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59B5E0-87B3-5720-5ECA-08AF34353DC3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9938C8-AB96-89E2-C58A-0904118D5D54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A96922-79E3-1E66-CAB0-C41FFC6FB056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73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BA53F-A8AE-C16E-FA7F-21381A01B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0EDA9-DF1D-3425-9B34-B2A3D97F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BBDCA2-EB51-63F4-F4FA-766AE917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586FB7-F049-841E-B99B-1FAAEA935F9D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F6CBA1-BF15-6C1C-124E-26100F2477C3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C9BBC4-FDF7-B369-741B-92CE3359D37B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FDDE6E-A496-66C1-5597-4213873EFC75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17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E2914-AC92-600C-A923-70E85E20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やくそく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3CE4F1-4E3E-C9C5-5BC6-994A8509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84BAB1-4B23-AC97-4B7F-F76C42A4ACDB}"/>
              </a:ext>
            </a:extLst>
          </p:cNvPr>
          <p:cNvSpPr txBox="1"/>
          <p:nvPr/>
        </p:nvSpPr>
        <p:spPr>
          <a:xfrm>
            <a:off x="6315562" y="54541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C5EC58-8E5E-E922-8179-BFAA9164D5AC}"/>
              </a:ext>
            </a:extLst>
          </p:cNvPr>
          <p:cNvSpPr txBox="1"/>
          <p:nvPr/>
        </p:nvSpPr>
        <p:spPr>
          <a:xfrm>
            <a:off x="5008925" y="594518"/>
            <a:ext cx="1661993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おおきな木</a:t>
            </a:r>
            <a:endParaRPr kumimoji="1" lang="ja-JP" altLang="en-US" sz="9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7D55C4-BBF3-7D47-DEC6-A0483F59858F}"/>
              </a:ext>
            </a:extLst>
          </p:cNvPr>
          <p:cNvSpPr/>
          <p:nvPr/>
        </p:nvSpPr>
        <p:spPr>
          <a:xfrm>
            <a:off x="5138045" y="5469547"/>
            <a:ext cx="1476788" cy="13234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812E43-7E21-CB86-E233-DF09DD9DC9B0}"/>
              </a:ext>
            </a:extLst>
          </p:cNvPr>
          <p:cNvSpPr/>
          <p:nvPr/>
        </p:nvSpPr>
        <p:spPr>
          <a:xfrm>
            <a:off x="5138045" y="5469547"/>
            <a:ext cx="1476788" cy="132343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9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D90C6-D832-9F43-7FC1-D935BB7DC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EC1E2-5557-8059-82EE-AF09ADB6E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F40B0D-EB53-A8B7-954E-50C4C76E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BA27EF-0D36-64A5-EC0D-15946E4743FE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769ECE-4229-ECD5-8AAA-060A3EABD417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5CB4FD-1F6B-E9C8-5748-75FBA7DAE4BC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EDE5B0-AB31-7AAE-CD1A-15755AD2CD2F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64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9B0DD-9CF7-A2A8-4DAB-C8879891C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6B3D3-0FE9-2BC4-4F4E-E0EF2F31F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9C4455-AAC2-96F0-DD70-831A9EBB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E12F34-1626-1336-39B4-E65747C7D21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D4B98C-A173-A99B-715A-C57B7B7B3834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024E03-3058-53AD-31CE-C0C7416A58B3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7ECDCC-2093-8830-FD78-04D40408E6F3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69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B2C8F-EA05-D27F-E3DE-780EDA7DA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0C19CE-D02E-7011-EA8C-69B03E42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EB251F-30E7-FD77-DB44-ADA37293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8A2317-46E3-55F1-A7FA-908F3175D053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52C0D8-339E-26CC-B2A9-6398CC5EA4E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568EA5-8559-5BF8-02BA-099726B00578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57F2A9C-E811-0B7F-35FF-F49F3B52C05B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18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58862-E066-7FA8-B4BB-5D17D59AC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973A09-72F7-5F94-A565-4F00F4E0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833B9F1-6781-71CB-F11A-47B46F10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4DC954-1C4B-55C8-0C21-08816071514A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02750-0993-1229-A610-52D65EBABD62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C4D88F-C58D-61E4-6D19-36BE7765F3C5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341DA-9247-873E-F10E-34B0C0FDB0E9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18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ACC8E-D6EA-A5DC-7E32-4A6A51D69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C5249-0BB5-42F5-CE41-31544D0E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A3E49F-B0E9-8A0A-3DCD-CEC457661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B90287-C4DF-5AA5-0668-9F0B6E6A2F14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47A486-F371-2EB1-E867-1F6DD7D799EE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3AA59F-BF7E-B189-496F-B0B49A92714E}"/>
              </a:ext>
            </a:extLst>
          </p:cNvPr>
          <p:cNvSpPr txBox="1"/>
          <p:nvPr/>
        </p:nvSpPr>
        <p:spPr>
          <a:xfrm>
            <a:off x="7807570" y="15482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251AF4-301B-159F-6C4D-10AD8C4F6030}"/>
              </a:ext>
            </a:extLst>
          </p:cNvPr>
          <p:cNvSpPr/>
          <p:nvPr/>
        </p:nvSpPr>
        <p:spPr>
          <a:xfrm>
            <a:off x="4261662" y="899318"/>
            <a:ext cx="2413997" cy="1950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FBE1DD-91DF-4C8E-C846-29972702DA16}"/>
              </a:ext>
            </a:extLst>
          </p:cNvPr>
          <p:cNvSpPr/>
          <p:nvPr/>
        </p:nvSpPr>
        <p:spPr>
          <a:xfrm>
            <a:off x="4259502" y="899318"/>
            <a:ext cx="2413997" cy="19500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8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2E05A-7F18-3535-BD98-C85244CD8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うみの　かくれんぼ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4A8B2B-4A4B-6B60-7B94-B8ACFDD9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EC4649-64D1-666F-3559-834EDABAA7EE}"/>
              </a:ext>
            </a:extLst>
          </p:cNvPr>
          <p:cNvSpPr txBox="1"/>
          <p:nvPr/>
        </p:nvSpPr>
        <p:spPr>
          <a:xfrm>
            <a:off x="6675659" y="98177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7EF250-E6CA-37E8-EDDC-BDA50942A813}"/>
              </a:ext>
            </a:extLst>
          </p:cNvPr>
          <p:cNvSpPr txBox="1"/>
          <p:nvPr/>
        </p:nvSpPr>
        <p:spPr>
          <a:xfrm>
            <a:off x="4259502" y="899318"/>
            <a:ext cx="2492990" cy="58158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F60179-1ED2-8ABD-CF68-00ED3703F75F}"/>
              </a:ext>
            </a:extLst>
          </p:cNvPr>
          <p:cNvSpPr/>
          <p:nvPr/>
        </p:nvSpPr>
        <p:spPr>
          <a:xfrm>
            <a:off x="4469275" y="981775"/>
            <a:ext cx="2094134" cy="18675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D15192-9641-8183-2051-FC63F7D4A5A0}"/>
              </a:ext>
            </a:extLst>
          </p:cNvPr>
          <p:cNvSpPr/>
          <p:nvPr/>
        </p:nvSpPr>
        <p:spPr>
          <a:xfrm>
            <a:off x="4473033" y="981775"/>
            <a:ext cx="2094134" cy="18675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96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1FDCD-CDF5-73C6-0221-0C0F6AEF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うみの　かくれんぼ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16CFCC-FA59-5428-8711-F524F6A4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AFDFE-A1BD-AEA5-43A4-C6EC58C2DA07}"/>
              </a:ext>
            </a:extLst>
          </p:cNvPr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150C19-D288-BF4E-4FD3-EF443766D09D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314541-B834-C8D7-2C88-9D7162CE6E20}"/>
              </a:ext>
            </a:extLst>
          </p:cNvPr>
          <p:cNvSpPr/>
          <p:nvPr/>
        </p:nvSpPr>
        <p:spPr>
          <a:xfrm>
            <a:off x="4469275" y="981775"/>
            <a:ext cx="2094134" cy="18675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D8CAE2-6D31-8A47-869E-D914C56B0BD4}"/>
              </a:ext>
            </a:extLst>
          </p:cNvPr>
          <p:cNvSpPr/>
          <p:nvPr/>
        </p:nvSpPr>
        <p:spPr>
          <a:xfrm>
            <a:off x="4473033" y="981775"/>
            <a:ext cx="2094134" cy="18675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4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2B3AE-CA80-6318-048C-DBDC7E55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42344C-E4D8-D784-8081-B175AB6F7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82CBCF-69FC-421D-571C-0EF35DF36425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66BC93-D29F-F95D-A145-82B86347268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6F1BB5-9278-A8EF-21BE-C10E4B7D1A08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37C2D0-5598-38B2-54DB-BB7EAE399893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66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258B8-F541-8773-5F30-FEE5DD1C7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00634-EBA7-DD6C-A078-2E3E08FEF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BF4D41-AE6B-99E7-AF48-9E6BA3CE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521398-5255-2FC8-521D-E620F07A9C5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3DA74-7C93-EB08-0517-617A922B5B7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01FF7C-0D45-718C-C32E-6C25CF3A1DE0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8F4888-D90B-B1CD-F5B5-23525B0436A0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45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A995D-2F9F-4C84-3C85-1E3B00473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7B32F3-8198-9F07-A8A5-E11AE2BA5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94F89C-6829-784E-D43C-7BD2C71D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D63E17-D6C9-0580-B215-601449FDD80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5AD1E9-47F4-B070-EB15-106ED2FE070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B8427A-B2FF-9F3A-F78A-317311385E7C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3584C6-A7D2-9018-7433-F4D711362159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8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D3B96-67E3-2411-2635-9B6946CDE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B4513-D6E6-2754-BC44-F5ABF995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A7E67E-E0D2-95CA-97E5-E6662AE8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1E6775-1592-282D-5596-4667DF558AD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9AD9B6-336A-415C-E1D1-57CEAF767FE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B3FBF6-31CD-13E4-084F-42E0548A2EF5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2837F0-9BCD-B62A-24FA-79774F38F1BE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8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26280-CB4D-1D42-E769-53AF621A1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40C13-B258-0A56-C3E3-B59D893A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かずと　かんじ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18B0B3-0DBB-872C-6C19-00006C9F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A4F7BA-924D-BCB1-ADC8-0D1F86266C2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495177-29AF-D4AA-AD3D-AC0B15D981D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19A9AB-720A-0E4B-9BE2-B0218E6AFF0C}"/>
              </a:ext>
            </a:extLst>
          </p:cNvPr>
          <p:cNvSpPr/>
          <p:nvPr/>
        </p:nvSpPr>
        <p:spPr>
          <a:xfrm>
            <a:off x="3967994" y="1057014"/>
            <a:ext cx="2986210" cy="283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20D4CB-2339-0763-42ED-6A0875CCA942}"/>
              </a:ext>
            </a:extLst>
          </p:cNvPr>
          <p:cNvSpPr/>
          <p:nvPr/>
        </p:nvSpPr>
        <p:spPr>
          <a:xfrm>
            <a:off x="3967994" y="1057807"/>
            <a:ext cx="2986210" cy="28373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4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6C2F8937-97E2-4FF7-9CAB-B6F4771EC7BD}"/>
</file>

<file path=customXml/itemProps2.xml><?xml version="1.0" encoding="utf-8"?>
<ds:datastoreItem xmlns:ds="http://schemas.openxmlformats.org/officeDocument/2006/customXml" ds:itemID="{C1BD01BD-6047-4EA8-9E1D-4D061C8DB46B}"/>
</file>

<file path=customXml/itemProps3.xml><?xml version="1.0" encoding="utf-8"?>
<ds:datastoreItem xmlns:ds="http://schemas.openxmlformats.org/officeDocument/2006/customXml" ds:itemID="{B685E12E-53D2-4D23-BB0E-D2C330E0EA5C}"/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174</Words>
  <Application>Microsoft Office PowerPoint</Application>
  <PresentationFormat>ワイド画面</PresentationFormat>
  <Paragraphs>100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やくそく</vt:lpstr>
      <vt:lpstr>うみの　かくれんぼ</vt:lpstr>
      <vt:lpstr>うみの　かくれんぼ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  <vt:lpstr>かずと　かんじ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4</cp:revision>
  <dcterms:created xsi:type="dcterms:W3CDTF">2024-02-21T00:58:29Z</dcterms:created>
  <dcterms:modified xsi:type="dcterms:W3CDTF">2024-03-15T02:18:59Z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