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6"/>
  </p:notesMasterIdLst>
  <p:handoutMasterIdLst>
    <p:handoutMasterId r:id="rId107"/>
  </p:handoutMasterIdLst>
  <p:sldIdLst>
    <p:sldId id="677" r:id="rId2"/>
    <p:sldId id="679" r:id="rId3"/>
    <p:sldId id="680" r:id="rId4"/>
    <p:sldId id="681" r:id="rId5"/>
    <p:sldId id="682" r:id="rId6"/>
    <p:sldId id="683" r:id="rId7"/>
    <p:sldId id="684" r:id="rId8"/>
    <p:sldId id="685" r:id="rId9"/>
    <p:sldId id="686" r:id="rId10"/>
    <p:sldId id="687" r:id="rId11"/>
    <p:sldId id="688" r:id="rId12"/>
    <p:sldId id="689" r:id="rId13"/>
    <p:sldId id="690" r:id="rId14"/>
    <p:sldId id="781" r:id="rId15"/>
    <p:sldId id="691" r:id="rId16"/>
    <p:sldId id="692" r:id="rId17"/>
    <p:sldId id="693" r:id="rId18"/>
    <p:sldId id="782" r:id="rId19"/>
    <p:sldId id="695" r:id="rId20"/>
    <p:sldId id="696" r:id="rId21"/>
    <p:sldId id="697" r:id="rId22"/>
    <p:sldId id="698" r:id="rId23"/>
    <p:sldId id="699" r:id="rId24"/>
    <p:sldId id="700" r:id="rId25"/>
    <p:sldId id="701" r:id="rId26"/>
    <p:sldId id="702" r:id="rId27"/>
    <p:sldId id="703" r:id="rId28"/>
    <p:sldId id="704" r:id="rId29"/>
    <p:sldId id="705" r:id="rId30"/>
    <p:sldId id="706" r:id="rId31"/>
    <p:sldId id="707" r:id="rId32"/>
    <p:sldId id="708" r:id="rId33"/>
    <p:sldId id="709" r:id="rId34"/>
    <p:sldId id="710" r:id="rId35"/>
    <p:sldId id="711" r:id="rId36"/>
    <p:sldId id="712" r:id="rId37"/>
    <p:sldId id="713" r:id="rId38"/>
    <p:sldId id="714" r:id="rId39"/>
    <p:sldId id="715" r:id="rId40"/>
    <p:sldId id="716" r:id="rId41"/>
    <p:sldId id="717" r:id="rId42"/>
    <p:sldId id="718" r:id="rId43"/>
    <p:sldId id="719" r:id="rId44"/>
    <p:sldId id="720" r:id="rId45"/>
    <p:sldId id="721" r:id="rId46"/>
    <p:sldId id="722" r:id="rId47"/>
    <p:sldId id="723" r:id="rId48"/>
    <p:sldId id="724" r:id="rId49"/>
    <p:sldId id="725" r:id="rId50"/>
    <p:sldId id="726" r:id="rId51"/>
    <p:sldId id="727" r:id="rId52"/>
    <p:sldId id="728" r:id="rId53"/>
    <p:sldId id="729" r:id="rId54"/>
    <p:sldId id="730" r:id="rId55"/>
    <p:sldId id="731" r:id="rId56"/>
    <p:sldId id="733" r:id="rId57"/>
    <p:sldId id="732" r:id="rId58"/>
    <p:sldId id="734" r:id="rId59"/>
    <p:sldId id="735" r:id="rId60"/>
    <p:sldId id="736" r:id="rId61"/>
    <p:sldId id="737" r:id="rId62"/>
    <p:sldId id="738" r:id="rId63"/>
    <p:sldId id="739" r:id="rId64"/>
    <p:sldId id="740" r:id="rId65"/>
    <p:sldId id="741" r:id="rId66"/>
    <p:sldId id="742" r:id="rId67"/>
    <p:sldId id="743" r:id="rId68"/>
    <p:sldId id="744" r:id="rId69"/>
    <p:sldId id="745" r:id="rId70"/>
    <p:sldId id="746" r:id="rId71"/>
    <p:sldId id="747" r:id="rId72"/>
    <p:sldId id="748" r:id="rId73"/>
    <p:sldId id="749" r:id="rId74"/>
    <p:sldId id="750" r:id="rId75"/>
    <p:sldId id="751" r:id="rId76"/>
    <p:sldId id="752" r:id="rId77"/>
    <p:sldId id="753" r:id="rId78"/>
    <p:sldId id="754" r:id="rId79"/>
    <p:sldId id="755" r:id="rId80"/>
    <p:sldId id="756" r:id="rId81"/>
    <p:sldId id="757" r:id="rId82"/>
    <p:sldId id="758" r:id="rId83"/>
    <p:sldId id="759" r:id="rId84"/>
    <p:sldId id="760" r:id="rId85"/>
    <p:sldId id="761" r:id="rId86"/>
    <p:sldId id="762" r:id="rId87"/>
    <p:sldId id="763" r:id="rId88"/>
    <p:sldId id="764" r:id="rId89"/>
    <p:sldId id="765" r:id="rId90"/>
    <p:sldId id="766" r:id="rId91"/>
    <p:sldId id="767" r:id="rId92"/>
    <p:sldId id="768" r:id="rId93"/>
    <p:sldId id="769" r:id="rId94"/>
    <p:sldId id="770" r:id="rId95"/>
    <p:sldId id="771" r:id="rId96"/>
    <p:sldId id="772" r:id="rId97"/>
    <p:sldId id="773" r:id="rId98"/>
    <p:sldId id="774" r:id="rId99"/>
    <p:sldId id="775" r:id="rId100"/>
    <p:sldId id="776" r:id="rId101"/>
    <p:sldId id="777" r:id="rId102"/>
    <p:sldId id="778" r:id="rId103"/>
    <p:sldId id="779" r:id="rId104"/>
    <p:sldId id="780" r:id="rId10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D42DE-6D0D-4415-A570-7E593C93ADBB}" v="5" dt="2024-03-18T00:09:21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microsoft.com/office/2015/10/relationships/revisionInfo" Target="revisionInfo.xml"/><Relationship Id="rId16" Type="http://schemas.openxmlformats.org/officeDocument/2006/relationships/slide" Target="slides/slide15.xml"/><Relationship Id="rId107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customXml" Target="../customXml/item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14" Type="http://schemas.openxmlformats.org/officeDocument/2006/relationships/customXml" Target="../customXml/item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115" Type="http://schemas.openxmlformats.org/officeDocument/2006/relationships/customXml" Target="../customXml/item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48CCC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46.xml"/><Relationship Id="rId18" Type="http://schemas.openxmlformats.org/officeDocument/2006/relationships/slide" Target="slide97.xml"/><Relationship Id="rId3" Type="http://schemas.openxmlformats.org/officeDocument/2006/relationships/image" Target="../media/image1.png"/><Relationship Id="rId21" Type="http://schemas.openxmlformats.org/officeDocument/2006/relationships/slide" Target="slide79.xml"/><Relationship Id="rId7" Type="http://schemas.openxmlformats.org/officeDocument/2006/relationships/slide" Target="slide4.xml"/><Relationship Id="rId12" Type="http://schemas.openxmlformats.org/officeDocument/2006/relationships/slide" Target="slide77.xml"/><Relationship Id="rId17" Type="http://schemas.openxmlformats.org/officeDocument/2006/relationships/slide" Target="slide73.xml"/><Relationship Id="rId2" Type="http://schemas.openxmlformats.org/officeDocument/2006/relationships/slide" Target="slide43.xml"/><Relationship Id="rId16" Type="http://schemas.openxmlformats.org/officeDocument/2006/relationships/slide" Target="slide7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.xml"/><Relationship Id="rId11" Type="http://schemas.openxmlformats.org/officeDocument/2006/relationships/slide" Target="slide57.xml"/><Relationship Id="rId24" Type="http://schemas.openxmlformats.org/officeDocument/2006/relationships/slide" Target="slide93.xml"/><Relationship Id="rId5" Type="http://schemas.openxmlformats.org/officeDocument/2006/relationships/image" Target="../media/image3.png"/><Relationship Id="rId15" Type="http://schemas.openxmlformats.org/officeDocument/2006/relationships/slide" Target="slide78.xml"/><Relationship Id="rId23" Type="http://schemas.openxmlformats.org/officeDocument/2006/relationships/slide" Target="slide82.xml"/><Relationship Id="rId10" Type="http://schemas.openxmlformats.org/officeDocument/2006/relationships/slide" Target="slide15.xml"/><Relationship Id="rId19" Type="http://schemas.openxmlformats.org/officeDocument/2006/relationships/slide" Target="slide99.xml"/><Relationship Id="rId4" Type="http://schemas.openxmlformats.org/officeDocument/2006/relationships/image" Target="../media/image2.png"/><Relationship Id="rId9" Type="http://schemas.openxmlformats.org/officeDocument/2006/relationships/slide" Target="slide50.xml"/><Relationship Id="rId14" Type="http://schemas.openxmlformats.org/officeDocument/2006/relationships/slide" Target="slide55.xml"/><Relationship Id="rId22" Type="http://schemas.openxmlformats.org/officeDocument/2006/relationships/slide" Target="slide8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6DC3977-9E61-495E-8F02-F7DCE9BFF366}"/>
              </a:ext>
            </a:extLst>
          </p:cNvPr>
          <p:cNvSpPr txBox="1"/>
          <p:nvPr/>
        </p:nvSpPr>
        <p:spPr>
          <a:xfrm>
            <a:off x="850020" y="405931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話し言葉と書き言葉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4" name="Picture 10" descr="æ¿ã®ã¤ã©ã¹ãï¼ãã«ã¼ãï¼">
            <a:extLst>
              <a:ext uri="{FF2B5EF4-FFF2-40B4-BE49-F238E27FC236}">
                <a16:creationId xmlns:a16="http://schemas.microsoft.com/office/drawing/2014/main" id="{C883A21A-322F-4FD5-BA1E-8A89D719A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837" y="1443545"/>
            <a:ext cx="896840" cy="81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ã¯ã¨ã®ã¤ã©ã¹ãï¼é­ï¼">
            <a:extLst>
              <a:ext uri="{FF2B5EF4-FFF2-40B4-BE49-F238E27FC236}">
                <a16:creationId xmlns:a16="http://schemas.microsoft.com/office/drawing/2014/main" id="{F3FF140B-7D2C-425C-9476-D5DD157CA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1811">
            <a:off x="9745924" y="5209948"/>
            <a:ext cx="2389126" cy="157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ä¼ããå">
            <a:extLst>
              <a:ext uri="{FF2B5EF4-FFF2-40B4-BE49-F238E27FC236}">
                <a16:creationId xmlns:a16="http://schemas.microsoft.com/office/drawing/2014/main" id="{3E0212D4-00A7-4142-8BAA-F26C79A86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1596" y="4205421"/>
            <a:ext cx="2188808" cy="145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50020" y="230968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やまなし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50020" y="272343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イーハトーヴの夢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770B2C9-3B4A-49C7-BED0-0A6D342151D8}"/>
              </a:ext>
            </a:extLst>
          </p:cNvPr>
          <p:cNvSpPr txBox="1"/>
          <p:nvPr/>
        </p:nvSpPr>
        <p:spPr>
          <a:xfrm>
            <a:off x="850020" y="361370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みんなで楽しく過ごすために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9B3E0FE-FA76-44D9-9070-5D0A01367117}"/>
              </a:ext>
            </a:extLst>
          </p:cNvPr>
          <p:cNvSpPr txBox="1"/>
          <p:nvPr/>
        </p:nvSpPr>
        <p:spPr>
          <a:xfrm>
            <a:off x="850020" y="490031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『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鳥獣戯画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』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を読む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9DDB1F1-D823-4841-B8B5-979A278AF338}"/>
              </a:ext>
            </a:extLst>
          </p:cNvPr>
          <p:cNvSpPr txBox="1"/>
          <p:nvPr/>
        </p:nvSpPr>
        <p:spPr>
          <a:xfrm>
            <a:off x="850020" y="315645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熟語の成り立ち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5C9FC27-FCD4-4803-8E50-8278325751EB}"/>
              </a:ext>
            </a:extLst>
          </p:cNvPr>
          <p:cNvSpPr txBox="1"/>
          <p:nvPr/>
        </p:nvSpPr>
        <p:spPr>
          <a:xfrm>
            <a:off x="850020" y="571969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カンジー博士の漢字学習の秘伝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180D7E1-7B2C-4CCC-B466-9D02CEFC0B27}"/>
              </a:ext>
            </a:extLst>
          </p:cNvPr>
          <p:cNvSpPr txBox="1"/>
          <p:nvPr/>
        </p:nvSpPr>
        <p:spPr>
          <a:xfrm>
            <a:off x="6577104" y="283291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詩を朗読してしょうかいしよう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2F98DDA-2C46-45B0-9DB4-B3132AB91994}"/>
              </a:ext>
            </a:extLst>
          </p:cNvPr>
          <p:cNvSpPr txBox="1"/>
          <p:nvPr/>
        </p:nvSpPr>
        <p:spPr>
          <a:xfrm>
            <a:off x="850020" y="449968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古典芸能の世界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96C995E-C05F-40FE-96A6-56DBFF23949E}"/>
              </a:ext>
            </a:extLst>
          </p:cNvPr>
          <p:cNvSpPr txBox="1"/>
          <p:nvPr/>
        </p:nvSpPr>
        <p:spPr>
          <a:xfrm>
            <a:off x="850020" y="530095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発見、日本文化のみりょく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38D5BA0-83F1-48DA-B6DB-D25B773A5240}"/>
              </a:ext>
            </a:extLst>
          </p:cNvPr>
          <p:cNvSpPr txBox="1"/>
          <p:nvPr/>
        </p:nvSpPr>
        <p:spPr>
          <a:xfrm>
            <a:off x="6577104" y="332237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知ってほしい、この名言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EC4D1E9-E488-4A86-B355-473EF441ED68}"/>
              </a:ext>
            </a:extLst>
          </p:cNvPr>
          <p:cNvSpPr txBox="1"/>
          <p:nvPr/>
        </p:nvSpPr>
        <p:spPr>
          <a:xfrm>
            <a:off x="6577104" y="230390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おすすめのパンフレットを作ろう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0ACE303-CDB1-4511-9858-920E23FEA2C6}"/>
              </a:ext>
            </a:extLst>
          </p:cNvPr>
          <p:cNvSpPr txBox="1"/>
          <p:nvPr/>
        </p:nvSpPr>
        <p:spPr>
          <a:xfrm>
            <a:off x="850020" y="6048520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ぼくのブック・ウーマン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D4850D9-7C97-42D7-9FBE-55B54A6EC9AA}"/>
              </a:ext>
            </a:extLst>
          </p:cNvPr>
          <p:cNvSpPr txBox="1"/>
          <p:nvPr/>
        </p:nvSpPr>
        <p:spPr>
          <a:xfrm>
            <a:off x="6577104" y="531385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今、私は、ぼくは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2F29148-A492-4BF1-9167-C9EFA41E9434}"/>
              </a:ext>
            </a:extLst>
          </p:cNvPr>
          <p:cNvSpPr txBox="1"/>
          <p:nvPr/>
        </p:nvSpPr>
        <p:spPr>
          <a:xfrm>
            <a:off x="6577104" y="571619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海の命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ãã©ããã«ã¨ã«ãã">
            <a:extLst>
              <a:ext uri="{FF2B5EF4-FFF2-40B4-BE49-F238E27FC236}">
                <a16:creationId xmlns:a16="http://schemas.microsoft.com/office/drawing/2014/main" id="{73D5DF1F-DC1D-42A2-8705-D4B85948E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415" y="4096167"/>
            <a:ext cx="766342" cy="1100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40E44F6-CAE6-E2D2-BDD3-77DF8EB2A8DE}"/>
              </a:ext>
            </a:extLst>
          </p:cNvPr>
          <p:cNvSpPr txBox="1"/>
          <p:nvPr/>
        </p:nvSpPr>
        <p:spPr>
          <a:xfrm>
            <a:off x="6577104" y="372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日本の文字文化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6C2645-C1D0-028D-D028-8868D1DC9768}"/>
              </a:ext>
            </a:extLst>
          </p:cNvPr>
          <p:cNvSpPr txBox="1"/>
          <p:nvPr/>
        </p:nvSpPr>
        <p:spPr>
          <a:xfrm>
            <a:off x="6577104" y="412359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『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考える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』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とは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DFEBE1-14EC-2A39-B93A-44BBF229936B}"/>
              </a:ext>
            </a:extLst>
          </p:cNvPr>
          <p:cNvSpPr txBox="1"/>
          <p:nvPr/>
        </p:nvSpPr>
        <p:spPr>
          <a:xfrm>
            <a:off x="6577104" y="4533924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使える言葉にするために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54BF720-1426-80CC-484C-FF55A4C497D8}"/>
              </a:ext>
            </a:extLst>
          </p:cNvPr>
          <p:cNvSpPr txBox="1"/>
          <p:nvPr/>
        </p:nvSpPr>
        <p:spPr>
          <a:xfrm>
            <a:off x="6577104" y="491703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4" action="ppaction://hlinksldjump"/>
              </a:rPr>
              <a:t>大切にしたい言葉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40A8E4-2913-5FB0-F86C-9058CD8ECA1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傷つく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F7596A-80FB-2C8A-7BE8-BDFBB4402E9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820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33BEB51-8F49-2E52-0FD2-880889B2C43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つり針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50BD0D-56A8-A4B8-977C-70E39714801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ばり</a:t>
            </a:r>
          </a:p>
        </p:txBody>
      </p:sp>
    </p:spTree>
    <p:extLst>
      <p:ext uri="{BB962C8B-B14F-4D97-AF65-F5344CB8AC3E}">
        <p14:creationId xmlns:p14="http://schemas.microsoft.com/office/powerpoint/2010/main" val="167389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E8917D-504F-DEF5-7003-8A3522F12B1F}"/>
              </a:ext>
            </a:extLst>
          </p:cNvPr>
          <p:cNvSpPr txBox="1"/>
          <p:nvPr/>
        </p:nvSpPr>
        <p:spPr>
          <a:xfrm>
            <a:off x="7223841" y="2280045"/>
            <a:ext cx="1661993" cy="25947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BF698D-9EC7-6930-1964-89A972FA0601}"/>
              </a:ext>
            </a:extLst>
          </p:cNvPr>
          <p:cNvSpPr txBox="1"/>
          <p:nvPr/>
        </p:nvSpPr>
        <p:spPr>
          <a:xfrm>
            <a:off x="3961409" y="2204864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862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558AC23-30CC-705F-451D-E9BF47BC88A5}"/>
              </a:ext>
            </a:extLst>
          </p:cNvPr>
          <p:cNvSpPr txBox="1"/>
          <p:nvPr/>
        </p:nvSpPr>
        <p:spPr>
          <a:xfrm>
            <a:off x="6837288" y="17513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いろ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4FFDEB-0C2F-0C65-79DB-FBD9571838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灰色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343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DD949E-C811-8CE2-B109-98DC131E4380}"/>
              </a:ext>
            </a:extLst>
          </p:cNvPr>
          <p:cNvSpPr txBox="1"/>
          <p:nvPr/>
        </p:nvSpPr>
        <p:spPr>
          <a:xfrm>
            <a:off x="6837288" y="17513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ふん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8AAD15-C4E5-F7B7-54EA-A1970CF8F5F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628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79E0E4-09DC-AE13-072C-F0FF55D9882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950EEC-642B-437D-E14E-966C55D478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308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09BD76-2E86-D073-E833-D581E61DC4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81E9DB-0C7F-6457-B658-7B61A25E90B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390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BA4637-790C-A825-9F22-17DE3A83359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268199-D9C2-ADF2-0D96-61EE790AF0B9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</p:spTree>
    <p:extLst>
      <p:ext uri="{BB962C8B-B14F-4D97-AF65-F5344CB8AC3E}">
        <p14:creationId xmlns:p14="http://schemas.microsoft.com/office/powerpoint/2010/main" val="346640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91AD56-22CB-CF68-D5D2-9ADFF3B167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A86F36-FB2C-58B3-8255-7503F4BC36C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05B310-689A-2A25-55EA-564BF38A3A1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2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0175F00-A30C-4572-76D9-B8B990EE71F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B64E76-5877-A149-B3E0-D6BE1041359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4450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3C5993-EB3D-C653-FED2-D3773F95D6C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3E38899-8785-522C-85CD-FDBF01A73AD7}"/>
              </a:ext>
            </a:extLst>
          </p:cNvPr>
          <p:cNvSpPr txBox="1"/>
          <p:nvPr/>
        </p:nvSpPr>
        <p:spPr>
          <a:xfrm>
            <a:off x="6843644" y="105944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おう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241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6ECD71-4B15-A997-E763-A30CD6B0FB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EE1623-1118-F8FB-C9AD-6EFBAD808578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ちょう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756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B299F1-53B3-FD6D-36DE-47A033B401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洗顔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8D53C3-EE2A-96AA-FF0E-5A78527CC4F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010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89F6E3-8767-7AC6-72F8-82A5225F28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忠誠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4133D3-4181-07DF-BE7F-110509F7312A}"/>
              </a:ext>
            </a:extLst>
          </p:cNvPr>
          <p:cNvSpPr txBox="1"/>
          <p:nvPr/>
        </p:nvSpPr>
        <p:spPr>
          <a:xfrm>
            <a:off x="6904485" y="1554741"/>
            <a:ext cx="1107996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せい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909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4BB5DC-A606-05D3-52A8-F744AAE39E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A90834-A2A2-94AA-E053-6F18BAB2C110}"/>
              </a:ext>
            </a:extLst>
          </p:cNvPr>
          <p:cNvSpPr txBox="1"/>
          <p:nvPr/>
        </p:nvSpPr>
        <p:spPr>
          <a:xfrm>
            <a:off x="6853169" y="1011816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てき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14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やまなし</a:t>
            </a:r>
            <a:endParaRPr lang="en-US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6CCA3B-760F-9CDF-5AB7-E564CD61D83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ちぢ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83837-5E9D-5084-E7FC-A8FD4181712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縮む</a:t>
            </a:r>
          </a:p>
        </p:txBody>
      </p:sp>
    </p:spTree>
    <p:extLst>
      <p:ext uri="{BB962C8B-B14F-4D97-AF65-F5344CB8AC3E}">
        <p14:creationId xmlns:p14="http://schemas.microsoft.com/office/powerpoint/2010/main" val="109334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EAEFE6-828B-983A-1C4A-96BDA94DE7C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養蚕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7B150F-79F0-72EA-F83A-4A5479EBFEFC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570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787215-9336-F370-6AE2-09E3E3A1B44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87E572-6E64-B725-73BB-464FEF91ECA5}"/>
              </a:ext>
            </a:extLst>
          </p:cNvPr>
          <p:cNvSpPr txBox="1"/>
          <p:nvPr/>
        </p:nvSpPr>
        <p:spPr>
          <a:xfrm>
            <a:off x="6843644" y="954666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ぎょく 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119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1F4ABE-20AA-BCA1-54CD-F1BB46C73CF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2EC752F-C3F2-FF37-3A04-50DE04142A42}"/>
              </a:ext>
            </a:extLst>
          </p:cNvPr>
          <p:cNvSpPr txBox="1"/>
          <p:nvPr/>
        </p:nvSpPr>
        <p:spPr>
          <a:xfrm>
            <a:off x="6729344" y="1880930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 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368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344916-0980-36D8-C0CF-6FAF319038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除雪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451382-CD23-4A1E-1607-CBD81F0275F4}"/>
              </a:ext>
            </a:extLst>
          </p:cNvPr>
          <p:cNvSpPr txBox="1"/>
          <p:nvPr/>
        </p:nvSpPr>
        <p:spPr>
          <a:xfrm>
            <a:off x="6843644" y="16499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ょ せつ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196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9D30DF-8E52-8B32-BF85-16DFCB9208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苦楽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095844-75C3-E024-860E-DE235A19ECD0}"/>
              </a:ext>
            </a:extLst>
          </p:cNvPr>
          <p:cNvSpPr txBox="1"/>
          <p:nvPr/>
        </p:nvSpPr>
        <p:spPr>
          <a:xfrm>
            <a:off x="6843644" y="1880930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   らく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545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5C7433-CE21-7E44-DD8F-3FA3DC052B1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仁愛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75AB70-4060-F221-70E5-D8BAFD5FD922}"/>
              </a:ext>
            </a:extLst>
          </p:cNvPr>
          <p:cNvSpPr txBox="1"/>
          <p:nvPr/>
        </p:nvSpPr>
        <p:spPr>
          <a:xfrm>
            <a:off x="6872219" y="1792866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あい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361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761A33-5F86-ED7B-B1D8-DEF1A22A2C1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39915E-7317-611F-7A9B-799BA86D30B2}"/>
              </a:ext>
            </a:extLst>
          </p:cNvPr>
          <p:cNvSpPr txBox="1"/>
          <p:nvPr/>
        </p:nvSpPr>
        <p:spPr>
          <a:xfrm>
            <a:off x="6891269" y="13832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157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F89DE0-67C6-FBDD-FEC5-8BB0E4F3C9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裏庭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E07F8D-BCC8-468D-7565-3B85F1C6595D}"/>
              </a:ext>
            </a:extLst>
          </p:cNvPr>
          <p:cNvSpPr txBox="1"/>
          <p:nvPr/>
        </p:nvSpPr>
        <p:spPr>
          <a:xfrm>
            <a:off x="6862694" y="1316616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うら　にわ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38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07AE7E-96B5-BC8B-293A-DCF1EDDAEB2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銀河系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0EFC0A-8CAA-921B-806D-5057339D1DCF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11C84C-8B80-FC45-CDC7-486EAE2E541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B8992C-FAF6-8456-E3C4-26EE83C4B7D0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</p:spTree>
    <p:extLst>
      <p:ext uri="{BB962C8B-B14F-4D97-AF65-F5344CB8AC3E}">
        <p14:creationId xmlns:p14="http://schemas.microsoft.com/office/powerpoint/2010/main" val="105666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4A0204-B4AC-F528-BDD9-D74D270402F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加盟国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37649A-88EC-EF17-BB9C-FF3EF4F5B505}"/>
              </a:ext>
            </a:extLst>
          </p:cNvPr>
          <p:cNvSpPr txBox="1"/>
          <p:nvPr/>
        </p:nvSpPr>
        <p:spPr>
          <a:xfrm>
            <a:off x="6607240" y="2879183"/>
            <a:ext cx="1200329" cy="19669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474656-72E3-B34A-9830-BCC2AA65A24F}"/>
              </a:ext>
            </a:extLst>
          </p:cNvPr>
          <p:cNvSpPr txBox="1"/>
          <p:nvPr/>
        </p:nvSpPr>
        <p:spPr>
          <a:xfrm>
            <a:off x="6607240" y="148286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DF956A-3541-BA78-EBBC-95D454F2CD0A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066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やまなし</a:t>
            </a:r>
            <a:endParaRPr lang="en-US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70ACCB-F4B9-2188-D0E9-2781DAE1AB10}"/>
              </a:ext>
            </a:extLst>
          </p:cNvPr>
          <p:cNvSpPr txBox="1"/>
          <p:nvPr/>
        </p:nvSpPr>
        <p:spPr>
          <a:xfrm>
            <a:off x="4154096" y="2095723"/>
            <a:ext cx="3262432" cy="30614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C856D5-0CDA-4E98-601D-9B6B83677361}"/>
              </a:ext>
            </a:extLst>
          </p:cNvPr>
          <p:cNvSpPr txBox="1"/>
          <p:nvPr/>
        </p:nvSpPr>
        <p:spPr>
          <a:xfrm>
            <a:off x="7222151" y="242088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</a:p>
        </p:txBody>
      </p:sp>
    </p:spTree>
    <p:extLst>
      <p:ext uri="{BB962C8B-B14F-4D97-AF65-F5344CB8AC3E}">
        <p14:creationId xmlns:p14="http://schemas.microsoft.com/office/powerpoint/2010/main" val="247229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2B3793-2B6A-A124-DDC9-E8589666714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意欲的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FBEE22-189E-D4E5-9539-1B1092F5389A}"/>
              </a:ext>
            </a:extLst>
          </p:cNvPr>
          <p:cNvSpPr txBox="1"/>
          <p:nvPr/>
        </p:nvSpPr>
        <p:spPr>
          <a:xfrm>
            <a:off x="6607240" y="2879183"/>
            <a:ext cx="1200329" cy="19669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24FB26-6964-06AF-0BB3-444DF8DD5149}"/>
              </a:ext>
            </a:extLst>
          </p:cNvPr>
          <p:cNvSpPr txBox="1"/>
          <p:nvPr/>
        </p:nvSpPr>
        <p:spPr>
          <a:xfrm>
            <a:off x="6607240" y="148286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542E636-C5F2-BBFD-AC4C-FCE094D0ED8E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444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3F3A04-F3E1-F610-3460-597BF278764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画一的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6C2E43-DC00-49AD-8970-205042AA9B67}"/>
              </a:ext>
            </a:extLst>
          </p:cNvPr>
          <p:cNvSpPr txBox="1"/>
          <p:nvPr/>
        </p:nvSpPr>
        <p:spPr>
          <a:xfrm>
            <a:off x="6607240" y="2879183"/>
            <a:ext cx="1200329" cy="196691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5CB9F9F-015A-61F1-5B60-AEBED8A4A070}"/>
              </a:ext>
            </a:extLst>
          </p:cNvPr>
          <p:cNvSpPr txBox="1"/>
          <p:nvPr/>
        </p:nvSpPr>
        <p:spPr>
          <a:xfrm>
            <a:off x="6607239" y="950532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B7E02B-D5CA-4A80-4282-962DCD852BB5}"/>
              </a:ext>
            </a:extLst>
          </p:cNvPr>
          <p:cNvSpPr txBox="1"/>
          <p:nvPr/>
        </p:nvSpPr>
        <p:spPr>
          <a:xfrm>
            <a:off x="6607241" y="4882574"/>
            <a:ext cx="1200329" cy="17851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219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熟語の成り立ち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E483BE-2669-57F5-4E52-5FF2A0E092BF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9354BC-C943-B1F3-A2C9-EDEB25E9D5C0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株式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E11DAE-E0F1-7CD2-C677-AA17D0397F1E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02BCFB-4CFD-781D-D339-E3405CFABE86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AB6E72-017A-AAD7-8880-D8733107B0BC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DEB46AC-E00E-AE12-E6C9-9665781EACBF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827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20DF6F-8CCC-FD6C-59FB-5A8AAA11486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改善点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6B5F51-BF1E-0658-E96A-4B3D0B45E1EC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65C578-BEC0-A433-CC87-9050AD9A70D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9039172-DA7C-996D-255B-EC178BC38A3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838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9325AC-1894-BE54-6EEC-9DE2747CCC59}"/>
              </a:ext>
            </a:extLst>
          </p:cNvPr>
          <p:cNvSpPr txBox="1"/>
          <p:nvPr/>
        </p:nvSpPr>
        <p:spPr>
          <a:xfrm>
            <a:off x="7054176" y="23569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9F3CB0-AE8B-A838-1A4A-CEF5072BAE12}"/>
              </a:ext>
            </a:extLst>
          </p:cNvPr>
          <p:cNvSpPr txBox="1"/>
          <p:nvPr/>
        </p:nvSpPr>
        <p:spPr>
          <a:xfrm>
            <a:off x="3791744" y="2132856"/>
            <a:ext cx="3262432" cy="28307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0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FC4565-B7BB-674A-70A5-4D6F14855E2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8A0089-9285-FC49-D79D-090EE42A561D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1101C8C-4284-EA4D-E0D5-F6E80B58F670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815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2263F9-D0E4-61A7-5F80-3D22CE79D75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役割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84F764-0EA2-6BC7-E3F3-3DB38AC158D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　わり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218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B5776A-92AB-3362-9953-BC63C7E8EF7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否定的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0F0D9C-23DA-5DDB-5C1D-84B85ADBC1F9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FDA806-021E-CF1B-0B30-C0966A0BDF9C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5AAC88-886B-AA97-586F-32F7C2C36496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141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80A126-2176-DA68-6896-0E65BFC6464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2F12B3-D487-25BA-7065-A8123AA119B4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E50F1F-2051-67EE-9B7C-5C474815136B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464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1E874A-1C26-F5E3-38BA-CD5917D514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DB193E-F127-45F7-4A77-B658FF491711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E044EA5-AF36-9A69-5418-B31744E4865B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118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FBE6C12-D302-439D-2CCD-1371563BE6D4}"/>
              </a:ext>
            </a:extLst>
          </p:cNvPr>
          <p:cNvSpPr txBox="1"/>
          <p:nvPr/>
        </p:nvSpPr>
        <p:spPr>
          <a:xfrm>
            <a:off x="6816791" y="1308404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EF8F6E-6DAA-D0C8-CDBA-3F71F1D68BD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19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FB547C-DE9C-6DA5-CB50-073A7A3D1C6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A5DA71-E96E-6283-9700-C7A29FE90D10}"/>
              </a:ext>
            </a:extLst>
          </p:cNvPr>
          <p:cNvSpPr txBox="1"/>
          <p:nvPr/>
        </p:nvSpPr>
        <p:spPr>
          <a:xfrm>
            <a:off x="6886821" y="4156384"/>
            <a:ext cx="1200329" cy="20253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C8387A1-CA31-DDD5-0436-AFCC96AC3413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766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32B82-3388-7BCF-4C6B-63E630AF36E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1C66E3-776B-9787-ACF2-02AE476C12D0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8F3B7A-33F1-307D-F8C9-A879AE978CB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338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CCEB8-7925-EEEA-01FA-E80636688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みんなで楽しく過ごすために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9413A6-4797-1E38-A14A-0C5BA46D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1682DF-26DE-253C-ED39-9A81CEB7FD9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95FE35-0270-C9C5-5B4B-6AF81FC4881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969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C31D-754F-23D0-A3FB-9BEFB7D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話し言葉と書き言葉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C5FAED-DFBE-0951-A691-E925EC51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4F93A5-BA3A-7060-3BF1-7BEBF2A707B8}"/>
              </a:ext>
            </a:extLst>
          </p:cNvPr>
          <p:cNvSpPr txBox="1"/>
          <p:nvPr/>
        </p:nvSpPr>
        <p:spPr>
          <a:xfrm>
            <a:off x="7342222" y="2190034"/>
            <a:ext cx="1415772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たまご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22A9B6-79CE-35A9-1B8F-97927433034E}"/>
              </a:ext>
            </a:extLst>
          </p:cNvPr>
          <p:cNvSpPr txBox="1"/>
          <p:nvPr/>
        </p:nvSpPr>
        <p:spPr>
          <a:xfrm>
            <a:off x="3961409" y="2409101"/>
            <a:ext cx="3262432" cy="28487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828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C31D-754F-23D0-A3FB-9BEFB7D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話し言葉と書き言葉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C5FAED-DFBE-0951-A691-E925EC51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DFD79F-2F67-1485-A24F-3DC6FA9DB7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牛乳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0749E8-BD02-AAAE-557E-F14A298173C3}"/>
              </a:ext>
            </a:extLst>
          </p:cNvPr>
          <p:cNvSpPr txBox="1"/>
          <p:nvPr/>
        </p:nvSpPr>
        <p:spPr>
          <a:xfrm>
            <a:off x="7019192" y="1191418"/>
            <a:ext cx="1107996" cy="5093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ぎゅう にゅう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41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C31D-754F-23D0-A3FB-9BEFB7D56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話し言葉と書き言葉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C5FAED-DFBE-0951-A691-E925EC514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69D75E-C301-9D20-0710-8905305029C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創業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0377B7-A73D-7023-E4A1-16B798163F21}"/>
              </a:ext>
            </a:extLst>
          </p:cNvPr>
          <p:cNvSpPr txBox="1"/>
          <p:nvPr/>
        </p:nvSpPr>
        <p:spPr>
          <a:xfrm>
            <a:off x="6914159" y="1307609"/>
            <a:ext cx="1200329" cy="51820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  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910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5C2142-3EBA-52AA-3DC8-3F54F04517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伴奏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40AA0-D94D-AC07-92F6-49A8B13ACF9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49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D61F75-2A87-B487-17D6-E2105F1665D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6BEE46-6F06-33AF-22F0-987FC321EE36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807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293E4C-B185-EFB1-6B72-FA9FCCEE787D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DFA44D-1470-6167-79FC-49CF08F0784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困る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78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古典芸能の世界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FBBFB6-F6A3-C187-98D9-080A027A5CE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看病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6B45B7-F4BF-377F-233B-1D6D4A6187A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びょう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13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5E7BBB-5E7A-A593-FB33-A7D122075FC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曲尺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11EF642-F3D2-3760-E874-060AD5359583}"/>
              </a:ext>
            </a:extLst>
          </p:cNvPr>
          <p:cNvSpPr txBox="1"/>
          <p:nvPr/>
        </p:nvSpPr>
        <p:spPr>
          <a:xfrm>
            <a:off x="7019192" y="1490008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8D2BA0E-585E-661E-6817-AD9DAD4737CA}"/>
              </a:ext>
            </a:extLst>
          </p:cNvPr>
          <p:cNvSpPr txBox="1"/>
          <p:nvPr/>
        </p:nvSpPr>
        <p:spPr>
          <a:xfrm>
            <a:off x="7019192" y="3727590"/>
            <a:ext cx="1292662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じゃく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666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55738D-1246-63DE-B55B-915C200429A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いく筋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887F9DC-5F07-0A1A-526F-8182441E62C2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すじ</a:t>
            </a:r>
          </a:p>
        </p:txBody>
      </p:sp>
    </p:spTree>
    <p:extLst>
      <p:ext uri="{BB962C8B-B14F-4D97-AF65-F5344CB8AC3E}">
        <p14:creationId xmlns:p14="http://schemas.microsoft.com/office/powerpoint/2010/main" val="131855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C004F2-0507-9541-6CC4-05357DCC1D16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盛り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462E54-2879-676E-C58B-2B92BBEA9D81}"/>
              </a:ext>
            </a:extLst>
          </p:cNvPr>
          <p:cNvSpPr txBox="1"/>
          <p:nvPr/>
        </p:nvSpPr>
        <p:spPr>
          <a:xfrm>
            <a:off x="4974617" y="18448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C1DFE3-4725-3683-1B94-5D678CAAD3FE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90EB71-9B1C-78CB-99AB-908A722859F4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230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E6EB97-3952-0333-D9BA-0DC2123F753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骨格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442742-032B-A17F-CDF2-02837BC2B03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こっ　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59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002419-68DE-CFFA-6B05-5ACC0012A8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甲巻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A55624-478F-BE05-CF52-82020664CBB4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4205828-FBB6-1B52-647C-07BB1D5F18B8}"/>
              </a:ext>
            </a:extLst>
          </p:cNvPr>
          <p:cNvSpPr txBox="1"/>
          <p:nvPr/>
        </p:nvSpPr>
        <p:spPr>
          <a:xfrm>
            <a:off x="6967982" y="4429013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9594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6A40-C5BB-F860-A90E-7CCEB7F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『鳥獣戯画』を読む</a:t>
            </a:r>
            <a:endParaRPr lang="ja-JP" altLang="en-US" dirty="0">
              <a:ln>
                <a:solidFill>
                  <a:prstClr val="black"/>
                </a:solidFill>
              </a:ln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AA1A3D-3201-E9AB-464E-A27200D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E5AD37-A744-E21A-2212-D182A298F9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E1340C-837E-93A7-6E5E-AF1CF2E22B26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ほう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810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1AD0-E83E-E03C-32B6-260C2346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発見、日本文化のみりょく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9B27B1-C401-6812-58D9-575CB700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7530C8-8DC2-B818-9FC9-AFA3CF2B1B2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1818D6-372E-E7CE-94F7-467F5F2DDD49}"/>
              </a:ext>
            </a:extLst>
          </p:cNvPr>
          <p:cNvSpPr txBox="1"/>
          <p:nvPr/>
        </p:nvSpPr>
        <p:spPr>
          <a:xfrm>
            <a:off x="6870920" y="1263885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ど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054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21AD0-E83E-E03C-32B6-260C2346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発見、日本文化のみりょく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9B27B1-C401-6812-58D9-575CB700A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43756C-0897-A7EF-0B4D-D1623CFF0EEF}"/>
              </a:ext>
            </a:extLst>
          </p:cNvPr>
          <p:cNvSpPr txBox="1"/>
          <p:nvPr/>
        </p:nvSpPr>
        <p:spPr>
          <a:xfrm>
            <a:off x="6924741" y="11914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うやま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970960-0057-EDC7-E374-6E7A5D6A19C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敬う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0785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302626-A685-1F9C-23B3-3D04C47BA5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9F8829-2B88-B170-54E1-FD09DD8FA72E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EFD5C2C-CB2B-BB3F-9E97-0343261DA841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84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87ED88-0C5D-A58B-C1F2-8435DED6C076}"/>
              </a:ext>
            </a:extLst>
          </p:cNvPr>
          <p:cNvSpPr txBox="1"/>
          <p:nvPr/>
        </p:nvSpPr>
        <p:spPr>
          <a:xfrm>
            <a:off x="5627599" y="747117"/>
            <a:ext cx="2323713" cy="3710199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聖火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5CC7782-A4C7-9429-511E-E05301FDFEB9}"/>
              </a:ext>
            </a:extLst>
          </p:cNvPr>
          <p:cNvSpPr txBox="1"/>
          <p:nvPr/>
        </p:nvSpPr>
        <p:spPr>
          <a:xfrm>
            <a:off x="7713092" y="851782"/>
            <a:ext cx="1107996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か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9A639C-77F5-EDB2-63AA-697C5B1775FA}"/>
              </a:ext>
            </a:extLst>
          </p:cNvPr>
          <p:cNvSpPr txBox="1"/>
          <p:nvPr/>
        </p:nvSpPr>
        <p:spPr>
          <a:xfrm>
            <a:off x="3366725" y="1068066"/>
            <a:ext cx="1969770" cy="650113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ランナー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141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A70BF6-5F1D-F027-08A6-129B2D34444E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5FD9F8-22E8-3B03-297D-2E12FF3E431C}"/>
              </a:ext>
            </a:extLst>
          </p:cNvPr>
          <p:cNvSpPr txBox="1"/>
          <p:nvPr/>
        </p:nvSpPr>
        <p:spPr>
          <a:xfrm>
            <a:off x="3961409" y="2204865"/>
            <a:ext cx="3262432" cy="28878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459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794DA7-C5EB-8564-10F2-C8F9CF5A44A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寸法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1E8C5E-3424-0048-727F-08077D1B13D8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すん　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25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AF5F8A-E6FE-3CFD-880F-E6E1BAFDF4CB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おが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4CFC62-DB8B-5798-C33C-3CA79708DB7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44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DC927B-69B8-65B0-A1C4-8170AF606C3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23F0DF-C595-331A-B222-6FB29FB3A45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6059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72D5B9-2E80-7717-1E0E-FEA70E966B7E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00AF86-B396-5378-5E28-49C65224543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677B3E3-CAE7-892E-ADCB-4204F680D42A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F30A1CD-9BE8-38C7-9273-F1EA87FBA5A3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913574-95A5-B0D6-9235-18AC7F97D77F}"/>
              </a:ext>
            </a:extLst>
          </p:cNvPr>
          <p:cNvSpPr txBox="1"/>
          <p:nvPr/>
        </p:nvSpPr>
        <p:spPr>
          <a:xfrm>
            <a:off x="8050731" y="309620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10D358-984F-F71F-F15D-53161B4364C1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1959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5E5855-9091-E31C-4477-2BBB8677612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041A23-D5D3-66EA-838B-828F9F7A15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C3E3BD-B7F7-26E2-4127-4A3F12A5990A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502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78B5FE-27EC-7614-2207-5DD1EF52BD8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梅干し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2190493-89DD-1FC3-4827-B433F1E1468C}"/>
              </a:ext>
            </a:extLst>
          </p:cNvPr>
          <p:cNvSpPr txBox="1"/>
          <p:nvPr/>
        </p:nvSpPr>
        <p:spPr>
          <a:xfrm>
            <a:off x="6607240" y="3321967"/>
            <a:ext cx="1200329" cy="9840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5277B7-73B6-147F-3AEF-D6E884ED9231}"/>
              </a:ext>
            </a:extLst>
          </p:cNvPr>
          <p:cNvSpPr txBox="1"/>
          <p:nvPr/>
        </p:nvSpPr>
        <p:spPr>
          <a:xfrm>
            <a:off x="6607240" y="96308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うめ</a:t>
            </a:r>
          </a:p>
        </p:txBody>
      </p:sp>
    </p:spTree>
    <p:extLst>
      <p:ext uri="{BB962C8B-B14F-4D97-AF65-F5344CB8AC3E}">
        <p14:creationId xmlns:p14="http://schemas.microsoft.com/office/powerpoint/2010/main" val="1584159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DDDAE0-FDB4-B5A5-0401-C1CBFBB3F9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61548F-2DFD-F811-B5B2-BD1077D35096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36E789-F3CC-D2CE-3A28-B748119226AF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</p:spTree>
    <p:extLst>
      <p:ext uri="{BB962C8B-B14F-4D97-AF65-F5344CB8AC3E}">
        <p14:creationId xmlns:p14="http://schemas.microsoft.com/office/powerpoint/2010/main" val="330022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10F0EC-FD71-8956-5414-B0405D74545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E0F689-97D8-C092-AEBA-03634B4629F7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736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E835FC-1096-85E3-BE05-D5B8331662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C90787-2F7E-47E6-5F1C-8025B9241BC4}"/>
              </a:ext>
            </a:extLst>
          </p:cNvPr>
          <p:cNvSpPr txBox="1"/>
          <p:nvPr/>
        </p:nvSpPr>
        <p:spPr>
          <a:xfrm>
            <a:off x="6888088" y="165098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  びん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614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1389D9-F95A-875E-4E3B-7B621365836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4C87DF-4775-1C3B-995A-C67C424DF54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76CBF0-145E-42D7-AC76-AD9F9BA73879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974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6BC1D7-C6DC-FDEB-CED2-512303E0D1E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孝行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BD031A-8E0A-327E-5188-9CB3BA09950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338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C1A1F1-368E-25CD-DAD7-B83B3AA97EA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指揮者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5A4708-4565-BF64-9B14-B54164E53FB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37E5B7-58F0-1335-51A9-1376B05D5D79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ADF7172-78F3-0986-03EF-771B4339C77F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121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9FFA8A-6CB8-6625-4898-B7460D5B9CF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CDE0BA-C63D-A5FA-41B4-92C55C17C2FB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B27BD72-FB79-C2F8-4D88-6B4CEB45860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767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3EAAB72-8C6F-14D4-3E64-91512335361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6F5F97-423A-8526-69B7-B9C2F506287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95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71EDA-AD6D-2E39-35E7-27AF6432D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カンジー博士の漢字学習の秘伝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13224-4F55-69D3-4251-538A2959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3C60CC-2CAD-83F8-9C34-8130D5DC72D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9D6D1F-26EC-8BF7-1837-DB820D4C35F9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 だわら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97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D7F3-6CD8-2D5A-7264-164ED021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ぼくのブック・ウーマン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005DC-9BBD-33CD-B6C9-BC623944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BC6979-988B-3798-AA91-FD3773C15E66}"/>
              </a:ext>
            </a:extLst>
          </p:cNvPr>
          <p:cNvSpPr txBox="1"/>
          <p:nvPr/>
        </p:nvSpPr>
        <p:spPr>
          <a:xfrm>
            <a:off x="7342222" y="2705968"/>
            <a:ext cx="1415772" cy="22549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70059A-0300-56BB-9DF5-5503A53F0E35}"/>
              </a:ext>
            </a:extLst>
          </p:cNvPr>
          <p:cNvSpPr txBox="1"/>
          <p:nvPr/>
        </p:nvSpPr>
        <p:spPr>
          <a:xfrm>
            <a:off x="3961409" y="2409101"/>
            <a:ext cx="3262432" cy="28487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298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D7F3-6CD8-2D5A-7264-164ED021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ぼくのブック・ウーマン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005DC-9BBD-33CD-B6C9-BC623944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5B4EBC0-DCB4-91B8-B2AD-99A1E81890C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忘れる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48B139-5FF8-633C-3D66-0AEC9144B363}"/>
              </a:ext>
            </a:extLst>
          </p:cNvPr>
          <p:cNvSpPr txBox="1"/>
          <p:nvPr/>
        </p:nvSpPr>
        <p:spPr>
          <a:xfrm>
            <a:off x="6645341" y="11087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わす</a:t>
            </a:r>
          </a:p>
        </p:txBody>
      </p:sp>
    </p:spTree>
    <p:extLst>
      <p:ext uri="{BB962C8B-B14F-4D97-AF65-F5344CB8AC3E}">
        <p14:creationId xmlns:p14="http://schemas.microsoft.com/office/powerpoint/2010/main" val="300179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6D7F3-6CD8-2D5A-7264-164ED021F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ぼくのブック・ウーマン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9005DC-9BBD-33CD-B6C9-BC623944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A40F55-78EC-0DAE-6DD2-097475CADCB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DD9FD9-41D0-7692-D2FD-A1F60CF020E6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　 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319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0B9C8-059A-2E0D-84FD-FE8FDD022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おすすめのパンフレットを作ろう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9CB227-453F-8A6F-3C80-B1332E895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01C793-DE79-46A1-0DD4-F46D274C28C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作詞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9EFD21-A5C3-CD68-A2CB-F943914776F9}"/>
              </a:ext>
            </a:extLst>
          </p:cNvPr>
          <p:cNvSpPr txBox="1"/>
          <p:nvPr/>
        </p:nvSpPr>
        <p:spPr>
          <a:xfrm>
            <a:off x="6853169" y="1459491"/>
            <a:ext cx="1292662" cy="424731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 　し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387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EAAFB-C0BE-7F5F-6A3E-F3C067306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詩を朗読してしょうかいしよう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87F9DF-C5AC-43CD-DB76-644BD3C6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E1ABF6-07AA-D066-2FC1-FE2B2FB433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C3CAF-025E-C647-69A6-043D939B4FE2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どく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139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73927-6D4B-FB00-88F4-6385DC630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知ってほしい、この名言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CEC261-BDB6-5B99-A617-1ECB15D4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615E10D-BCD5-A6BA-536A-78967431C564}"/>
              </a:ext>
            </a:extLst>
          </p:cNvPr>
          <p:cNvSpPr txBox="1"/>
          <p:nvPr/>
        </p:nvSpPr>
        <p:spPr>
          <a:xfrm>
            <a:off x="7223841" y="2151727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むね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1C4399-FBCF-1B5B-2BA6-5C4C70B4AFFF}"/>
              </a:ext>
            </a:extLst>
          </p:cNvPr>
          <p:cNvSpPr txBox="1"/>
          <p:nvPr/>
        </p:nvSpPr>
        <p:spPr>
          <a:xfrm>
            <a:off x="3961409" y="2132856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8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E8EA9-D7F7-0419-B588-6F0D480D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日本の文字文化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3BB286A-4E69-F728-74A6-694F94B3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841D50-CC7C-B9F5-98A4-B0408E9C3F9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片仮名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A0DF05-3BBD-1773-7F58-A88EC154BC3C}"/>
              </a:ext>
            </a:extLst>
          </p:cNvPr>
          <p:cNvSpPr txBox="1"/>
          <p:nvPr/>
        </p:nvSpPr>
        <p:spPr>
          <a:xfrm>
            <a:off x="6676292" y="1055273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　 かな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7484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484A4E-225C-50A0-6FDE-A7D3667875B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48D2B8-3E63-4736-2EC0-BC6322E0C2B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痛み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2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3351-FA33-94E9-CFAA-7CB627E2B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『考える』とは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5F806F-E9C9-EF6C-D1C9-90E4FD41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30E061-4808-5AA5-127F-85EF44A1BF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E2AC18-CC25-C50C-BFDA-2366A050580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083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13351-FA33-94E9-CFAA-7CB627E2B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『考える』とは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5F806F-E9C9-EF6C-D1C9-90E4FD41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BDF69E-E2FC-A578-4E2A-8C382598ECD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4DEB95-5AC4-18CC-167C-2AF9A191B3D9}"/>
              </a:ext>
            </a:extLst>
          </p:cNvPr>
          <p:cNvSpPr txBox="1"/>
          <p:nvPr/>
        </p:nvSpPr>
        <p:spPr>
          <a:xfrm>
            <a:off x="6891269" y="962818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1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FB0287-64A2-C9F6-4B19-668C6C02287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7198BD-74EB-90BB-CCF7-FAB8F06D1A1E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7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F7FDEB-E134-BC73-25BD-48185341B01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F2BA73B-33AC-38F7-C782-E6C17877164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107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B2AC0C-9401-A780-237B-14D207F8A632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AFDEFB-346E-435E-0DE1-4C9643A0199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897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772D8B-4743-3F14-14E8-6972581428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B97D97-B163-9F01-444B-FB65B6FF35E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47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9A2D44-9AB2-48A1-EE5D-3B0AEC4C354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3AC709-DD95-0BD6-92A3-C72BAF7187F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390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DD2862-BB27-6535-4B0A-7A10D2F0E1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5EC4C1-E0A7-6824-EF0D-B0BF93FD19A4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306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8DDC95-4E15-6DB2-64BB-95A59AA2082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76B74A-2BA6-BE8F-84B4-51F9A6D6E2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205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8E7773-7C53-80B6-8676-B44AC69B11AB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5B762A-EDC4-1C2E-AE9E-496BE66923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651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E642-559D-AD88-DD4E-3CAF3402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イーハトーブの夢</a:t>
            </a:r>
            <a:endParaRPr lang="ja-JP" altLang="en-US" dirty="0">
              <a:ln>
                <a:solidFill>
                  <a:prstClr val="black"/>
                </a:solidFill>
              </a:ln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2C9F44-6FD9-E4D0-4DF7-583F2D6D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3FA4F6-525D-7ADC-A550-8C12D75B03E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6547CC-76E5-4480-59FD-920B2714543E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E262C40-1E7F-B848-6EEA-39A0924AAF9E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365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02326D-8327-1406-0438-6D13EEBDE323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　ちょく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D973C07-7281-FA26-A3E8-993E5AAD4E9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垂直</a:t>
            </a:r>
          </a:p>
        </p:txBody>
      </p:sp>
    </p:spTree>
    <p:extLst>
      <p:ext uri="{BB962C8B-B14F-4D97-AF65-F5344CB8AC3E}">
        <p14:creationId xmlns:p14="http://schemas.microsoft.com/office/powerpoint/2010/main" val="160201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D14D02-0AA5-724F-44E1-61F3D6A88F64}"/>
              </a:ext>
            </a:extLst>
          </p:cNvPr>
          <p:cNvSpPr txBox="1"/>
          <p:nvPr/>
        </p:nvSpPr>
        <p:spPr>
          <a:xfrm>
            <a:off x="6862688" y="1929160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 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7DC005-6CAD-9C1E-0777-C0E5F8043B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地層</a:t>
            </a:r>
          </a:p>
        </p:txBody>
      </p:sp>
    </p:spTree>
    <p:extLst>
      <p:ext uri="{BB962C8B-B14F-4D97-AF65-F5344CB8AC3E}">
        <p14:creationId xmlns:p14="http://schemas.microsoft.com/office/powerpoint/2010/main" val="187932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D1B0-B3EB-4541-61B0-AAB35652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使える言葉にするために</a:t>
            </a:r>
            <a:endParaRPr kumimoji="1" lang="en-US">
              <a:latin typeface="UD デジタル 教科書体 NK-B"/>
              <a:ea typeface="UD デジタル 教科書体 NK-B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0798C4-7130-D057-1557-5F926E3CB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48B66E-AF4F-7E21-02EF-ACF0879972E9}"/>
              </a:ext>
            </a:extLst>
          </p:cNvPr>
          <p:cNvSpPr txBox="1"/>
          <p:nvPr/>
        </p:nvSpPr>
        <p:spPr>
          <a:xfrm>
            <a:off x="6875388" y="19545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しゃく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DD0D58-D0B0-4C7B-D792-7B6D569D4FF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</a:p>
        </p:txBody>
      </p:sp>
    </p:spTree>
    <p:extLst>
      <p:ext uri="{BB962C8B-B14F-4D97-AF65-F5344CB8AC3E}">
        <p14:creationId xmlns:p14="http://schemas.microsoft.com/office/powerpoint/2010/main" val="28892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7C360-F8B3-B724-A7DC-6149EB9BC587}"/>
              </a:ext>
            </a:extLst>
          </p:cNvPr>
          <p:cNvSpPr txBox="1"/>
          <p:nvPr/>
        </p:nvSpPr>
        <p:spPr>
          <a:xfrm>
            <a:off x="6875388" y="15608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そう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EDB262-B76A-79F1-034F-AC91060ED6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体操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011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4D08DC7-EAAB-B11E-6951-B37A1992D3E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立候補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D0785D-0DFA-74A1-B58C-0B9A4A918088}"/>
              </a:ext>
            </a:extLst>
          </p:cNvPr>
          <p:cNvSpPr txBox="1"/>
          <p:nvPr/>
        </p:nvSpPr>
        <p:spPr>
          <a:xfrm>
            <a:off x="6752492" y="1123196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りっ こう ほ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0949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A43F03-E249-4C1B-CE2F-0E67A7726F5D}"/>
              </a:ext>
            </a:extLst>
          </p:cNvPr>
          <p:cNvSpPr txBox="1"/>
          <p:nvPr/>
        </p:nvSpPr>
        <p:spPr>
          <a:xfrm>
            <a:off x="6875388" y="15608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014382-BE5B-A91D-ABE7-33640198EFC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担当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412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C9D9A-5D1A-8FA5-3DFC-3D1EE296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大切にしたい言葉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0298A0-9CF9-7436-7881-0CA46B4C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7F9E14-4414-9C5F-9044-C99E63D23D26}"/>
              </a:ext>
            </a:extLst>
          </p:cNvPr>
          <p:cNvSpPr txBox="1"/>
          <p:nvPr/>
        </p:nvSpPr>
        <p:spPr>
          <a:xfrm>
            <a:off x="7223841" y="1799500"/>
            <a:ext cx="1661993" cy="4334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すがた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0DED099-8C0E-0734-56ED-155CAD69361D}"/>
              </a:ext>
            </a:extLst>
          </p:cNvPr>
          <p:cNvSpPr txBox="1"/>
          <p:nvPr/>
        </p:nvSpPr>
        <p:spPr>
          <a:xfrm>
            <a:off x="3961409" y="2204864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948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55C5-C8CE-A75A-B2B8-2B7AB2278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今</a:t>
            </a:r>
            <a:r>
              <a:rPr lang="en-US" dirty="0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、</a:t>
            </a:r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私は、ぼくは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87BEE3-C568-362E-2328-6C59FA1D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4124FD-00BA-BE61-AC46-757A9E617D0E}"/>
              </a:ext>
            </a:extLst>
          </p:cNvPr>
          <p:cNvSpPr txBox="1"/>
          <p:nvPr/>
        </p:nvSpPr>
        <p:spPr>
          <a:xfrm>
            <a:off x="6837288" y="17513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1636E7-7257-A204-46CA-15B717BF758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</a:p>
        </p:txBody>
      </p:sp>
    </p:spTree>
    <p:extLst>
      <p:ext uri="{BB962C8B-B14F-4D97-AF65-F5344CB8AC3E}">
        <p14:creationId xmlns:p14="http://schemas.microsoft.com/office/powerpoint/2010/main" val="1615033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55C5-C8CE-A75A-B2B8-2B7AB2278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今</a:t>
            </a:r>
            <a:r>
              <a:rPr lang="en-US" dirty="0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、</a:t>
            </a:r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私は、ぼくは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87BEE3-C568-362E-2328-6C59FA1D8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30CA01-AEBD-7B73-9880-49463A0ECBA0}"/>
              </a:ext>
            </a:extLst>
          </p:cNvPr>
          <p:cNvSpPr txBox="1"/>
          <p:nvPr/>
        </p:nvSpPr>
        <p:spPr>
          <a:xfrm>
            <a:off x="6875388" y="1560860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　ぞく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797964-75D1-BFAD-DA0D-475986AEC1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専属</a:t>
            </a:r>
          </a:p>
        </p:txBody>
      </p:sp>
    </p:spTree>
    <p:extLst>
      <p:ext uri="{BB962C8B-B14F-4D97-AF65-F5344CB8AC3E}">
        <p14:creationId xmlns:p14="http://schemas.microsoft.com/office/powerpoint/2010/main" val="367699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977D1-A190-173D-B5CE-4361413E5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n>
                  <a:solidFill>
                    <a:prstClr val="black"/>
                  </a:solidFill>
                </a:ln>
                <a:latin typeface="UD デジタル 教科書体 NK-B"/>
                <a:ea typeface="UD デジタル 教科書体 NK-B"/>
              </a:rPr>
              <a:t>海の命</a:t>
            </a:r>
            <a:endParaRPr kumimoji="1"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7A42F9-DDE1-B574-E1B7-BDBE49DE5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7CD4F1-8EE7-C73F-E478-F3F778DC7103}"/>
              </a:ext>
            </a:extLst>
          </p:cNvPr>
          <p:cNvSpPr txBox="1"/>
          <p:nvPr/>
        </p:nvSpPr>
        <p:spPr>
          <a:xfrm>
            <a:off x="7223841" y="2280045"/>
            <a:ext cx="1661993" cy="25947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9A0DF3F-75B6-7FDE-B76C-B6605B99C42D}"/>
              </a:ext>
            </a:extLst>
          </p:cNvPr>
          <p:cNvSpPr txBox="1"/>
          <p:nvPr/>
        </p:nvSpPr>
        <p:spPr>
          <a:xfrm>
            <a:off x="3961409" y="2204864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1198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83A148E1-A6FD-43E8-A9D7-9862F2127CB6}"/>
</file>

<file path=customXml/itemProps2.xml><?xml version="1.0" encoding="utf-8"?>
<ds:datastoreItem xmlns:ds="http://schemas.openxmlformats.org/officeDocument/2006/customXml" ds:itemID="{FBDD70E9-F130-40C3-A765-DF3372BBEDB6}"/>
</file>

<file path=customXml/itemProps3.xml><?xml version="1.0" encoding="utf-8"?>
<ds:datastoreItem xmlns:ds="http://schemas.openxmlformats.org/officeDocument/2006/customXml" ds:itemID="{3DA3CCA6-8986-45D0-A544-138B015F175C}"/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1043</Words>
  <Application>Microsoft Office PowerPoint</Application>
  <PresentationFormat>ワイド画面</PresentationFormat>
  <Paragraphs>475</Paragraphs>
  <Slides>104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104</vt:i4>
      </vt:variant>
    </vt:vector>
  </HeadingPairs>
  <TitlesOfParts>
    <vt:vector size="110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やまなし</vt:lpstr>
      <vt:lpstr>やまなし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イーハトーブの夢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熟語の成り立ち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みんなで楽しく過ごすために</vt:lpstr>
      <vt:lpstr>話し言葉と書き言葉</vt:lpstr>
      <vt:lpstr>話し言葉と書き言葉</vt:lpstr>
      <vt:lpstr>話し言葉と書き言葉</vt:lpstr>
      <vt:lpstr>古典芸能の世界</vt:lpstr>
      <vt:lpstr>古典芸能の世界</vt:lpstr>
      <vt:lpstr>古典芸能の世界</vt:lpstr>
      <vt:lpstr>古典芸能の世界</vt:lpstr>
      <vt:lpstr>『鳥獣戯画』を読む</vt:lpstr>
      <vt:lpstr>『鳥獣戯画』を読む</vt:lpstr>
      <vt:lpstr>『鳥獣戯画』を読む</vt:lpstr>
      <vt:lpstr>『鳥獣戯画』を読む</vt:lpstr>
      <vt:lpstr>『鳥獣戯画』を読む</vt:lpstr>
      <vt:lpstr>発見、日本文化のみりょく</vt:lpstr>
      <vt:lpstr>発見、日本文化のみりょく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カンジー博士の漢字学習の秘伝</vt:lpstr>
      <vt:lpstr>ぼくのブック・ウーマン</vt:lpstr>
      <vt:lpstr>ぼくのブック・ウーマン</vt:lpstr>
      <vt:lpstr>ぼくのブック・ウーマン</vt:lpstr>
      <vt:lpstr>おすすめのパンフレットを作ろう</vt:lpstr>
      <vt:lpstr>詩を朗読してしょうかいしよう</vt:lpstr>
      <vt:lpstr>知ってほしい、この名言</vt:lpstr>
      <vt:lpstr>日本の文字文化</vt:lpstr>
      <vt:lpstr>『考える』とは</vt:lpstr>
      <vt:lpstr>『考える』とは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使える言葉にするために</vt:lpstr>
      <vt:lpstr>大切にしたい言葉</vt:lpstr>
      <vt:lpstr>大切にしたい言葉</vt:lpstr>
      <vt:lpstr>大切にしたい言葉</vt:lpstr>
      <vt:lpstr>大切にしたい言葉</vt:lpstr>
      <vt:lpstr>今、私は、ぼくは</vt:lpstr>
      <vt:lpstr>今、私は、ぼくは</vt:lpstr>
      <vt:lpstr>海の命</vt:lpstr>
      <vt:lpstr>海の命</vt:lpstr>
      <vt:lpstr>海の命</vt:lpstr>
      <vt:lpstr>海の命</vt:lpstr>
      <vt:lpstr>海の命</vt:lpstr>
      <vt:lpstr>海の命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140</cp:revision>
  <dcterms:created xsi:type="dcterms:W3CDTF">2024-02-21T00:58:29Z</dcterms:created>
  <dcterms:modified xsi:type="dcterms:W3CDTF">2024-03-19T01:05:16Z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