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993" r:id="rId2"/>
    <p:sldId id="992" r:id="rId3"/>
    <p:sldId id="994" r:id="rId4"/>
    <p:sldId id="995" r:id="rId5"/>
    <p:sldId id="996" r:id="rId6"/>
    <p:sldId id="997" r:id="rId7"/>
    <p:sldId id="998" r:id="rId8"/>
    <p:sldId id="999" r:id="rId9"/>
    <p:sldId id="1000" r:id="rId10"/>
    <p:sldId id="1001" r:id="rId11"/>
    <p:sldId id="1002" r:id="rId12"/>
    <p:sldId id="1003" r:id="rId13"/>
    <p:sldId id="1004" r:id="rId14"/>
    <p:sldId id="1005" r:id="rId15"/>
    <p:sldId id="1006" r:id="rId16"/>
    <p:sldId id="1007" r:id="rId17"/>
    <p:sldId id="1010" r:id="rId18"/>
    <p:sldId id="1087" r:id="rId19"/>
    <p:sldId id="1088" r:id="rId20"/>
    <p:sldId id="1089" r:id="rId21"/>
    <p:sldId id="1090" r:id="rId22"/>
    <p:sldId id="1091" r:id="rId23"/>
    <p:sldId id="1092" r:id="rId24"/>
    <p:sldId id="1017" r:id="rId25"/>
    <p:sldId id="1018" r:id="rId26"/>
    <p:sldId id="1019" r:id="rId27"/>
    <p:sldId id="1020" r:id="rId28"/>
    <p:sldId id="1021" r:id="rId29"/>
    <p:sldId id="1022" r:id="rId30"/>
    <p:sldId id="1023" r:id="rId31"/>
    <p:sldId id="1024" r:id="rId32"/>
    <p:sldId id="1025" r:id="rId33"/>
    <p:sldId id="1026" r:id="rId34"/>
    <p:sldId id="1027" r:id="rId35"/>
    <p:sldId id="1028" r:id="rId36"/>
    <p:sldId id="1029" r:id="rId37"/>
    <p:sldId id="1030" r:id="rId38"/>
    <p:sldId id="1031" r:id="rId39"/>
    <p:sldId id="1032" r:id="rId40"/>
    <p:sldId id="1033" r:id="rId41"/>
    <p:sldId id="1034" r:id="rId42"/>
    <p:sldId id="1035" r:id="rId43"/>
    <p:sldId id="1036" r:id="rId44"/>
    <p:sldId id="1038" r:id="rId45"/>
    <p:sldId id="1039" r:id="rId46"/>
    <p:sldId id="1040" r:id="rId47"/>
    <p:sldId id="1041" r:id="rId48"/>
    <p:sldId id="1042" r:id="rId49"/>
    <p:sldId id="1043" r:id="rId50"/>
    <p:sldId id="1044" r:id="rId51"/>
    <p:sldId id="1045" r:id="rId52"/>
    <p:sldId id="1046" r:id="rId53"/>
    <p:sldId id="1047" r:id="rId54"/>
    <p:sldId id="1048" r:id="rId55"/>
    <p:sldId id="1049" r:id="rId56"/>
    <p:sldId id="1050" r:id="rId57"/>
    <p:sldId id="1051" r:id="rId58"/>
    <p:sldId id="1052" r:id="rId59"/>
    <p:sldId id="1053" r:id="rId60"/>
    <p:sldId id="1054" r:id="rId61"/>
    <p:sldId id="1055" r:id="rId62"/>
    <p:sldId id="1056" r:id="rId63"/>
    <p:sldId id="1057" r:id="rId64"/>
    <p:sldId id="1061" r:id="rId65"/>
    <p:sldId id="1062" r:id="rId66"/>
    <p:sldId id="1058" r:id="rId67"/>
    <p:sldId id="1059" r:id="rId68"/>
    <p:sldId id="1060" r:id="rId69"/>
    <p:sldId id="1063" r:id="rId70"/>
    <p:sldId id="1064" r:id="rId71"/>
    <p:sldId id="1065" r:id="rId72"/>
    <p:sldId id="1066" r:id="rId73"/>
    <p:sldId id="1067" r:id="rId74"/>
    <p:sldId id="1068" r:id="rId75"/>
    <p:sldId id="1069" r:id="rId76"/>
    <p:sldId id="1070" r:id="rId77"/>
    <p:sldId id="1071" r:id="rId78"/>
    <p:sldId id="1072" r:id="rId79"/>
    <p:sldId id="1073" r:id="rId80"/>
    <p:sldId id="1074" r:id="rId81"/>
    <p:sldId id="1075" r:id="rId82"/>
    <p:sldId id="1076" r:id="rId83"/>
    <p:sldId id="1093" r:id="rId84"/>
    <p:sldId id="1077" r:id="rId85"/>
    <p:sldId id="1078" r:id="rId86"/>
    <p:sldId id="1079" r:id="rId87"/>
    <p:sldId id="1080" r:id="rId88"/>
    <p:sldId id="1081" r:id="rId89"/>
    <p:sldId id="1082" r:id="rId90"/>
    <p:sldId id="1083" r:id="rId91"/>
    <p:sldId id="1084" r:id="rId92"/>
    <p:sldId id="1085" r:id="rId93"/>
    <p:sldId id="1086" r:id="rId9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CCC"/>
    <a:srgbClr val="04ACCC"/>
    <a:srgbClr val="DA4A32"/>
    <a:srgbClr val="008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customXml" Target="../customXml/item2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10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762CC9D-5143-50DC-8514-FB0AE36878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A551543-F521-E0E9-0B3F-798FC6FA22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57A22-651E-4111-A7FE-69E6220E7483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D10EF54-16C8-0BB7-362F-4F9056AD2D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1F31D4F-97C2-CCD5-4973-BD84A4EA1A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E69FC-B7E1-4778-9A50-06F3E719C3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6302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EAEC0-0990-44A1-B153-6CDF2A400C82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A0B57-2145-476C-B641-C0541D99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64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85EC37-86BE-9690-2E95-E5DBCF1D0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DF7AFF4-9378-C8E7-DE38-70C1F3F99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D2DBB2-3D39-EC41-C0F2-9A04CDD35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8A6-11F1-41B4-91C8-4B0BD55562DB}" type="datetime1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3FD6D3-7510-0626-3E31-07F79F7F1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っっｇ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101A04-D0C2-86E2-2190-125ED3B0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57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27C786-BAA2-2698-0975-440EB663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4ACC661-C1AF-4FAC-3081-C4905D901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AAD5A1-04CF-DCC4-F5F3-69885F0A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7ED4-F46F-41BD-A37B-ED7F9CA82C0E}" type="datetime1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18DDE9-4176-C8D0-6D9D-FC94E72C4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っっｇ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FA96A3-6C50-6CE4-E13C-7C5364D3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94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8ED41FD-81BA-67B6-24B6-443B348F0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4613534-DC82-EB7C-178D-5E5A95F41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B3F37D-AE72-7FD3-84A5-B3CF8C4E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C531-F31E-401E-97C7-25DFC802C7F2}" type="datetime1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C798A5-76AB-C0C4-DD8E-81651C98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っっｇ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2E0844-709C-7DE4-6A94-4F1639CC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14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1DD530-738F-2BD0-A91B-7FA3A48A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341"/>
            <a:ext cx="12192000" cy="756458"/>
          </a:xfrm>
          <a:solidFill>
            <a:srgbClr val="048CCC"/>
          </a:solidFill>
        </p:spPr>
        <p:txBody>
          <a:bodyPr>
            <a:noAutofit/>
          </a:bodyPr>
          <a:lstStyle>
            <a:lvl1pPr>
              <a:defRPr sz="3600" spc="100" baseline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CE9C61AF-CFB5-BC53-46CC-740D49DE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0786" y="-8313"/>
            <a:ext cx="1751214" cy="756459"/>
          </a:xfrm>
          <a:noFill/>
          <a:ln>
            <a:noFill/>
          </a:ln>
        </p:spPr>
        <p:txBody>
          <a:bodyPr anchor="ctr" anchorCtr="1"/>
          <a:lstStyle>
            <a:lvl1pPr>
              <a:defRPr sz="36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fld id="{F53082DC-9CA9-4E5A-8620-73BEBB0F2E4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704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60078B-1E80-3E45-6C24-F0BDFA52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DA25F7-8581-B337-5FDC-AE85E8A5D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399F32-C8EE-6FE3-D9F7-EF025E30A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B365-B86F-4858-B13A-C03B8C9558DD}" type="datetime1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85C34B-EA40-308A-7C43-CE17483E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45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08005C-BDBD-F45B-BE34-9A7C9288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3004DE-4CCE-2260-5B5C-E9A7A08B8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7B761BA-9259-6D64-A96F-AE3B68BB0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6B5601-F864-760A-555F-7BDABFC3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46BE0-9388-40D8-8B88-6E0BDAF3EFF7}" type="datetime1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CA4122C-8C50-E420-B583-2518FD8E9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っっｇ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C558F6-450B-A2FE-FE1E-A35E808C2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39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21E12E-1B98-28DB-2066-7E4167997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69B36E7-5583-5745-F08A-DB45D35D6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F930726-C9B1-9B24-9A2C-C67C06831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CF58FB8-4AC9-0392-216A-813CDEF15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11061AD-9036-E85A-A27E-307E65C10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4DB56F4-D5D2-5D50-7353-30020EB2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A67D-8813-4907-972E-561496AD7AB0}" type="datetime1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26071CA-FC90-7761-A622-1D1A339A5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っっｇ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8B55A9D-27CA-0444-98BF-40F28DA8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407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1ECCD-76EE-D72E-F598-9030D46C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17324D-99EB-90A6-4B58-AF7E960A0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7C41-2251-4B46-BBC8-40D496F3A7B6}" type="datetime1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DBE46B-EF02-F194-96AA-6030FE907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っっｇ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6959913-A0CC-C6DC-6CA9-E3B0EADE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66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59FC0AC-9F59-7FDE-BD7A-4ECE1AC2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0A38-9E5E-446E-BAF5-8052305EA193}" type="datetime1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65F0813-B8CA-45E1-0CF3-9A2AC4133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っっｇ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9E9B2D-4975-7193-9E16-DCCFEA996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65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099908-20A0-A58E-DC65-35A0E2BBC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8EA9CE-A8E9-DA20-2C44-48046F052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60A20D2-DA00-313A-0677-1BB86B8B6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6AF600-36F2-F015-13A4-0E317C8E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41E2-1B6F-4862-BEE7-4ED2E41CFA81}" type="datetime1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B387E00-43DE-4DD6-9673-760BE6EA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っっｇ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2A47EDE-6DE1-DF89-E8B3-FD5C607C6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649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C01E0E-AB39-0B8F-19F7-3CEA68FD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7638E79-10C8-16DC-A88B-C09C4A8C1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69A6A72-8804-6F2C-4230-C437AA4D5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075F344-3088-A23E-1080-28CF8ECB4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01AF-5252-4868-A303-CD84194C74C4}" type="datetime1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F5BFDC7-8D7D-F86D-4E46-63E4D6DED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っっｇ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4376C3-0235-F73E-F290-6DF853AD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17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783DDAB-D936-4A55-BF6B-908BC436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02B258-A328-7C55-84AA-1D91AFCE6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EB5ECB-5C66-A73D-AC28-3BBF782BC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B3F60-9D8C-4941-8D0D-D2A57EF7739F}" type="datetime1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44244C-CF28-31BF-CEFA-E21CF8802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っっｇ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27E37C-DE2E-8F18-E643-191EC85BC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082DC-9CA9-4E5A-8620-73BEBB0F2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56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3.xml"/><Relationship Id="rId13" Type="http://schemas.openxmlformats.org/officeDocument/2006/relationships/slide" Target="slide84.xml"/><Relationship Id="rId18" Type="http://schemas.openxmlformats.org/officeDocument/2006/relationships/image" Target="../media/image3.png"/><Relationship Id="rId3" Type="http://schemas.openxmlformats.org/officeDocument/2006/relationships/slide" Target="slide17.xml"/><Relationship Id="rId7" Type="http://schemas.openxmlformats.org/officeDocument/2006/relationships/slide" Target="slide51.xml"/><Relationship Id="rId12" Type="http://schemas.openxmlformats.org/officeDocument/2006/relationships/slide" Target="slide74.xml"/><Relationship Id="rId17" Type="http://schemas.openxmlformats.org/officeDocument/2006/relationships/image" Target="../media/image2.png"/><Relationship Id="rId2" Type="http://schemas.openxmlformats.org/officeDocument/2006/relationships/slide" Target="slide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4.xml"/><Relationship Id="rId11" Type="http://schemas.openxmlformats.org/officeDocument/2006/relationships/slide" Target="slide70.xml"/><Relationship Id="rId5" Type="http://schemas.openxmlformats.org/officeDocument/2006/relationships/slide" Target="slide40.xml"/><Relationship Id="rId15" Type="http://schemas.openxmlformats.org/officeDocument/2006/relationships/slide" Target="slide93.xml"/><Relationship Id="rId10" Type="http://schemas.openxmlformats.org/officeDocument/2006/relationships/slide" Target="slide67.xml"/><Relationship Id="rId19" Type="http://schemas.openxmlformats.org/officeDocument/2006/relationships/image" Target="../media/image4.png"/><Relationship Id="rId4" Type="http://schemas.openxmlformats.org/officeDocument/2006/relationships/slide" Target="slide24.xml"/><Relationship Id="rId9" Type="http://schemas.openxmlformats.org/officeDocument/2006/relationships/slide" Target="slide66.xml"/><Relationship Id="rId14" Type="http://schemas.openxmlformats.org/officeDocument/2006/relationships/slide" Target="slide8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592477" y="1437038"/>
            <a:ext cx="70070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クリックで答えが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出ます。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右上の番号は、教科書に出てくる順です。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-4450"/>
            <a:ext cx="12192000" cy="1395742"/>
          </a:xfrm>
          <a:prstGeom prst="rect">
            <a:avLst/>
          </a:prstGeom>
          <a:solidFill>
            <a:srgbClr val="0089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76300" y="188284"/>
            <a:ext cx="8478227" cy="1107996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6600">
                <a:ln>
                  <a:solidFill>
                    <a:schemeClr val="tx1"/>
                  </a:solidFill>
                </a:ln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小学６年生 </a:t>
            </a:r>
            <a:r>
              <a:rPr lang="ja-JP" altLang="en-US" sz="6600" dirty="0">
                <a:ln>
                  <a:solidFill>
                    <a:schemeClr val="tx1"/>
                  </a:solidFill>
                </a:ln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endParaRPr kumimoji="1" lang="ja-JP" altLang="en-US" sz="6600" dirty="0">
              <a:ln>
                <a:solidFill>
                  <a:schemeClr val="tx1"/>
                </a:solidFill>
              </a:ln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134753" y="592017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光村図書　前編</a:t>
            </a:r>
            <a:endParaRPr kumimoji="1" lang="ja-JP" alt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77044" y="2531465"/>
            <a:ext cx="507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</a:t>
            </a:r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hlinkClick r:id="rId2" action="ppaction://hlinksldjump"/>
              </a:rPr>
              <a:t>帰り道</a:t>
            </a:r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30CD599-F99A-4541-BD2C-EBEC71473A54}"/>
              </a:ext>
            </a:extLst>
          </p:cNvPr>
          <p:cNvSpPr txBox="1"/>
          <p:nvPr/>
        </p:nvSpPr>
        <p:spPr>
          <a:xfrm>
            <a:off x="876300" y="3133450"/>
            <a:ext cx="507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</a:t>
            </a:r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hlinkClick r:id="rId3" action="ppaction://hlinksldjump"/>
              </a:rPr>
              <a:t>公共図書館を活用しよう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BB112E1-5A1E-4981-8B22-322FE58F1C2A}"/>
              </a:ext>
            </a:extLst>
          </p:cNvPr>
          <p:cNvSpPr txBox="1"/>
          <p:nvPr/>
        </p:nvSpPr>
        <p:spPr>
          <a:xfrm>
            <a:off x="876300" y="3735435"/>
            <a:ext cx="507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</a:t>
            </a:r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hlinkClick r:id="rId4" action="ppaction://hlinksldjump"/>
              </a:rPr>
              <a:t>漢字の形と音・意味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2415CAE-0522-4653-9B63-3B14308C769F}"/>
              </a:ext>
            </a:extLst>
          </p:cNvPr>
          <p:cNvSpPr txBox="1"/>
          <p:nvPr/>
        </p:nvSpPr>
        <p:spPr>
          <a:xfrm>
            <a:off x="876300" y="4337420"/>
            <a:ext cx="507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</a:t>
            </a:r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hlinkClick r:id="rId5" action="ppaction://hlinksldjump"/>
              </a:rPr>
              <a:t>笑うから楽しい</a:t>
            </a:r>
            <a:endParaRPr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8728BDD-D617-4064-9E0B-9FF1883DE716}"/>
              </a:ext>
            </a:extLst>
          </p:cNvPr>
          <p:cNvSpPr txBox="1"/>
          <p:nvPr/>
        </p:nvSpPr>
        <p:spPr>
          <a:xfrm>
            <a:off x="876300" y="4939405"/>
            <a:ext cx="507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</a:t>
            </a:r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hlinkClick r:id="rId6" action="ppaction://hlinksldjump"/>
              </a:rPr>
              <a:t>時計の時間と心の時間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51C2A6B-028F-48D1-9CBB-5ED8C0C2F497}"/>
              </a:ext>
            </a:extLst>
          </p:cNvPr>
          <p:cNvSpPr txBox="1"/>
          <p:nvPr/>
        </p:nvSpPr>
        <p:spPr>
          <a:xfrm>
            <a:off x="876300" y="5541390"/>
            <a:ext cx="507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</a:t>
            </a:r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hlinkClick r:id="rId7" action="ppaction://hlinksldjump"/>
              </a:rPr>
              <a:t>文の組み立て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936776F-BEDB-4095-B70B-30BDA4D35C07}"/>
              </a:ext>
            </a:extLst>
          </p:cNvPr>
          <p:cNvSpPr txBox="1"/>
          <p:nvPr/>
        </p:nvSpPr>
        <p:spPr>
          <a:xfrm>
            <a:off x="876300" y="6107991"/>
            <a:ext cx="507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</a:t>
            </a:r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hlinkClick r:id="rId8" action="ppaction://hlinksldjump"/>
              </a:rPr>
              <a:t>たのしみは</a:t>
            </a:r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19331A9-9C91-4B1B-9CF6-779ECF22AD9A}"/>
              </a:ext>
            </a:extLst>
          </p:cNvPr>
          <p:cNvSpPr txBox="1"/>
          <p:nvPr/>
        </p:nvSpPr>
        <p:spPr>
          <a:xfrm>
            <a:off x="6269839" y="2671785"/>
            <a:ext cx="507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</a:t>
            </a:r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hlinkClick r:id="rId9" action="ppaction://hlinksldjump"/>
              </a:rPr>
              <a:t>天地の文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72BD0BA-46E0-453E-B180-D879B60E457E}"/>
              </a:ext>
            </a:extLst>
          </p:cNvPr>
          <p:cNvSpPr txBox="1"/>
          <p:nvPr/>
        </p:nvSpPr>
        <p:spPr>
          <a:xfrm>
            <a:off x="6269839" y="3273770"/>
            <a:ext cx="507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</a:t>
            </a:r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hlinkClick r:id="rId10" action="ppaction://hlinksldjump"/>
              </a:rPr>
              <a:t>デジタル機器と私たち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437AF12-BBC6-4870-A379-3172DE2B4E9B}"/>
              </a:ext>
            </a:extLst>
          </p:cNvPr>
          <p:cNvSpPr txBox="1"/>
          <p:nvPr/>
        </p:nvSpPr>
        <p:spPr>
          <a:xfrm>
            <a:off x="6269839" y="3875755"/>
            <a:ext cx="507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</a:t>
            </a:r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hlinkClick r:id="rId11" action="ppaction://hlinksldjump"/>
              </a:rPr>
              <a:t>私と本</a:t>
            </a:r>
            <a:endParaRPr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EC962C9-02DB-4548-9EB9-519E9340B9F9}"/>
              </a:ext>
            </a:extLst>
          </p:cNvPr>
          <p:cNvSpPr txBox="1"/>
          <p:nvPr/>
        </p:nvSpPr>
        <p:spPr>
          <a:xfrm>
            <a:off x="6269839" y="4477740"/>
            <a:ext cx="507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</a:t>
            </a:r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hlinkClick r:id="rId12" action="ppaction://hlinksldjump"/>
              </a:rPr>
              <a:t>星空を届けたい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E058C6A-7DD8-4C95-95CD-1B1E1CB0B924}"/>
              </a:ext>
            </a:extLst>
          </p:cNvPr>
          <p:cNvSpPr txBox="1"/>
          <p:nvPr/>
        </p:nvSpPr>
        <p:spPr>
          <a:xfrm>
            <a:off x="6269839" y="5079725"/>
            <a:ext cx="507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</a:t>
            </a:r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hlinkClick r:id="rId13" action="ppaction://hlinksldjump"/>
              </a:rPr>
              <a:t>名付けられた葉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01D7B61-1A84-47FA-8FB0-B74E51E9F1F0}"/>
              </a:ext>
            </a:extLst>
          </p:cNvPr>
          <p:cNvSpPr txBox="1"/>
          <p:nvPr/>
        </p:nvSpPr>
        <p:spPr>
          <a:xfrm>
            <a:off x="6269838" y="5681710"/>
            <a:ext cx="57570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</a:t>
            </a:r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hlinkClick r:id="rId14" action="ppaction://hlinksldjump"/>
              </a:rPr>
              <a:t>インターネットでニュースを読もう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CE6DFCF-3B39-6D33-8ACC-584126FA0103}"/>
              </a:ext>
            </a:extLst>
          </p:cNvPr>
          <p:cNvSpPr txBox="1"/>
          <p:nvPr/>
        </p:nvSpPr>
        <p:spPr>
          <a:xfrm>
            <a:off x="6269839" y="6258851"/>
            <a:ext cx="507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</a:t>
            </a:r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hlinkClick r:id="rId15" action="ppaction://hlinksldjump"/>
              </a:rPr>
              <a:t>文章を推敲しよう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Picture 2" descr="図書館の本のイラスト">
            <a:extLst>
              <a:ext uri="{FF2B5EF4-FFF2-40B4-BE49-F238E27FC236}">
                <a16:creationId xmlns:a16="http://schemas.microsoft.com/office/drawing/2014/main" id="{5FC35110-3039-34F5-6202-ED79391EE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409" y="3363587"/>
            <a:ext cx="1598565" cy="159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目覚まし時計のイラスト">
            <a:extLst>
              <a:ext uri="{FF2B5EF4-FFF2-40B4-BE49-F238E27FC236}">
                <a16:creationId xmlns:a16="http://schemas.microsoft.com/office/drawing/2014/main" id="{D4C7CDE3-8F1E-1F35-3407-FA6F74C11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23" y="5381380"/>
            <a:ext cx="1199379" cy="143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6AB9E52-60D0-48D8-8F36-C178B9BA8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311" y="3216032"/>
            <a:ext cx="1584072" cy="120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E6B0046-6D2D-A71B-F307-8039090ED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7325">
            <a:off x="11141703" y="3735102"/>
            <a:ext cx="709201" cy="131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308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28C098-3082-D6AF-1388-C4BDAFBB760B}"/>
              </a:ext>
            </a:extLst>
          </p:cNvPr>
          <p:cNvSpPr txBox="1"/>
          <p:nvPr/>
        </p:nvSpPr>
        <p:spPr>
          <a:xfrm>
            <a:off x="3756760" y="1191419"/>
            <a:ext cx="3262432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異物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2F6CA6-6730-69AB-ACD7-DB5CB275F0C4}"/>
              </a:ext>
            </a:extLst>
          </p:cNvPr>
          <p:cNvSpPr txBox="1"/>
          <p:nvPr/>
        </p:nvSpPr>
        <p:spPr>
          <a:xfrm>
            <a:off x="6895919" y="4128291"/>
            <a:ext cx="1200329" cy="1779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ぶつ</a:t>
            </a:r>
            <a:endParaRPr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E677BF-E77D-188B-787F-5912D9429A31}"/>
              </a:ext>
            </a:extLst>
          </p:cNvPr>
          <p:cNvSpPr txBox="1"/>
          <p:nvPr/>
        </p:nvSpPr>
        <p:spPr>
          <a:xfrm>
            <a:off x="6873941" y="2093346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481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9E30E9-822B-8865-1714-05E17FB020CD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単純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F931F65-7880-06FA-2472-A90CA46B3C71}"/>
              </a:ext>
            </a:extLst>
          </p:cNvPr>
          <p:cNvSpPr txBox="1"/>
          <p:nvPr/>
        </p:nvSpPr>
        <p:spPr>
          <a:xfrm>
            <a:off x="6888088" y="1650981"/>
            <a:ext cx="1200329" cy="47474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たん じゅん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933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8CDB306-CB9B-0E22-6A0C-CF458E272146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反射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A21C7A-80C0-3F1C-9400-BC1FFBB0B2AF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はん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しゃ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918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63F5FA7-27EB-F300-5CDC-ABF46553EF90}"/>
              </a:ext>
            </a:extLst>
          </p:cNvPr>
          <p:cNvSpPr txBox="1"/>
          <p:nvPr/>
        </p:nvSpPr>
        <p:spPr>
          <a:xfrm>
            <a:off x="3756760" y="1191419"/>
            <a:ext cx="3262432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背中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D8965FD-32C1-2A16-478F-824FCAB5C916}"/>
              </a:ext>
            </a:extLst>
          </p:cNvPr>
          <p:cNvSpPr txBox="1"/>
          <p:nvPr/>
        </p:nvSpPr>
        <p:spPr>
          <a:xfrm>
            <a:off x="6895919" y="4128291"/>
            <a:ext cx="1200329" cy="1779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なか</a:t>
            </a:r>
            <a:endParaRPr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B27C33E-245C-86AA-4703-4954B10F3A40}"/>
              </a:ext>
            </a:extLst>
          </p:cNvPr>
          <p:cNvSpPr txBox="1"/>
          <p:nvPr/>
        </p:nvSpPr>
        <p:spPr>
          <a:xfrm>
            <a:off x="6873941" y="2093346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せ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790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D9396F-4A5A-6362-90F7-E32538F8671E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捨てる</a:t>
            </a:r>
            <a:endParaRPr kumimoji="1" lang="ja-JP" altLang="en-US" sz="150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C28EA1A-6A4D-4911-A3B5-D57D6CDE7037}"/>
              </a:ext>
            </a:extLst>
          </p:cNvPr>
          <p:cNvSpPr txBox="1"/>
          <p:nvPr/>
        </p:nvSpPr>
        <p:spPr>
          <a:xfrm>
            <a:off x="6556441" y="1506607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す</a:t>
            </a:r>
          </a:p>
        </p:txBody>
      </p:sp>
    </p:spTree>
    <p:extLst>
      <p:ext uri="{BB962C8B-B14F-4D97-AF65-F5344CB8AC3E}">
        <p14:creationId xmlns:p14="http://schemas.microsoft.com/office/powerpoint/2010/main" val="130463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C2039A-06A1-03C8-EE9C-72A8ECC31E2B}"/>
              </a:ext>
            </a:extLst>
          </p:cNvPr>
          <p:cNvSpPr txBox="1"/>
          <p:nvPr/>
        </p:nvSpPr>
        <p:spPr>
          <a:xfrm>
            <a:off x="7534762" y="2409100"/>
            <a:ext cx="1661993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9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した</a:t>
            </a:r>
            <a:endParaRPr kumimoji="1" lang="ja-JP" altLang="en-US" sz="9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0A495B0-4D6B-743D-9A18-6DF9108BB952}"/>
              </a:ext>
            </a:extLst>
          </p:cNvPr>
          <p:cNvSpPr txBox="1"/>
          <p:nvPr/>
        </p:nvSpPr>
        <p:spPr>
          <a:xfrm>
            <a:off x="4079776" y="2276873"/>
            <a:ext cx="3262432" cy="28920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舌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701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C42A687-06EA-155B-E357-62CD08203D3B}"/>
              </a:ext>
            </a:extLst>
          </p:cNvPr>
          <p:cNvSpPr txBox="1"/>
          <p:nvPr/>
        </p:nvSpPr>
        <p:spPr>
          <a:xfrm>
            <a:off x="6864416" y="1690062"/>
            <a:ext cx="1200329" cy="39010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らん</a:t>
            </a:r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だ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961E001-0048-07C1-EBC8-AB6AD98C63BD}"/>
              </a:ext>
            </a:extLst>
          </p:cNvPr>
          <p:cNvSpPr txBox="1"/>
          <p:nvPr/>
        </p:nvSpPr>
        <p:spPr>
          <a:xfrm>
            <a:off x="3756760" y="1191419"/>
            <a:ext cx="3262432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乱打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836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7B6CAE-17EB-AA31-C6A3-B8158596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公共図書館</a:t>
            </a:r>
            <a:r>
              <a:rPr kumimoji="1" lang="ja-JP" altLang="en-US"/>
              <a:t>を活用しよう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7B2DF56-D8C2-B778-8B00-A859750D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E6C021-AA0C-56D0-A56E-9D28CFCCA9F5}"/>
              </a:ext>
            </a:extLst>
          </p:cNvPr>
          <p:cNvSpPr txBox="1"/>
          <p:nvPr/>
        </p:nvSpPr>
        <p:spPr>
          <a:xfrm>
            <a:off x="3756760" y="1191419"/>
            <a:ext cx="3262432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地域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69CD7BD-BE4A-B775-8CC5-D201B4BACAE3}"/>
              </a:ext>
            </a:extLst>
          </p:cNvPr>
          <p:cNvSpPr txBox="1"/>
          <p:nvPr/>
        </p:nvSpPr>
        <p:spPr>
          <a:xfrm>
            <a:off x="6895919" y="4128291"/>
            <a:ext cx="1200329" cy="1779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いき</a:t>
            </a:r>
            <a:endParaRPr lang="en-US" altLang="ja-JP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1EA2C4D-BF15-F4C1-D434-4CF92ACAEA85}"/>
              </a:ext>
            </a:extLst>
          </p:cNvPr>
          <p:cNvSpPr txBox="1"/>
          <p:nvPr/>
        </p:nvSpPr>
        <p:spPr>
          <a:xfrm>
            <a:off x="6873941" y="2093346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ち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81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7B6CAE-17EB-AA31-C6A3-B8158596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公共図書館</a:t>
            </a:r>
            <a:r>
              <a:rPr kumimoji="1" lang="ja-JP" altLang="en-US"/>
              <a:t>を活用しよう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7B2DF56-D8C2-B778-8B00-A859750D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4BA51C-4FC3-0685-696D-3FB3F83D8023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雑誌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46A01F8-DB2B-A0BC-2E3D-4F57961BE8C3}"/>
              </a:ext>
            </a:extLst>
          </p:cNvPr>
          <p:cNvSpPr txBox="1"/>
          <p:nvPr/>
        </p:nvSpPr>
        <p:spPr>
          <a:xfrm>
            <a:off x="6853169" y="1459491"/>
            <a:ext cx="1292662" cy="42473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ざっ　 し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95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7B6CAE-17EB-AA31-C6A3-B8158596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公共図書館</a:t>
            </a:r>
            <a:r>
              <a:rPr kumimoji="1" lang="ja-JP" altLang="en-US"/>
              <a:t>を活用しよう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7B2DF56-D8C2-B778-8B00-A859750D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85282E2-35AD-B765-1782-5E1625FA22A5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映像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72C930-8E0A-1197-3687-E5DE69A58970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えい</a:t>
            </a:r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ぞう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084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83028BA-2FC9-86F0-3DEB-AA3978BF195E}"/>
              </a:ext>
            </a:extLst>
          </p:cNvPr>
          <p:cNvSpPr txBox="1"/>
          <p:nvPr/>
        </p:nvSpPr>
        <p:spPr>
          <a:xfrm>
            <a:off x="3756760" y="1191419"/>
            <a:ext cx="3262432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視点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746B5C-C20F-1685-BD73-7F2C4AB241DF}"/>
              </a:ext>
            </a:extLst>
          </p:cNvPr>
          <p:cNvSpPr txBox="1"/>
          <p:nvPr/>
        </p:nvSpPr>
        <p:spPr>
          <a:xfrm>
            <a:off x="6895919" y="4128291"/>
            <a:ext cx="1200329" cy="1779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てん</a:t>
            </a:r>
            <a:endParaRPr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88E2623-76B4-87A6-05D4-3FC8D9C04BE3}"/>
              </a:ext>
            </a:extLst>
          </p:cNvPr>
          <p:cNvSpPr txBox="1"/>
          <p:nvPr/>
        </p:nvSpPr>
        <p:spPr>
          <a:xfrm>
            <a:off x="6873941" y="2093346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020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7B6CAE-17EB-AA31-C6A3-B8158596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公共図書館</a:t>
            </a:r>
            <a:r>
              <a:rPr kumimoji="1" lang="ja-JP" altLang="en-US"/>
              <a:t>を活用しよう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7B2DF56-D8C2-B778-8B00-A859750D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832A73C-C690-3326-E5F1-B5B199DC82DC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拡大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2691DD0-DBCC-CF47-5197-6E8C4F827292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　だい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282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7B6CAE-17EB-AA31-C6A3-B8158596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公共図書館</a:t>
            </a:r>
            <a:r>
              <a:rPr kumimoji="1" lang="ja-JP" altLang="en-US"/>
              <a:t>を活用しよう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7B2DF56-D8C2-B778-8B00-A859750D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8F3B297-8051-216C-13E9-988206CBE81A}"/>
              </a:ext>
            </a:extLst>
          </p:cNvPr>
          <p:cNvSpPr txBox="1"/>
          <p:nvPr/>
        </p:nvSpPr>
        <p:spPr>
          <a:xfrm>
            <a:off x="6864416" y="1690062"/>
            <a:ext cx="1200329" cy="39010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てん</a:t>
            </a:r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じ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D48A41-931D-0F15-F2E6-20E76CE0EFA8}"/>
              </a:ext>
            </a:extLst>
          </p:cNvPr>
          <p:cNvSpPr txBox="1"/>
          <p:nvPr/>
        </p:nvSpPr>
        <p:spPr>
          <a:xfrm>
            <a:off x="3756760" y="1191419"/>
            <a:ext cx="3262432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展示</a:t>
            </a:r>
          </a:p>
        </p:txBody>
      </p:sp>
    </p:spTree>
    <p:extLst>
      <p:ext uri="{BB962C8B-B14F-4D97-AF65-F5344CB8AC3E}">
        <p14:creationId xmlns:p14="http://schemas.microsoft.com/office/powerpoint/2010/main" val="412076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7B6CAE-17EB-AA31-C6A3-B8158596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公共図書館</a:t>
            </a:r>
            <a:r>
              <a:rPr kumimoji="1" lang="ja-JP" altLang="en-US"/>
              <a:t>を活用しよう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7B2DF56-D8C2-B778-8B00-A859750D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DCFF677-EEBF-2EB0-C7E3-68FCD8FE698F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所蔵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4F22FE-4DC4-B080-FED6-5D26C4DE9EF2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しょ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ぞう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659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7B6CAE-17EB-AA31-C6A3-B8158596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公共図書館</a:t>
            </a:r>
            <a:r>
              <a:rPr kumimoji="1" lang="ja-JP" altLang="en-US"/>
              <a:t>を活用しよう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7B2DF56-D8C2-B778-8B00-A859750D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1D844B-22AB-DDB2-AA58-45364F2E6021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訪問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2A47157-AB5A-02C3-D4A8-7617E0AC21FB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ほう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もん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577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F9C8C4-6EC7-2FD7-A992-2BD230A197E0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我々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8670C3-A10A-1182-1F1F-601138BF2809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われ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われ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71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26B5711-3C45-E7AC-BCD7-8765474ACBFB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伝承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1646D3-C9D5-E78C-B96B-83276E224EE2}"/>
              </a:ext>
            </a:extLst>
          </p:cNvPr>
          <p:cNvSpPr txBox="1"/>
          <p:nvPr/>
        </p:nvSpPr>
        <p:spPr>
          <a:xfrm>
            <a:off x="6888088" y="1650981"/>
            <a:ext cx="1200329" cy="47474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でん しょう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686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870C89-DC37-4295-9470-F81CDD726B05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蒸気</a:t>
            </a:r>
            <a:endParaRPr kumimoji="1" lang="ja-JP" altLang="en-US" sz="200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72426F0-479A-8D0B-DBB7-59604013C224}"/>
              </a:ext>
            </a:extLst>
          </p:cNvPr>
          <p:cNvSpPr txBox="1"/>
          <p:nvPr/>
        </p:nvSpPr>
        <p:spPr>
          <a:xfrm>
            <a:off x="6886822" y="4509120"/>
            <a:ext cx="1200329" cy="938719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498F4B3-8299-7BAD-442D-3AD9825811E2}"/>
              </a:ext>
            </a:extLst>
          </p:cNvPr>
          <p:cNvSpPr txBox="1"/>
          <p:nvPr/>
        </p:nvSpPr>
        <p:spPr>
          <a:xfrm>
            <a:off x="6886822" y="1191418"/>
            <a:ext cx="1200329" cy="267067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じょう</a:t>
            </a:r>
          </a:p>
        </p:txBody>
      </p:sp>
    </p:spTree>
    <p:extLst>
      <p:ext uri="{BB962C8B-B14F-4D97-AF65-F5344CB8AC3E}">
        <p14:creationId xmlns:p14="http://schemas.microsoft.com/office/powerpoint/2010/main" val="195058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C0C9BE-18CF-82D7-BF70-7A1F79D3AE85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細心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B26DE6-ADCD-D0C8-8204-1FB6692DC843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さい</a:t>
            </a:r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しん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36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BE25B9-2484-648A-A559-331B84016913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対処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7FFF346-C913-F08E-EB22-DA496F7D7D0A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たい</a:t>
            </a:r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しょ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366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E1C02B-4D45-ACC6-A635-EC7FCB00462F}"/>
              </a:ext>
            </a:extLst>
          </p:cNvPr>
          <p:cNvSpPr txBox="1"/>
          <p:nvPr/>
        </p:nvSpPr>
        <p:spPr>
          <a:xfrm>
            <a:off x="6888088" y="1268760"/>
            <a:ext cx="1200329" cy="5170646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しゅうしょく</a:t>
            </a:r>
            <a:endParaRPr kumimoji="1" lang="ja-JP" altLang="en-US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461876C-F683-1544-0E26-9886B13B1965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就職</a:t>
            </a:r>
            <a:endParaRPr kumimoji="1" lang="ja-JP" altLang="en-US" sz="200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944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FB22DE-A5F5-8619-1D5B-7B653603A5E5}"/>
              </a:ext>
            </a:extLst>
          </p:cNvPr>
          <p:cNvSpPr txBox="1"/>
          <p:nvPr/>
        </p:nvSpPr>
        <p:spPr>
          <a:xfrm>
            <a:off x="6982541" y="880934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す</a:t>
            </a:r>
            <a:r>
              <a:rPr kumimoji="1" lang="ja-JP" altLang="en-US" sz="60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</a:t>
            </a:r>
            <a:endParaRPr kumimoji="1" lang="ja-JP" altLang="en-US" sz="6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568936-5964-CC60-92F5-2AE869BA6751}"/>
              </a:ext>
            </a:extLst>
          </p:cNvPr>
          <p:cNvSpPr txBox="1"/>
          <p:nvPr/>
        </p:nvSpPr>
        <p:spPr>
          <a:xfrm>
            <a:off x="5012771" y="880934"/>
            <a:ext cx="1969770" cy="62945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砂ぼこり</a:t>
            </a:r>
            <a:endParaRPr kumimoji="1" lang="ja-JP" altLang="en-US" sz="1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826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C963E7-F360-D84F-B593-F6F4A4408179}"/>
              </a:ext>
            </a:extLst>
          </p:cNvPr>
          <p:cNvSpPr txBox="1"/>
          <p:nvPr/>
        </p:nvSpPr>
        <p:spPr>
          <a:xfrm>
            <a:off x="6837288" y="1649760"/>
            <a:ext cx="1200329" cy="4324261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りん　かい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666AD09-6EE6-AB10-C54D-82F68CFAEABD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臨海</a:t>
            </a:r>
          </a:p>
        </p:txBody>
      </p:sp>
    </p:spTree>
    <p:extLst>
      <p:ext uri="{BB962C8B-B14F-4D97-AF65-F5344CB8AC3E}">
        <p14:creationId xmlns:p14="http://schemas.microsoft.com/office/powerpoint/2010/main" val="70600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8E94CD-C2E8-3FEC-E0DD-DA286CDFA097}"/>
              </a:ext>
            </a:extLst>
          </p:cNvPr>
          <p:cNvSpPr txBox="1"/>
          <p:nvPr/>
        </p:nvSpPr>
        <p:spPr>
          <a:xfrm>
            <a:off x="6797741" y="1191418"/>
            <a:ext cx="1200329" cy="26314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したが</a:t>
            </a:r>
            <a:endParaRPr kumimoji="1" lang="ja-JP" altLang="en-US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E4B6CB3-AF8F-2ED8-8BD9-D62E6EF99C68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従う</a:t>
            </a:r>
            <a:endParaRPr kumimoji="1" lang="ja-JP" altLang="en-US" sz="200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674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C3A7BAF-1212-7110-BD90-5470BE89FD90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恩人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24EC361-DDF6-170F-7129-A6E1C12517A3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おん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じん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206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560CA8-D9AF-E357-B77E-B407A7B4F9E1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裁判官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C02B24-1832-0F49-9F16-0B82FE86D65F}"/>
              </a:ext>
            </a:extLst>
          </p:cNvPr>
          <p:cNvSpPr txBox="1"/>
          <p:nvPr/>
        </p:nvSpPr>
        <p:spPr>
          <a:xfrm>
            <a:off x="6607241" y="4874108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4C82096-27BB-A885-DBCC-57B3A4A3AF9E}"/>
              </a:ext>
            </a:extLst>
          </p:cNvPr>
          <p:cNvSpPr txBox="1"/>
          <p:nvPr/>
        </p:nvSpPr>
        <p:spPr>
          <a:xfrm>
            <a:off x="6607240" y="2876773"/>
            <a:ext cx="1200329" cy="1779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ばん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CA446B7-686C-76DD-04ED-6F7EC327313A}"/>
              </a:ext>
            </a:extLst>
          </p:cNvPr>
          <p:cNvSpPr txBox="1"/>
          <p:nvPr/>
        </p:nvSpPr>
        <p:spPr>
          <a:xfrm>
            <a:off x="6607241" y="1036707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さい</a:t>
            </a:r>
            <a:endParaRPr kumimoji="1" lang="ja-JP" altLang="en-US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760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1DED14-1FA8-759D-0D01-85D62DCB0DC9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法律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310B333-9784-A02C-BB8D-5D614F65AF78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ほう</a:t>
            </a:r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りつ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586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37FF7D-A80E-3455-31E7-FD1DACD4303E}"/>
              </a:ext>
            </a:extLst>
          </p:cNvPr>
          <p:cNvSpPr txBox="1"/>
          <p:nvPr/>
        </p:nvSpPr>
        <p:spPr>
          <a:xfrm>
            <a:off x="7534762" y="2409100"/>
            <a:ext cx="1661993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9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のう</a:t>
            </a:r>
            <a:endParaRPr kumimoji="1" lang="ja-JP" altLang="en-US" sz="9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35C5A1-CEF1-B3B6-7499-3BF8786DE13A}"/>
              </a:ext>
            </a:extLst>
          </p:cNvPr>
          <p:cNvSpPr txBox="1"/>
          <p:nvPr/>
        </p:nvSpPr>
        <p:spPr>
          <a:xfrm>
            <a:off x="3982535" y="2409101"/>
            <a:ext cx="3262432" cy="31801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脳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777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E8E2D92-A5DD-6051-3AE5-92F79ECC8D4D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心臓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E9BCCBA-126E-7565-7A0D-3FBE9E7E1E26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しん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ぞう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078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83DD8E1-6ED3-B27A-26B2-86683CBC3190}"/>
              </a:ext>
            </a:extLst>
          </p:cNvPr>
          <p:cNvSpPr txBox="1"/>
          <p:nvPr/>
        </p:nvSpPr>
        <p:spPr>
          <a:xfrm>
            <a:off x="6813426" y="1999534"/>
            <a:ext cx="1661993" cy="37821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ちょう</a:t>
            </a:r>
            <a:endParaRPr kumimoji="1" lang="ja-JP" altLang="en-US" sz="9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531382-D4A7-468E-08D4-95072B16DF69}"/>
              </a:ext>
            </a:extLst>
          </p:cNvPr>
          <p:cNvSpPr txBox="1"/>
          <p:nvPr/>
        </p:nvSpPr>
        <p:spPr>
          <a:xfrm>
            <a:off x="3966880" y="2204865"/>
            <a:ext cx="3262432" cy="2824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腸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564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37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33A187-EED3-475F-1D09-4B4C046F51E9}"/>
              </a:ext>
            </a:extLst>
          </p:cNvPr>
          <p:cNvSpPr txBox="1"/>
          <p:nvPr/>
        </p:nvSpPr>
        <p:spPr>
          <a:xfrm>
            <a:off x="7128362" y="2396910"/>
            <a:ext cx="1661993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9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はい</a:t>
            </a:r>
            <a:endParaRPr kumimoji="1" lang="ja-JP" altLang="en-US" sz="9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BE7462E-0BFB-1326-07A7-656955098C33}"/>
              </a:ext>
            </a:extLst>
          </p:cNvPr>
          <p:cNvSpPr txBox="1"/>
          <p:nvPr/>
        </p:nvSpPr>
        <p:spPr>
          <a:xfrm>
            <a:off x="4079776" y="2204865"/>
            <a:ext cx="3262432" cy="29386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肺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477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CDE0E8-D812-FD31-2DE0-40CA6E63B9EC}"/>
              </a:ext>
            </a:extLst>
          </p:cNvPr>
          <p:cNvSpPr txBox="1"/>
          <p:nvPr/>
        </p:nvSpPr>
        <p:spPr>
          <a:xfrm>
            <a:off x="6810862" y="3117361"/>
            <a:ext cx="1661993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9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</a:t>
            </a:r>
            <a:endParaRPr kumimoji="1" lang="ja-JP" altLang="en-US" sz="9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9C69DF-2A58-5646-E098-1397EBA69896}"/>
              </a:ext>
            </a:extLst>
          </p:cNvPr>
          <p:cNvSpPr txBox="1"/>
          <p:nvPr/>
        </p:nvSpPr>
        <p:spPr>
          <a:xfrm>
            <a:off x="3946909" y="2420889"/>
            <a:ext cx="3262432" cy="29512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胃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913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A1EDCD-9CD5-15C3-CDC0-402BF683A992}"/>
              </a:ext>
            </a:extLst>
          </p:cNvPr>
          <p:cNvSpPr txBox="1"/>
          <p:nvPr/>
        </p:nvSpPr>
        <p:spPr>
          <a:xfrm>
            <a:off x="7534762" y="2409100"/>
            <a:ext cx="1661993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9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はら</a:t>
            </a:r>
            <a:endParaRPr kumimoji="1" lang="ja-JP" altLang="en-US" sz="9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8E1F1A-6D93-C5BF-0A04-EDD299F21B05}"/>
              </a:ext>
            </a:extLst>
          </p:cNvPr>
          <p:cNvSpPr txBox="1"/>
          <p:nvPr/>
        </p:nvSpPr>
        <p:spPr>
          <a:xfrm>
            <a:off x="3969148" y="2276873"/>
            <a:ext cx="3262432" cy="31333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腹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227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DCA8E3-973C-0B6A-5A8E-BBB9D2527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笑うから楽しい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924B8AE-A460-F284-8EE9-DD669133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39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EBD446B-574D-7037-4F31-A02BABFC99B2}"/>
              </a:ext>
            </a:extLst>
          </p:cNvPr>
          <p:cNvSpPr txBox="1"/>
          <p:nvPr/>
        </p:nvSpPr>
        <p:spPr>
          <a:xfrm>
            <a:off x="6978705" y="2022312"/>
            <a:ext cx="1415772" cy="37821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わたし</a:t>
            </a:r>
            <a:endParaRPr kumimoji="1" lang="ja-JP" altLang="en-US" sz="8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4D9A37-FAF7-6404-2F87-523CD5D1CBBA}"/>
              </a:ext>
            </a:extLst>
          </p:cNvPr>
          <p:cNvSpPr txBox="1"/>
          <p:nvPr/>
        </p:nvSpPr>
        <p:spPr>
          <a:xfrm>
            <a:off x="3863752" y="2276873"/>
            <a:ext cx="3262432" cy="27904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私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809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DCA8E3-973C-0B6A-5A8E-BBB9D2527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笑うから楽しい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924B8AE-A460-F284-8EE9-DD669133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40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D1497A8-02B1-B8B1-2E61-1BE7367B9A8A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密接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1BBC213-C8F8-B79C-FD1B-363DABAA8AE1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みっ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せつ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052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DCA8E3-973C-0B6A-5A8E-BBB9D2527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笑うから楽しい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924B8AE-A460-F284-8EE9-DD669133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41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E5FBCF1-FE64-0EC9-9E62-0EA686D171A2}"/>
              </a:ext>
            </a:extLst>
          </p:cNvPr>
          <p:cNvSpPr txBox="1"/>
          <p:nvPr/>
        </p:nvSpPr>
        <p:spPr>
          <a:xfrm>
            <a:off x="5741899" y="734801"/>
            <a:ext cx="2323713" cy="540430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3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呼</a:t>
            </a:r>
            <a:r>
              <a:rPr kumimoji="1" lang="ja-JP" altLang="en-US" sz="139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び</a:t>
            </a:r>
            <a:endParaRPr kumimoji="1" lang="en-US" altLang="ja-JP" sz="13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0D7B74-2249-FD7A-E0E1-55B0C8EDC3EC}"/>
              </a:ext>
            </a:extLst>
          </p:cNvPr>
          <p:cNvSpPr txBox="1"/>
          <p:nvPr/>
        </p:nvSpPr>
        <p:spPr>
          <a:xfrm>
            <a:off x="4974617" y="1844824"/>
            <a:ext cx="1107996" cy="861774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sz="60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</a:t>
            </a:r>
            <a:endParaRPr kumimoji="1" lang="ja-JP" altLang="en-US" sz="6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C1BC71-E22E-B844-115A-392535A7886F}"/>
              </a:ext>
            </a:extLst>
          </p:cNvPr>
          <p:cNvSpPr txBox="1"/>
          <p:nvPr/>
        </p:nvSpPr>
        <p:spPr>
          <a:xfrm>
            <a:off x="7680176" y="1131566"/>
            <a:ext cx="1107996" cy="861774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ja-JP" altLang="en-US" sz="60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</a:t>
            </a:r>
            <a:endParaRPr lang="en-US" altLang="ja-JP" sz="60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55CF3F2-E1FF-1392-C12D-8599F7A01165}"/>
              </a:ext>
            </a:extLst>
          </p:cNvPr>
          <p:cNvSpPr txBox="1"/>
          <p:nvPr/>
        </p:nvSpPr>
        <p:spPr>
          <a:xfrm>
            <a:off x="3102408" y="1453698"/>
            <a:ext cx="2323713" cy="540430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13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起</a:t>
            </a:r>
            <a:r>
              <a:rPr lang="ja-JP" altLang="en-US" sz="139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こす</a:t>
            </a:r>
            <a:endParaRPr kumimoji="1" lang="en-US" altLang="ja-JP" sz="13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97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DCA8E3-973C-0B6A-5A8E-BBB9D2527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笑うから楽しい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924B8AE-A460-F284-8EE9-DD669133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42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FB6BB7-0C4A-4F7E-582B-41774F93607F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呼吸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F3D5A5-0355-EAE7-044E-2A9A2A148CB9}"/>
              </a:ext>
            </a:extLst>
          </p:cNvPr>
          <p:cNvSpPr txBox="1"/>
          <p:nvPr/>
        </p:nvSpPr>
        <p:spPr>
          <a:xfrm>
            <a:off x="6886822" y="3727759"/>
            <a:ext cx="1200329" cy="267067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きゅう</a:t>
            </a:r>
            <a:endParaRPr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955832-143A-831B-8D70-5C5DE21816BC}"/>
              </a:ext>
            </a:extLst>
          </p:cNvPr>
          <p:cNvSpPr txBox="1"/>
          <p:nvPr/>
        </p:nvSpPr>
        <p:spPr>
          <a:xfrm>
            <a:off x="6886822" y="2039318"/>
            <a:ext cx="1200329" cy="938719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557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344719-452B-F53C-695F-28943DFC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時計の時間と心の時間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A1B81B-43A1-11D6-B8A8-B3C1EE21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43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9E899A-DA2A-26EE-FCAF-01B67C28CFB0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存在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4F91E1A-415B-D030-50B5-E5927BAE14B9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そん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ざい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85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344719-452B-F53C-695F-28943DFC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時計の時間と心の時間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A1B81B-43A1-11D6-B8A8-B3C1EE21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44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89A9FA-A6D4-63D2-1D85-C1031623EB3D}"/>
              </a:ext>
            </a:extLst>
          </p:cNvPr>
          <p:cNvSpPr txBox="1"/>
          <p:nvPr/>
        </p:nvSpPr>
        <p:spPr>
          <a:xfrm>
            <a:off x="3756760" y="1191419"/>
            <a:ext cx="3262432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時刻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70E8D1-8E32-D626-1829-872C9C6CC6EE}"/>
              </a:ext>
            </a:extLst>
          </p:cNvPr>
          <p:cNvSpPr txBox="1"/>
          <p:nvPr/>
        </p:nvSpPr>
        <p:spPr>
          <a:xfrm>
            <a:off x="6895919" y="4128291"/>
            <a:ext cx="1200329" cy="1779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こく</a:t>
            </a:r>
            <a:endParaRPr lang="en-US" altLang="ja-JP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F32060-B76E-BFE0-E090-F1B331EF0840}"/>
              </a:ext>
            </a:extLst>
          </p:cNvPr>
          <p:cNvSpPr txBox="1"/>
          <p:nvPr/>
        </p:nvSpPr>
        <p:spPr>
          <a:xfrm>
            <a:off x="6873941" y="2093346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763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344719-452B-F53C-695F-28943DFC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時計の時間と心の時間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A1B81B-43A1-11D6-B8A8-B3C1EE21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45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0F2AE6-17A0-5792-A7D8-FC69E48EB81C}"/>
              </a:ext>
            </a:extLst>
          </p:cNvPr>
          <p:cNvSpPr txBox="1"/>
          <p:nvPr/>
        </p:nvSpPr>
        <p:spPr>
          <a:xfrm>
            <a:off x="3756760" y="1191419"/>
            <a:ext cx="3262432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刺激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AA8EAB-E762-B399-236C-F13204A6DB53}"/>
              </a:ext>
            </a:extLst>
          </p:cNvPr>
          <p:cNvSpPr txBox="1"/>
          <p:nvPr/>
        </p:nvSpPr>
        <p:spPr>
          <a:xfrm>
            <a:off x="6895919" y="4128291"/>
            <a:ext cx="1200329" cy="1779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げき</a:t>
            </a:r>
            <a:endParaRPr lang="en-US" altLang="ja-JP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164ED6-55CE-5F0F-ADCC-97BB2F79DF39}"/>
              </a:ext>
            </a:extLst>
          </p:cNvPr>
          <p:cNvSpPr txBox="1"/>
          <p:nvPr/>
        </p:nvSpPr>
        <p:spPr>
          <a:xfrm>
            <a:off x="6873941" y="2093346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365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344719-452B-F53C-695F-28943DFC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時計の時間と心の時間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A1B81B-43A1-11D6-B8A8-B3C1EE21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46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2D9204-0127-034F-C4BE-038E0F4A6725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簡単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CC4B15-89EE-C2D6-1398-467D20C61B9A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</a:t>
            </a:r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ん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たん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54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344719-452B-F53C-695F-28943DFC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時計の時間と心の時間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A1B81B-43A1-11D6-B8A8-B3C1EE21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47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88AF35-B89B-5086-0A3B-7D44E3832E25}"/>
              </a:ext>
            </a:extLst>
          </p:cNvPr>
          <p:cNvSpPr txBox="1"/>
          <p:nvPr/>
        </p:nvSpPr>
        <p:spPr>
          <a:xfrm>
            <a:off x="7130926" y="1834434"/>
            <a:ext cx="1661993" cy="37821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つくえ</a:t>
            </a:r>
            <a:endParaRPr kumimoji="1" lang="ja-JP" altLang="en-US" sz="9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BBFADC-4C70-AB16-52EE-75F5EF2A9847}"/>
              </a:ext>
            </a:extLst>
          </p:cNvPr>
          <p:cNvSpPr txBox="1"/>
          <p:nvPr/>
        </p:nvSpPr>
        <p:spPr>
          <a:xfrm>
            <a:off x="3983291" y="2492897"/>
            <a:ext cx="3262432" cy="28792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机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856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344719-452B-F53C-695F-28943DFC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時計の時間と心の時間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A1B81B-43A1-11D6-B8A8-B3C1EE21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48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A13DEE-D379-B688-0382-9EB90C2967DB}"/>
              </a:ext>
            </a:extLst>
          </p:cNvPr>
          <p:cNvSpPr txBox="1"/>
          <p:nvPr/>
        </p:nvSpPr>
        <p:spPr>
          <a:xfrm>
            <a:off x="6600056" y="846524"/>
            <a:ext cx="1015663" cy="2169825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ja-JP" altLang="en-US" sz="54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むずか</a:t>
            </a:r>
            <a:endParaRPr lang="ja-JP" altLang="en-US" sz="54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41DA6FC-C4E0-E7D3-1BD6-54C543080460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難</a:t>
            </a:r>
            <a:r>
              <a:rPr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しい</a:t>
            </a:r>
            <a:endParaRPr kumimoji="1" lang="ja-JP" altLang="en-US" sz="15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406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F105C16-1A76-61C1-98BD-C51B80853334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階段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C20D338-55A5-5750-8BB2-2866FAF2B130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かい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だん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932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344719-452B-F53C-695F-28943DFC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時計の時間と心の時間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A1B81B-43A1-11D6-B8A8-B3C1EE21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49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A7CF84-28E7-417D-A011-DE985F122087}"/>
              </a:ext>
            </a:extLst>
          </p:cNvPr>
          <p:cNvSpPr txBox="1"/>
          <p:nvPr/>
        </p:nvSpPr>
        <p:spPr>
          <a:xfrm>
            <a:off x="3756760" y="1191419"/>
            <a:ext cx="3262432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疑問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AE36113-9710-0BC0-DDB1-38F22C9905B3}"/>
              </a:ext>
            </a:extLst>
          </p:cNvPr>
          <p:cNvSpPr txBox="1"/>
          <p:nvPr/>
        </p:nvSpPr>
        <p:spPr>
          <a:xfrm>
            <a:off x="6895919" y="4128291"/>
            <a:ext cx="1200329" cy="1779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もん</a:t>
            </a:r>
            <a:endParaRPr lang="en-US" altLang="ja-JP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007C336-D2E3-0C72-10C4-58DC68BEBD4C}"/>
              </a:ext>
            </a:extLst>
          </p:cNvPr>
          <p:cNvSpPr txBox="1"/>
          <p:nvPr/>
        </p:nvSpPr>
        <p:spPr>
          <a:xfrm>
            <a:off x="6873941" y="2093346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ぎ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659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A68681-5951-EB5A-3541-AB6EA511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文</a:t>
            </a:r>
            <a:r>
              <a:rPr kumimoji="1" lang="ja-JP" altLang="en-US"/>
              <a:t>の組み立て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2721F7D-7514-F053-7CEF-A65CD0D5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50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93CB27-E066-55E1-1E75-DB857783F4CA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券売機</a:t>
            </a:r>
            <a:endParaRPr kumimoji="1" lang="ja-JP" altLang="en-US" sz="15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F1060E3-B23C-775B-28D1-6270DC2929A3}"/>
              </a:ext>
            </a:extLst>
          </p:cNvPr>
          <p:cNvSpPr txBox="1"/>
          <p:nvPr/>
        </p:nvSpPr>
        <p:spPr>
          <a:xfrm>
            <a:off x="6607240" y="2876773"/>
            <a:ext cx="1200329" cy="1779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ばい</a:t>
            </a:r>
            <a:endParaRPr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B0C011-1B5A-07C0-E0AC-331C033F2C3C}"/>
              </a:ext>
            </a:extLst>
          </p:cNvPr>
          <p:cNvSpPr txBox="1"/>
          <p:nvPr/>
        </p:nvSpPr>
        <p:spPr>
          <a:xfrm>
            <a:off x="6607241" y="5134263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ECC7639-9684-CE26-7A05-869DC21A810B}"/>
              </a:ext>
            </a:extLst>
          </p:cNvPr>
          <p:cNvSpPr txBox="1"/>
          <p:nvPr/>
        </p:nvSpPr>
        <p:spPr>
          <a:xfrm>
            <a:off x="6607241" y="1036707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け</a:t>
            </a:r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ん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526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A68681-5951-EB5A-3541-AB6EA511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文</a:t>
            </a:r>
            <a:r>
              <a:rPr kumimoji="1" lang="ja-JP" altLang="en-US"/>
              <a:t>の組み立て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2721F7D-7514-F053-7CEF-A65CD0D5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51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D2252A-299C-6994-C449-A4C96A5218D9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故障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71AE0D4-67E3-EA19-E2D8-9E9D15210369}"/>
              </a:ext>
            </a:extLst>
          </p:cNvPr>
          <p:cNvSpPr txBox="1"/>
          <p:nvPr/>
        </p:nvSpPr>
        <p:spPr>
          <a:xfrm>
            <a:off x="6886822" y="3727759"/>
            <a:ext cx="1200329" cy="267067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しょう</a:t>
            </a:r>
            <a:endParaRPr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B94DB1-580C-20DA-B1E0-D5B6D7180A2C}"/>
              </a:ext>
            </a:extLst>
          </p:cNvPr>
          <p:cNvSpPr txBox="1"/>
          <p:nvPr/>
        </p:nvSpPr>
        <p:spPr>
          <a:xfrm>
            <a:off x="6886822" y="2039318"/>
            <a:ext cx="1200329" cy="938719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133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A68681-5951-EB5A-3541-AB6EA511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文</a:t>
            </a:r>
            <a:r>
              <a:rPr kumimoji="1" lang="ja-JP" altLang="en-US"/>
              <a:t>の組み立て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2721F7D-7514-F053-7CEF-A65CD0D5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52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BDBA7E-0EA4-B002-038F-2066922F99F3}"/>
              </a:ext>
            </a:extLst>
          </p:cNvPr>
          <p:cNvSpPr txBox="1"/>
          <p:nvPr/>
        </p:nvSpPr>
        <p:spPr>
          <a:xfrm>
            <a:off x="6864416" y="1690062"/>
            <a:ext cx="1200329" cy="39010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りっ</a:t>
            </a:r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ぱ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69B0DE-600E-F6E7-1C7D-F220A449B730}"/>
              </a:ext>
            </a:extLst>
          </p:cNvPr>
          <p:cNvSpPr txBox="1"/>
          <p:nvPr/>
        </p:nvSpPr>
        <p:spPr>
          <a:xfrm>
            <a:off x="3756760" y="1191419"/>
            <a:ext cx="3262432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立派</a:t>
            </a:r>
          </a:p>
        </p:txBody>
      </p:sp>
    </p:spTree>
    <p:extLst>
      <p:ext uri="{BB962C8B-B14F-4D97-AF65-F5344CB8AC3E}">
        <p14:creationId xmlns:p14="http://schemas.microsoft.com/office/powerpoint/2010/main" val="191841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A68681-5951-EB5A-3541-AB6EA511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文</a:t>
            </a:r>
            <a:r>
              <a:rPr kumimoji="1" lang="ja-JP" altLang="en-US"/>
              <a:t>の組み立て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2721F7D-7514-F053-7CEF-A65CD0D5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53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A8EE280-5AD6-0A48-1D2C-5D8F45589039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警察署</a:t>
            </a:r>
            <a:endParaRPr kumimoji="1" lang="ja-JP" altLang="en-US" sz="150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120E87-4352-7534-9C2E-70F290A18E17}"/>
              </a:ext>
            </a:extLst>
          </p:cNvPr>
          <p:cNvSpPr txBox="1"/>
          <p:nvPr/>
        </p:nvSpPr>
        <p:spPr>
          <a:xfrm>
            <a:off x="6607241" y="4874108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9E0478-37BC-19FC-9030-63A7C5581E94}"/>
              </a:ext>
            </a:extLst>
          </p:cNvPr>
          <p:cNvSpPr txBox="1"/>
          <p:nvPr/>
        </p:nvSpPr>
        <p:spPr>
          <a:xfrm>
            <a:off x="6607240" y="2876773"/>
            <a:ext cx="1200329" cy="1779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さつ</a:t>
            </a:r>
            <a:endParaRPr lang="en-US" altLang="ja-JP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283D1DF-9C10-5F44-4399-BF1E558C601A}"/>
              </a:ext>
            </a:extLst>
          </p:cNvPr>
          <p:cNvSpPr txBox="1"/>
          <p:nvPr/>
        </p:nvSpPr>
        <p:spPr>
          <a:xfrm>
            <a:off x="6607241" y="1036707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けい</a:t>
            </a:r>
            <a:endParaRPr kumimoji="1" lang="ja-JP" altLang="en-US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33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A68681-5951-EB5A-3541-AB6EA511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文</a:t>
            </a:r>
            <a:r>
              <a:rPr kumimoji="1" lang="ja-JP" altLang="en-US"/>
              <a:t>の組み立て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2721F7D-7514-F053-7CEF-A65CD0D5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54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8F88BF-2D8A-C79D-7241-9F35A1095E63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銭湯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71DA42-D9FC-9FB9-1BEF-E1B20A01846E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せ</a:t>
            </a:r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ん　とう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997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A68681-5951-EB5A-3541-AB6EA511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文</a:t>
            </a:r>
            <a:r>
              <a:rPr kumimoji="1" lang="ja-JP" altLang="en-US"/>
              <a:t>の組み立て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2721F7D-7514-F053-7CEF-A65CD0D5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55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7730845-6F97-43A9-1EFA-BAAE54D32B23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勤める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DC187AD-B3F0-F4F3-3E67-85D10F2E75C5}"/>
              </a:ext>
            </a:extLst>
          </p:cNvPr>
          <p:cNvSpPr txBox="1"/>
          <p:nvPr/>
        </p:nvSpPr>
        <p:spPr>
          <a:xfrm>
            <a:off x="6607241" y="1036707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つと</a:t>
            </a:r>
          </a:p>
        </p:txBody>
      </p:sp>
    </p:spTree>
    <p:extLst>
      <p:ext uri="{BB962C8B-B14F-4D97-AF65-F5344CB8AC3E}">
        <p14:creationId xmlns:p14="http://schemas.microsoft.com/office/powerpoint/2010/main" val="357183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A68681-5951-EB5A-3541-AB6EA511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文</a:t>
            </a:r>
            <a:r>
              <a:rPr kumimoji="1" lang="ja-JP" altLang="en-US"/>
              <a:t>の組み立て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2721F7D-7514-F053-7CEF-A65CD0D5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56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280653A-8716-139D-6A83-5BFD345369F8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諸外国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7DCFFA2-9FF0-C96F-1F10-89D14E33E5CD}"/>
              </a:ext>
            </a:extLst>
          </p:cNvPr>
          <p:cNvSpPr txBox="1"/>
          <p:nvPr/>
        </p:nvSpPr>
        <p:spPr>
          <a:xfrm>
            <a:off x="6607241" y="4874108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DCDD81E-6CCB-C3B9-9D19-72B15D64976E}"/>
              </a:ext>
            </a:extLst>
          </p:cNvPr>
          <p:cNvSpPr txBox="1"/>
          <p:nvPr/>
        </p:nvSpPr>
        <p:spPr>
          <a:xfrm>
            <a:off x="6607240" y="2876773"/>
            <a:ext cx="1200329" cy="1779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がい</a:t>
            </a:r>
            <a:endParaRPr lang="en-US" altLang="ja-JP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06DD33C-97EB-BF23-3ED6-72BC558CB6AC}"/>
              </a:ext>
            </a:extLst>
          </p:cNvPr>
          <p:cNvSpPr txBox="1"/>
          <p:nvPr/>
        </p:nvSpPr>
        <p:spPr>
          <a:xfrm>
            <a:off x="6607241" y="1036707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しょ</a:t>
            </a:r>
          </a:p>
        </p:txBody>
      </p:sp>
    </p:spTree>
    <p:extLst>
      <p:ext uri="{BB962C8B-B14F-4D97-AF65-F5344CB8AC3E}">
        <p14:creationId xmlns:p14="http://schemas.microsoft.com/office/powerpoint/2010/main" val="150715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A68681-5951-EB5A-3541-AB6EA511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文</a:t>
            </a:r>
            <a:r>
              <a:rPr kumimoji="1" lang="ja-JP" altLang="en-US"/>
              <a:t>の組み立て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2721F7D-7514-F053-7CEF-A65CD0D5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57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D1F0F1-6F2D-DF78-DAEA-32A9980B5136}"/>
              </a:ext>
            </a:extLst>
          </p:cNvPr>
          <p:cNvSpPr txBox="1"/>
          <p:nvPr/>
        </p:nvSpPr>
        <p:spPr>
          <a:xfrm>
            <a:off x="6864416" y="1690062"/>
            <a:ext cx="1200329" cy="47474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てい きょう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90C36D-A547-4824-D071-03DEDD60D8DF}"/>
              </a:ext>
            </a:extLst>
          </p:cNvPr>
          <p:cNvSpPr txBox="1"/>
          <p:nvPr/>
        </p:nvSpPr>
        <p:spPr>
          <a:xfrm>
            <a:off x="3756760" y="1191419"/>
            <a:ext cx="3262432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提供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233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A68681-5951-EB5A-3541-AB6EA511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文</a:t>
            </a:r>
            <a:r>
              <a:rPr kumimoji="1" lang="ja-JP" altLang="en-US"/>
              <a:t>の組み立て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2721F7D-7514-F053-7CEF-A65CD0D5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58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B91490-0076-72EE-53A0-FC320B2E405C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収納</a:t>
            </a:r>
            <a:endParaRPr kumimoji="1" lang="ja-JP" altLang="en-US" sz="200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18C5BE-EE93-8805-117A-A2E8E22BA70D}"/>
              </a:ext>
            </a:extLst>
          </p:cNvPr>
          <p:cNvSpPr txBox="1"/>
          <p:nvPr/>
        </p:nvSpPr>
        <p:spPr>
          <a:xfrm>
            <a:off x="6870920" y="1263885"/>
            <a:ext cx="1200329" cy="47474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しゅう のう</a:t>
            </a:r>
            <a:endParaRPr kumimoji="1" lang="ja-JP" altLang="en-US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878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839789-6ABC-9E5F-0255-FB7B7E273EB8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並べる</a:t>
            </a:r>
            <a:endParaRPr kumimoji="1" lang="ja-JP" altLang="en-US" sz="150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5C1F3D2-9C79-1F89-BD02-C51FEAAA7EC3}"/>
              </a:ext>
            </a:extLst>
          </p:cNvPr>
          <p:cNvSpPr txBox="1"/>
          <p:nvPr/>
        </p:nvSpPr>
        <p:spPr>
          <a:xfrm>
            <a:off x="6607241" y="1036707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なら</a:t>
            </a:r>
            <a:endParaRPr kumimoji="1" lang="ja-JP" altLang="en-US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268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A68681-5951-EB5A-3541-AB6EA511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文</a:t>
            </a:r>
            <a:r>
              <a:rPr kumimoji="1" lang="ja-JP" altLang="en-US"/>
              <a:t>の組み立て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2721F7D-7514-F053-7CEF-A65CD0D5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59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1C1991-D43C-C033-AEC6-2C2B5F55041D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二枚</a:t>
            </a:r>
            <a:endParaRPr kumimoji="1" lang="ja-JP" altLang="en-US" sz="200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8282F1-3C80-1203-F394-F7B6F70E298E}"/>
              </a:ext>
            </a:extLst>
          </p:cNvPr>
          <p:cNvSpPr txBox="1"/>
          <p:nvPr/>
        </p:nvSpPr>
        <p:spPr>
          <a:xfrm>
            <a:off x="6832820" y="1695685"/>
            <a:ext cx="1200329" cy="43242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　　まい</a:t>
            </a:r>
          </a:p>
        </p:txBody>
      </p:sp>
    </p:spTree>
    <p:extLst>
      <p:ext uri="{BB962C8B-B14F-4D97-AF65-F5344CB8AC3E}">
        <p14:creationId xmlns:p14="http://schemas.microsoft.com/office/powerpoint/2010/main" val="38111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A68681-5951-EB5A-3541-AB6EA511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文</a:t>
            </a:r>
            <a:r>
              <a:rPr kumimoji="1" lang="ja-JP" altLang="en-US"/>
              <a:t>の組み立て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2721F7D-7514-F053-7CEF-A65CD0D5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60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16C59C-CE75-7FC5-50F1-0BB189F553AD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染める</a:t>
            </a:r>
            <a:endParaRPr kumimoji="1" lang="ja-JP" altLang="en-US" sz="15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73D737-1010-8B82-5750-98FB070E043E}"/>
              </a:ext>
            </a:extLst>
          </p:cNvPr>
          <p:cNvSpPr txBox="1"/>
          <p:nvPr/>
        </p:nvSpPr>
        <p:spPr>
          <a:xfrm>
            <a:off x="6619783" y="1364462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</a:t>
            </a:r>
          </a:p>
        </p:txBody>
      </p:sp>
    </p:spTree>
    <p:extLst>
      <p:ext uri="{BB962C8B-B14F-4D97-AF65-F5344CB8AC3E}">
        <p14:creationId xmlns:p14="http://schemas.microsoft.com/office/powerpoint/2010/main" val="409469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A68681-5951-EB5A-3541-AB6EA511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文</a:t>
            </a:r>
            <a:r>
              <a:rPr kumimoji="1" lang="ja-JP" altLang="en-US"/>
              <a:t>の組み立て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2721F7D-7514-F053-7CEF-A65CD0D5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61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9175BF-2320-1BC0-F0C9-5CDCFF1E5630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宣言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D26CE0-7A6B-BAE8-77E6-E2B0A88A52BD}"/>
              </a:ext>
            </a:extLst>
          </p:cNvPr>
          <p:cNvSpPr txBox="1"/>
          <p:nvPr/>
        </p:nvSpPr>
        <p:spPr>
          <a:xfrm>
            <a:off x="6832820" y="1695685"/>
            <a:ext cx="1200329" cy="43242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せん</a:t>
            </a:r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げん</a:t>
            </a:r>
          </a:p>
        </p:txBody>
      </p:sp>
    </p:spTree>
    <p:extLst>
      <p:ext uri="{BB962C8B-B14F-4D97-AF65-F5344CB8AC3E}">
        <p14:creationId xmlns:p14="http://schemas.microsoft.com/office/powerpoint/2010/main" val="138051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2A1877-D21F-FA8E-91B0-3030FB5C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たのしみは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804F6EE-FBE3-2A2B-5456-7A6BA293F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62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466029-9E66-2202-9E4F-F1F2F4C11756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暮らし</a:t>
            </a:r>
            <a:endParaRPr kumimoji="1" lang="ja-JP" altLang="en-US" sz="15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87A8CE0-D275-A617-DB64-010AE836BD5C}"/>
              </a:ext>
            </a:extLst>
          </p:cNvPr>
          <p:cNvSpPr txBox="1"/>
          <p:nvPr/>
        </p:nvSpPr>
        <p:spPr>
          <a:xfrm>
            <a:off x="6619783" y="1364462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く</a:t>
            </a:r>
          </a:p>
        </p:txBody>
      </p:sp>
    </p:spTree>
    <p:extLst>
      <p:ext uri="{BB962C8B-B14F-4D97-AF65-F5344CB8AC3E}">
        <p14:creationId xmlns:p14="http://schemas.microsoft.com/office/powerpoint/2010/main" val="74685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2A1877-D21F-FA8E-91B0-3030FB5C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たのしみは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804F6EE-FBE3-2A2B-5456-7A6BA293F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63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85B068-0C55-C354-CB21-878098619B97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探す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DE43F5-3894-E21D-A9A2-3354CDB8B26E}"/>
              </a:ext>
            </a:extLst>
          </p:cNvPr>
          <p:cNvSpPr txBox="1"/>
          <p:nvPr/>
        </p:nvSpPr>
        <p:spPr>
          <a:xfrm>
            <a:off x="6832820" y="1695685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さが</a:t>
            </a:r>
          </a:p>
        </p:txBody>
      </p:sp>
    </p:spTree>
    <p:extLst>
      <p:ext uri="{BB962C8B-B14F-4D97-AF65-F5344CB8AC3E}">
        <p14:creationId xmlns:p14="http://schemas.microsoft.com/office/powerpoint/2010/main" val="153442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2A1877-D21F-FA8E-91B0-3030FB5C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たのしみは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804F6EE-FBE3-2A2B-5456-7A6BA293F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64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1625D4D-F141-50A8-3E41-CF1DA6DF59D0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星座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1722EE-CC29-05C0-BCEF-2239CB1FE98E}"/>
              </a:ext>
            </a:extLst>
          </p:cNvPr>
          <p:cNvSpPr txBox="1"/>
          <p:nvPr/>
        </p:nvSpPr>
        <p:spPr>
          <a:xfrm>
            <a:off x="6832820" y="1695685"/>
            <a:ext cx="1200329" cy="39010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せい</a:t>
            </a:r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 </a:t>
            </a:r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ざ</a:t>
            </a:r>
            <a:endParaRPr kumimoji="1" lang="ja-JP" altLang="en-US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074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9C04C1-1EE0-35BA-E229-FF729A69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天地の文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8BCDF55-7090-280B-B187-D6FF43061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65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F82AB9-05CB-DF53-C5D3-68A2170C2E65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幼い</a:t>
            </a:r>
            <a:endParaRPr kumimoji="1" lang="ja-JP" altLang="en-US" sz="200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770EBF-AA41-920D-E427-F9E102FAD60A}"/>
              </a:ext>
            </a:extLst>
          </p:cNvPr>
          <p:cNvSpPr txBox="1"/>
          <p:nvPr/>
        </p:nvSpPr>
        <p:spPr>
          <a:xfrm>
            <a:off x="6820120" y="1191418"/>
            <a:ext cx="1200329" cy="26314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おさな</a:t>
            </a:r>
          </a:p>
        </p:txBody>
      </p:sp>
    </p:spTree>
    <p:extLst>
      <p:ext uri="{BB962C8B-B14F-4D97-AF65-F5344CB8AC3E}">
        <p14:creationId xmlns:p14="http://schemas.microsoft.com/office/powerpoint/2010/main" val="285870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08100B-F0DC-0371-A73F-B12D4AC9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デジタル機器と私たち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F29590D-69F6-A328-8A83-6B806494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66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C21EF5-3901-587F-85EE-6923214BADAD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著作権</a:t>
            </a:r>
            <a:endParaRPr kumimoji="1" lang="ja-JP" altLang="en-US" sz="15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EF4E15-EF1E-4A15-EE90-9F29B46D2EE7}"/>
              </a:ext>
            </a:extLst>
          </p:cNvPr>
          <p:cNvSpPr txBox="1"/>
          <p:nvPr/>
        </p:nvSpPr>
        <p:spPr>
          <a:xfrm>
            <a:off x="6607241" y="2999413"/>
            <a:ext cx="1200329" cy="1785104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さく</a:t>
            </a:r>
            <a:endParaRPr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C08CE9-D1FC-5CFF-B339-9C7304FB970E}"/>
              </a:ext>
            </a:extLst>
          </p:cNvPr>
          <p:cNvSpPr txBox="1"/>
          <p:nvPr/>
        </p:nvSpPr>
        <p:spPr>
          <a:xfrm>
            <a:off x="6607241" y="1036707"/>
            <a:ext cx="1200329" cy="1785104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ちょ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5699C1B-0E75-CED5-AC18-E7873BB12005}"/>
              </a:ext>
            </a:extLst>
          </p:cNvPr>
          <p:cNvSpPr txBox="1"/>
          <p:nvPr/>
        </p:nvSpPr>
        <p:spPr>
          <a:xfrm>
            <a:off x="6607241" y="4874108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けん</a:t>
            </a:r>
          </a:p>
        </p:txBody>
      </p:sp>
    </p:spTree>
    <p:extLst>
      <p:ext uri="{BB962C8B-B14F-4D97-AF65-F5344CB8AC3E}">
        <p14:creationId xmlns:p14="http://schemas.microsoft.com/office/powerpoint/2010/main" val="135049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08100B-F0DC-0371-A73F-B12D4AC9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デジタル機器と私たち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F29590D-69F6-A328-8A83-6B806494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67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B2A6892-C264-BED1-E14D-6BD735FAFF01}"/>
              </a:ext>
            </a:extLst>
          </p:cNvPr>
          <p:cNvSpPr txBox="1"/>
          <p:nvPr/>
        </p:nvSpPr>
        <p:spPr>
          <a:xfrm>
            <a:off x="6864416" y="1436062"/>
            <a:ext cx="1200329" cy="47474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そん ちょう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2CBF52-C6F9-9FED-EEED-174BD89DC798}"/>
              </a:ext>
            </a:extLst>
          </p:cNvPr>
          <p:cNvSpPr txBox="1"/>
          <p:nvPr/>
        </p:nvSpPr>
        <p:spPr>
          <a:xfrm>
            <a:off x="3756760" y="1191419"/>
            <a:ext cx="3262432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尊重</a:t>
            </a:r>
          </a:p>
        </p:txBody>
      </p:sp>
    </p:spTree>
    <p:extLst>
      <p:ext uri="{BB962C8B-B14F-4D97-AF65-F5344CB8AC3E}">
        <p14:creationId xmlns:p14="http://schemas.microsoft.com/office/powerpoint/2010/main" val="127499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08100B-F0DC-0371-A73F-B12D4AC9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デジタル機器と私たち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F29590D-69F6-A328-8A83-6B806494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68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206C0E-6233-5F1E-FC5E-3E10A8F86854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消防庁</a:t>
            </a:r>
            <a:endParaRPr kumimoji="1" lang="ja-JP" altLang="en-US" sz="15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FA159F3-3330-4C60-39E5-51F82620CB30}"/>
              </a:ext>
            </a:extLst>
          </p:cNvPr>
          <p:cNvSpPr txBox="1"/>
          <p:nvPr/>
        </p:nvSpPr>
        <p:spPr>
          <a:xfrm>
            <a:off x="6508262" y="3233978"/>
            <a:ext cx="923330" cy="1323439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ja-JP" altLang="en-US" sz="48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ぼう</a:t>
            </a:r>
            <a:endParaRPr lang="ja-JP" altLang="en-US" sz="4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E18D8A-4933-0805-7FBF-EC455DCE385A}"/>
              </a:ext>
            </a:extLst>
          </p:cNvPr>
          <p:cNvSpPr txBox="1"/>
          <p:nvPr/>
        </p:nvSpPr>
        <p:spPr>
          <a:xfrm>
            <a:off x="6508262" y="950119"/>
            <a:ext cx="923330" cy="1938992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sz="48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しょう</a:t>
            </a:r>
            <a:endParaRPr kumimoji="1" lang="ja-JP" altLang="en-US" sz="4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BA090F1-EDE3-9F43-E5DB-6F05F70F7F38}"/>
              </a:ext>
            </a:extLst>
          </p:cNvPr>
          <p:cNvSpPr txBox="1"/>
          <p:nvPr/>
        </p:nvSpPr>
        <p:spPr>
          <a:xfrm>
            <a:off x="6508262" y="4902284"/>
            <a:ext cx="923330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48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ちょう</a:t>
            </a:r>
          </a:p>
        </p:txBody>
      </p:sp>
    </p:spTree>
    <p:extLst>
      <p:ext uri="{BB962C8B-B14F-4D97-AF65-F5344CB8AC3E}">
        <p14:creationId xmlns:p14="http://schemas.microsoft.com/office/powerpoint/2010/main" val="103898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9F5E6B-BC5D-EA7A-6ED9-4165BC285761}"/>
              </a:ext>
            </a:extLst>
          </p:cNvPr>
          <p:cNvSpPr txBox="1"/>
          <p:nvPr/>
        </p:nvSpPr>
        <p:spPr>
          <a:xfrm>
            <a:off x="6873941" y="2093346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</a:t>
            </a:r>
            <a:endParaRPr kumimoji="1" lang="ja-JP" altLang="en-US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F1F4AC-6B83-1908-9C8A-D724D470F03B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降る</a:t>
            </a:r>
            <a:endParaRPr kumimoji="1" lang="ja-JP" altLang="en-US" sz="200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227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98AC2E-AD15-57C5-D464-21C2E7B5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私と本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F276F4F-B455-89CE-FFF5-D12F79F1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69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36B05C-E18D-F1F8-0E6D-616F20CD89DE}"/>
              </a:ext>
            </a:extLst>
          </p:cNvPr>
          <p:cNvSpPr txBox="1"/>
          <p:nvPr/>
        </p:nvSpPr>
        <p:spPr>
          <a:xfrm>
            <a:off x="6864416" y="1690062"/>
            <a:ext cx="1200329" cy="39010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そう</a:t>
            </a:r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ち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BCAA3E-E080-D646-C668-7D61D1D5BC4E}"/>
              </a:ext>
            </a:extLst>
          </p:cNvPr>
          <p:cNvSpPr txBox="1"/>
          <p:nvPr/>
        </p:nvSpPr>
        <p:spPr>
          <a:xfrm>
            <a:off x="3756760" y="1191419"/>
            <a:ext cx="3262432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装置</a:t>
            </a:r>
          </a:p>
        </p:txBody>
      </p:sp>
    </p:spTree>
    <p:extLst>
      <p:ext uri="{BB962C8B-B14F-4D97-AF65-F5344CB8AC3E}">
        <p14:creationId xmlns:p14="http://schemas.microsoft.com/office/powerpoint/2010/main" val="339274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98AC2E-AD15-57C5-D464-21C2E7B5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私と本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F276F4F-B455-89CE-FFF5-D12F79F1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70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91359C-7E3A-5E85-7D8A-22CF4EDF3130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届ける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684DC-B1DC-2EF9-F35F-65C2ECE10BF0}"/>
              </a:ext>
            </a:extLst>
          </p:cNvPr>
          <p:cNvSpPr txBox="1"/>
          <p:nvPr/>
        </p:nvSpPr>
        <p:spPr>
          <a:xfrm>
            <a:off x="6518341" y="994423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とど</a:t>
            </a:r>
          </a:p>
        </p:txBody>
      </p:sp>
    </p:spTree>
    <p:extLst>
      <p:ext uri="{BB962C8B-B14F-4D97-AF65-F5344CB8AC3E}">
        <p14:creationId xmlns:p14="http://schemas.microsoft.com/office/powerpoint/2010/main" val="12616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98AC2E-AD15-57C5-D464-21C2E7B5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私と本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F276F4F-B455-89CE-FFF5-D12F79F1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71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1A2AEF-011C-9902-7C89-EAB6353ABF99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沿う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1B92583-F900-687C-7969-F424397766C4}"/>
              </a:ext>
            </a:extLst>
          </p:cNvPr>
          <p:cNvSpPr txBox="1"/>
          <p:nvPr/>
        </p:nvSpPr>
        <p:spPr>
          <a:xfrm>
            <a:off x="6832820" y="2055018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</a:t>
            </a:r>
          </a:p>
        </p:txBody>
      </p:sp>
    </p:spTree>
    <p:extLst>
      <p:ext uri="{BB962C8B-B14F-4D97-AF65-F5344CB8AC3E}">
        <p14:creationId xmlns:p14="http://schemas.microsoft.com/office/powerpoint/2010/main" val="385963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98AC2E-AD15-57C5-D464-21C2E7B5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私と本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F276F4F-B455-89CE-FFF5-D12F79F1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72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2FAC97C-6F26-13C5-0C2B-AD20BFE0D9B9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三冊</a:t>
            </a:r>
            <a:endParaRPr kumimoji="1" lang="ja-JP" altLang="en-US" sz="200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8210257-2EEE-6BEF-80B2-7BFE1D8C1B2F}"/>
              </a:ext>
            </a:extLst>
          </p:cNvPr>
          <p:cNvSpPr txBox="1"/>
          <p:nvPr/>
        </p:nvSpPr>
        <p:spPr>
          <a:xfrm>
            <a:off x="6832820" y="1521618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さん</a:t>
            </a:r>
            <a:endParaRPr kumimoji="1" lang="ja-JP" altLang="en-US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46E0A4A-6DB5-C7FA-E5FC-558D3EEEF97E}"/>
              </a:ext>
            </a:extLst>
          </p:cNvPr>
          <p:cNvSpPr txBox="1"/>
          <p:nvPr/>
        </p:nvSpPr>
        <p:spPr>
          <a:xfrm>
            <a:off x="6832820" y="4081223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さつ</a:t>
            </a:r>
            <a:endParaRPr kumimoji="1" lang="ja-JP" altLang="en-US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28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749044-7F01-FDF5-74E8-B988F0D2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星空を届けたい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E296E34-0717-EF38-3DA1-942DFB14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73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128132-644C-3639-545E-4A15C0D2D7A0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宇宙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DDFEF01-A35F-D91F-E4DD-7A6C7FABBD09}"/>
              </a:ext>
            </a:extLst>
          </p:cNvPr>
          <p:cNvSpPr txBox="1"/>
          <p:nvPr/>
        </p:nvSpPr>
        <p:spPr>
          <a:xfrm>
            <a:off x="6886822" y="3727759"/>
            <a:ext cx="1200329" cy="267067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ちゅう</a:t>
            </a:r>
            <a:endParaRPr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662E164-11CE-CFD4-382C-23E42ECC685F}"/>
              </a:ext>
            </a:extLst>
          </p:cNvPr>
          <p:cNvSpPr txBox="1"/>
          <p:nvPr/>
        </p:nvSpPr>
        <p:spPr>
          <a:xfrm>
            <a:off x="6886822" y="2039318"/>
            <a:ext cx="1200329" cy="938719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970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749044-7F01-FDF5-74E8-B988F0D2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星空を届けたい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E296E34-0717-EF38-3DA1-942DFB14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74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3FAFFA4-CEB2-C55F-7103-B03B4EBB8ACA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俳句</a:t>
            </a:r>
            <a:endParaRPr kumimoji="1" lang="ja-JP" altLang="en-US" sz="200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3425D6-5397-FF85-BFF2-063FC22A2815}"/>
              </a:ext>
            </a:extLst>
          </p:cNvPr>
          <p:cNvSpPr txBox="1"/>
          <p:nvPr/>
        </p:nvSpPr>
        <p:spPr>
          <a:xfrm>
            <a:off x="6832820" y="1521618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4DB9F8-7ED9-2360-BCCC-AE1D18D7F7F9}"/>
              </a:ext>
            </a:extLst>
          </p:cNvPr>
          <p:cNvSpPr txBox="1"/>
          <p:nvPr/>
        </p:nvSpPr>
        <p:spPr>
          <a:xfrm>
            <a:off x="6832820" y="4613001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く</a:t>
            </a:r>
          </a:p>
        </p:txBody>
      </p:sp>
    </p:spTree>
    <p:extLst>
      <p:ext uri="{BB962C8B-B14F-4D97-AF65-F5344CB8AC3E}">
        <p14:creationId xmlns:p14="http://schemas.microsoft.com/office/powerpoint/2010/main" val="206068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749044-7F01-FDF5-74E8-B988F0D2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星空を届けたい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E296E34-0717-EF38-3DA1-942DFB14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75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6AEE98-9C69-7E65-6713-90E18A21962E}"/>
              </a:ext>
            </a:extLst>
          </p:cNvPr>
          <p:cNvSpPr txBox="1"/>
          <p:nvPr/>
        </p:nvSpPr>
        <p:spPr>
          <a:xfrm>
            <a:off x="2232085" y="2149018"/>
            <a:ext cx="2754600" cy="4708982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167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男女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99E8CC-1455-D4D3-E98A-E79D37F8D999}"/>
              </a:ext>
            </a:extLst>
          </p:cNvPr>
          <p:cNvSpPr txBox="1"/>
          <p:nvPr/>
        </p:nvSpPr>
        <p:spPr>
          <a:xfrm>
            <a:off x="5695406" y="672649"/>
            <a:ext cx="2754600" cy="47015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7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老若</a:t>
            </a:r>
            <a:endParaRPr kumimoji="1" lang="en-US" altLang="ja-JP" sz="167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B99915-CEF3-8683-BC90-DCD7DF0444E0}"/>
              </a:ext>
            </a:extLst>
          </p:cNvPr>
          <p:cNvSpPr txBox="1"/>
          <p:nvPr/>
        </p:nvSpPr>
        <p:spPr>
          <a:xfrm>
            <a:off x="8050731" y="898536"/>
            <a:ext cx="1107996" cy="4324261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sz="60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ろう にゃく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8D3E750-4363-FCD9-7435-6C850E97ADA8}"/>
              </a:ext>
            </a:extLst>
          </p:cNvPr>
          <p:cNvSpPr txBox="1"/>
          <p:nvPr/>
        </p:nvSpPr>
        <p:spPr>
          <a:xfrm>
            <a:off x="4587410" y="2451857"/>
            <a:ext cx="1107996" cy="3939540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ja-JP" altLang="en-US" sz="60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なん</a:t>
            </a:r>
            <a:r>
              <a:rPr kumimoji="1" lang="ja-JP" altLang="en-US" sz="60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 にょ</a:t>
            </a:r>
          </a:p>
        </p:txBody>
      </p:sp>
    </p:spTree>
    <p:extLst>
      <p:ext uri="{BB962C8B-B14F-4D97-AF65-F5344CB8AC3E}">
        <p14:creationId xmlns:p14="http://schemas.microsoft.com/office/powerpoint/2010/main" val="37974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749044-7F01-FDF5-74E8-B988F0D2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星空を届けたい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E296E34-0717-EF38-3DA1-942DFB14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76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8460EFF-F395-2D09-53EA-87F386CEDEF5}"/>
              </a:ext>
            </a:extLst>
          </p:cNvPr>
          <p:cNvSpPr txBox="1"/>
          <p:nvPr/>
        </p:nvSpPr>
        <p:spPr>
          <a:xfrm>
            <a:off x="2232085" y="2149018"/>
            <a:ext cx="2754600" cy="4708982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167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錯誤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0BE1ED-57F7-EEE0-5F6B-34511980BFCB}"/>
              </a:ext>
            </a:extLst>
          </p:cNvPr>
          <p:cNvSpPr txBox="1"/>
          <p:nvPr/>
        </p:nvSpPr>
        <p:spPr>
          <a:xfrm>
            <a:off x="5695406" y="672649"/>
            <a:ext cx="2754600" cy="47015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7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試行</a:t>
            </a:r>
            <a:endParaRPr kumimoji="1" lang="en-US" altLang="ja-JP" sz="167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2D5B0F9-27E9-3F1A-CFEA-EF6E196C914A}"/>
              </a:ext>
            </a:extLst>
          </p:cNvPr>
          <p:cNvSpPr txBox="1"/>
          <p:nvPr/>
        </p:nvSpPr>
        <p:spPr>
          <a:xfrm>
            <a:off x="8050731" y="1487360"/>
            <a:ext cx="1107996" cy="3170099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ja-JP" altLang="en-US" sz="60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  こう</a:t>
            </a:r>
            <a:endParaRPr kumimoji="1" lang="ja-JP" altLang="en-US" sz="60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D916B1-54A0-9F31-C785-91C5F20B6573}"/>
              </a:ext>
            </a:extLst>
          </p:cNvPr>
          <p:cNvSpPr txBox="1"/>
          <p:nvPr/>
        </p:nvSpPr>
        <p:spPr>
          <a:xfrm>
            <a:off x="4587410" y="2451857"/>
            <a:ext cx="1107996" cy="3170099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sz="60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さく　ご</a:t>
            </a:r>
          </a:p>
        </p:txBody>
      </p:sp>
    </p:spTree>
    <p:extLst>
      <p:ext uri="{BB962C8B-B14F-4D97-AF65-F5344CB8AC3E}">
        <p14:creationId xmlns:p14="http://schemas.microsoft.com/office/powerpoint/2010/main" val="194945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749044-7F01-FDF5-74E8-B988F0D2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星空を届けたい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E296E34-0717-EF38-3DA1-942DFB14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77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B1B085-9CA8-F538-513C-24AAFA3A26E3}"/>
              </a:ext>
            </a:extLst>
          </p:cNvPr>
          <p:cNvSpPr txBox="1"/>
          <p:nvPr/>
        </p:nvSpPr>
        <p:spPr>
          <a:xfrm>
            <a:off x="3756760" y="1191419"/>
            <a:ext cx="3262432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字幕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AA8516-7EAD-FEA7-C05E-A847FD01CD42}"/>
              </a:ext>
            </a:extLst>
          </p:cNvPr>
          <p:cNvSpPr txBox="1"/>
          <p:nvPr/>
        </p:nvSpPr>
        <p:spPr>
          <a:xfrm>
            <a:off x="6895919" y="4128291"/>
            <a:ext cx="1200329" cy="1779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まく</a:t>
            </a:r>
            <a:endParaRPr lang="en-US" altLang="ja-JP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71C4FB-E4AB-6FF0-9B16-CD3C4C809838}"/>
              </a:ext>
            </a:extLst>
          </p:cNvPr>
          <p:cNvSpPr txBox="1"/>
          <p:nvPr/>
        </p:nvSpPr>
        <p:spPr>
          <a:xfrm>
            <a:off x="6873941" y="2093346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218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749044-7F01-FDF5-74E8-B988F0D2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星空を届けたい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E296E34-0717-EF38-3DA1-942DFB14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78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8D13E3-32E8-46A7-9409-6D2727B88822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毎晩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252C40-65C1-5C09-FFA5-9701D70EB0E2}"/>
              </a:ext>
            </a:extLst>
          </p:cNvPr>
          <p:cNvSpPr txBox="1"/>
          <p:nvPr/>
        </p:nvSpPr>
        <p:spPr>
          <a:xfrm>
            <a:off x="6832820" y="1521618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まい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0D76E1-026A-7D31-DC55-2EA671226F2A}"/>
              </a:ext>
            </a:extLst>
          </p:cNvPr>
          <p:cNvSpPr txBox="1"/>
          <p:nvPr/>
        </p:nvSpPr>
        <p:spPr>
          <a:xfrm>
            <a:off x="6832820" y="4081223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ばん</a:t>
            </a:r>
          </a:p>
        </p:txBody>
      </p:sp>
    </p:spTree>
    <p:extLst>
      <p:ext uri="{BB962C8B-B14F-4D97-AF65-F5344CB8AC3E}">
        <p14:creationId xmlns:p14="http://schemas.microsoft.com/office/powerpoint/2010/main" val="27515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EFF30B9-DCA4-5E41-0A16-EAFBE252C37D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認める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D0DFCC3-8251-7A81-EBFA-FBADDAAD1DDF}"/>
              </a:ext>
            </a:extLst>
          </p:cNvPr>
          <p:cNvSpPr txBox="1"/>
          <p:nvPr/>
        </p:nvSpPr>
        <p:spPr>
          <a:xfrm>
            <a:off x="6607241" y="1036707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みと</a:t>
            </a:r>
            <a:endParaRPr kumimoji="1" lang="ja-JP" altLang="en-US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153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749044-7F01-FDF5-74E8-B988F0D2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星空を届けたい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E296E34-0717-EF38-3DA1-942DFB14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79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01E170-34C2-676D-28A9-C8F394354D36}"/>
              </a:ext>
            </a:extLst>
          </p:cNvPr>
          <p:cNvSpPr txBox="1"/>
          <p:nvPr/>
        </p:nvSpPr>
        <p:spPr>
          <a:xfrm>
            <a:off x="3756760" y="1191419"/>
            <a:ext cx="3262432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模型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B795AB-CA30-4B9A-FB17-AFA36B6524C6}"/>
              </a:ext>
            </a:extLst>
          </p:cNvPr>
          <p:cNvSpPr txBox="1"/>
          <p:nvPr/>
        </p:nvSpPr>
        <p:spPr>
          <a:xfrm>
            <a:off x="6895919" y="4128291"/>
            <a:ext cx="1200329" cy="1779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けい</a:t>
            </a:r>
            <a:endParaRPr lang="en-US" altLang="ja-JP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201C685-AD64-CAAA-D5C1-EA39A93139D5}"/>
              </a:ext>
            </a:extLst>
          </p:cNvPr>
          <p:cNvSpPr txBox="1"/>
          <p:nvPr/>
        </p:nvSpPr>
        <p:spPr>
          <a:xfrm>
            <a:off x="6873941" y="2093346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685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749044-7F01-FDF5-74E8-B988F0D2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星空を届けたい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E296E34-0717-EF38-3DA1-942DFB14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80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36386D-4B40-D560-4FA9-0674FA774521}"/>
              </a:ext>
            </a:extLst>
          </p:cNvPr>
          <p:cNvSpPr txBox="1"/>
          <p:nvPr/>
        </p:nvSpPr>
        <p:spPr>
          <a:xfrm>
            <a:off x="5741899" y="734801"/>
            <a:ext cx="2323713" cy="540430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39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のぞき</a:t>
            </a:r>
            <a:endParaRPr kumimoji="1" lang="en-US" altLang="ja-JP" sz="13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EA98E8-A226-E9E5-B8C3-8EA7E184098D}"/>
              </a:ext>
            </a:extLst>
          </p:cNvPr>
          <p:cNvSpPr txBox="1"/>
          <p:nvPr/>
        </p:nvSpPr>
        <p:spPr>
          <a:xfrm>
            <a:off x="4896662" y="4768992"/>
            <a:ext cx="1107996" cy="1631216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ja-JP" altLang="en-US" sz="60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まど</a:t>
            </a:r>
            <a:endParaRPr kumimoji="1" lang="ja-JP" altLang="en-US" sz="6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C755AB-0A26-F70D-FD1C-99E01523C3E6}"/>
              </a:ext>
            </a:extLst>
          </p:cNvPr>
          <p:cNvSpPr txBox="1"/>
          <p:nvPr/>
        </p:nvSpPr>
        <p:spPr>
          <a:xfrm>
            <a:off x="2835708" y="4596949"/>
            <a:ext cx="2323713" cy="1975302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13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窓</a:t>
            </a:r>
            <a:endParaRPr kumimoji="1" lang="en-US" altLang="ja-JP" sz="13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769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749044-7F01-FDF5-74E8-B988F0D2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星空を届けたい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E296E34-0717-EF38-3DA1-942DFB14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81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3064709-2BBA-A852-1CD8-C2FC9C1BEE2A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延ばす</a:t>
            </a:r>
            <a:endParaRPr kumimoji="1" lang="ja-JP" altLang="en-US" sz="150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7638546-6B0C-B23E-1C62-681B761CFA0C}"/>
              </a:ext>
            </a:extLst>
          </p:cNvPr>
          <p:cNvSpPr txBox="1"/>
          <p:nvPr/>
        </p:nvSpPr>
        <p:spPr>
          <a:xfrm>
            <a:off x="6578666" y="1265307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</a:t>
            </a:r>
          </a:p>
        </p:txBody>
      </p:sp>
    </p:spTree>
    <p:extLst>
      <p:ext uri="{BB962C8B-B14F-4D97-AF65-F5344CB8AC3E}">
        <p14:creationId xmlns:p14="http://schemas.microsoft.com/office/powerpoint/2010/main" val="98948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749044-7F01-FDF5-74E8-B988F0D2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星空を届けたい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E296E34-0717-EF38-3DA1-942DFB14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82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9FE8670-1C99-CFD4-469C-1F527D3A2826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議論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39AF512-B22D-8B37-D39E-0D769B65B3C8}"/>
              </a:ext>
            </a:extLst>
          </p:cNvPr>
          <p:cNvSpPr txBox="1"/>
          <p:nvPr/>
        </p:nvSpPr>
        <p:spPr>
          <a:xfrm>
            <a:off x="6843644" y="1880930"/>
            <a:ext cx="1292662" cy="42473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ぎ　 ろん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358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8EB546-044E-1541-9DAE-F8F3E994D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名付けられた葉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3A53FC-123E-60DF-3BEA-35862DE2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83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2F9DD0-3262-47B4-BC03-4A4719E46193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樹</a:t>
            </a:r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液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73D7A7F-0A7C-D1F0-1D59-89498FD1CF24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じゅ　えき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973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A7AE58-A4E4-1E25-7354-CA8B94B1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インターネットでニュースを読もう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2BFC241-2685-8759-7768-3B7AEA32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84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3293E42-D5D4-1FB5-68F8-EAB4DFC2684F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閲覧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BE40755-E758-955F-6B7B-410F7FB8AD6D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えつ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らん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490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A7AE58-A4E4-1E25-7354-CA8B94B1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インターネットでニュースを読もう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2BFC241-2685-8759-7768-3B7AEA32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85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E8B99E-85D0-3065-6B25-6D23A753A2ED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値上げ</a:t>
            </a:r>
            <a:endParaRPr kumimoji="1" lang="ja-JP" altLang="en-US" sz="150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0EB15B-B82E-2C93-676B-C253FD214813}"/>
              </a:ext>
            </a:extLst>
          </p:cNvPr>
          <p:cNvSpPr txBox="1"/>
          <p:nvPr/>
        </p:nvSpPr>
        <p:spPr>
          <a:xfrm>
            <a:off x="6607241" y="1235723"/>
            <a:ext cx="1200329" cy="30546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ね　 あ</a:t>
            </a:r>
          </a:p>
        </p:txBody>
      </p:sp>
    </p:spTree>
    <p:extLst>
      <p:ext uri="{BB962C8B-B14F-4D97-AF65-F5344CB8AC3E}">
        <p14:creationId xmlns:p14="http://schemas.microsoft.com/office/powerpoint/2010/main" val="312490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A7AE58-A4E4-1E25-7354-CA8B94B1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インターネットでニュースを読もう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2BFC241-2685-8759-7768-3B7AEA32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86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733C7B-A5C9-A435-1F59-07551A187FB6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資源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2AEE711-0454-AAFA-31CF-C5F7A9139226}"/>
              </a:ext>
            </a:extLst>
          </p:cNvPr>
          <p:cNvSpPr txBox="1"/>
          <p:nvPr/>
        </p:nvSpPr>
        <p:spPr>
          <a:xfrm>
            <a:off x="6843644" y="1880930"/>
            <a:ext cx="1292662" cy="42473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</a:t>
            </a:r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 げん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739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A7AE58-A4E4-1E25-7354-CA8B94B1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インターネットでニュースを読もう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2BFC241-2685-8759-7768-3B7AEA32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87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1DC6537-BD7E-3562-1A8C-92BBD4C937D7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敗退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A818A9E-515B-ABE8-1912-0C116BA6EFDF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はい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たい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730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A7AE58-A4E4-1E25-7354-CA8B94B1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インターネットでニュースを読もう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2BFC241-2685-8759-7768-3B7AEA32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88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C561090-2D77-8EF7-ECA7-765DAD0DC2AC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厳しい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F3E77DF-5AFA-1625-FA77-BAE0F0907F8D}"/>
              </a:ext>
            </a:extLst>
          </p:cNvPr>
          <p:cNvSpPr txBox="1"/>
          <p:nvPr/>
        </p:nvSpPr>
        <p:spPr>
          <a:xfrm>
            <a:off x="6569141" y="1016648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きび</a:t>
            </a:r>
          </a:p>
        </p:txBody>
      </p:sp>
    </p:spTree>
    <p:extLst>
      <p:ext uri="{BB962C8B-B14F-4D97-AF65-F5344CB8AC3E}">
        <p14:creationId xmlns:p14="http://schemas.microsoft.com/office/powerpoint/2010/main" val="122089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906953-024F-D436-8FC3-2D5B158778A7}"/>
              </a:ext>
            </a:extLst>
          </p:cNvPr>
          <p:cNvSpPr txBox="1"/>
          <p:nvPr/>
        </p:nvSpPr>
        <p:spPr>
          <a:xfrm>
            <a:off x="2232085" y="2149018"/>
            <a:ext cx="2754600" cy="4708982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167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流す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3820F2-D357-5DA8-A5E2-FDBE18A9EC35}"/>
              </a:ext>
            </a:extLst>
          </p:cNvPr>
          <p:cNvSpPr txBox="1"/>
          <p:nvPr/>
        </p:nvSpPr>
        <p:spPr>
          <a:xfrm>
            <a:off x="5695406" y="672649"/>
            <a:ext cx="2754600" cy="47015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7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洗い</a:t>
            </a:r>
            <a:endParaRPr kumimoji="1" lang="en-US" altLang="ja-JP" sz="167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880F2A-34AB-39F6-9363-310A9F9B4B7D}"/>
              </a:ext>
            </a:extLst>
          </p:cNvPr>
          <p:cNvSpPr txBox="1"/>
          <p:nvPr/>
        </p:nvSpPr>
        <p:spPr>
          <a:xfrm>
            <a:off x="8050731" y="1052736"/>
            <a:ext cx="1107996" cy="1631216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ja-JP" altLang="en-US" sz="60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あら</a:t>
            </a:r>
            <a:endParaRPr kumimoji="1" lang="ja-JP" altLang="en-US" sz="60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1282E74-7012-975C-85C5-18B9ABE060D3}"/>
              </a:ext>
            </a:extLst>
          </p:cNvPr>
          <p:cNvSpPr txBox="1"/>
          <p:nvPr/>
        </p:nvSpPr>
        <p:spPr>
          <a:xfrm>
            <a:off x="4587410" y="2438463"/>
            <a:ext cx="1107996" cy="1631216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sz="60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なが</a:t>
            </a:r>
            <a:endParaRPr kumimoji="1" lang="ja-JP" altLang="en-US" sz="6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187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A7AE58-A4E4-1E25-7354-CA8B94B1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インターネットでニュースを読もう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2BFC241-2685-8759-7768-3B7AEA32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89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567488-3269-0FC7-AF06-2603EC16F8E0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俳優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6FAD079-CA8B-12B6-D326-EF92D8EA182B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はい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ゆう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462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A7AE58-A4E4-1E25-7354-CA8B94B1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インターネットでニュースを読もう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2BFC241-2685-8759-7768-3B7AEA32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90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67E6B8-2DA2-0B56-D309-7D4741D33EED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推定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1D53D9-1792-90E9-654A-825661534951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すい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てい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606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A7AE58-A4E4-1E25-7354-CA8B94B1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インターネットでニュースを読もう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2BFC241-2685-8759-7768-3B7AEA32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91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B32EE76-9BCE-5C50-9A27-ABD44A954FE3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貴重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C86585A-B858-544B-9746-88C6F8C87C91}"/>
              </a:ext>
            </a:extLst>
          </p:cNvPr>
          <p:cNvSpPr txBox="1"/>
          <p:nvPr/>
        </p:nvSpPr>
        <p:spPr>
          <a:xfrm>
            <a:off x="6886822" y="3727759"/>
            <a:ext cx="1200329" cy="267067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ちょう</a:t>
            </a:r>
            <a:endParaRPr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36712B-5BB3-D22E-0715-901AFC4D629C}"/>
              </a:ext>
            </a:extLst>
          </p:cNvPr>
          <p:cNvSpPr txBox="1"/>
          <p:nvPr/>
        </p:nvSpPr>
        <p:spPr>
          <a:xfrm>
            <a:off x="6886822" y="2039318"/>
            <a:ext cx="1200329" cy="938719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99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C8F142-ACE5-39EE-EF80-EE5A50936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文章を推敲しよう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0D06B5C-7CBA-B0A7-614B-A84213AEB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92</a:t>
            </a:fld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87DF3B-3A6F-9A43-8FF1-EAC504AEBD38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対策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F4DB29E-AA73-0A2A-BEE2-DFA758309528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た</a:t>
            </a:r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　さく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99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FF09EFE4F3AA4489185CC91810B6D0F" ma:contentTypeVersion="18" ma:contentTypeDescription="新しいドキュメントを作成します。" ma:contentTypeScope="" ma:versionID="8f557f42920a105afc9aef6cf5cf4c87">
  <xsd:schema xmlns:xsd="http://www.w3.org/2001/XMLSchema" xmlns:xs="http://www.w3.org/2001/XMLSchema" xmlns:p="http://schemas.microsoft.com/office/2006/metadata/properties" xmlns:ns2="484e1132-8176-4c50-ab25-f919e95525d9" xmlns:ns3="08d56990-5a3e-4aff-ba2a-9d48b9fd327c" targetNamespace="http://schemas.microsoft.com/office/2006/metadata/properties" ma:root="true" ma:fieldsID="e1b05bdc396869f95fa43b67fbadc9e8" ns2:_="" ns3:_="">
    <xsd:import namespace="484e1132-8176-4c50-ab25-f919e95525d9"/>
    <xsd:import namespace="08d56990-5a3e-4aff-ba2a-9d48b9fd32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e1132-8176-4c50-ab25-f919e95525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4796eb36-e6e9-4935-b6f7-ae90a2f870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d56990-5a3e-4aff-ba2a-9d48b9fd327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319b94f-f239-4ad9-9e5c-ea82561556aa}" ma:internalName="TaxCatchAll" ma:showField="CatchAllData" ma:web="08d56990-5a3e-4aff-ba2a-9d48b9fd32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4e1132-8176-4c50-ab25-f919e95525d9">
      <Terms xmlns="http://schemas.microsoft.com/office/infopath/2007/PartnerControls"/>
    </lcf76f155ced4ddcb4097134ff3c332f>
    <TaxCatchAll xmlns="08d56990-5a3e-4aff-ba2a-9d48b9fd327c" xsi:nil="true"/>
  </documentManagement>
</p:properties>
</file>

<file path=customXml/itemProps1.xml><?xml version="1.0" encoding="utf-8"?>
<ds:datastoreItem xmlns:ds="http://schemas.openxmlformats.org/officeDocument/2006/customXml" ds:itemID="{82E627DB-754A-4D3F-AB39-F1B418F89295}"/>
</file>

<file path=customXml/itemProps2.xml><?xml version="1.0" encoding="utf-8"?>
<ds:datastoreItem xmlns:ds="http://schemas.openxmlformats.org/officeDocument/2006/customXml" ds:itemID="{99DC472F-1023-442B-81E0-04ACB95072D1}"/>
</file>

<file path=customXml/itemProps3.xml><?xml version="1.0" encoding="utf-8"?>
<ds:datastoreItem xmlns:ds="http://schemas.openxmlformats.org/officeDocument/2006/customXml" ds:itemID="{41B55937-D9BD-48A5-91CE-773838BE6E53}"/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824</Words>
  <Application>Microsoft Office PowerPoint</Application>
  <PresentationFormat>ワイド画面</PresentationFormat>
  <Paragraphs>424</Paragraphs>
  <Slides>93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93</vt:i4>
      </vt:variant>
    </vt:vector>
  </HeadingPairs>
  <TitlesOfParts>
    <vt:vector size="99" baseType="lpstr">
      <vt:lpstr>UD デジタル 教科書体 N-B</vt:lpstr>
      <vt:lpstr>UD デジタル 教科書体 NK-B</vt:lpstr>
      <vt:lpstr>游ゴシック</vt:lpstr>
      <vt:lpstr>游ゴシック Light</vt:lpstr>
      <vt:lpstr>Arial</vt:lpstr>
      <vt:lpstr>Office テーマ</vt:lpstr>
      <vt:lpstr>PowerPoint プレゼンテーション</vt:lpstr>
      <vt:lpstr>帰り道</vt:lpstr>
      <vt:lpstr>帰り道</vt:lpstr>
      <vt:lpstr>帰り道</vt:lpstr>
      <vt:lpstr>帰り道</vt:lpstr>
      <vt:lpstr>帰り道</vt:lpstr>
      <vt:lpstr>帰り道</vt:lpstr>
      <vt:lpstr>帰り道</vt:lpstr>
      <vt:lpstr>帰り道</vt:lpstr>
      <vt:lpstr>帰り道</vt:lpstr>
      <vt:lpstr>帰り道</vt:lpstr>
      <vt:lpstr>帰り道</vt:lpstr>
      <vt:lpstr>帰り道</vt:lpstr>
      <vt:lpstr>帰り道</vt:lpstr>
      <vt:lpstr>帰り道</vt:lpstr>
      <vt:lpstr>帰り道</vt:lpstr>
      <vt:lpstr>公共図書館を活用しよう</vt:lpstr>
      <vt:lpstr>公共図書館を活用しよう</vt:lpstr>
      <vt:lpstr>公共図書館を活用しよう</vt:lpstr>
      <vt:lpstr>公共図書館を活用しよう</vt:lpstr>
      <vt:lpstr>公共図書館を活用しよう</vt:lpstr>
      <vt:lpstr>公共図書館を活用しよう</vt:lpstr>
      <vt:lpstr>公共図書館を活用しよう</vt:lpstr>
      <vt:lpstr>漢字の形と音・意味</vt:lpstr>
      <vt:lpstr>漢字の形と音・意味</vt:lpstr>
      <vt:lpstr>漢字の形と音・意味</vt:lpstr>
      <vt:lpstr>漢字の形と音・意味</vt:lpstr>
      <vt:lpstr>漢字の形と音・意味</vt:lpstr>
      <vt:lpstr>漢字の形と音・意味</vt:lpstr>
      <vt:lpstr>漢字の形と音・意味</vt:lpstr>
      <vt:lpstr>漢字の形と音・意味</vt:lpstr>
      <vt:lpstr>漢字の形と音・意味</vt:lpstr>
      <vt:lpstr>漢字の形と音・意味</vt:lpstr>
      <vt:lpstr>漢字の形と音・意味</vt:lpstr>
      <vt:lpstr>漢字の形と音・意味</vt:lpstr>
      <vt:lpstr>漢字の形と音・意味</vt:lpstr>
      <vt:lpstr>漢字の形と音・意味</vt:lpstr>
      <vt:lpstr>漢字の形と音・意味</vt:lpstr>
      <vt:lpstr>漢字の形と音・意味</vt:lpstr>
      <vt:lpstr>笑うから楽しい</vt:lpstr>
      <vt:lpstr>笑うから楽しい</vt:lpstr>
      <vt:lpstr>笑うから楽しい</vt:lpstr>
      <vt:lpstr>笑うから楽しい</vt:lpstr>
      <vt:lpstr>時計の時間と心の時間</vt:lpstr>
      <vt:lpstr>時計の時間と心の時間</vt:lpstr>
      <vt:lpstr>時計の時間と心の時間</vt:lpstr>
      <vt:lpstr>時計の時間と心の時間</vt:lpstr>
      <vt:lpstr>時計の時間と心の時間</vt:lpstr>
      <vt:lpstr>時計の時間と心の時間</vt:lpstr>
      <vt:lpstr>時計の時間と心の時間</vt:lpstr>
      <vt:lpstr>文の組み立て</vt:lpstr>
      <vt:lpstr>文の組み立て</vt:lpstr>
      <vt:lpstr>文の組み立て</vt:lpstr>
      <vt:lpstr>文の組み立て</vt:lpstr>
      <vt:lpstr>文の組み立て</vt:lpstr>
      <vt:lpstr>文の組み立て</vt:lpstr>
      <vt:lpstr>文の組み立て</vt:lpstr>
      <vt:lpstr>文の組み立て</vt:lpstr>
      <vt:lpstr>文の組み立て</vt:lpstr>
      <vt:lpstr>文の組み立て</vt:lpstr>
      <vt:lpstr>文の組み立て</vt:lpstr>
      <vt:lpstr>文の組み立て</vt:lpstr>
      <vt:lpstr>たのしみは</vt:lpstr>
      <vt:lpstr>たのしみは</vt:lpstr>
      <vt:lpstr>たのしみは</vt:lpstr>
      <vt:lpstr>天地の文</vt:lpstr>
      <vt:lpstr>デジタル機器と私たち</vt:lpstr>
      <vt:lpstr>デジタル機器と私たち</vt:lpstr>
      <vt:lpstr>デジタル機器と私たち</vt:lpstr>
      <vt:lpstr>私と本</vt:lpstr>
      <vt:lpstr>私と本</vt:lpstr>
      <vt:lpstr>私と本</vt:lpstr>
      <vt:lpstr>私と本</vt:lpstr>
      <vt:lpstr>星空を届けたい</vt:lpstr>
      <vt:lpstr>星空を届けたい</vt:lpstr>
      <vt:lpstr>星空を届けたい</vt:lpstr>
      <vt:lpstr>星空を届けたい</vt:lpstr>
      <vt:lpstr>星空を届けたい</vt:lpstr>
      <vt:lpstr>星空を届けたい</vt:lpstr>
      <vt:lpstr>星空を届けたい</vt:lpstr>
      <vt:lpstr>星空を届けたい</vt:lpstr>
      <vt:lpstr>星空を届けたい</vt:lpstr>
      <vt:lpstr>星空を届けたい</vt:lpstr>
      <vt:lpstr>名付けられた葉</vt:lpstr>
      <vt:lpstr>インターネットでニュースを読もう</vt:lpstr>
      <vt:lpstr>インターネットでニュースを読もう</vt:lpstr>
      <vt:lpstr>インターネットでニュースを読もう</vt:lpstr>
      <vt:lpstr>インターネットでニュースを読もう</vt:lpstr>
      <vt:lpstr>インターネットでニュースを読もう</vt:lpstr>
      <vt:lpstr>インターネットでニュースを読もう</vt:lpstr>
      <vt:lpstr>インターネットでニュースを読もう</vt:lpstr>
      <vt:lpstr>インターネットでニュースを読もう</vt:lpstr>
      <vt:lpstr>文章を推敲しよう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福原 千種</dc:creator>
  <cp:lastModifiedBy>福原 千種</cp:lastModifiedBy>
  <cp:revision>29</cp:revision>
  <dcterms:created xsi:type="dcterms:W3CDTF">2024-02-21T00:58:29Z</dcterms:created>
  <dcterms:modified xsi:type="dcterms:W3CDTF">2024-03-15T02:34:02Z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0x0101005FF09EFE4F3AA4489185CC91810B6D0F</vt:lpwstr>
  </property>
</Properties>
</file>