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94"/>
  </p:notesMasterIdLst>
  <p:handoutMasterIdLst>
    <p:handoutMasterId r:id="rId95"/>
  </p:handoutMasterIdLst>
  <p:sldIdLst>
    <p:sldId id="676" r:id="rId2"/>
    <p:sldId id="785" r:id="rId3"/>
    <p:sldId id="786" r:id="rId4"/>
    <p:sldId id="78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5" r:id="rId13"/>
    <p:sldId id="796" r:id="rId14"/>
    <p:sldId id="797" r:id="rId15"/>
    <p:sldId id="798" r:id="rId16"/>
    <p:sldId id="799" r:id="rId17"/>
    <p:sldId id="800" r:id="rId18"/>
    <p:sldId id="801" r:id="rId19"/>
    <p:sldId id="802" r:id="rId20"/>
    <p:sldId id="803" r:id="rId21"/>
    <p:sldId id="804" r:id="rId22"/>
    <p:sldId id="805" r:id="rId23"/>
    <p:sldId id="806" r:id="rId24"/>
    <p:sldId id="807" r:id="rId25"/>
    <p:sldId id="808" r:id="rId26"/>
    <p:sldId id="809" r:id="rId27"/>
    <p:sldId id="810" r:id="rId28"/>
    <p:sldId id="811" r:id="rId29"/>
    <p:sldId id="812" r:id="rId30"/>
    <p:sldId id="813" r:id="rId31"/>
    <p:sldId id="814" r:id="rId32"/>
    <p:sldId id="815" r:id="rId33"/>
    <p:sldId id="816" r:id="rId34"/>
    <p:sldId id="817" r:id="rId35"/>
    <p:sldId id="818" r:id="rId36"/>
    <p:sldId id="819" r:id="rId37"/>
    <p:sldId id="820" r:id="rId38"/>
    <p:sldId id="821" r:id="rId39"/>
    <p:sldId id="822" r:id="rId40"/>
    <p:sldId id="823" r:id="rId41"/>
    <p:sldId id="824" r:id="rId42"/>
    <p:sldId id="825" r:id="rId43"/>
    <p:sldId id="826" r:id="rId44"/>
    <p:sldId id="827" r:id="rId45"/>
    <p:sldId id="828" r:id="rId46"/>
    <p:sldId id="829" r:id="rId47"/>
    <p:sldId id="830" r:id="rId48"/>
    <p:sldId id="831" r:id="rId49"/>
    <p:sldId id="832" r:id="rId50"/>
    <p:sldId id="833" r:id="rId51"/>
    <p:sldId id="834" r:id="rId52"/>
    <p:sldId id="835" r:id="rId53"/>
    <p:sldId id="836" r:id="rId54"/>
    <p:sldId id="837" r:id="rId55"/>
    <p:sldId id="838" r:id="rId56"/>
    <p:sldId id="839" r:id="rId57"/>
    <p:sldId id="840" r:id="rId58"/>
    <p:sldId id="841" r:id="rId59"/>
    <p:sldId id="842" r:id="rId60"/>
    <p:sldId id="843" r:id="rId61"/>
    <p:sldId id="845" r:id="rId62"/>
    <p:sldId id="846" r:id="rId63"/>
    <p:sldId id="844" r:id="rId64"/>
    <p:sldId id="847" r:id="rId65"/>
    <p:sldId id="848" r:id="rId66"/>
    <p:sldId id="849" r:id="rId67"/>
    <p:sldId id="850" r:id="rId68"/>
    <p:sldId id="851" r:id="rId69"/>
    <p:sldId id="852" r:id="rId70"/>
    <p:sldId id="853" r:id="rId71"/>
    <p:sldId id="876" r:id="rId72"/>
    <p:sldId id="877" r:id="rId73"/>
    <p:sldId id="878" r:id="rId74"/>
    <p:sldId id="879" r:id="rId75"/>
    <p:sldId id="880" r:id="rId76"/>
    <p:sldId id="881" r:id="rId77"/>
    <p:sldId id="882" r:id="rId78"/>
    <p:sldId id="883" r:id="rId79"/>
    <p:sldId id="884" r:id="rId80"/>
    <p:sldId id="885" r:id="rId81"/>
    <p:sldId id="886" r:id="rId82"/>
    <p:sldId id="865" r:id="rId83"/>
    <p:sldId id="866" r:id="rId84"/>
    <p:sldId id="867" r:id="rId85"/>
    <p:sldId id="868" r:id="rId86"/>
    <p:sldId id="869" r:id="rId87"/>
    <p:sldId id="870" r:id="rId88"/>
    <p:sldId id="871" r:id="rId89"/>
    <p:sldId id="872" r:id="rId90"/>
    <p:sldId id="873" r:id="rId91"/>
    <p:sldId id="874" r:id="rId92"/>
    <p:sldId id="875" r:id="rId9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10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A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63.xml"/><Relationship Id="rId3" Type="http://schemas.openxmlformats.org/officeDocument/2006/relationships/slide" Target="slide2.xml"/><Relationship Id="rId7" Type="http://schemas.openxmlformats.org/officeDocument/2006/relationships/slide" Target="slide34.xml"/><Relationship Id="rId12" Type="http://schemas.openxmlformats.org/officeDocument/2006/relationships/slide" Target="slide6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11" Type="http://schemas.openxmlformats.org/officeDocument/2006/relationships/slide" Target="slide56.xml"/><Relationship Id="rId5" Type="http://schemas.openxmlformats.org/officeDocument/2006/relationships/slide" Target="slide11.xml"/><Relationship Id="rId15" Type="http://schemas.openxmlformats.org/officeDocument/2006/relationships/slide" Target="slide91.xml"/><Relationship Id="rId10" Type="http://schemas.openxmlformats.org/officeDocument/2006/relationships/slide" Target="slide53.xml"/><Relationship Id="rId4" Type="http://schemas.openxmlformats.org/officeDocument/2006/relationships/slide" Target="slide4.xml"/><Relationship Id="rId9" Type="http://schemas.openxmlformats.org/officeDocument/2006/relationships/slide" Target="slide47.xml"/><Relationship Id="rId14" Type="http://schemas.openxmlformats.org/officeDocument/2006/relationships/slide" Target="slide8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ä¿³å¥ãè© ãã§ããç·æ§ã®ã¤ã©ã¹ã">
            <a:extLst>
              <a:ext uri="{FF2B5EF4-FFF2-40B4-BE49-F238E27FC236}">
                <a16:creationId xmlns:a16="http://schemas.microsoft.com/office/drawing/2014/main" id="{4D39D8C1-04C3-424B-A3D6-080EDA942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3376" y="4799085"/>
            <a:ext cx="1647256" cy="192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かんがえるのっておもしろい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7044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銀色の裏地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6C86388-5402-4463-894A-E941E21B8311}"/>
              </a:ext>
            </a:extLst>
          </p:cNvPr>
          <p:cNvSpPr txBox="1"/>
          <p:nvPr/>
        </p:nvSpPr>
        <p:spPr>
          <a:xfrm>
            <a:off x="875394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図書館を使いこなそう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205D99D-48A2-42FF-BD93-3F122E26D7B0}"/>
              </a:ext>
            </a:extLst>
          </p:cNvPr>
          <p:cNvSpPr txBox="1"/>
          <p:nvPr/>
        </p:nvSpPr>
        <p:spPr>
          <a:xfrm>
            <a:off x="876300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漢字の成り立ち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E893333E-551A-45F1-B0E0-9D7962777016}"/>
              </a:ext>
            </a:extLst>
          </p:cNvPr>
          <p:cNvSpPr txBox="1"/>
          <p:nvPr/>
        </p:nvSpPr>
        <p:spPr>
          <a:xfrm>
            <a:off x="875394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きいて、きいて、きいてみよう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EA65A2A-D22E-40C2-B001-A71AF6A55757}"/>
              </a:ext>
            </a:extLst>
          </p:cNvPr>
          <p:cNvSpPr txBox="1"/>
          <p:nvPr/>
        </p:nvSpPr>
        <p:spPr>
          <a:xfrm>
            <a:off x="875394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言葉の意味が分かること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F15E6BB0-4A0D-4B5D-9993-2B12D5A34CB7}"/>
              </a:ext>
            </a:extLst>
          </p:cNvPr>
          <p:cNvSpPr txBox="1"/>
          <p:nvPr/>
        </p:nvSpPr>
        <p:spPr>
          <a:xfrm>
            <a:off x="875394" y="614337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敬語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715230A6-4356-4D57-9CD6-EADAAFADDC9D}"/>
              </a:ext>
            </a:extLst>
          </p:cNvPr>
          <p:cNvSpPr txBox="1"/>
          <p:nvPr/>
        </p:nvSpPr>
        <p:spPr>
          <a:xfrm>
            <a:off x="6254939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日常を十七音で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312E4A47-5EA3-48DD-9873-7EA8B5A340B8}"/>
              </a:ext>
            </a:extLst>
          </p:cNvPr>
          <p:cNvSpPr txBox="1"/>
          <p:nvPr/>
        </p:nvSpPr>
        <p:spPr>
          <a:xfrm>
            <a:off x="6254939" y="313345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古典の世界（一）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9752A0C6-4F72-4981-891D-5D2123B94C10}"/>
              </a:ext>
            </a:extLst>
          </p:cNvPr>
          <p:cNvSpPr txBox="1"/>
          <p:nvPr/>
        </p:nvSpPr>
        <p:spPr>
          <a:xfrm>
            <a:off x="6253289" y="3736658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みんなが使いやすいデザイン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431E061-E4DF-40DB-B0AF-04AEAF78B4E8}"/>
              </a:ext>
            </a:extLst>
          </p:cNvPr>
          <p:cNvSpPr txBox="1"/>
          <p:nvPr/>
        </p:nvSpPr>
        <p:spPr>
          <a:xfrm>
            <a:off x="6254195" y="43374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同じ読み方の漢字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386F403-0067-4925-A91F-C193826EA4D0}"/>
              </a:ext>
            </a:extLst>
          </p:cNvPr>
          <p:cNvSpPr txBox="1"/>
          <p:nvPr/>
        </p:nvSpPr>
        <p:spPr>
          <a:xfrm>
            <a:off x="6253289" y="493940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モモ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3E0BEA3-1C41-47F8-A197-515A6490FAE4}"/>
              </a:ext>
            </a:extLst>
          </p:cNvPr>
          <p:cNvSpPr txBox="1"/>
          <p:nvPr/>
        </p:nvSpPr>
        <p:spPr>
          <a:xfrm>
            <a:off x="6253289" y="554139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どちらを選びますか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50C6CF-3F00-A7AE-6445-1C8B4121F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8CE65F-CA19-4A9E-BB81-E620F4D7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ECDF73C-606A-E5A7-59DB-21CEFE680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846727-619A-1ADB-6B49-93011BF98D2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理解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DDE5D8-87EC-95E0-6D6F-7A7E2F981757}"/>
              </a:ext>
            </a:extLst>
          </p:cNvPr>
          <p:cNvSpPr txBox="1"/>
          <p:nvPr/>
        </p:nvSpPr>
        <p:spPr>
          <a:xfrm>
            <a:off x="7019192" y="197483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　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616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C6B54-7352-4375-616D-4ACA2D80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C2432C-46F8-7619-B032-13047512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A98F18-4FAB-29B0-7D09-A191AA9D51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DA590-07EF-10C1-244A-B8FBF2E09CE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343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A8BC3-0055-5AD5-2C3C-0C963E967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02AAA-FB74-3EAD-B07F-64B278203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0A43AD-0E86-B9F4-6646-E7CFDF23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8C61E1-CA4A-C036-D0DA-712A918D2D4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8FCCCD-89E7-C019-AF54-EA8552C84503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E976D7C-F518-8242-CA0F-DF807D5F1162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83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B5D6DE-2149-F7DA-B89A-C86D5AB233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76D25C-98D1-00BA-0AC8-ACA233F72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0F79FE-6759-0FC1-5A31-600C515AD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EE6622-CCC2-FDE8-D55A-E8C92D465A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A9DE75-4E8F-D577-11E8-835E67D8C3B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69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5B24A-D8CE-2E57-EBE1-751F9DAAD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2177B-4486-0EF2-56CE-D243C5B9C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99FBF2-4D97-51BA-7DDE-AC49DD9ED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524204-6244-2D92-37F7-5DBFEA02007A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AC89FF-CB63-F7BE-408A-63FE50170DB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</a:p>
        </p:txBody>
      </p:sp>
    </p:spTree>
    <p:extLst>
      <p:ext uri="{BB962C8B-B14F-4D97-AF65-F5344CB8AC3E}">
        <p14:creationId xmlns:p14="http://schemas.microsoft.com/office/powerpoint/2010/main" val="308722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6D871-FC14-4F8B-1AFB-79555A6A7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D35BD9-08BD-42A7-CAD6-334EFA8F8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図書館を使いこなそう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201059-D331-893F-5F35-B2600BB6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FC4C24-EF4B-9FDE-FC4B-8D3FB9BF31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267B0F-AD35-0629-17E3-76D85709BDD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10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604836-1841-BCF5-450C-F196A74E6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BCB99A-D469-AD1F-DC19-1341391A9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53BCAB-2B12-9B17-8AB9-B9F2372751B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</a:t>
            </a:r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0D5762-6A9D-A62E-EF14-A8B3C9D920AB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ず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289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5A0B1-22A3-86A9-1B8C-AAC3FF0E69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E6AED7-30B6-E951-952B-DCA41C13D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74D0E-4306-BC7D-9DAE-64BF11C3A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46CD0F-7C51-9D8D-DA9A-E4C2DDED1D72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82BB9D-7210-1990-7046-A3B000F62B15}"/>
              </a:ext>
            </a:extLst>
          </p:cNvPr>
          <p:cNvSpPr txBox="1"/>
          <p:nvPr/>
        </p:nvSpPr>
        <p:spPr>
          <a:xfrm>
            <a:off x="3961409" y="2204864"/>
            <a:ext cx="3262432" cy="27767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19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F13BC9-8208-67A9-5C2E-693498A65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3B17D0-05A8-21B7-8F96-9935DE7DA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6C1543-5829-8033-B4F5-2FCF2BF90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BE7EA-2D73-B825-4AE4-E68F3F8A757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1DEC51-0A27-EA09-6B17-78787D2BBD61}"/>
              </a:ext>
            </a:extLst>
          </p:cNvPr>
          <p:cNvSpPr txBox="1"/>
          <p:nvPr/>
        </p:nvSpPr>
        <p:spPr>
          <a:xfrm>
            <a:off x="6853169" y="1536174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はち　ぶ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83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A960AA-9836-6547-EB71-480C5BD3C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6C6D20-38F2-704F-0BAA-7FD760904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8CDEBE-2DC1-44B3-B8D3-1FC8F0FC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7D10C8-6860-C181-BEA2-2F3CA8AAA2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1E856A-C0E8-E797-D968-71E8451A49A2}"/>
              </a:ext>
            </a:extLst>
          </p:cNvPr>
          <p:cNvSpPr txBox="1"/>
          <p:nvPr/>
        </p:nvSpPr>
        <p:spPr>
          <a:xfrm>
            <a:off x="6853169" y="1536174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4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B2E53-894A-A315-33BA-FE39D8AAA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AED61-E5DB-5A80-02BD-6FB16A16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かんがえるのっておもしろい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B9A1BB1-7E42-6506-C3C5-4DBF2E86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E77609-2207-40D1-EAD7-0656F716032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45BFEA-1986-3F09-D281-E72BC76C4DCD}"/>
              </a:ext>
            </a:extLst>
          </p:cNvPr>
          <p:cNvSpPr txBox="1"/>
          <p:nvPr/>
        </p:nvSpPr>
        <p:spPr>
          <a:xfrm>
            <a:off x="6892991" y="167101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ぞう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47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1C251-6884-FF88-B680-2F57573A20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58744-80EB-C39B-30D6-AB40D539E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E43304-F31B-FAC4-919D-6E657F8C3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E93EA1-40FA-0D89-CF55-CB0840B90B49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銅メダル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D995D6-A0FB-9AD2-1F3A-0BFEB3919B09}"/>
              </a:ext>
            </a:extLst>
          </p:cNvPr>
          <p:cNvSpPr txBox="1"/>
          <p:nvPr/>
        </p:nvSpPr>
        <p:spPr>
          <a:xfrm>
            <a:off x="6173213" y="962928"/>
            <a:ext cx="1015663" cy="17078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51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FBFF2-1FF2-0A42-887B-8041B194E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402651-DEB1-2C70-F898-86085E2BE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5F357CF-FD6A-966F-BC6D-6655FED3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3FF9F-C4DB-65B3-7B05-3D5D68B67D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EA729E-568B-288E-7E14-2F2802D0892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</a:p>
        </p:txBody>
      </p:sp>
    </p:spTree>
    <p:extLst>
      <p:ext uri="{BB962C8B-B14F-4D97-AF65-F5344CB8AC3E}">
        <p14:creationId xmlns:p14="http://schemas.microsoft.com/office/powerpoint/2010/main" val="316632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28EB50-AF56-ECE5-D871-35F7F4E57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C5B59D-54C6-0C6B-2361-337D2E160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2B1F20-A78D-445D-8619-AF1950BB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57954C-2126-0C21-0345-2FAEB3298A1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84C61E-7F24-D8F8-9918-3A5B1EE7D892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ふく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5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F941A-FF3E-352E-8D3A-042DF0174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C5C711-56B9-1B95-074E-4F838A9C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4A0091B-E1FE-96A9-96AC-08AE91F3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299B28-2579-C3C6-AD21-1DEE710431DB}"/>
              </a:ext>
            </a:extLst>
          </p:cNvPr>
          <p:cNvSpPr txBox="1"/>
          <p:nvPr/>
        </p:nvSpPr>
        <p:spPr>
          <a:xfrm>
            <a:off x="4769933" y="784407"/>
            <a:ext cx="1969770" cy="60735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思いの外</a:t>
            </a:r>
            <a:endParaRPr kumimoji="1" lang="en-US" altLang="ja-JP" sz="116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A627F0-6FC1-0E22-6F09-6DBACE1C97D5}"/>
              </a:ext>
            </a:extLst>
          </p:cNvPr>
          <p:cNvSpPr txBox="1"/>
          <p:nvPr/>
        </p:nvSpPr>
        <p:spPr>
          <a:xfrm>
            <a:off x="6526731" y="784407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D8052F-D15B-AD7A-5FA5-C5B0187DD24B}"/>
              </a:ext>
            </a:extLst>
          </p:cNvPr>
          <p:cNvSpPr txBox="1"/>
          <p:nvPr/>
        </p:nvSpPr>
        <p:spPr>
          <a:xfrm>
            <a:off x="6526731" y="5226784"/>
            <a:ext cx="1107996" cy="1631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</a:p>
        </p:txBody>
      </p:sp>
    </p:spTree>
    <p:extLst>
      <p:ext uri="{BB962C8B-B14F-4D97-AF65-F5344CB8AC3E}">
        <p14:creationId xmlns:p14="http://schemas.microsoft.com/office/powerpoint/2010/main" val="338649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DB153-14AE-F0D2-5487-6FF4FFF0F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848A9-7A1E-66C8-7B88-F925A2ACA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6DC2A07-D367-977A-891D-27AC3272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63B744-9142-1B72-2EB9-EE4954BC64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眼科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5C987B1-CF05-1F73-F567-3F64552A6F01}"/>
              </a:ext>
            </a:extLst>
          </p:cNvPr>
          <p:cNvSpPr txBox="1"/>
          <p:nvPr/>
        </p:nvSpPr>
        <p:spPr>
          <a:xfrm>
            <a:off x="6842345" y="147846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 か</a:t>
            </a:r>
          </a:p>
        </p:txBody>
      </p:sp>
    </p:spTree>
    <p:extLst>
      <p:ext uri="{BB962C8B-B14F-4D97-AF65-F5344CB8AC3E}">
        <p14:creationId xmlns:p14="http://schemas.microsoft.com/office/powerpoint/2010/main" val="426166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27F8B-8519-9CE7-2678-69EAD9F784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657605-D950-87AC-E11D-B79196396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EC8521-4D9D-5AAA-936B-D54E6590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BAAC91-F6C9-27CF-EB3D-B5A1FF940E2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CC44B3A-08B6-4F7C-B2D2-4AA3D9829C5B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　しゃ</a:t>
            </a:r>
          </a:p>
        </p:txBody>
      </p:sp>
    </p:spTree>
    <p:extLst>
      <p:ext uri="{BB962C8B-B14F-4D97-AF65-F5344CB8AC3E}">
        <p14:creationId xmlns:p14="http://schemas.microsoft.com/office/powerpoint/2010/main" val="20506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2A757-BD5C-816D-5EEC-D4F86166A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6E8B96-2CF7-8F82-4C58-2CC0815D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10F68F6-ABAB-0A0F-7735-198330AF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C8F0C-ED79-1AC7-83F4-D24EB8D98A2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D1C370-A796-875C-9DF3-427C1CBCB9E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216495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818B0-3E8B-32A3-5D4D-5E231CFC1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ED2E2C-9038-A271-A7FA-DBBD659A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39CF2F7-083B-ABD4-EDBB-E745746A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5939E3-0DCC-7EA0-62E4-D859F51A94C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祖父母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DD0C59-1D4B-087D-E077-E93889046FC3}"/>
              </a:ext>
            </a:extLst>
          </p:cNvPr>
          <p:cNvSpPr txBox="1"/>
          <p:nvPr/>
        </p:nvSpPr>
        <p:spPr>
          <a:xfrm>
            <a:off x="6616766" y="121122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　 ふ　 ぼ</a:t>
            </a:r>
          </a:p>
        </p:txBody>
      </p:sp>
    </p:spTree>
    <p:extLst>
      <p:ext uri="{BB962C8B-B14F-4D97-AF65-F5344CB8AC3E}">
        <p14:creationId xmlns:p14="http://schemas.microsoft.com/office/powerpoint/2010/main" val="263985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93BC3-217C-8F72-BD57-9FB7DB532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3473F-E846-F22D-1E0D-6A7FBF16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4CF574-3009-3EAE-802E-6A53B394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F99C2A-E6B8-DE2A-C3FB-53B54EE5A8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1A50D-F189-60EA-1FF7-411E4573943E}"/>
              </a:ext>
            </a:extLst>
          </p:cNvPr>
          <p:cNvSpPr txBox="1"/>
          <p:nvPr/>
        </p:nvSpPr>
        <p:spPr>
          <a:xfrm>
            <a:off x="6947120" y="166393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はん</a:t>
            </a:r>
          </a:p>
        </p:txBody>
      </p:sp>
    </p:spTree>
    <p:extLst>
      <p:ext uri="{BB962C8B-B14F-4D97-AF65-F5344CB8AC3E}">
        <p14:creationId xmlns:p14="http://schemas.microsoft.com/office/powerpoint/2010/main" val="148016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08987A-7BE4-27E4-8404-07A694C2A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A7D25-EE51-974A-D296-23800F50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FDCDB7C-6E88-F8DB-9F12-2724A3A76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56BAD0-5862-92B0-B0ED-959C2C7CC3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準備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CDD5B3-E77A-438F-80D6-CA68924FCBE9}"/>
              </a:ext>
            </a:extLst>
          </p:cNvPr>
          <p:cNvSpPr txBox="1"/>
          <p:nvPr/>
        </p:nvSpPr>
        <p:spPr>
          <a:xfrm>
            <a:off x="6928070" y="1191418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　び</a:t>
            </a:r>
          </a:p>
        </p:txBody>
      </p:sp>
    </p:spTree>
    <p:extLst>
      <p:ext uri="{BB962C8B-B14F-4D97-AF65-F5344CB8AC3E}">
        <p14:creationId xmlns:p14="http://schemas.microsoft.com/office/powerpoint/2010/main" val="190363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CFE2C-0ECE-7F0E-4169-CE7402856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359EC-0D4C-FB90-C071-862AB560A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かんがえるのっておもしろい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ED862C-92D4-93FD-CD21-8AE4369D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89AE98-FDE2-B9C2-306B-98D45B84AC21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C33ED3-7E69-2986-851F-C8D3E4B20C4D}"/>
              </a:ext>
            </a:extLst>
          </p:cNvPr>
          <p:cNvSpPr txBox="1"/>
          <p:nvPr/>
        </p:nvSpPr>
        <p:spPr>
          <a:xfrm>
            <a:off x="7019192" y="15376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84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F3977-16DE-A25C-982E-FEDAB8EF1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5F5D7-D1F0-AC06-1CDA-F1472859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4E3D6A-24F3-4D55-ED61-5BC9889C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C89B14-11F9-49C1-0876-E464779984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186EF6-F1D9-8856-6B3D-1CE26E3F5ED8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えき</a:t>
            </a:r>
          </a:p>
        </p:txBody>
      </p:sp>
    </p:spTree>
    <p:extLst>
      <p:ext uri="{BB962C8B-B14F-4D97-AF65-F5344CB8AC3E}">
        <p14:creationId xmlns:p14="http://schemas.microsoft.com/office/powerpoint/2010/main" val="80202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F6BD7-2BED-0F27-0707-9FA18EC0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A4D59-5B4C-EE76-2F55-7A1E4179E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76858-333D-55D8-C326-C3AC15D10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606135-C68F-60D0-6625-26AE1A0C0E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国際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63C581-D3E7-57BA-40FF-F7491F6D4DDB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さい</a:t>
            </a:r>
          </a:p>
        </p:txBody>
      </p:sp>
    </p:spTree>
    <p:extLst>
      <p:ext uri="{BB962C8B-B14F-4D97-AF65-F5344CB8AC3E}">
        <p14:creationId xmlns:p14="http://schemas.microsoft.com/office/powerpoint/2010/main" val="213790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572F0B-8545-1A5D-3229-2310876C0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FFE2B0-1B65-2DDC-4BD0-C79734376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91CC02-2F87-23F2-0FAC-5680EBCA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CEED4C-1342-E1EA-87B0-1F8A36A790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愛犬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A32AF1-B919-CA5D-BD64-D0A2A529144F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けん</a:t>
            </a:r>
          </a:p>
        </p:txBody>
      </p:sp>
    </p:spTree>
    <p:extLst>
      <p:ext uri="{BB962C8B-B14F-4D97-AF65-F5344CB8AC3E}">
        <p14:creationId xmlns:p14="http://schemas.microsoft.com/office/powerpoint/2010/main" val="392910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89BCE-F5B4-6559-8806-0D9DEAE107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55A93D-C213-5A99-3650-53528FB8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31C13F-3522-91E7-2341-EEE2CAAB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4D1DB9-95DD-F876-5B43-D7F9E8E837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3C056F-4B44-E1FF-4BD1-0AC887F734A9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けつ</a:t>
            </a:r>
          </a:p>
        </p:txBody>
      </p:sp>
    </p:spTree>
    <p:extLst>
      <p:ext uri="{BB962C8B-B14F-4D97-AF65-F5344CB8AC3E}">
        <p14:creationId xmlns:p14="http://schemas.microsoft.com/office/powerpoint/2010/main" val="348964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2922E-DEE9-0AFC-73B7-7D0A0AF4C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4BBE07-C842-CCF7-6ACA-75F3653C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C773E9-886C-5858-3CBA-6231D663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6876A74-4F97-9413-C2FB-8870F36CD31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5B59D7-6F45-4521-451A-A38D8428DB08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もん</a:t>
            </a:r>
          </a:p>
        </p:txBody>
      </p:sp>
    </p:spTree>
    <p:extLst>
      <p:ext uri="{BB962C8B-B14F-4D97-AF65-F5344CB8AC3E}">
        <p14:creationId xmlns:p14="http://schemas.microsoft.com/office/powerpoint/2010/main" val="37621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F4FD1-3655-0915-C379-91D43CEE2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04AAE-AE77-061E-4AD7-C3BF064D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9F21EE-394D-3856-7023-898EA024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88F64B-7E7E-9BF2-5746-F5A52296768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報告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919C8-AA1A-ADC6-F311-96EB5DF577C5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こく</a:t>
            </a:r>
          </a:p>
        </p:txBody>
      </p:sp>
    </p:spTree>
    <p:extLst>
      <p:ext uri="{BB962C8B-B14F-4D97-AF65-F5344CB8AC3E}">
        <p14:creationId xmlns:p14="http://schemas.microsoft.com/office/powerpoint/2010/main" val="87589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315E5-F1E4-2947-CECC-B588C7F2F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0E3230-F5CF-9C63-DAFF-D55DF38FD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982ECC-B95A-70C7-98E3-A63A5DD94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3DA0CA-84A2-A018-A874-C79E449B8D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1222BB-0FB0-EC6F-34D5-5BEC1A345A33}"/>
              </a:ext>
            </a:extLst>
          </p:cNvPr>
          <p:cNvSpPr txBox="1"/>
          <p:nvPr/>
        </p:nvSpPr>
        <p:spPr>
          <a:xfrm>
            <a:off x="6842345" y="1654410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ぞく</a:t>
            </a:r>
          </a:p>
        </p:txBody>
      </p:sp>
    </p:spTree>
    <p:extLst>
      <p:ext uri="{BB962C8B-B14F-4D97-AF65-F5344CB8AC3E}">
        <p14:creationId xmlns:p14="http://schemas.microsoft.com/office/powerpoint/2010/main" val="420043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6E5B2-E44A-4649-902B-3240A5449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B4FC47-5F69-FF81-8EFC-80331CDFA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A35EC68-4049-D37F-DF2F-09408BD63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8BAAE3-3100-CC8B-404F-9B8A045F6556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確かめる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5A5475-84CA-7C39-1168-141CDE8267DB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39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5FE3CF-ED5B-A8A3-0595-70D06E466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A2C9C-4C7A-9B7D-8B07-D100DAEF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きいて、きいて、きいてみよう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F50353-4331-5354-865B-3F8A1B82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660819-1EFA-231A-2511-0D084A55821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EAB38D-011A-3CC1-5304-307503F120E9}"/>
              </a:ext>
            </a:extLst>
          </p:cNvPr>
          <p:cNvSpPr txBox="1"/>
          <p:nvPr/>
        </p:nvSpPr>
        <p:spPr>
          <a:xfrm>
            <a:off x="7019192" y="1940160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しき</a:t>
            </a:r>
          </a:p>
        </p:txBody>
      </p:sp>
    </p:spTree>
    <p:extLst>
      <p:ext uri="{BB962C8B-B14F-4D97-AF65-F5344CB8AC3E}">
        <p14:creationId xmlns:p14="http://schemas.microsoft.com/office/powerpoint/2010/main" val="241366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D96D73-EC49-AE96-5FE5-3BBD533C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19C8C7-B10A-1CA3-67C6-BEDE25B1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2B4082-66D4-7075-2623-F03CA06B3FD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原因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CD4B98-EB5A-5376-A8E6-271C58003E6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4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E57AA9-B778-BC9C-242F-F29B837E5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17E9FD-A6C8-B439-4E2B-C03A69D67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0DE465-F14E-05D3-8CC8-81D3517E180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5A24A7-FAAB-9C44-B66E-661BBE500BE5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28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0703E-C658-048F-372D-042DEE9D9C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F0E99-A223-FFF0-18F1-3808D61D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7054C0-91B0-22FF-F7FE-CC42224A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250597-30BC-B52C-6CF4-02EDFE9BF4EC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9B07A4-5389-C63E-8523-E0C53382518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9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4ACA7A-C8F9-4C87-C34A-9C10743B9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6FDEF-97D5-D8BB-D258-F1899185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0B6428-249C-83F0-AC66-51071FC64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BCDFED-CE48-4570-B0C1-98B7B5CD2576}"/>
              </a:ext>
            </a:extLst>
          </p:cNvPr>
          <p:cNvSpPr txBox="1"/>
          <p:nvPr/>
        </p:nvSpPr>
        <p:spPr>
          <a:xfrm>
            <a:off x="6864416" y="1699587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まる　 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45DFD27-721F-872A-529C-7D7C4C688434}"/>
              </a:ext>
            </a:extLst>
          </p:cNvPr>
          <p:cNvSpPr txBox="1"/>
          <p:nvPr/>
        </p:nvSpPr>
        <p:spPr>
          <a:xfrm>
            <a:off x="3756760" y="1200944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11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B9FEC-418C-5298-688F-1CF130ADE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6ED630-23D9-C909-693C-A1B23F7AE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4C490C2-DEEA-67E3-80A0-2B4EFF1A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26668D-7B2D-F548-0BBF-3CDAC4E703B8}"/>
              </a:ext>
            </a:extLst>
          </p:cNvPr>
          <p:cNvSpPr txBox="1"/>
          <p:nvPr/>
        </p:nvSpPr>
        <p:spPr>
          <a:xfrm>
            <a:off x="684536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061A3D-BC62-06BB-AC65-E01FF06375E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造る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7626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D564F-3C21-2480-41D8-6E9BA261F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55C6C-2A46-09FE-CE7A-36402F75C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5CBFA0-7817-983C-DDF6-FF33E077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250775-8435-6D6F-FB1F-0C31412F5E9C}"/>
              </a:ext>
            </a:extLst>
          </p:cNvPr>
          <p:cNvSpPr txBox="1"/>
          <p:nvPr/>
        </p:nvSpPr>
        <p:spPr>
          <a:xfrm>
            <a:off x="6845366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49D046-A5CE-19B4-4A7D-9E2015B399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限る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0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6B641-BEAB-115F-E778-11F6E42CD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50DE-D91B-3472-87C0-8443CBCF9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42F784-5326-EF2A-9E84-130E22499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D0913E-394E-BFDE-A917-F7155AD4D8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846570-3295-17BF-05F1-41152CA41C21}"/>
              </a:ext>
            </a:extLst>
          </p:cNvPr>
          <p:cNvSpPr txBox="1"/>
          <p:nvPr/>
        </p:nvSpPr>
        <p:spPr>
          <a:xfrm>
            <a:off x="6619783" y="991425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94F236-ADEE-9F06-96B4-5740ED87C9D9}"/>
              </a:ext>
            </a:extLst>
          </p:cNvPr>
          <p:cNvSpPr txBox="1"/>
          <p:nvPr/>
        </p:nvSpPr>
        <p:spPr>
          <a:xfrm>
            <a:off x="6619783" y="3289675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C5974AA-1E50-7278-7BBC-035E6E21CEBB}"/>
              </a:ext>
            </a:extLst>
          </p:cNvPr>
          <p:cNvSpPr txBox="1"/>
          <p:nvPr/>
        </p:nvSpPr>
        <p:spPr>
          <a:xfrm>
            <a:off x="6619783" y="5069012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218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610E4-F120-B834-8CBB-F036E2AC3F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B063B7-24F0-C4F6-775E-485F46E4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BEF18F-1D3B-50E4-9111-E8B6B255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B668C-A15A-1573-3659-CACCC700082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B54A5A-B65B-917F-8EDD-F88487C238EF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 げん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5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415B4-27A2-28B8-B66E-24E1FE38D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07708C-98A2-78D5-699C-620674E1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言葉の意味が分かること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01685F-4FF2-7E58-9393-DFCBBB2D7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7B1B7E-EF4B-AD34-45DA-4862BD689C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8457FD-C15C-9E33-F55F-2EF235B44471}"/>
              </a:ext>
            </a:extLst>
          </p:cNvPr>
          <p:cNvSpPr txBox="1"/>
          <p:nvPr/>
        </p:nvSpPr>
        <p:spPr>
          <a:xfrm>
            <a:off x="6785195" y="1086643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  せつ</a:t>
            </a:r>
          </a:p>
        </p:txBody>
      </p:sp>
    </p:spTree>
    <p:extLst>
      <p:ext uri="{BB962C8B-B14F-4D97-AF65-F5344CB8AC3E}">
        <p14:creationId xmlns:p14="http://schemas.microsoft.com/office/powerpoint/2010/main" val="3957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E96776-B470-BBF4-0204-742D0F9C6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3778CF-092B-0060-3414-A7D5F09BA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2BD708-C905-01CB-325A-5BE8A531497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8FAA18-027A-9F24-38BA-3E7148C75B4C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</p:spTree>
    <p:extLst>
      <p:ext uri="{BB962C8B-B14F-4D97-AF65-F5344CB8AC3E}">
        <p14:creationId xmlns:p14="http://schemas.microsoft.com/office/powerpoint/2010/main" val="47210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00199-3B21-AC07-82FD-3BA98BB81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36E8E9-607E-6C7F-2034-8E57E3C6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3BD34A-38C2-164A-508D-300EABB1B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E356A4-50A2-D329-CF52-C74B0BBFA9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E636CB-2E1A-D28D-A6A0-76603A83C820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　ぜい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2527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BE6E1-E7B4-E222-1BBD-94B1820751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5ECEC4-6586-864A-F7B0-783A75E9C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8FA7F99-DC3B-A4DA-D80C-6621A9AF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BF2B4F-692D-2E7D-EFDD-BB588BC8C4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氷河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6C5F64-E351-06FD-2093-350EB940E92E}"/>
              </a:ext>
            </a:extLst>
          </p:cNvPr>
          <p:cNvSpPr txBox="1"/>
          <p:nvPr/>
        </p:nvSpPr>
        <p:spPr>
          <a:xfrm>
            <a:off x="6919844" y="95760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　が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38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F7347-BEE1-BA36-DE03-CD429855A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91C7B5-71A2-AE41-6A2E-60AE0E9D8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0320FC-F349-8E7C-FE5D-00AA2FD89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6802BD-BF80-F7A5-DB72-969E616DCC0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36BB64-34F3-8ACF-CA70-50A2E6762941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972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B01AC-531E-B8C8-30AD-4A10A8BAB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D61304-A367-E618-9214-CC0DA35E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ACC5DD0-271A-0778-E932-3D7399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B21F36-D514-6372-8B17-ED20863834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2F1728-0E27-3C83-5F42-B5E8A62FBEA2}"/>
              </a:ext>
            </a:extLst>
          </p:cNvPr>
          <p:cNvSpPr txBox="1"/>
          <p:nvPr/>
        </p:nvSpPr>
        <p:spPr>
          <a:xfrm>
            <a:off x="6881744" y="15737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461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B1344-D62A-5EBF-77A0-ACFBDF2E1C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A7E7DE-0DE2-492D-69DA-A1E8D93C1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D4D406-1AC7-2543-4BFA-0EB592CCD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7B4429-C05F-6C6F-BDC3-9DBD6D6F51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新幹線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2FEB58-359C-1B07-BAEC-912FBD98A1B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52CB02-DB00-2E21-E45B-D6FE0D5581C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98AC8A-41D8-B7AC-1F67-1BD04B8516F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</p:spTree>
    <p:extLst>
      <p:ext uri="{BB962C8B-B14F-4D97-AF65-F5344CB8AC3E}">
        <p14:creationId xmlns:p14="http://schemas.microsoft.com/office/powerpoint/2010/main" val="284413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FE725-34AD-BA0C-8EA0-291133002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4BAC4-6D69-4677-50B8-997400F9D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305C016-F763-97BB-9560-A5C97B362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AEE06A-A556-3B39-09BD-41922712452A}"/>
              </a:ext>
            </a:extLst>
          </p:cNvPr>
          <p:cNvSpPr txBox="1"/>
          <p:nvPr/>
        </p:nvSpPr>
        <p:spPr>
          <a:xfrm>
            <a:off x="7019192" y="15694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まね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1679E71-CCAB-7F0C-1FD3-5641CF31FF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招く</a:t>
            </a:r>
          </a:p>
        </p:txBody>
      </p:sp>
    </p:spTree>
    <p:extLst>
      <p:ext uri="{BB962C8B-B14F-4D97-AF65-F5344CB8AC3E}">
        <p14:creationId xmlns:p14="http://schemas.microsoft.com/office/powerpoint/2010/main" val="17200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F6A80C-D734-5BA8-B89B-2F882DB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B924E2-689C-90D7-CF98-A3F6BC94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3B960B-687D-A3CE-73C1-8030F280B29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311FB8-3751-D19E-896D-3E23D81AA4B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044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41622-A3E0-D824-44CB-EB54AC6E9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E952D-D981-CC64-A10E-AEB5B6F6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CB4DEC-31C5-4EE6-5CFD-D85E6B8EA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47EA78-3738-33FF-CE62-52246DCBE4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767EA4-D7B6-B79C-2E16-0ED98EDC00D8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10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F5AFD-6DA0-0A58-749C-F6E86D7E7F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0264B2-1D42-F5AC-EF7B-C63FB34A4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日常を十七音で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9F7175-F058-9B5F-61B8-18C237D9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CE3298-ED15-D9AE-E778-EB1A9DA0F6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8D3ED74-28AA-C8C8-2E4B-E09052E2848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4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46CD8-573B-FAC4-0EE5-C4936A74C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3E261-CD62-A4BC-51A5-AB18FEBA2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古典の世界（一）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4F6933F-33FA-E671-1FCC-BB7D1ABAC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898123-B354-5651-C534-1248BA264F5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DFB492-2CF0-CC97-04AA-C45F84F7877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6E2136-7970-0ADB-89CC-1E8F1BA8127D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377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20982-7B12-C509-1C43-9BDCEEDA7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44FFC4-54FC-C4D1-E2CD-948F3C9E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古典の世界（一）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C9BA5E5-24A1-3066-CBF7-1B230608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43D061-C42A-EC96-6114-73F4ECA14AD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武士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79C5C9-C833-7373-2C29-A47CE504314A}"/>
              </a:ext>
            </a:extLst>
          </p:cNvPr>
          <p:cNvSpPr txBox="1"/>
          <p:nvPr/>
        </p:nvSpPr>
        <p:spPr>
          <a:xfrm>
            <a:off x="6873940" y="4785516"/>
            <a:ext cx="1200329" cy="10152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2A57ED9-9CDC-1CF4-C7AB-7589A3CAB60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60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B6771-48FB-869D-33B9-77A913FE6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目的に応じて引用するとき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0064D3A-0184-45CF-7D6C-12BEA1054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62461F-243D-E839-4903-4E3EF93482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7568A1-10E8-9801-C577-04324EF36203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FE8F3D4-F9CF-DD98-A9E1-D777BD11B249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48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DA39AC-768B-87DA-7D93-8C2C2A90E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1075A-1A28-9119-E626-94645CE5D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目的に応じて引用するとき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C93A1C-C279-AA9E-6A97-052B2065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C08A7F-5127-37EA-32E0-5FCDE34E276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4A34F6-F9A3-644F-7F83-FD5CE9C39791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AD24733-AEA8-03C8-F9B8-3C1DEF83F137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</a:p>
        </p:txBody>
      </p:sp>
    </p:spTree>
    <p:extLst>
      <p:ext uri="{BB962C8B-B14F-4D97-AF65-F5344CB8AC3E}">
        <p14:creationId xmlns:p14="http://schemas.microsoft.com/office/powerpoint/2010/main" val="233686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284A1-0203-032D-FDA3-7E733D315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425D6E-895F-B63A-D058-003C88B4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884C4E5-2696-CB98-28C8-EBF2F2D06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D33CDA-B721-99EC-76A9-6043066C44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8B79B5-97AC-DE75-2401-11514B278668}"/>
              </a:ext>
            </a:extLst>
          </p:cNvPr>
          <p:cNvSpPr txBox="1"/>
          <p:nvPr/>
        </p:nvSpPr>
        <p:spPr>
          <a:xfrm>
            <a:off x="6907138" y="163193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　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94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99C5F0-E9A0-5593-1FA0-715FFD3DF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AA787E-FAE3-99FD-70CC-67ED6006D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4739A3-3446-1D0C-B618-4D6F4D110F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性別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954A44-AC25-3A79-93D2-56F5ABE2F02B}"/>
              </a:ext>
            </a:extLst>
          </p:cNvPr>
          <p:cNvSpPr txBox="1"/>
          <p:nvPr/>
        </p:nvSpPr>
        <p:spPr>
          <a:xfrm>
            <a:off x="6886820" y="40247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051E1E0-BFC1-8B34-1AAF-1E4892035B52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</p:spTree>
    <p:extLst>
      <p:ext uri="{BB962C8B-B14F-4D97-AF65-F5344CB8AC3E}">
        <p14:creationId xmlns:p14="http://schemas.microsoft.com/office/powerpoint/2010/main" val="218045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A7C72A-37F2-E065-CDBE-2F87DAC1F5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977353-B035-FB2D-EB32-0845EB49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BBFC59-16B2-D849-1C11-F7191F9DA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DC996B-5A51-FE0B-6982-B4B9275A610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非常口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94015B-E317-3D48-10FD-B311CF8C3366}"/>
              </a:ext>
            </a:extLst>
          </p:cNvPr>
          <p:cNvSpPr txBox="1"/>
          <p:nvPr/>
        </p:nvSpPr>
        <p:spPr>
          <a:xfrm>
            <a:off x="6752492" y="1295138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0DF091-B805-CAFD-5067-50C2930F3DAC}"/>
              </a:ext>
            </a:extLst>
          </p:cNvPr>
          <p:cNvSpPr txBox="1"/>
          <p:nvPr/>
        </p:nvSpPr>
        <p:spPr>
          <a:xfrm>
            <a:off x="6752492" y="2865091"/>
            <a:ext cx="923330" cy="27672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3DEBACB-A91C-FAB4-8F31-05A5A88B98ED}"/>
              </a:ext>
            </a:extLst>
          </p:cNvPr>
          <p:cNvSpPr txBox="1"/>
          <p:nvPr/>
        </p:nvSpPr>
        <p:spPr>
          <a:xfrm>
            <a:off x="6752492" y="5069012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ぐち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46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BFC9B-FE70-548D-3E68-4AD411CFB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7B904-E603-5808-5CA3-DD87525BD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みんなが使いやすいデザイン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474F38E-FFEB-D354-9B94-B41FA9020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806B99-C6BB-2025-8901-A01B1734CB4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6633EE-8549-C7B7-08A7-51D654EF7D4C}"/>
              </a:ext>
            </a:extLst>
          </p:cNvPr>
          <p:cNvSpPr txBox="1"/>
          <p:nvPr/>
        </p:nvSpPr>
        <p:spPr>
          <a:xfrm>
            <a:off x="6752492" y="12951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8A3B03C-7BF0-EE60-AB2F-68AED3641B17}"/>
              </a:ext>
            </a:extLst>
          </p:cNvPr>
          <p:cNvSpPr txBox="1"/>
          <p:nvPr/>
        </p:nvSpPr>
        <p:spPr>
          <a:xfrm>
            <a:off x="6752492" y="3197552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4BD97F-F29C-CEED-4294-B1F8614A8A9D}"/>
              </a:ext>
            </a:extLst>
          </p:cNvPr>
          <p:cNvSpPr txBox="1"/>
          <p:nvPr/>
        </p:nvSpPr>
        <p:spPr>
          <a:xfrm>
            <a:off x="6752492" y="5230866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181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AF9439-5A16-2AD2-72D3-84D9ECBD9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F11B78-53DC-B4B5-26CC-B17FCA93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ADC85A-F1A7-3A11-178E-EA244F4FE6C1}"/>
              </a:ext>
            </a:extLst>
          </p:cNvPr>
          <p:cNvSpPr txBox="1"/>
          <p:nvPr/>
        </p:nvSpPr>
        <p:spPr>
          <a:xfrm>
            <a:off x="7019192" y="15694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91EC43-B874-7F33-5269-69BA6FCCE0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測る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97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E984F-181A-C7CC-A0DF-470978FDF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A2D057-FC5E-732B-3495-EE9AE8CA4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1BF5C5-E6A7-CE07-99CA-85CB864E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7544DE-7E37-B428-6E74-87ED0C39713E}"/>
              </a:ext>
            </a:extLst>
          </p:cNvPr>
          <p:cNvSpPr txBox="1"/>
          <p:nvPr/>
        </p:nvSpPr>
        <p:spPr>
          <a:xfrm>
            <a:off x="7019192" y="156947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EA0F39-C5A5-F101-5AA3-D0A889E463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計る</a:t>
            </a:r>
          </a:p>
        </p:txBody>
      </p:sp>
    </p:spTree>
    <p:extLst>
      <p:ext uri="{BB962C8B-B14F-4D97-AF65-F5344CB8AC3E}">
        <p14:creationId xmlns:p14="http://schemas.microsoft.com/office/powerpoint/2010/main" val="177956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B829B0-EB7B-A03F-FCDB-EB9F5B31B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9FAB9-1AAA-0230-8267-CE2421B14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D3990F0-78EC-92B4-5449-97369284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F245E8-A32E-AFFB-6B23-A3B9ABEF79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校舎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32FBEA-1D09-E130-A674-B5D92D778BF5}"/>
              </a:ext>
            </a:extLst>
          </p:cNvPr>
          <p:cNvSpPr txBox="1"/>
          <p:nvPr/>
        </p:nvSpPr>
        <p:spPr>
          <a:xfrm>
            <a:off x="6886821" y="41771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6A90740-E92A-7BCB-7936-CD055247A89E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48504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0E956-C73B-8754-4F65-DA4E9D1C7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E6C203-073F-CFEE-60C9-67D91097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2DA894-3294-5323-CE94-5F60DCFF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4FD8F8-9F42-D8CD-854E-6D4C7BE5FB8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往復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EC4D35-D4ED-DA81-290A-E10EC3D63FB5}"/>
              </a:ext>
            </a:extLst>
          </p:cNvPr>
          <p:cNvSpPr txBox="1"/>
          <p:nvPr/>
        </p:nvSpPr>
        <p:spPr>
          <a:xfrm>
            <a:off x="6886821" y="41771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A34D8F-F3F5-05E9-48B8-4B95B982EBA6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</p:spTree>
    <p:extLst>
      <p:ext uri="{BB962C8B-B14F-4D97-AF65-F5344CB8AC3E}">
        <p14:creationId xmlns:p14="http://schemas.microsoft.com/office/powerpoint/2010/main" val="74602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428DD-2332-EE9B-AFBC-22863B80A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5A82B-1E3C-C939-E105-52E040594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663F597-FB3A-A732-AE21-A431D9EF1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232C5D-9852-36E7-4BCE-8FE322B819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公演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80A02E-131A-6073-F0C2-4700CEB89BF9}"/>
              </a:ext>
            </a:extLst>
          </p:cNvPr>
          <p:cNvSpPr txBox="1"/>
          <p:nvPr/>
        </p:nvSpPr>
        <p:spPr>
          <a:xfrm>
            <a:off x="6886821" y="417710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4D66300-A5AE-7B32-81F0-263BA85098BA}"/>
              </a:ext>
            </a:extLst>
          </p:cNvPr>
          <p:cNvSpPr txBox="1"/>
          <p:nvPr/>
        </p:nvSpPr>
        <p:spPr>
          <a:xfrm>
            <a:off x="6886821" y="1553368"/>
            <a:ext cx="1200329" cy="19075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04947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CA4F7-F785-8644-3B34-25745D0B9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A25F90-1B4B-0877-2E5D-4B832885B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56D7A35-634B-4BBE-7E19-219E875FF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90281D-EB1A-6A95-F467-97D8617A405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週刊誌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D15226-6FF0-EDCA-3D52-334A6E7C3756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A2E490-38B6-6149-811F-7243511B4BEB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EEB6B0-334A-C856-320C-7763238917AC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693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CB618A-6DB8-C54C-A978-1AC8BE3574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2F1B04-6BE1-C72B-67DE-A40941D0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39E9951-79B8-201F-1B4A-18B36B90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207AE7-EE5F-0B9F-358B-4140978F7E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5661D7-0254-4627-28A4-84192FFE2C4E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358F4E-A993-D2FE-DB08-B9867783CA62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506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A417C6-82F0-E386-ADA2-52DA2309E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86EDF3-E84E-9337-393A-B3E50F5AC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09D71C5-C30A-BAA3-2619-5B82F2F6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0E6D09-1290-5D0B-DB5D-8AFC74C36112}"/>
              </a:ext>
            </a:extLst>
          </p:cNvPr>
          <p:cNvSpPr txBox="1"/>
          <p:nvPr/>
        </p:nvSpPr>
        <p:spPr>
          <a:xfrm>
            <a:off x="6883466" y="17313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DEA7B-8849-DA58-2311-0D9A2E5A0F6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厚い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04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BB077-9335-E98C-11FD-3AD7A6B16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DABB78-C8CA-0E1F-0D4E-1F7C6999A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7076E2-29F8-8799-6430-931850568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EDCD228-6C85-C064-9C24-AF7D4C2B0E99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9402E6-0A2C-7A08-03E8-8BB48F8AE3B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690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39A04-EA7D-31E3-3935-954299FB7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D6424-DAA2-64FF-90FA-3F15F1990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A82187-231D-7ABD-AB3F-141A74FC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A6B9B6-3C9C-C4A1-7C35-1592F1135A8A}"/>
              </a:ext>
            </a:extLst>
          </p:cNvPr>
          <p:cNvSpPr txBox="1"/>
          <p:nvPr/>
        </p:nvSpPr>
        <p:spPr>
          <a:xfrm>
            <a:off x="7019192" y="106441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 にく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1C2826-4D68-9DDA-689A-7164ADCCCC9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397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5F55A-B8BD-D1B7-F13F-8EF6750C3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C74A06-1C6A-DD82-DC73-C8D1CFC9C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534981C-EEF9-F056-E7E3-7298618A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251721-53CE-DC43-69B2-C3DB13FFF665}"/>
              </a:ext>
            </a:extLst>
          </p:cNvPr>
          <p:cNvSpPr txBox="1"/>
          <p:nvPr/>
        </p:nvSpPr>
        <p:spPr>
          <a:xfrm>
            <a:off x="6864416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　ざい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559826-096A-087A-CE21-CB19416AC0D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謝罪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42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1B4BE-3BC4-9A4E-6FC5-BF5CB6DA1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20850F-F060-01D6-DB08-2B1434DE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E3ADEC3-13D3-9AED-1EB4-E91DB3B01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B03B32-F783-8FD1-668F-37713A9C09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2A7B4-CE22-E563-7E2F-F11FEFA2F9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5477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408F29-D3AA-81D2-738E-00257CBFB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405E1B-E722-3826-111A-FED8739E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30F58C-9B61-66D2-FDFE-A65FF7D2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E79C10-51AD-2487-6671-8E94950082A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防風林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868423-2E54-7941-E61B-82C4E9EC39D3}"/>
              </a:ext>
            </a:extLst>
          </p:cNvPr>
          <p:cNvSpPr txBox="1"/>
          <p:nvPr/>
        </p:nvSpPr>
        <p:spPr>
          <a:xfrm>
            <a:off x="6752492" y="12951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808423-1829-666C-6E4F-D1FAB6071578}"/>
              </a:ext>
            </a:extLst>
          </p:cNvPr>
          <p:cNvSpPr txBox="1"/>
          <p:nvPr/>
        </p:nvSpPr>
        <p:spPr>
          <a:xfrm>
            <a:off x="6752492" y="3197552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D14082-A666-471C-B5A6-59B53B228D7F}"/>
              </a:ext>
            </a:extLst>
          </p:cNvPr>
          <p:cNvSpPr txBox="1"/>
          <p:nvPr/>
        </p:nvSpPr>
        <p:spPr>
          <a:xfrm>
            <a:off x="6752492" y="5230866"/>
            <a:ext cx="923330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541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8EAC5-15B5-C097-479C-B45952CCE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5BF960-95B7-1BCC-FE8B-A04ED1CA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CF3C786-7D62-24A4-D550-8305D23B1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59E304-0C2E-74F1-9718-4E5F97FDF24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鉱石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F38160-844D-04C9-2F4B-3E0C13B7410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348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81CBB-3374-48AF-5D28-E4D32AA92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153C9-B2C9-748D-9EDC-8882E2937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6A0AEF2-192D-7755-F73E-0C3FDA30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331E14-623A-EABB-B163-F87C1ED7D86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功績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66D1B5-F34E-F934-9573-8BAED5D23BE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90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63F44-BE48-3BA3-0878-40B6D5522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A3A3CC-A6C9-4630-089A-DFE0F4A3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06C43C-F964-8FAD-C5EF-E2A2518D2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DBA57A-AC0E-319B-4FD4-4349DD6F15E7}"/>
              </a:ext>
            </a:extLst>
          </p:cNvPr>
          <p:cNvSpPr txBox="1"/>
          <p:nvPr/>
        </p:nvSpPr>
        <p:spPr>
          <a:xfrm>
            <a:off x="7109990" y="1429100"/>
            <a:ext cx="1200329" cy="43631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こころざし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BE2455-157A-D688-AE11-092A5FC6419F}"/>
              </a:ext>
            </a:extLst>
          </p:cNvPr>
          <p:cNvSpPr txBox="1"/>
          <p:nvPr/>
        </p:nvSpPr>
        <p:spPr>
          <a:xfrm>
            <a:off x="3961409" y="2204865"/>
            <a:ext cx="3262432" cy="2811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769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5203D-73CD-2A7C-0A54-F976896C5A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D419B-0955-372E-FEDE-8CB67D7A5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B94B42-A0ED-E8A2-3E18-57B91AF7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2C7EE1-BF09-2A23-1500-8651A7EA7B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FB020A-6EB3-9E29-FB7F-76CCD7AC869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66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14FC7-FE61-9BAB-26A6-9140125EB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24BB6-AA8E-89EF-7276-D0169FE1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898277E-B315-33F6-1C45-CA5F556D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929B96C-7253-3958-C050-38482407FA3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航海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A5B99D-DC4E-A245-0CC6-59CDCE64A3D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かい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632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730DF-A5E1-D5A8-00FC-C7CC26CF60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F1BB4-5D06-A0B9-6ADE-1A4E81361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4F748F-0BEC-E480-46DF-A6B1C6FB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AAB14A-BCDE-6464-D600-9451327E22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72B572-4DD7-60FB-5ABF-7E67A1EE1F81}"/>
              </a:ext>
            </a:extLst>
          </p:cNvPr>
          <p:cNvSpPr txBox="1"/>
          <p:nvPr/>
        </p:nvSpPr>
        <p:spPr>
          <a:xfrm>
            <a:off x="6802363" y="1031856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713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A1867D-10AF-E972-2772-A0EF318F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8D2FD-BE8B-DA40-6303-26BD91F86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B4ACAA1-B920-0C76-374D-A9F5F9CC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0386C0-0024-6193-0783-68EC8ED0FC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52AAB-9413-86F8-BC60-2E00F1245D00}"/>
              </a:ext>
            </a:extLst>
          </p:cNvPr>
          <p:cNvSpPr txBox="1"/>
          <p:nvPr/>
        </p:nvSpPr>
        <p:spPr>
          <a:xfrm>
            <a:off x="6713469" y="1670217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　ちゅう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08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16B86-986E-D155-CA52-B36DE67DA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A1A8A9-C1FE-C58D-B1A2-0F63C7C86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同じ読み方の漢字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6679D0-D266-FF0E-C14E-58E492A1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09E55A-C774-5750-3E94-416DFF032D2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短編集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69231D5-7690-C43A-2ABB-DA4C1E4CDA0F}"/>
              </a:ext>
            </a:extLst>
          </p:cNvPr>
          <p:cNvSpPr txBox="1"/>
          <p:nvPr/>
        </p:nvSpPr>
        <p:spPr>
          <a:xfrm>
            <a:off x="6752492" y="115543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373CFC-FBBF-B57B-E8B3-1C39B12489C1}"/>
              </a:ext>
            </a:extLst>
          </p:cNvPr>
          <p:cNvSpPr txBox="1"/>
          <p:nvPr/>
        </p:nvSpPr>
        <p:spPr>
          <a:xfrm>
            <a:off x="6752492" y="3051580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ぺん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BC5BEDA-7E9E-D204-9A40-B8ABA354D07E}"/>
              </a:ext>
            </a:extLst>
          </p:cNvPr>
          <p:cNvSpPr txBox="1"/>
          <p:nvPr/>
        </p:nvSpPr>
        <p:spPr>
          <a:xfrm>
            <a:off x="6752492" y="47879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447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F5D585-CEB2-FD61-C165-1FAE7BCAF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8A4EF4-A63D-1E48-9C52-75B01BEBF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F25780-950D-0084-0311-2AEF17D7FAD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EAFC4E-D0CC-171A-DA76-21804D819EF2}"/>
              </a:ext>
            </a:extLst>
          </p:cNvPr>
          <p:cNvSpPr txBox="1"/>
          <p:nvPr/>
        </p:nvSpPr>
        <p:spPr>
          <a:xfrm>
            <a:off x="6827769" y="2131882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けん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39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7059F-3DB8-782B-9E4D-9140AAF87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219F29-0955-2F38-8E73-65257B2D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C25D25-672F-C273-2787-2AFC7784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5D3276-C8F9-BCD1-6DF5-9F73CA2C78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断言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164B4D-B9D0-670A-30E7-614C0E26546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293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CEB5DA-4EBA-F427-92FE-70D606ACB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FA01C1-9133-7008-63C7-CEEBD3F7F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D0192EF-1E9C-BD41-9EBF-8F346D01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67BDA5-2AD3-9D9F-18EA-3561EB371E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境界線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28BF59-6308-A3D4-48DD-ED041340B278}"/>
              </a:ext>
            </a:extLst>
          </p:cNvPr>
          <p:cNvSpPr txBox="1"/>
          <p:nvPr/>
        </p:nvSpPr>
        <p:spPr>
          <a:xfrm>
            <a:off x="6752492" y="960386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7A8B72-720F-32C1-61F8-3EB4A1A8D1CA}"/>
              </a:ext>
            </a:extLst>
          </p:cNvPr>
          <p:cNvSpPr txBox="1"/>
          <p:nvPr/>
        </p:nvSpPr>
        <p:spPr>
          <a:xfrm>
            <a:off x="6752492" y="3157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AA3D28-05F9-CD0E-5C9D-CCCE89ED2820}"/>
              </a:ext>
            </a:extLst>
          </p:cNvPr>
          <p:cNvSpPr txBox="1"/>
          <p:nvPr/>
        </p:nvSpPr>
        <p:spPr>
          <a:xfrm>
            <a:off x="6752492" y="50673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76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AF4235-5D59-56D4-4A51-0C6A05465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D95DDA-40D8-158C-EFAC-7CEADE72E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E12178-0DB6-1B00-A2FC-180D7AB7A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401EB9-8C8E-878B-C3F3-D4ECF91F2C25}"/>
              </a:ext>
            </a:extLst>
          </p:cNvPr>
          <p:cNvSpPr txBox="1"/>
          <p:nvPr/>
        </p:nvSpPr>
        <p:spPr>
          <a:xfrm>
            <a:off x="7097290" y="2648300"/>
            <a:ext cx="1200329" cy="21269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77F6F9-8D29-CFE5-4479-2F8724D98418}"/>
              </a:ext>
            </a:extLst>
          </p:cNvPr>
          <p:cNvSpPr txBox="1"/>
          <p:nvPr/>
        </p:nvSpPr>
        <p:spPr>
          <a:xfrm>
            <a:off x="3961409" y="2204865"/>
            <a:ext cx="3262432" cy="28116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1A3B4B-5C35-A3CC-D8C9-1300D5271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100C36-B58F-3E14-19D8-26AA3C0DA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4D1F03B-B270-C4CB-8A00-B48F27690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A880B8-8814-1C0D-263A-3169352EB8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A767D3-2C4B-E5EB-496A-9D4C3E1447F7}"/>
              </a:ext>
            </a:extLst>
          </p:cNvPr>
          <p:cNvSpPr txBox="1"/>
          <p:nvPr/>
        </p:nvSpPr>
        <p:spPr>
          <a:xfrm>
            <a:off x="6865869" y="19801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739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209D0-BB64-F0BB-46D1-99073A7AF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9C74CD-9053-12AA-4B73-DF783333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0EEDE2-AF17-FC0F-D889-A0F7FC8E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E50F37-3F4B-EC49-1C4E-6340D8515EA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逆方向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F680CA-4D98-CC29-C128-DFBEBF35FD45}"/>
              </a:ext>
            </a:extLst>
          </p:cNvPr>
          <p:cNvSpPr txBox="1"/>
          <p:nvPr/>
        </p:nvSpPr>
        <p:spPr>
          <a:xfrm>
            <a:off x="6752492" y="960386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ぎゃく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585B1B0-18FC-E822-D622-936DEBFCFACA}"/>
              </a:ext>
            </a:extLst>
          </p:cNvPr>
          <p:cNvSpPr txBox="1"/>
          <p:nvPr/>
        </p:nvSpPr>
        <p:spPr>
          <a:xfrm>
            <a:off x="6752492" y="3284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A92F6F-9BC6-A577-D1CB-C43B10AA491F}"/>
              </a:ext>
            </a:extLst>
          </p:cNvPr>
          <p:cNvSpPr txBox="1"/>
          <p:nvPr/>
        </p:nvSpPr>
        <p:spPr>
          <a:xfrm>
            <a:off x="6752492" y="5194300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344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1175C-9E7E-8384-DEE1-DE5A8DB00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766B3-C2DA-D3A6-DB8E-F1877D86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C33880-005A-6F36-2E97-CD71BC6D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46D3DB-18FF-F2F3-AF8B-9D19DE38640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裁判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25BFC8-F42B-0691-87D3-C555BBF2CEC6}"/>
              </a:ext>
            </a:extLst>
          </p:cNvPr>
          <p:cNvSpPr txBox="1"/>
          <p:nvPr/>
        </p:nvSpPr>
        <p:spPr>
          <a:xfrm>
            <a:off x="6878569" y="13705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 ばん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79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8A0A-2075-527D-C788-F8147060F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202099-D0C1-5D46-000F-39391A02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C25ECFE-B347-6166-90AA-DBB93D98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738490-1E84-B0BE-F5D7-9E92DB54209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0790B-A048-01E1-78F6-60A742DC00D0}"/>
              </a:ext>
            </a:extLst>
          </p:cNvPr>
          <p:cNvSpPr txBox="1"/>
          <p:nvPr/>
        </p:nvSpPr>
        <p:spPr>
          <a:xfrm>
            <a:off x="6916669" y="224689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  ゆう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746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76FE-9B94-0594-05CB-7465BAC90D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21D4B-7E48-ECE0-F4B0-075771882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銀色の裏地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DDA205-C906-1EF5-1634-424EB9B3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20C645-C51C-730F-DB01-FC496536CAEF}"/>
              </a:ext>
            </a:extLst>
          </p:cNvPr>
          <p:cNvSpPr txBox="1"/>
          <p:nvPr/>
        </p:nvSpPr>
        <p:spPr>
          <a:xfrm>
            <a:off x="6892991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CCACE8A-FC6E-A500-6918-57B813F7A5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</p:spTree>
    <p:extLst>
      <p:ext uri="{BB962C8B-B14F-4D97-AF65-F5344CB8AC3E}">
        <p14:creationId xmlns:p14="http://schemas.microsoft.com/office/powerpoint/2010/main" val="3132198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246A5-2CC6-33AF-7686-3E03F6D5E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F99963-CB4D-DF23-42FA-AC34E6DB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モモ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7BFEEC9-D751-ACFB-F5E9-7D1B80B4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40BE3D-F854-A4F2-6F0C-F654D12841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圧力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F62C45-7524-3066-76E3-9B921275A0D2}"/>
              </a:ext>
            </a:extLst>
          </p:cNvPr>
          <p:cNvSpPr txBox="1"/>
          <p:nvPr/>
        </p:nvSpPr>
        <p:spPr>
          <a:xfrm>
            <a:off x="6789669" y="1654907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 りょく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427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798B8-AAAB-370C-897A-0907C2DA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どちらを選びますか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8511DE2-8D17-9091-276D-30C393000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AD6046-8703-F37F-49CE-6B01819AC9A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説得力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6CCFBA2-FC73-5920-3D11-EAFAE019C2F2}"/>
              </a:ext>
            </a:extLst>
          </p:cNvPr>
          <p:cNvSpPr txBox="1"/>
          <p:nvPr/>
        </p:nvSpPr>
        <p:spPr>
          <a:xfrm>
            <a:off x="6752492" y="12881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97E040-F105-13A4-7DB7-94EDFED4B1FF}"/>
              </a:ext>
            </a:extLst>
          </p:cNvPr>
          <p:cNvSpPr txBox="1"/>
          <p:nvPr/>
        </p:nvSpPr>
        <p:spPr>
          <a:xfrm>
            <a:off x="6752492" y="3284389"/>
            <a:ext cx="923330" cy="14783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B75DC9E-05A7-0F77-59B7-B43158A05D85}"/>
              </a:ext>
            </a:extLst>
          </p:cNvPr>
          <p:cNvSpPr txBox="1"/>
          <p:nvPr/>
        </p:nvSpPr>
        <p:spPr>
          <a:xfrm>
            <a:off x="6752492" y="4847529"/>
            <a:ext cx="923330" cy="22223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420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F29B7-4A7A-B5D3-CD4A-88461B0E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589EF-2F9E-189F-C718-F86CBF2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どちらを選びますか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35D6AC-08A3-09FA-E6D8-BE461AF1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8DD5D2-9F6F-4332-7DB1-F47C9AE3E5B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比べる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9213A1-FAB5-8B88-9D01-F6D28377AD8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くら</a:t>
            </a:r>
          </a:p>
        </p:txBody>
      </p:sp>
    </p:spTree>
    <p:extLst>
      <p:ext uri="{BB962C8B-B14F-4D97-AF65-F5344CB8AC3E}">
        <p14:creationId xmlns:p14="http://schemas.microsoft.com/office/powerpoint/2010/main" val="39529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C466C61D-B94F-447C-9F8F-F3AEB57ECABE}"/>
</file>

<file path=customXml/itemProps2.xml><?xml version="1.0" encoding="utf-8"?>
<ds:datastoreItem xmlns:ds="http://schemas.openxmlformats.org/officeDocument/2006/customXml" ds:itemID="{0607062B-00A6-46C0-8DB7-A0B2E8E79F02}"/>
</file>

<file path=customXml/itemProps3.xml><?xml version="1.0" encoding="utf-8"?>
<ds:datastoreItem xmlns:ds="http://schemas.openxmlformats.org/officeDocument/2006/customXml" ds:itemID="{460EAFFC-FBB5-4656-8D96-72D1DF6B0A18}"/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777</Words>
  <Application>Microsoft Office PowerPoint</Application>
  <PresentationFormat>ワイド画面</PresentationFormat>
  <Paragraphs>412</Paragraphs>
  <Slides>92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92</vt:i4>
      </vt:variant>
    </vt:vector>
  </HeadingPairs>
  <TitlesOfParts>
    <vt:vector size="98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かんがえるのっておもしろい</vt:lpstr>
      <vt:lpstr>かんがえるのっておもしろい</vt:lpstr>
      <vt:lpstr>銀色の裏地</vt:lpstr>
      <vt:lpstr>銀色の裏地</vt:lpstr>
      <vt:lpstr>銀色の裏地</vt:lpstr>
      <vt:lpstr>銀色の裏地</vt:lpstr>
      <vt:lpstr>銀色の裏地</vt:lpstr>
      <vt:lpstr>銀色の裏地</vt:lpstr>
      <vt:lpstr>銀色の裏地</vt:lpstr>
      <vt:lpstr>図書館を使いこなそう</vt:lpstr>
      <vt:lpstr>図書館を使いこなそう</vt:lpstr>
      <vt:lpstr>図書館を使いこなそう</vt:lpstr>
      <vt:lpstr>図書館を使いこなそう</vt:lpstr>
      <vt:lpstr>図書館を使いこなそう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漢字の成り立ち</vt:lpstr>
      <vt:lpstr>きいて、きいて、きいてみよう</vt:lpstr>
      <vt:lpstr>きいて、きいて、きいてみよう</vt:lpstr>
      <vt:lpstr>きいて、きいて、きいてみよう</vt:lpstr>
      <vt:lpstr>きいて、きいて、きいてみよう</vt:lpstr>
      <vt:lpstr>きいて、きいて、きいてみよう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言葉の意味が分かること</vt:lpstr>
      <vt:lpstr>敬語</vt:lpstr>
      <vt:lpstr>敬語</vt:lpstr>
      <vt:lpstr>敬語</vt:lpstr>
      <vt:lpstr>敬語</vt:lpstr>
      <vt:lpstr>敬語</vt:lpstr>
      <vt:lpstr>敬語</vt:lpstr>
      <vt:lpstr>日常を十七音で</vt:lpstr>
      <vt:lpstr>日常を十七音で</vt:lpstr>
      <vt:lpstr>日常を十七音で</vt:lpstr>
      <vt:lpstr>古典の世界（一）</vt:lpstr>
      <vt:lpstr>古典の世界（一）</vt:lpstr>
      <vt:lpstr>目的に応じて引用するとき</vt:lpstr>
      <vt:lpstr>目的に応じて引用するとき</vt:lpstr>
      <vt:lpstr>みんなが使いやすいデザイン</vt:lpstr>
      <vt:lpstr>みんなが使いやすいデザイン</vt:lpstr>
      <vt:lpstr>みんなが使いやすいデザイン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同じ読み方の漢字</vt:lpstr>
      <vt:lpstr>モモ</vt:lpstr>
      <vt:lpstr>モモ</vt:lpstr>
      <vt:lpstr>モモ</vt:lpstr>
      <vt:lpstr>モモ</vt:lpstr>
      <vt:lpstr>モモ</vt:lpstr>
      <vt:lpstr>モモ</vt:lpstr>
      <vt:lpstr>モモ</vt:lpstr>
      <vt:lpstr>モモ</vt:lpstr>
      <vt:lpstr>モモ</vt:lpstr>
      <vt:lpstr>どちらを選びますか</vt:lpstr>
      <vt:lpstr>どちらを選びますか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20</cp:revision>
  <dcterms:created xsi:type="dcterms:W3CDTF">2024-02-21T00:58:29Z</dcterms:created>
  <dcterms:modified xsi:type="dcterms:W3CDTF">2024-03-15T02:17:55Z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