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42"/>
  </p:notesMasterIdLst>
  <p:handoutMasterIdLst>
    <p:handoutMasterId r:id="rId143"/>
  </p:handoutMasterIdLst>
  <p:sldIdLst>
    <p:sldId id="646" r:id="rId2"/>
    <p:sldId id="647" r:id="rId3"/>
    <p:sldId id="648" r:id="rId4"/>
    <p:sldId id="649" r:id="rId5"/>
    <p:sldId id="650" r:id="rId6"/>
    <p:sldId id="651" r:id="rId7"/>
    <p:sldId id="652" r:id="rId8"/>
    <p:sldId id="653" r:id="rId9"/>
    <p:sldId id="654" r:id="rId10"/>
    <p:sldId id="655" r:id="rId11"/>
    <p:sldId id="656" r:id="rId12"/>
    <p:sldId id="657" r:id="rId13"/>
    <p:sldId id="658" r:id="rId14"/>
    <p:sldId id="659" r:id="rId15"/>
    <p:sldId id="660" r:id="rId16"/>
    <p:sldId id="661" r:id="rId17"/>
    <p:sldId id="662" r:id="rId18"/>
    <p:sldId id="663" r:id="rId19"/>
    <p:sldId id="664" r:id="rId20"/>
    <p:sldId id="665" r:id="rId21"/>
    <p:sldId id="666" r:id="rId22"/>
    <p:sldId id="667" r:id="rId23"/>
    <p:sldId id="668" r:id="rId24"/>
    <p:sldId id="669" r:id="rId25"/>
    <p:sldId id="670" r:id="rId26"/>
    <p:sldId id="671" r:id="rId27"/>
    <p:sldId id="672" r:id="rId28"/>
    <p:sldId id="673" r:id="rId29"/>
    <p:sldId id="674" r:id="rId30"/>
    <p:sldId id="675" r:id="rId31"/>
    <p:sldId id="676" r:id="rId32"/>
    <p:sldId id="677" r:id="rId33"/>
    <p:sldId id="678" r:id="rId34"/>
    <p:sldId id="679" r:id="rId35"/>
    <p:sldId id="680" r:id="rId36"/>
    <p:sldId id="681" r:id="rId37"/>
    <p:sldId id="682" r:id="rId38"/>
    <p:sldId id="683" r:id="rId39"/>
    <p:sldId id="684" r:id="rId40"/>
    <p:sldId id="685" r:id="rId41"/>
    <p:sldId id="686" r:id="rId42"/>
    <p:sldId id="687" r:id="rId43"/>
    <p:sldId id="688" r:id="rId44"/>
    <p:sldId id="689" r:id="rId45"/>
    <p:sldId id="690" r:id="rId46"/>
    <p:sldId id="691" r:id="rId47"/>
    <p:sldId id="692" r:id="rId48"/>
    <p:sldId id="693" r:id="rId49"/>
    <p:sldId id="694" r:id="rId50"/>
    <p:sldId id="695" r:id="rId51"/>
    <p:sldId id="696" r:id="rId52"/>
    <p:sldId id="697" r:id="rId53"/>
    <p:sldId id="698" r:id="rId54"/>
    <p:sldId id="699" r:id="rId55"/>
    <p:sldId id="700" r:id="rId56"/>
    <p:sldId id="701" r:id="rId57"/>
    <p:sldId id="702" r:id="rId58"/>
    <p:sldId id="703" r:id="rId59"/>
    <p:sldId id="704" r:id="rId60"/>
    <p:sldId id="705" r:id="rId61"/>
    <p:sldId id="706" r:id="rId62"/>
    <p:sldId id="707" r:id="rId63"/>
    <p:sldId id="708" r:id="rId64"/>
    <p:sldId id="709" r:id="rId65"/>
    <p:sldId id="710" r:id="rId66"/>
    <p:sldId id="711" r:id="rId67"/>
    <p:sldId id="712" r:id="rId68"/>
    <p:sldId id="713" r:id="rId69"/>
    <p:sldId id="714" r:id="rId70"/>
    <p:sldId id="715" r:id="rId71"/>
    <p:sldId id="717" r:id="rId72"/>
    <p:sldId id="718" r:id="rId73"/>
    <p:sldId id="719" r:id="rId74"/>
    <p:sldId id="720" r:id="rId75"/>
    <p:sldId id="721" r:id="rId76"/>
    <p:sldId id="722" r:id="rId77"/>
    <p:sldId id="723" r:id="rId78"/>
    <p:sldId id="724" r:id="rId79"/>
    <p:sldId id="725" r:id="rId80"/>
    <p:sldId id="726" r:id="rId81"/>
    <p:sldId id="728" r:id="rId82"/>
    <p:sldId id="727" r:id="rId83"/>
    <p:sldId id="729" r:id="rId84"/>
    <p:sldId id="730" r:id="rId85"/>
    <p:sldId id="731" r:id="rId86"/>
    <p:sldId id="732" r:id="rId87"/>
    <p:sldId id="733" r:id="rId88"/>
    <p:sldId id="734" r:id="rId89"/>
    <p:sldId id="735" r:id="rId90"/>
    <p:sldId id="736" r:id="rId91"/>
    <p:sldId id="737" r:id="rId92"/>
    <p:sldId id="738" r:id="rId93"/>
    <p:sldId id="739" r:id="rId94"/>
    <p:sldId id="740" r:id="rId95"/>
    <p:sldId id="741" r:id="rId96"/>
    <p:sldId id="742" r:id="rId97"/>
    <p:sldId id="743" r:id="rId98"/>
    <p:sldId id="744" r:id="rId99"/>
    <p:sldId id="745" r:id="rId100"/>
    <p:sldId id="746" r:id="rId101"/>
    <p:sldId id="747" r:id="rId102"/>
    <p:sldId id="748" r:id="rId103"/>
    <p:sldId id="749" r:id="rId104"/>
    <p:sldId id="750" r:id="rId105"/>
    <p:sldId id="751" r:id="rId106"/>
    <p:sldId id="752" r:id="rId107"/>
    <p:sldId id="753" r:id="rId108"/>
    <p:sldId id="754" r:id="rId109"/>
    <p:sldId id="755" r:id="rId110"/>
    <p:sldId id="756" r:id="rId111"/>
    <p:sldId id="757" r:id="rId112"/>
    <p:sldId id="758" r:id="rId113"/>
    <p:sldId id="759" r:id="rId114"/>
    <p:sldId id="760" r:id="rId115"/>
    <p:sldId id="761" r:id="rId116"/>
    <p:sldId id="762" r:id="rId117"/>
    <p:sldId id="763" r:id="rId118"/>
    <p:sldId id="764" r:id="rId119"/>
    <p:sldId id="765" r:id="rId120"/>
    <p:sldId id="766" r:id="rId121"/>
    <p:sldId id="767" r:id="rId122"/>
    <p:sldId id="786" r:id="rId123"/>
    <p:sldId id="768" r:id="rId124"/>
    <p:sldId id="769" r:id="rId125"/>
    <p:sldId id="770" r:id="rId126"/>
    <p:sldId id="771" r:id="rId127"/>
    <p:sldId id="772" r:id="rId128"/>
    <p:sldId id="773" r:id="rId129"/>
    <p:sldId id="774" r:id="rId130"/>
    <p:sldId id="775" r:id="rId131"/>
    <p:sldId id="776" r:id="rId132"/>
    <p:sldId id="777" r:id="rId133"/>
    <p:sldId id="778" r:id="rId134"/>
    <p:sldId id="779" r:id="rId135"/>
    <p:sldId id="780" r:id="rId136"/>
    <p:sldId id="781" r:id="rId137"/>
    <p:sldId id="782" r:id="rId138"/>
    <p:sldId id="783" r:id="rId139"/>
    <p:sldId id="784" r:id="rId140"/>
    <p:sldId id="785" r:id="rId14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63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customXml" Target="../customXml/item2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customXml" Target="../customXml/item3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handoutMaster" Target="handoutMasters/handoutMaster1.xml"/><Relationship Id="rId148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presProps" Target="presProps.xml"/><Relationship Id="rId90" Type="http://schemas.openxmlformats.org/officeDocument/2006/relationships/slide" Target="slides/slide8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7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DA4A3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slide" Target="slide74.xml"/><Relationship Id="rId18" Type="http://schemas.openxmlformats.org/officeDocument/2006/relationships/slide" Target="slide115.xml"/><Relationship Id="rId26" Type="http://schemas.openxmlformats.org/officeDocument/2006/relationships/image" Target="../media/image3.png"/><Relationship Id="rId3" Type="http://schemas.openxmlformats.org/officeDocument/2006/relationships/image" Target="../media/image1.png"/><Relationship Id="rId21" Type="http://schemas.openxmlformats.org/officeDocument/2006/relationships/slide" Target="slide125.xml"/><Relationship Id="rId7" Type="http://schemas.openxmlformats.org/officeDocument/2006/relationships/slide" Target="slide83.xml"/><Relationship Id="rId12" Type="http://schemas.openxmlformats.org/officeDocument/2006/relationships/slide" Target="slide41.xml"/><Relationship Id="rId17" Type="http://schemas.openxmlformats.org/officeDocument/2006/relationships/slide" Target="slide103.xml"/><Relationship Id="rId25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6" Type="http://schemas.openxmlformats.org/officeDocument/2006/relationships/slide" Target="slide99.xml"/><Relationship Id="rId20" Type="http://schemas.openxmlformats.org/officeDocument/2006/relationships/slide" Target="slide12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11" Type="http://schemas.openxmlformats.org/officeDocument/2006/relationships/slide" Target="slide62.xml"/><Relationship Id="rId24" Type="http://schemas.openxmlformats.org/officeDocument/2006/relationships/slide" Target="slide70.xml"/><Relationship Id="rId5" Type="http://schemas.openxmlformats.org/officeDocument/2006/relationships/slide" Target="slide11.xml"/><Relationship Id="rId15" Type="http://schemas.openxmlformats.org/officeDocument/2006/relationships/slide" Target="slide98.xml"/><Relationship Id="rId23" Type="http://schemas.openxmlformats.org/officeDocument/2006/relationships/slide" Target="slide128.xml"/><Relationship Id="rId10" Type="http://schemas.openxmlformats.org/officeDocument/2006/relationships/slide" Target="slide58.xml"/><Relationship Id="rId19" Type="http://schemas.openxmlformats.org/officeDocument/2006/relationships/slide" Target="slide116.xml"/><Relationship Id="rId4" Type="http://schemas.openxmlformats.org/officeDocument/2006/relationships/slide" Target="slide2.xml"/><Relationship Id="rId9" Type="http://schemas.openxmlformats.org/officeDocument/2006/relationships/slide" Target="slide38.xml"/><Relationship Id="rId14" Type="http://schemas.openxmlformats.org/officeDocument/2006/relationships/slide" Target="slide95.xml"/><Relationship Id="rId22" Type="http://schemas.openxmlformats.org/officeDocument/2006/relationships/slide" Target="slide126.xml"/><Relationship Id="rId27" Type="http://schemas.openxmlformats.org/officeDocument/2006/relationships/slide" Target="slide1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å­¦ç´æ°èã®ã¤ã©ã¹ã">
            <a:extLst>
              <a:ext uri="{FF2B5EF4-FFF2-40B4-BE49-F238E27FC236}">
                <a16:creationId xmlns:a16="http://schemas.microsoft.com/office/drawing/2014/main" id="{FD86060E-6E98-4F14-A20E-DBA44E4E1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279" y="4845862"/>
            <a:ext cx="1793721" cy="198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1384" y="253146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白いぼうし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550640" y="290152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図書館の達人になろう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6E2764E-ED4D-403F-8156-7463073A7851}"/>
              </a:ext>
            </a:extLst>
          </p:cNvPr>
          <p:cNvSpPr txBox="1"/>
          <p:nvPr/>
        </p:nvSpPr>
        <p:spPr>
          <a:xfrm>
            <a:off x="543686" y="324697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漢字辞典を使おう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8FD982B-13EC-40B0-B1BE-233BADE31191}"/>
              </a:ext>
            </a:extLst>
          </p:cNvPr>
          <p:cNvSpPr txBox="1"/>
          <p:nvPr/>
        </p:nvSpPr>
        <p:spPr>
          <a:xfrm>
            <a:off x="550640" y="6256180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つなぎ言葉のはたらきを知ろう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D515802-8C41-4355-93D4-1B27CE1E46A7}"/>
              </a:ext>
            </a:extLst>
          </p:cNvPr>
          <p:cNvSpPr txBox="1"/>
          <p:nvPr/>
        </p:nvSpPr>
        <p:spPr>
          <a:xfrm>
            <a:off x="543686" y="361703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春の楽しみ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93F51BF-EC5C-4E95-AFB5-BAD0DF6EB86D}"/>
              </a:ext>
            </a:extLst>
          </p:cNvPr>
          <p:cNvSpPr txBox="1"/>
          <p:nvPr/>
        </p:nvSpPr>
        <p:spPr>
          <a:xfrm>
            <a:off x="543686" y="398709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聞き取りメモのくふう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34F82AD-25F6-40AA-9CDF-F24910A9D2BA}"/>
              </a:ext>
            </a:extLst>
          </p:cNvPr>
          <p:cNvSpPr txBox="1"/>
          <p:nvPr/>
        </p:nvSpPr>
        <p:spPr>
          <a:xfrm>
            <a:off x="516685" y="472412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思いやりのデザイン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D1E50A9-8ACC-4B2C-8936-2B53FA913CCD}"/>
              </a:ext>
            </a:extLst>
          </p:cNvPr>
          <p:cNvSpPr txBox="1"/>
          <p:nvPr/>
        </p:nvSpPr>
        <p:spPr>
          <a:xfrm>
            <a:off x="516685" y="509187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アップとルーズで伝える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72843BE-F8C8-49E5-8269-FB67BD94EBAB}"/>
              </a:ext>
            </a:extLst>
          </p:cNvPr>
          <p:cNvSpPr txBox="1"/>
          <p:nvPr/>
        </p:nvSpPr>
        <p:spPr>
          <a:xfrm>
            <a:off x="516685" y="435715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カンジーはかせの都道府県の旅１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FDF97AD-A699-4482-81BC-FED02CB1119D}"/>
              </a:ext>
            </a:extLst>
          </p:cNvPr>
          <p:cNvSpPr txBox="1"/>
          <p:nvPr/>
        </p:nvSpPr>
        <p:spPr>
          <a:xfrm>
            <a:off x="543686" y="58327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一つの花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ED5F3E4-0032-4014-9529-57E8440EA238}"/>
              </a:ext>
            </a:extLst>
          </p:cNvPr>
          <p:cNvSpPr txBox="1"/>
          <p:nvPr/>
        </p:nvSpPr>
        <p:spPr>
          <a:xfrm>
            <a:off x="5949762" y="240048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短歌・俳句に親しもう（一）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0F94612-2E6D-4756-BF20-5679DEDA596F}"/>
              </a:ext>
            </a:extLst>
          </p:cNvPr>
          <p:cNvSpPr txBox="1"/>
          <p:nvPr/>
        </p:nvSpPr>
        <p:spPr>
          <a:xfrm>
            <a:off x="5949762" y="276883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要約するとき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9A67D01-70F1-4BC3-8DF1-0CE08B0B1009}"/>
              </a:ext>
            </a:extLst>
          </p:cNvPr>
          <p:cNvSpPr txBox="1"/>
          <p:nvPr/>
        </p:nvSpPr>
        <p:spPr>
          <a:xfrm>
            <a:off x="5949762" y="313889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新聞を作ろう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28C34F4-B491-4506-B74E-12635CCB177E}"/>
              </a:ext>
            </a:extLst>
          </p:cNvPr>
          <p:cNvSpPr txBox="1"/>
          <p:nvPr/>
        </p:nvSpPr>
        <p:spPr>
          <a:xfrm>
            <a:off x="5949762" y="350724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カンジーはかせの都道府県の旅２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DE4E783-F5F4-4036-879F-CAF059ACE97C}"/>
              </a:ext>
            </a:extLst>
          </p:cNvPr>
          <p:cNvSpPr txBox="1"/>
          <p:nvPr/>
        </p:nvSpPr>
        <p:spPr>
          <a:xfrm>
            <a:off x="5949016" y="3880731"/>
            <a:ext cx="56925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夏の楽しみ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B50DB39-AD2B-4B67-BD72-943B98033FE2}"/>
              </a:ext>
            </a:extLst>
          </p:cNvPr>
          <p:cNvSpPr txBox="1"/>
          <p:nvPr/>
        </p:nvSpPr>
        <p:spPr>
          <a:xfrm>
            <a:off x="5949016" y="424565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神様の階段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03AF7F4-968C-4E0B-AD13-1443CA8D0A69}"/>
              </a:ext>
            </a:extLst>
          </p:cNvPr>
          <p:cNvSpPr txBox="1"/>
          <p:nvPr/>
        </p:nvSpPr>
        <p:spPr>
          <a:xfrm>
            <a:off x="5982767" y="511649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あなたなら、どう言う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1C39847-7C68-4261-9078-963544EA15C3}"/>
              </a:ext>
            </a:extLst>
          </p:cNvPr>
          <p:cNvSpPr txBox="1"/>
          <p:nvPr/>
        </p:nvSpPr>
        <p:spPr>
          <a:xfrm>
            <a:off x="5982767" y="548655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パンフレットを読もう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1ACA646-2ABA-4BE8-9DD5-A4AE1C7A5C8C}"/>
              </a:ext>
            </a:extLst>
          </p:cNvPr>
          <p:cNvSpPr txBox="1"/>
          <p:nvPr/>
        </p:nvSpPr>
        <p:spPr>
          <a:xfrm>
            <a:off x="5982767" y="585431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どう直したらいいかな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B9263A4-B69F-4D0F-9A64-794F04E46FCA}"/>
              </a:ext>
            </a:extLst>
          </p:cNvPr>
          <p:cNvSpPr txBox="1"/>
          <p:nvPr/>
        </p:nvSpPr>
        <p:spPr>
          <a:xfrm>
            <a:off x="5982767" y="622766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いろいろな意味をもつ言葉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83330E8-37E8-416B-8A92-9CCA35DF9527}"/>
              </a:ext>
            </a:extLst>
          </p:cNvPr>
          <p:cNvSpPr txBox="1"/>
          <p:nvPr/>
        </p:nvSpPr>
        <p:spPr>
          <a:xfrm>
            <a:off x="543686" y="546272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お礼の気持ちを伝えよう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コスモスのイラスト（花）">
            <a:extLst>
              <a:ext uri="{FF2B5EF4-FFF2-40B4-BE49-F238E27FC236}">
                <a16:creationId xmlns:a16="http://schemas.microsoft.com/office/drawing/2014/main" id="{25B7D475-E052-4064-9A6C-E68491986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857" y="4907682"/>
            <a:ext cx="1268169" cy="165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紫のランドセルのイラスト">
            <a:extLst>
              <a:ext uri="{FF2B5EF4-FFF2-40B4-BE49-F238E27FC236}">
                <a16:creationId xmlns:a16="http://schemas.microsoft.com/office/drawing/2014/main" id="{D35D2E93-7C5D-4992-87D7-629025641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650" y="1428627"/>
            <a:ext cx="1457021" cy="152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F40C29-5B6F-3281-B750-C6E745B78260}"/>
              </a:ext>
            </a:extLst>
          </p:cNvPr>
          <p:cNvSpPr txBox="1"/>
          <p:nvPr/>
        </p:nvSpPr>
        <p:spPr>
          <a:xfrm>
            <a:off x="5949016" y="4650880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7" action="ppaction://hlinksldjump"/>
              </a:rPr>
              <a:t>ぼくはかわ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6587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EE1D8-D7C6-F176-CC7A-99ECF8807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83572-CA33-FAF3-25AE-2145D8AB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6B1CF6-859B-6AFB-BF4D-C601FC0C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6AD663-2608-7865-A165-C4DE713ED72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155DAC-62B4-C6BC-D984-87047FF97FF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　だち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2F55F8A-B98B-FE10-5271-33B66493DEE2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582A9541-E98B-FC69-61CD-457025E167C9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99FE67F-619E-67D9-F255-4396CA910C3A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215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C7DC96-49AA-595B-9836-4E25D0411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626D5-4054-FA64-E22E-8866DC51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208579-7CE8-2EA0-10C6-1C47517D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9BE569-3FA3-852F-3E88-02E37DCFEA3F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付け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BDC527-CE5B-D137-A08F-16F3B12F664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わり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AB72133-EE6F-AF23-E632-77DF3D8996D1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</p:spTree>
    <p:extLst>
      <p:ext uri="{BB962C8B-B14F-4D97-AF65-F5344CB8AC3E}">
        <p14:creationId xmlns:p14="http://schemas.microsoft.com/office/powerpoint/2010/main" val="40119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DFB79-5487-93A6-27E7-3ACD0A85B7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659529-C0B4-D661-916D-55AB48B97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CBCB955-6CEF-E158-7ED7-D73E040E0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478E37-E14F-DA61-D83C-D0147AF430C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清書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DB0FD3-7B56-8684-963C-67EA498F35A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211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2BE42-ED49-6867-F9F6-75DDB8FAB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366FF-F8B2-9DD8-45F4-56D6ADA9C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8D83B64-44DE-E974-A88F-7B55E8846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A1B69F-A280-2E7C-9DF0-BE85D473000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回答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3B30C9-131E-4EE3-A459-D3CC0A536ED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とう</a:t>
            </a:r>
          </a:p>
        </p:txBody>
      </p:sp>
    </p:spTree>
    <p:extLst>
      <p:ext uri="{BB962C8B-B14F-4D97-AF65-F5344CB8AC3E}">
        <p14:creationId xmlns:p14="http://schemas.microsoft.com/office/powerpoint/2010/main" val="332107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EDF433-9CA8-3D3B-640A-18D69EAD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2C7973-BDB6-F199-4A8C-D5B4FCB3F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7B557D-C0D8-387D-BCE8-7F8FB1D156A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滋賀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B87D9A-5185-5886-9ABE-FC9D490D6B04}"/>
              </a:ext>
            </a:extLst>
          </p:cNvPr>
          <p:cNvSpPr txBox="1"/>
          <p:nvPr/>
        </p:nvSpPr>
        <p:spPr>
          <a:xfrm>
            <a:off x="6827467" y="2908083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AC77B77-C591-95F6-335B-216D3E747F34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114EFDD9-A293-B1BA-7F15-58573C5F6DD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AF0ED26-D025-1AC3-A56D-290332F5788C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854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2E975-BFBD-04EE-0D3F-11EFAB2E8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60EDB-29C7-1A9F-076B-8D6AD920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2C28B2-5148-7495-B6D9-F2CA57910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E455CD-EE0F-84EE-F592-8110FE52245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E1CC03-6FA1-83AF-E5B8-FCCE39A731CE}"/>
              </a:ext>
            </a:extLst>
          </p:cNvPr>
          <p:cNvSpPr txBox="1"/>
          <p:nvPr/>
        </p:nvSpPr>
        <p:spPr>
          <a:xfrm>
            <a:off x="7019192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おおさか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121A79C-2E4C-E85E-1096-DED998F6F99B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20C59405-6F5A-31C8-60D6-2A8F0A6BE3E3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5F5B300-0EBB-D571-1053-3B256BE241A6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394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0F2F6F-2CE8-A11D-F371-792A66DD5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F97F9-49EC-F44E-47EE-45642FB1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A8F2911-F8D1-E65F-E3BC-A75F1F57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A6AEC1-88D5-1C57-6E86-71C128E7419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3EC984-4519-9858-019F-B4F85A3C15F3}"/>
              </a:ext>
            </a:extLst>
          </p:cNvPr>
          <p:cNvSpPr txBox="1"/>
          <p:nvPr/>
        </p:nvSpPr>
        <p:spPr>
          <a:xfrm>
            <a:off x="6862405" y="1957543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とっとり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B657344-29D6-8204-BE7F-E0C2CE007DC8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BDD408D0-5853-32F5-C27F-7697A9EF9CE4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ABFD223-CABB-B6FD-AEA3-E512CC9EAEDF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567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F300F-7B0F-47AD-B46E-E1254D7F0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CC58F-70E5-ABC8-10C9-3EDBCF6A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551C6F-76B2-8B81-A45C-4E510A5E8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054AA6-A889-9CB2-72EC-13C5026A386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徳島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725AE5-B445-C83E-F333-314E887F098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しま</a:t>
            </a:r>
          </a:p>
        </p:txBody>
      </p:sp>
    </p:spTree>
    <p:extLst>
      <p:ext uri="{BB962C8B-B14F-4D97-AF65-F5344CB8AC3E}">
        <p14:creationId xmlns:p14="http://schemas.microsoft.com/office/powerpoint/2010/main" val="255448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8332E-305D-673E-9EC9-FF6ED2B05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680C80-37A7-5048-EC79-C84F6397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253AA3-389A-0346-8E6B-D2B7A0F7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C5D2CB-CB66-79E5-A62A-66CF5467AEF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香川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113DEC-19B2-5636-28A4-2E8C0761B566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3F5C4BC-856A-4FB8-C33F-9C28726B463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60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0B874-EAE0-7AAD-74B4-49B3247B70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6E493F-49FE-7236-E9A1-EF50A55E8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2AB440-AC61-4E58-58D4-D8FBB5EC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18DF28-F0A3-6AA6-3DE3-4FA23F90304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365AF1-AF4F-2CF0-E52D-18EE34634BE8}"/>
              </a:ext>
            </a:extLst>
          </p:cNvPr>
          <p:cNvSpPr txBox="1"/>
          <p:nvPr/>
        </p:nvSpPr>
        <p:spPr>
          <a:xfrm>
            <a:off x="6849752" y="227199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E74ED02-7FBB-1913-65D5-7B3A83C7A8D1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85798B7-664F-81BE-DEE4-7BEBBEEA570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7C7DD4E-41C0-C70C-3CDC-724E8775E14C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036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CE6912-389D-2F93-879F-B0A561E6D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18968-74DB-62CD-FD8C-C1BB0F88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5D7576-FDA0-3CCC-456A-AF2C9F9A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71CD61-9F7C-FB67-C198-84DAF6CB8B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4FBE2D-ACB5-AE90-63D5-7867CB40CED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9F47C8-B351-AA96-8CA1-00801EED4D77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422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79E9A7-966B-0DDD-C296-538F7C62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027855-5F1C-9E68-3B3F-8443F874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EBB9AA-B80D-ECE4-D2C4-0D0BF0EF0EF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0DC411-00B3-F9D9-F04B-86198C7FB611}"/>
              </a:ext>
            </a:extLst>
          </p:cNvPr>
          <p:cNvSpPr txBox="1"/>
          <p:nvPr/>
        </p:nvSpPr>
        <p:spPr>
          <a:xfrm>
            <a:off x="5745174" y="1459491"/>
            <a:ext cx="2400657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ほう</a:t>
            </a:r>
            <a:endParaRPr kumimoji="1" lang="en-US" altLang="ja-JP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967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AEF6D-DF5E-7836-6E5F-C8624BB13F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03590-222D-4023-C1FA-E205E305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9D71EA-E946-9EE0-888B-FFB82042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DCC715-F796-578A-F837-0E37805453F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E4FBD7-1B16-A359-25E9-7AF341F53EB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さき</a:t>
            </a:r>
          </a:p>
        </p:txBody>
      </p:sp>
    </p:spTree>
    <p:extLst>
      <p:ext uri="{BB962C8B-B14F-4D97-AF65-F5344CB8AC3E}">
        <p14:creationId xmlns:p14="http://schemas.microsoft.com/office/powerpoint/2010/main" val="90576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071F8-4DE2-DD24-FDBE-3A0FF423C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3D218-FB23-AB4F-2182-6CAB5E4C5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DA3ACA-89B5-67D2-1745-974D65DD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1B4CEF-AB2E-C6BA-1596-441DF1BD048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6B6233-7A8B-AB58-AA28-BBD8326EECF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もと</a:t>
            </a:r>
          </a:p>
        </p:txBody>
      </p:sp>
    </p:spTree>
    <p:extLst>
      <p:ext uri="{BB962C8B-B14F-4D97-AF65-F5344CB8AC3E}">
        <p14:creationId xmlns:p14="http://schemas.microsoft.com/office/powerpoint/2010/main" val="100679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5BD56-7DEE-CD8D-3D16-8AA735CD4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69E8A3-E067-9525-BFF9-942577F46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8698DD-4FB5-2EAA-0437-77176995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283F8F-C20B-DDEE-DF21-7C0B12069C9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C2B6E8-3A28-7A5C-1A7F-9A7ED6665BC0}"/>
              </a:ext>
            </a:extLst>
          </p:cNvPr>
          <p:cNvSpPr txBox="1"/>
          <p:nvPr/>
        </p:nvSpPr>
        <p:spPr>
          <a:xfrm>
            <a:off x="7019192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54895FF-E0C4-B75A-1550-789DA6BC7630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3F9A7ADA-1674-8E20-395F-EBD5B6AC3943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33E1845D-564B-A8A5-95E8-FD481EA300FC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829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FB2B4-71C2-A729-9D93-ED1EB1C33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57578-4A44-058F-FFD0-DD882E19E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7B5042-C511-0788-BBAB-FA7E0337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C18AB7-C96A-5836-14D5-553D38C1ACD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鹿児島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77C0A9-AE9B-E964-2F71-A554860D3929}"/>
              </a:ext>
            </a:extLst>
          </p:cNvPr>
          <p:cNvSpPr txBox="1"/>
          <p:nvPr/>
        </p:nvSpPr>
        <p:spPr>
          <a:xfrm>
            <a:off x="6752492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かごしま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58486FC-6905-FC05-21E8-40F5B0DF5A64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F34C024-DE3D-E507-6D91-46FFA674053A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1729F61F-D7BD-8199-2C61-68EF0DDB5CDD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15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14C33-6102-020C-E4FF-360032BAD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8ACEA9-7A01-4B09-742D-D0D5F36E3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BD29F4-76FE-981F-D90F-59539DC0C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6A11F7-DA2A-C3A0-02C9-D6CF44C71EC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沖縄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CFB72E-658E-AE27-59A1-13CF68D5A4F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なわ</a:t>
            </a:r>
          </a:p>
        </p:txBody>
      </p:sp>
    </p:spTree>
    <p:extLst>
      <p:ext uri="{BB962C8B-B14F-4D97-AF65-F5344CB8AC3E}">
        <p14:creationId xmlns:p14="http://schemas.microsoft.com/office/powerpoint/2010/main" val="28011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3CD2C6-6CF5-8CB3-BC29-3EC875CE6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5C31DC-6662-2BBC-C8CF-3B654B7B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夏の楽しみ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726091-BC13-FFFD-C8F7-30EC7787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8640E0-137E-B2DA-D88A-57B85D535BD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B06424-9867-4FA6-1EF9-4987A151FBF9}"/>
              </a:ext>
            </a:extLst>
          </p:cNvPr>
          <p:cNvSpPr txBox="1"/>
          <p:nvPr/>
        </p:nvSpPr>
        <p:spPr>
          <a:xfrm>
            <a:off x="7019192" y="2131883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5C9523EC-6D19-5A32-7D58-06C58C92D88B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6E470829-4AD3-5F47-99A1-C0A1FBBBE081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6E9896D-2D35-15B9-3C3C-F4A7A53C2B08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35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14F99-E2F9-716D-7206-4E99AF1B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8BAF933-B6E0-C29E-7D3F-11FAF0AA5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6FB512-2FA6-6E57-CE07-624DD848D00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C742DE-591D-2F12-42CB-558F6547135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ねっ　たい</a:t>
            </a:r>
          </a:p>
        </p:txBody>
      </p:sp>
    </p:spTree>
    <p:extLst>
      <p:ext uri="{BB962C8B-B14F-4D97-AF65-F5344CB8AC3E}">
        <p14:creationId xmlns:p14="http://schemas.microsoft.com/office/powerpoint/2010/main" val="228152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16CF2-ED3E-44BD-34C1-734DD86929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E04172-DB0D-3DD9-2F59-EC1BB7C87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883558-B1DC-DCC8-CB96-F72EC854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313226-5257-4308-8771-28E3596AE2D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手伝う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04E57C-602C-C8AD-A0D9-9071AED501BD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F48D1C-38FE-7D38-ED08-3B71B970B965}"/>
              </a:ext>
            </a:extLst>
          </p:cNvPr>
          <p:cNvSpPr txBox="1"/>
          <p:nvPr/>
        </p:nvSpPr>
        <p:spPr>
          <a:xfrm>
            <a:off x="6591852" y="177281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てつだ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E43EB95-32C9-DC6F-BC54-C263A0274621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8" name="ひし形 7">
              <a:extLst>
                <a:ext uri="{FF2B5EF4-FFF2-40B4-BE49-F238E27FC236}">
                  <a16:creationId xmlns:a16="http://schemas.microsoft.com/office/drawing/2014/main" id="{86BC2A01-1F61-1E6E-1247-0BF66836A75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2942F2D6-EA00-6813-60D4-F47442506B9E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945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B96E2-F207-0722-44A0-B1B18EB2F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040FD6-D51B-7E71-31E8-129DFD6D9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A9B165-DB4F-033C-A2E2-E806234F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9C122A-0AD3-83AB-6A63-9A848113DBA1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5086E3-39A7-2D86-AC48-1120CF6E806E}"/>
              </a:ext>
            </a:extLst>
          </p:cNvPr>
          <p:cNvSpPr txBox="1"/>
          <p:nvPr/>
        </p:nvSpPr>
        <p:spPr>
          <a:xfrm>
            <a:off x="4587410" y="1861090"/>
            <a:ext cx="1107996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とう</a:t>
            </a:r>
            <a:endParaRPr kumimoji="1" lang="en-US" altLang="ja-JP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8C2871-AF6B-C603-6BF7-4B60BB3565C6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春夏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E3DD2F-8F71-EAA3-FC7E-0B073F1EE4B7}"/>
              </a:ext>
            </a:extLst>
          </p:cNvPr>
          <p:cNvSpPr txBox="1"/>
          <p:nvPr/>
        </p:nvSpPr>
        <p:spPr>
          <a:xfrm>
            <a:off x="8050731" y="747117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しゅん か</a:t>
            </a:r>
          </a:p>
        </p:txBody>
      </p:sp>
    </p:spTree>
    <p:extLst>
      <p:ext uri="{BB962C8B-B14F-4D97-AF65-F5344CB8AC3E}">
        <p14:creationId xmlns:p14="http://schemas.microsoft.com/office/powerpoint/2010/main" val="222943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F84A3-A827-DDE7-525F-6B1AC3F9B2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24C68B-064C-885C-F7B1-7BA0DD94C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36E08C-A3FD-F7F4-1350-66F8E9AA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60A181-3F89-9AA5-49E2-AAD068C728AE}"/>
              </a:ext>
            </a:extLst>
          </p:cNvPr>
          <p:cNvSpPr txBox="1"/>
          <p:nvPr/>
        </p:nvSpPr>
        <p:spPr>
          <a:xfrm>
            <a:off x="7019192" y="119141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はたら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5A1189-0DD0-C983-124B-D821F4CBB6B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働く</a:t>
            </a:r>
          </a:p>
        </p:txBody>
      </p:sp>
    </p:spTree>
    <p:extLst>
      <p:ext uri="{BB962C8B-B14F-4D97-AF65-F5344CB8AC3E}">
        <p14:creationId xmlns:p14="http://schemas.microsoft.com/office/powerpoint/2010/main" val="228430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540844-5D26-0C17-F9AF-6296D637B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BBF5B2-393F-2F8E-7E1A-DE438D0C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3AA0BE-B9DB-2B4C-6604-47D4636D9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F50CB1-F349-026C-3C5C-0A1FD1BD06F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1582DF-A136-82E2-6A5A-A99A9C6A057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　るい</a:t>
            </a:r>
          </a:p>
        </p:txBody>
      </p:sp>
    </p:spTree>
    <p:extLst>
      <p:ext uri="{BB962C8B-B14F-4D97-AF65-F5344CB8AC3E}">
        <p14:creationId xmlns:p14="http://schemas.microsoft.com/office/powerpoint/2010/main" val="153550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725391-AC50-FB51-1CA5-56C11FE765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19C9CA-402F-DB88-6FFA-F5C3F5733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F6BF88-FDA2-01FA-C368-DBB03C058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48DB4D-5BDF-174A-20C9-6C6492F2E39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栄養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FA0372-BE29-FB5F-238B-D043399D909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よう</a:t>
            </a:r>
          </a:p>
        </p:txBody>
      </p:sp>
    </p:spTree>
    <p:extLst>
      <p:ext uri="{BB962C8B-B14F-4D97-AF65-F5344CB8AC3E}">
        <p14:creationId xmlns:p14="http://schemas.microsoft.com/office/powerpoint/2010/main" val="337916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8EEB1-0678-6AF6-2E66-463C65CF6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E57AC-E5FA-7F31-0BE7-C90647A97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神様の階段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7573ED6-7090-095F-D33E-7F91D160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CE525B-A366-8A93-A146-674D7C194610}"/>
              </a:ext>
            </a:extLst>
          </p:cNvPr>
          <p:cNvSpPr txBox="1"/>
          <p:nvPr/>
        </p:nvSpPr>
        <p:spPr>
          <a:xfrm>
            <a:off x="3016915" y="2149018"/>
            <a:ext cx="196977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足りる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F700CC-D27F-C443-D993-A48AF7861542}"/>
              </a:ext>
            </a:extLst>
          </p:cNvPr>
          <p:cNvSpPr txBox="1"/>
          <p:nvPr/>
        </p:nvSpPr>
        <p:spPr>
          <a:xfrm>
            <a:off x="4841327" y="2541715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en-US" altLang="ja-JP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115A2B-6C41-2525-B816-4EC0BE686A2C}"/>
              </a:ext>
            </a:extLst>
          </p:cNvPr>
          <p:cNvSpPr txBox="1"/>
          <p:nvPr/>
        </p:nvSpPr>
        <p:spPr>
          <a:xfrm>
            <a:off x="6227157" y="1069335"/>
            <a:ext cx="1969770" cy="32326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満ち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2D1565-BDAA-D546-83DB-ED276C57DD3F}"/>
              </a:ext>
            </a:extLst>
          </p:cNvPr>
          <p:cNvSpPr txBox="1"/>
          <p:nvPr/>
        </p:nvSpPr>
        <p:spPr>
          <a:xfrm>
            <a:off x="7920763" y="1470302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</p:spTree>
    <p:extLst>
      <p:ext uri="{BB962C8B-B14F-4D97-AF65-F5344CB8AC3E}">
        <p14:creationId xmlns:p14="http://schemas.microsoft.com/office/powerpoint/2010/main" val="85693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46612F-E4F7-B472-85FD-EE07EB0A0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ぼくは川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EB59A53-F027-9D38-845F-843F474B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632B74-3343-F056-C6BB-01DD508625B2}"/>
              </a:ext>
            </a:extLst>
          </p:cNvPr>
          <p:cNvSpPr txBox="1"/>
          <p:nvPr/>
        </p:nvSpPr>
        <p:spPr>
          <a:xfrm>
            <a:off x="4230530" y="1298209"/>
            <a:ext cx="2215991" cy="535405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真っ赤</a:t>
            </a:r>
            <a:endParaRPr kumimoji="1" lang="ja-JP" altLang="en-US" sz="1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8A4588-F51F-64BE-00F5-961FF2F383DE}"/>
              </a:ext>
            </a:extLst>
          </p:cNvPr>
          <p:cNvSpPr txBox="1"/>
          <p:nvPr/>
        </p:nvSpPr>
        <p:spPr>
          <a:xfrm>
            <a:off x="6446521" y="2706026"/>
            <a:ext cx="1015663" cy="23307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8C3BF0A-C4EF-FE21-7E59-743C48477915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DF519455-8950-00AD-83B1-207CFA3ABE6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311738C0-1266-9DBE-04DD-1ECA24EAB51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484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602D5C-1640-7FD4-A173-C78ED761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あなたなら、どう言う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4A69E6-D406-7B61-6031-BD51C49E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C9896E-FE8D-6F66-7D77-5F1E4E884B69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お姉さん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FC65C1-59AA-43EA-D4E6-C2DD47DE62BF}"/>
              </a:ext>
            </a:extLst>
          </p:cNvPr>
          <p:cNvSpPr txBox="1"/>
          <p:nvPr/>
        </p:nvSpPr>
        <p:spPr>
          <a:xfrm>
            <a:off x="6444715" y="2424086"/>
            <a:ext cx="1015663" cy="17097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ねえ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85A875F-8B60-6A62-2EA0-545E2A2942C1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8C492BA-1274-F3FF-8D72-988A2883D6F5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1EDCCAA-4F2E-94D7-1C01-2DA8FE14544F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91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4808C-3A43-453F-CD9C-E2404F3A5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E62118-560A-DBC6-3154-3B9CF38AF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あなたなら、どう言う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70166B-7DE6-C065-EF67-0585766FB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5D093D-F40F-05CB-C058-7918105CF04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61E3AD-EBA0-E3BA-FB07-12BD9C457A7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れい</a:t>
            </a:r>
          </a:p>
        </p:txBody>
      </p:sp>
    </p:spTree>
    <p:extLst>
      <p:ext uri="{BB962C8B-B14F-4D97-AF65-F5344CB8AC3E}">
        <p14:creationId xmlns:p14="http://schemas.microsoft.com/office/powerpoint/2010/main" val="109293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BE9DA3-D410-7FD8-2C0A-AC79AB27E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パンフレットを読もう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775162-4B14-FAB3-080C-0536A269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42CBD2-66FE-7E4F-2EEC-BBE17BA2C8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位置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CA4BD4-2C58-9BA6-2809-CE1023DC7E8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C2D74B9-03FF-3A1D-BF34-852EDFC99D1E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745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B4B1E-09BC-6DE0-A1D8-CF109DF4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どう直したらいいかな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00F757-C58A-1131-9D35-017CA5AB6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F5DAFA-6F28-286E-D9E6-3AA1EC23CD7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D236EF-2632-997B-5076-49A71AEE1879}"/>
              </a:ext>
            </a:extLst>
          </p:cNvPr>
          <p:cNvSpPr txBox="1"/>
          <p:nvPr/>
        </p:nvSpPr>
        <p:spPr>
          <a:xfrm>
            <a:off x="6854891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06781C-1535-301E-227C-2EFDB4785529}"/>
              </a:ext>
            </a:extLst>
          </p:cNvPr>
          <p:cNvSpPr txBox="1"/>
          <p:nvPr/>
        </p:nvSpPr>
        <p:spPr>
          <a:xfrm>
            <a:off x="6854891" y="3827754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</a:p>
        </p:txBody>
      </p:sp>
    </p:spTree>
    <p:extLst>
      <p:ext uri="{BB962C8B-B14F-4D97-AF65-F5344CB8AC3E}">
        <p14:creationId xmlns:p14="http://schemas.microsoft.com/office/powerpoint/2010/main" val="358497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71B1C-EDB3-417C-5917-3298C7A90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318A62-312E-0FF5-9EC3-2E593EB3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どう直したらいいかな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D5E6EFF-4D4F-9ACC-1186-E6B54015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F4B29F-126C-655A-E73E-976B2BEED3A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浴場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9B20D3-B641-877B-3742-36690206647D}"/>
              </a:ext>
            </a:extLst>
          </p:cNvPr>
          <p:cNvSpPr txBox="1"/>
          <p:nvPr/>
        </p:nvSpPr>
        <p:spPr>
          <a:xfrm>
            <a:off x="4930382" y="2341378"/>
            <a:ext cx="1107996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 じょう</a:t>
            </a:r>
            <a:endParaRPr kumimoji="1" lang="en-US" altLang="ja-JP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60AC80-EC9D-0DCF-CEB4-03FCB6192E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海水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45921E-EB11-E346-7A2E-FC763700FD12}"/>
              </a:ext>
            </a:extLst>
          </p:cNvPr>
          <p:cNvSpPr txBox="1"/>
          <p:nvPr/>
        </p:nvSpPr>
        <p:spPr>
          <a:xfrm>
            <a:off x="8337400" y="918567"/>
            <a:ext cx="1107996" cy="39395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 すい</a:t>
            </a:r>
          </a:p>
        </p:txBody>
      </p:sp>
    </p:spTree>
    <p:extLst>
      <p:ext uri="{BB962C8B-B14F-4D97-AF65-F5344CB8AC3E}">
        <p14:creationId xmlns:p14="http://schemas.microsoft.com/office/powerpoint/2010/main" val="96923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5A1445-F992-CD98-D17F-07F318BED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2F7C98-581B-EDF8-20BE-E68EA914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7A139F-1D80-96E7-EDA0-85A8900DF98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出欠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9ED9EA-384A-A5A5-99CA-2E4897FB7E99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けつ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11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D9C5F-85C5-B843-750D-498094282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4B739A-0EF2-2EC7-0FC0-8AF4BA5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409A79-7913-58AE-98AF-F6057466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F89F50-96F0-16BD-C0B6-F86A2996D1A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卒業式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B1C401-7026-C3C1-EEE7-C7A5109BC873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B85C22-350A-9614-E60E-DB758868CA89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F97836-172B-CB74-265F-EB0C50380CC6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そつ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472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A4F81-623F-BD20-8E2F-1E81AAE99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C22A9A-F6DD-2B77-0215-0842774EE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501C04-F711-3013-D2F8-FF6F65A1B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BF223D-154F-EA4A-909E-3303D4B894C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921CE9-E47C-F997-A740-E6CE32A97CCC}"/>
              </a:ext>
            </a:extLst>
          </p:cNvPr>
          <p:cNvSpPr txBox="1"/>
          <p:nvPr/>
        </p:nvSpPr>
        <p:spPr>
          <a:xfrm>
            <a:off x="7019192" y="1670218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</p:spTree>
    <p:extLst>
      <p:ext uri="{BB962C8B-B14F-4D97-AF65-F5344CB8AC3E}">
        <p14:creationId xmlns:p14="http://schemas.microsoft.com/office/powerpoint/2010/main" val="100517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D39B97-E5C0-05A9-F206-DBC46A4F2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82645-8249-F1AA-B1FA-EBE311C5B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015D04-2DB6-7317-EBC6-978DAD943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959581-F1FA-90BD-D927-1B5DB8245A7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単行本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A7C7F3-1944-63A0-1FAC-4C38BF3FE71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13834DD-8461-04E7-9754-C903261EF38C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28A1852-44AE-9C02-4F0B-AB811061170F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</p:spTree>
    <p:extLst>
      <p:ext uri="{BB962C8B-B14F-4D97-AF65-F5344CB8AC3E}">
        <p14:creationId xmlns:p14="http://schemas.microsoft.com/office/powerpoint/2010/main" val="368616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0DCE4-7338-6587-19E7-ED2220904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488958-EFB2-5BD4-A307-FD7AD355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5D03BE-1BA7-5961-1A8F-F033ACF36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BF7408-A141-ACA6-2CE1-6C504EA06FF0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41C56E-4D48-E4CE-0A93-0E70F2C4012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558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FEC320-0D94-AA36-D0EF-98495C278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AF070-1165-3FA1-05D2-82EA39BAF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5BB7C4-6A8E-AF87-0883-BF62CC0C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FBF4D0-9501-7421-ACA4-D8648467FC2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D639A0-D0D9-FBB8-04D4-5CC48D1159F6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ちょっ けい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722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F95337-B9F2-864A-719E-33480D77C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83100-5C3B-82DC-C30E-609886A9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935A3B4-709A-4014-D377-09A41B79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8F13EA-51AD-BB4A-D5B6-93616BBFCD0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副大臣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4DEB61-29C1-3F6A-51C3-6FE6544E43F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5EDF6D-892B-8982-27A8-93D9B491034B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639A70-ED3F-14D7-EDE1-8F0C1B79451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</p:spTree>
    <p:extLst>
      <p:ext uri="{BB962C8B-B14F-4D97-AF65-F5344CB8AC3E}">
        <p14:creationId xmlns:p14="http://schemas.microsoft.com/office/powerpoint/2010/main" val="351622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DCCC5-AFF4-3EE1-24F2-2D2B786BC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1997EE-41EF-689D-E438-3FFB4E50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C441C0-B156-A30B-E585-E05D6F232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F7E370-31F9-9ACE-93A9-5D5C940678A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7C2F0B-AECD-EA92-DE89-71061A4DB9A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とう</a:t>
            </a:r>
          </a:p>
        </p:txBody>
      </p:sp>
    </p:spTree>
    <p:extLst>
      <p:ext uri="{BB962C8B-B14F-4D97-AF65-F5344CB8AC3E}">
        <p14:creationId xmlns:p14="http://schemas.microsoft.com/office/powerpoint/2010/main" val="208866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12BCB-33AE-5977-7EA3-C40DCACB4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59614-2362-24FC-572C-0C37754F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4A84A1-1AA2-6245-875F-4448AA01C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E5A252-591B-DDE8-DF56-0BD5682CD32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9382FA-6D81-F5E7-7E2A-39CE937E957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さつ</a:t>
            </a:r>
          </a:p>
        </p:txBody>
      </p:sp>
    </p:spTree>
    <p:extLst>
      <p:ext uri="{BB962C8B-B14F-4D97-AF65-F5344CB8AC3E}">
        <p14:creationId xmlns:p14="http://schemas.microsoft.com/office/powerpoint/2010/main" val="302527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6C3A3-CF4E-FBB1-E900-DA3F88A50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CCF44-E189-93D4-C08D-DBE0F72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C26BF7-9E0F-A499-57E8-59087FA9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06AAE1-940F-0A46-D064-4612A01BD72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380120-45B2-CA46-5BFF-9F4E9B9211DA}"/>
              </a:ext>
            </a:extLst>
          </p:cNvPr>
          <p:cNvSpPr txBox="1"/>
          <p:nvPr/>
        </p:nvSpPr>
        <p:spPr>
          <a:xfrm>
            <a:off x="685316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 　すい</a:t>
            </a:r>
          </a:p>
        </p:txBody>
      </p:sp>
    </p:spTree>
    <p:extLst>
      <p:ext uri="{BB962C8B-B14F-4D97-AF65-F5344CB8AC3E}">
        <p14:creationId xmlns:p14="http://schemas.microsoft.com/office/powerpoint/2010/main" val="317370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11132-0877-4020-204E-3CBC05113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05C9FA-0A14-C339-1C59-1D18FF7B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97D2B1-11B9-8131-F8B2-CE43C682B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CE7540-0314-A0F1-2599-DDA897743C5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塩気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C47583-0346-6C64-FE26-F26424997982}"/>
              </a:ext>
            </a:extLst>
          </p:cNvPr>
          <p:cNvSpPr txBox="1"/>
          <p:nvPr/>
        </p:nvSpPr>
        <p:spPr>
          <a:xfrm>
            <a:off x="6853169" y="167138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  け</a:t>
            </a:r>
          </a:p>
        </p:txBody>
      </p:sp>
    </p:spTree>
    <p:extLst>
      <p:ext uri="{BB962C8B-B14F-4D97-AF65-F5344CB8AC3E}">
        <p14:creationId xmlns:p14="http://schemas.microsoft.com/office/powerpoint/2010/main" val="168615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2F651-11AA-E0EC-6E24-A7D8CB65A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EE3F24-2D6A-AFC3-310A-3A092AC7D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F74D7E-C515-5E44-4BD8-E525A795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0F9BB4-6E57-FA2A-D3F9-D14B5F7E413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9FB6D4-5359-3D94-8C2B-A825A55BEDFB}"/>
              </a:ext>
            </a:extLst>
          </p:cNvPr>
          <p:cNvSpPr txBox="1"/>
          <p:nvPr/>
        </p:nvSpPr>
        <p:spPr>
          <a:xfrm>
            <a:off x="6796019" y="1439386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 しょう</a:t>
            </a:r>
          </a:p>
        </p:txBody>
      </p:sp>
    </p:spTree>
    <p:extLst>
      <p:ext uri="{BB962C8B-B14F-4D97-AF65-F5344CB8AC3E}">
        <p14:creationId xmlns:p14="http://schemas.microsoft.com/office/powerpoint/2010/main" val="403995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C8058-222F-9F0F-5A72-FF0110D9C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309BFE-5EA4-14A5-9B2B-7B19DA8F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5C4F2E-F670-9F1E-A7C8-12EF19E1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726987-FE6D-A714-7E0F-C72CF13952F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BE84B8-5670-3466-DE7D-318DA0CB508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こう</a:t>
            </a:r>
          </a:p>
        </p:txBody>
      </p:sp>
    </p:spTree>
    <p:extLst>
      <p:ext uri="{BB962C8B-B14F-4D97-AF65-F5344CB8AC3E}">
        <p14:creationId xmlns:p14="http://schemas.microsoft.com/office/powerpoint/2010/main" val="204790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34376-BD2C-4EAF-89A4-CED4E849B6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375AD-9CF8-20F5-1FD0-8F99B2AD2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C3FABE-9D2B-C345-E457-7D122A793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BFC580-37BB-7E17-A5F1-75F06A1FFB5B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司書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A52051-9E88-DA3F-5664-6CC5C4F7DA0B}"/>
              </a:ext>
            </a:extLst>
          </p:cNvPr>
          <p:cNvSpPr txBox="1"/>
          <p:nvPr/>
        </p:nvSpPr>
        <p:spPr>
          <a:xfrm>
            <a:off x="6866792" y="2131883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しょ</a:t>
            </a:r>
          </a:p>
        </p:txBody>
      </p:sp>
    </p:spTree>
    <p:extLst>
      <p:ext uri="{BB962C8B-B14F-4D97-AF65-F5344CB8AC3E}">
        <p14:creationId xmlns:p14="http://schemas.microsoft.com/office/powerpoint/2010/main" val="345513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B2E53-894A-A315-33BA-FE39D8AAA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AED61-E5DB-5A80-02BD-6FB16A16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いろいろな意味をもつ言葉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9A1BB1-7E42-6506-C3C5-4DBF2E86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5075D2-23B0-5EBF-EE48-B04D42ED15D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英語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4F907-5892-C8E3-44A1-EB11E503CBF6}"/>
              </a:ext>
            </a:extLst>
          </p:cNvPr>
          <p:cNvSpPr txBox="1"/>
          <p:nvPr/>
        </p:nvSpPr>
        <p:spPr>
          <a:xfrm>
            <a:off x="6815069" y="167138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 ご</a:t>
            </a:r>
          </a:p>
        </p:txBody>
      </p:sp>
    </p:spTree>
    <p:extLst>
      <p:ext uri="{BB962C8B-B14F-4D97-AF65-F5344CB8AC3E}">
        <p14:creationId xmlns:p14="http://schemas.microsoft.com/office/powerpoint/2010/main" val="259476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06DE9-500A-AB25-C173-5CD87D5A9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CC36A4-04A5-2611-51E1-F0D79C4C2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5CDC16-1D9C-665A-84F8-6A01E88E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82E811-075C-EB1F-D18C-AD4FFB1AE9E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事典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51A663-15B3-65C5-C15D-8A5552DD51D7}"/>
              </a:ext>
            </a:extLst>
          </p:cNvPr>
          <p:cNvSpPr txBox="1"/>
          <p:nvPr/>
        </p:nvSpPr>
        <p:spPr>
          <a:xfrm>
            <a:off x="6828692" y="190105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てん</a:t>
            </a:r>
          </a:p>
        </p:txBody>
      </p:sp>
    </p:spTree>
    <p:extLst>
      <p:ext uri="{BB962C8B-B14F-4D97-AF65-F5344CB8AC3E}">
        <p14:creationId xmlns:p14="http://schemas.microsoft.com/office/powerpoint/2010/main" val="52138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B751E-943D-3CD9-B194-4F494FBAAA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F84842-A5DE-6E9D-9090-927B80B86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F90D88-6DBC-153B-50EF-402B4DBC4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579A38-7D32-E661-3B2A-3BADEFFD038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8B644B-7FB5-AE0E-5053-495DF2678BC8}"/>
              </a:ext>
            </a:extLst>
          </p:cNvPr>
          <p:cNvSpPr txBox="1"/>
          <p:nvPr/>
        </p:nvSpPr>
        <p:spPr>
          <a:xfrm>
            <a:off x="7019192" y="167021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</a:t>
            </a:r>
          </a:p>
        </p:txBody>
      </p:sp>
    </p:spTree>
    <p:extLst>
      <p:ext uri="{BB962C8B-B14F-4D97-AF65-F5344CB8AC3E}">
        <p14:creationId xmlns:p14="http://schemas.microsoft.com/office/powerpoint/2010/main" val="280427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16E28-87BA-EA85-4A94-BA85BA012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C51FF-276F-8FE2-4695-638CF8D1E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3593E4-4B79-4FF4-A36C-3D608412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A8DE0B-4BD8-2FD3-63F0-5DB08D02529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138344-7409-1D64-8DC6-C09416739517}"/>
              </a:ext>
            </a:extLst>
          </p:cNvPr>
          <p:cNvSpPr txBox="1"/>
          <p:nvPr/>
        </p:nvSpPr>
        <p:spPr>
          <a:xfrm>
            <a:off x="4649030" y="2245811"/>
            <a:ext cx="1107996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 じゅん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1CBFB8F-AF3A-F5A3-D18F-3B3447F23C3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五十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C23715-5596-0FEB-BD63-32D8DDEA5A8F}"/>
              </a:ext>
            </a:extLst>
          </p:cNvPr>
          <p:cNvSpPr txBox="1"/>
          <p:nvPr/>
        </p:nvSpPr>
        <p:spPr>
          <a:xfrm>
            <a:off x="8050731" y="1246023"/>
            <a:ext cx="1107996" cy="39395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  じゅう</a:t>
            </a:r>
          </a:p>
        </p:txBody>
      </p:sp>
    </p:spTree>
    <p:extLst>
      <p:ext uri="{BB962C8B-B14F-4D97-AF65-F5344CB8AC3E}">
        <p14:creationId xmlns:p14="http://schemas.microsoft.com/office/powerpoint/2010/main" val="395731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C6903-8B09-414A-D1E5-4987A6D4B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6ABFC-CDAE-7B9F-2DAC-6EC83FDF2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図書館の達人になろう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6AE2CC2-D6F9-4F10-32D6-D8CF3D2DB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DBFF34-9E2A-612A-2F88-F4340809694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7ED78C-CD92-C01D-4696-C5F18C24A195}"/>
              </a:ext>
            </a:extLst>
          </p:cNvPr>
          <p:cNvSpPr txBox="1"/>
          <p:nvPr/>
        </p:nvSpPr>
        <p:spPr>
          <a:xfrm>
            <a:off x="6828692" y="190105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ろく</a:t>
            </a:r>
          </a:p>
        </p:txBody>
      </p:sp>
    </p:spTree>
    <p:extLst>
      <p:ext uri="{BB962C8B-B14F-4D97-AF65-F5344CB8AC3E}">
        <p14:creationId xmlns:p14="http://schemas.microsoft.com/office/powerpoint/2010/main" val="261725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DDD9E6-65B3-C922-ADC6-C4244E99B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E9F2B18-C050-A0C2-416F-6CF6D4E2D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13E6F8-9C0E-33F7-B3BC-CB588E6C3B3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辞典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6ECC5E-476E-F1B4-BF23-9FE872EEB2C6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A4388E-C95D-01CE-A850-817F694DFEF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64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2F936-D0C4-E6B4-359C-93DF18DC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AB1D951-D508-655F-7A35-362A92260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64074B-80BB-7166-2494-9E6B87EBA8F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信号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A599C2-0BF0-C392-F023-41A0D857D71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64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FD6D8-A73B-AF0B-D9AA-8085F09F48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ABB4E-35EE-9403-521F-5E1559A01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E8F181-2910-5CD4-09D3-30ED51420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E0D724-3DB0-132F-3976-E773AD26E6F8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9EB9A6-170F-8BFF-069A-A3A9F88F2C92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E6EB2E-B966-28A6-2662-8C38A7683DF4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A3DB0B-97D1-BB88-189A-44A0F825ACE4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8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E97FF-27E9-FECC-C16B-DB1B6E790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AA31B6-CD96-A7F7-5127-3008D54C4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589DF1-A64C-C254-CDD8-B4850549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00ED4A-B71D-6287-C7B6-C63433E6384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654CB4-8F7A-436F-F653-0D8E2F3D84E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229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76FAE-6E70-7D43-2414-E3D420C59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CD3D59-4C63-498A-9BC5-4E41E401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9F0FC0-C4AA-73B9-5225-26E89E30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F917BE-568F-0DA7-7E38-B326FCB95B0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56AA13-9EF8-F95F-ED8F-9D72D9B7C85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くん</a:t>
            </a:r>
          </a:p>
        </p:txBody>
      </p:sp>
    </p:spTree>
    <p:extLst>
      <p:ext uri="{BB962C8B-B14F-4D97-AF65-F5344CB8AC3E}">
        <p14:creationId xmlns:p14="http://schemas.microsoft.com/office/powerpoint/2010/main" val="312795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654C4B-C3B5-937F-F7C5-8984AFEEA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4D9A97-016C-61C4-E85E-32F8BE2C5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5921BF-3530-DBFC-0516-1D776052C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07CEF9-0D29-1C55-C76B-49151919ED6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6EEB57-E54C-486A-755A-C328E2574228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5E1E6C-BE64-47AD-8BF6-90A98902B7C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63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888F3-8FAE-6798-E5C0-9D280E69C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A0DF36-F0B9-4F97-C670-B5E7F9A75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931CE5-5181-92F5-3DAE-202D7453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8B7920-74A3-493B-B139-2DFC23BFB0D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08C7EF-579B-2C3C-BBDF-6AA26610F463}"/>
              </a:ext>
            </a:extLst>
          </p:cNvPr>
          <p:cNvSpPr txBox="1"/>
          <p:nvPr/>
        </p:nvSpPr>
        <p:spPr>
          <a:xfrm>
            <a:off x="6873940" y="3825936"/>
            <a:ext cx="1200329" cy="27297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じるし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402859-8616-66A8-4E63-34EA699DD52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</a:p>
        </p:txBody>
      </p:sp>
    </p:spTree>
    <p:extLst>
      <p:ext uri="{BB962C8B-B14F-4D97-AF65-F5344CB8AC3E}">
        <p14:creationId xmlns:p14="http://schemas.microsoft.com/office/powerpoint/2010/main" val="124528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61DD2-2E99-88E3-E768-61C1DF9CC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C58FD5-5887-F273-F4C3-FBB1F523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D05833-B293-C853-5D76-F5ADC826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981EB9-445F-D7BB-2DB3-AD239816FD2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E15035-0AAC-EA8A-77DF-F2357757A79A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203F9E-61CC-3FEF-69AA-39348A9690D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197095-F7BF-F725-D6C7-BDD75986CBCE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9961E0-A300-80AA-EA9F-D6A82BF1377E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339C1A-2AC9-5DD6-0AF5-4D65EBF4F096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495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55D5F-D595-9B76-821C-047B26003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F6CAC-9133-833E-82CC-832CDA32C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A9F160-55F7-D3EC-666A-4D17D7EC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6B8CC5-F971-81D5-CB7D-18ACED15A25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9C2103-9867-2688-69A7-FAD0452DDF09}"/>
              </a:ext>
            </a:extLst>
          </p:cNvPr>
          <p:cNvSpPr txBox="1"/>
          <p:nvPr/>
        </p:nvSpPr>
        <p:spPr>
          <a:xfrm>
            <a:off x="7019192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</a:p>
        </p:txBody>
      </p:sp>
    </p:spTree>
    <p:extLst>
      <p:ext uri="{BB962C8B-B14F-4D97-AF65-F5344CB8AC3E}">
        <p14:creationId xmlns:p14="http://schemas.microsoft.com/office/powerpoint/2010/main" val="391061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9B8FA-C90E-DB3F-8677-3899812E8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0D9EEA-5720-CDC8-047B-838FD263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2360C4-CD55-4ACF-4441-1C2813DD6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08E1F1-AABC-0626-F04E-D66CDCCF93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8AF2B8-D151-7C87-6AF0-5BF183796810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やしろ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254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A27F9E-D2D3-90A8-6275-EC3E312610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745A72-8D82-D05A-B5C9-D9E7DD3F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1F7FB5-4E11-C0D7-C2DC-BCAEA610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13172B-7435-B7F8-1EA4-38BE1F64F27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愛読書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92AAF0-06F0-A21E-2A99-E2CD37ECEF5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9B06E2-B12C-8635-C3B4-7E9A7C317E7E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DA71E-8C6A-A259-9752-3493C39FF15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</a:p>
        </p:txBody>
      </p:sp>
    </p:spTree>
    <p:extLst>
      <p:ext uri="{BB962C8B-B14F-4D97-AF65-F5344CB8AC3E}">
        <p14:creationId xmlns:p14="http://schemas.microsoft.com/office/powerpoint/2010/main" val="228679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3748A-9B47-D066-DD31-61B6E1248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35F4FD-B53B-9302-D913-21ECE1FF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5F82D8-0D0F-CEB1-C4F5-CFD4F852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8C3670-78AC-2F1C-E73D-05973F6CBD8F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27C11E-B4CF-6379-BBCD-12C7C554E58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33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78208-C66D-8796-04B0-B3FF54E71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C31815-8F28-1BAC-12B1-FA6E45E41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78E101-E075-D39D-2E01-1BB50C271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8B1E30-0359-1299-76A7-3D1D7947861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速達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4A2DCC-3ED5-B144-000F-F494DE596B9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たつ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198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89C2A-CA54-BBCC-D54A-894E1EBDF8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FFFA74-CB12-9852-F2EA-0E1B1FDC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DE25AF-7967-CE77-0F3F-E48F6D41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90F3B6-D3E0-1645-E1D0-788A2E6CA5B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E146DC-59FE-9F92-A461-B9A9827BFB0E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931A24-DD94-3DF8-B931-6CB3F5B1FC41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D0A1E28-A3F3-E186-AB10-03267B9DC53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080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80B0F-F91F-2AF6-DBEA-F9F1848D7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E8B661-1FB5-652F-3385-71A425399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8E797B8-3BAE-8C1D-B897-91367C06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E4CE2F-E59F-91BE-2574-D5A85F0FE37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青年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4895DD-A263-79AB-D272-BCDAD42A72F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93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82974-D0D2-F0EA-F57D-5C6BCFD92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6C0844-F086-A686-1F29-1776458C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A5D6F0-6D6C-F187-785B-7AA076BE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477005-906B-9034-9E08-A31500980784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8DD60C-0E5F-22DE-D8C1-F39323916240}"/>
              </a:ext>
            </a:extLst>
          </p:cNvPr>
          <p:cNvSpPr txBox="1"/>
          <p:nvPr/>
        </p:nvSpPr>
        <p:spPr>
          <a:xfrm>
            <a:off x="3935760" y="2276873"/>
            <a:ext cx="3262432" cy="34762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299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A1204-3DF3-687B-9593-D63C83D2E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64518A-3C65-74C2-D942-1CB30AF0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18DC9E-D491-C9CC-ECC3-658196EE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C8F6A9-1917-3E53-2EC6-7094BE1BBDC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2AF09F-6C51-B27F-9523-C3B950D056CD}"/>
              </a:ext>
            </a:extLst>
          </p:cNvPr>
          <p:cNvSpPr txBox="1"/>
          <p:nvPr/>
        </p:nvSpPr>
        <p:spPr>
          <a:xfrm>
            <a:off x="6888088" y="165098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 　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221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F7B0B-49F9-7391-24DA-EEC1DB495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9415D8-0008-4E06-243E-988D579F5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0CD406-6312-4578-D329-5CBF1734D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ABE005-8556-EEBB-CE71-0FD8145178A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E87E83-6FE1-23D8-FCB2-9BBE00B94B87}"/>
              </a:ext>
            </a:extLst>
          </p:cNvPr>
          <p:cNvSpPr txBox="1"/>
          <p:nvPr/>
        </p:nvSpPr>
        <p:spPr>
          <a:xfrm>
            <a:off x="6888088" y="165098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　けい</a:t>
            </a:r>
          </a:p>
        </p:txBody>
      </p:sp>
    </p:spTree>
    <p:extLst>
      <p:ext uri="{BB962C8B-B14F-4D97-AF65-F5344CB8AC3E}">
        <p14:creationId xmlns:p14="http://schemas.microsoft.com/office/powerpoint/2010/main" val="316917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0E4B7-BA58-F330-94DA-5F5567C71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4EC0C0-6D6C-0A78-DBB1-25D256F28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C8BFD1-5971-85EB-F78A-3DE8B841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8DE60B-402D-6200-18E6-2CC982C1F3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AF5DE6-7E2C-1E1B-D18F-C0253888847B}"/>
              </a:ext>
            </a:extLst>
          </p:cNvPr>
          <p:cNvSpPr txBox="1"/>
          <p:nvPr/>
        </p:nvSpPr>
        <p:spPr>
          <a:xfrm>
            <a:off x="7019192" y="2108181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</p:spTree>
    <p:extLst>
      <p:ext uri="{BB962C8B-B14F-4D97-AF65-F5344CB8AC3E}">
        <p14:creationId xmlns:p14="http://schemas.microsoft.com/office/powerpoint/2010/main" val="378846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5671F-717B-77BA-259D-C489F9DD4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9D220-BF8B-7CF2-C1D0-E7BE073D5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漢字辞典を使おう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508ACD-9850-DB31-DC43-EEF32919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97930D-6D94-C829-4693-675CD369CE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3657F7-FB65-A49D-CBA5-83E5C612B4C1}"/>
              </a:ext>
            </a:extLst>
          </p:cNvPr>
          <p:cNvSpPr txBox="1"/>
          <p:nvPr/>
        </p:nvSpPr>
        <p:spPr>
          <a:xfrm>
            <a:off x="7019192" y="1841481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が</a:t>
            </a:r>
          </a:p>
        </p:txBody>
      </p:sp>
    </p:spTree>
    <p:extLst>
      <p:ext uri="{BB962C8B-B14F-4D97-AF65-F5344CB8AC3E}">
        <p14:creationId xmlns:p14="http://schemas.microsoft.com/office/powerpoint/2010/main" val="7593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75F14-E6B5-CB7C-8B16-E23B38D8A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E09F8C-15BF-5674-FE2D-F2CA7061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春の楽しみ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A205A1-BE04-705C-1B19-EE2CD12B6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30E713-BB22-8FD0-9430-5F28FB243AA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2E4687-A6C3-ED95-D7E4-4DCC39CD5A16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りっ しゅん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71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D9832F-5117-A2DE-AE76-0BBF70AD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聞き取りメモのくふう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9E882D6-63B8-7BC5-E49D-79DE3DA59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193275-27EC-56F4-611C-5F1268B792F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必要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17D4BE-B6A5-C13D-4EB5-578A7C42C737}"/>
              </a:ext>
            </a:extLst>
          </p:cNvPr>
          <p:cNvSpPr txBox="1"/>
          <p:nvPr/>
        </p:nvSpPr>
        <p:spPr>
          <a:xfrm>
            <a:off x="6888088" y="165098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　よう</a:t>
            </a:r>
          </a:p>
        </p:txBody>
      </p:sp>
    </p:spTree>
    <p:extLst>
      <p:ext uri="{BB962C8B-B14F-4D97-AF65-F5344CB8AC3E}">
        <p14:creationId xmlns:p14="http://schemas.microsoft.com/office/powerpoint/2010/main" val="97811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52B79-3382-F747-222C-B9EEF81D3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30F45F-C0FF-E7B3-5C72-9CE074027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聞き取りメモのくふう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5AC6B1-C001-7457-549C-E1F700B0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332B66-A675-7C33-AD88-A1DF124F844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BEA956-EFF7-F045-08BC-8A7A4201501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418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ADCA7-858A-304E-6E1A-B84A4E5FD1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CA81BD-8969-0373-32D4-1ED54C21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992AB70-29D3-31B8-F256-ED4F68368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F8C9A9-4B71-5388-5DE0-904EAF223303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BD6E46-B281-71E6-3D7E-A3B7722594AB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8C9BAB3-C695-A158-B71B-8AF0624CEC82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F7343C-B8AD-1129-7E6C-87DEB0B66ACA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622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07DC2-17FD-06CF-7706-5C7AC3A50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33AD6-D9DF-8110-5EF4-BC457343C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聞き取りメモのくふう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44DE7C-6DD4-D2A9-75F1-9C361465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29BD38-3021-39A6-252A-6E958F88722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39D6F-3832-4A1B-63D1-DACF1AF251D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もち</a:t>
            </a:r>
          </a:p>
        </p:txBody>
      </p:sp>
    </p:spTree>
    <p:extLst>
      <p:ext uri="{BB962C8B-B14F-4D97-AF65-F5344CB8AC3E}">
        <p14:creationId xmlns:p14="http://schemas.microsoft.com/office/powerpoint/2010/main" val="278104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0C39F2-B5E3-1485-3757-AD3A4315F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67E96A-43E7-8462-ADA8-004F3D153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D0B6DC-DA30-834B-B04B-547E204DC8C8}"/>
              </a:ext>
            </a:extLst>
          </p:cNvPr>
          <p:cNvSpPr txBox="1"/>
          <p:nvPr/>
        </p:nvSpPr>
        <p:spPr>
          <a:xfrm>
            <a:off x="2270185" y="235856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6B3A11-F322-F7B5-89F5-585C5EC0D1BF}"/>
              </a:ext>
            </a:extLst>
          </p:cNvPr>
          <p:cNvSpPr txBox="1"/>
          <p:nvPr/>
        </p:nvSpPr>
        <p:spPr>
          <a:xfrm>
            <a:off x="5733506" y="88219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都道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9007312-F7C8-A2D5-4DA2-08C5C0D6B120}"/>
              </a:ext>
            </a:extLst>
          </p:cNvPr>
          <p:cNvSpPr txBox="1"/>
          <p:nvPr/>
        </p:nvSpPr>
        <p:spPr>
          <a:xfrm>
            <a:off x="8083281" y="3231083"/>
            <a:ext cx="1107996" cy="208483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975E609-D7EA-CA05-3B47-4DD0407D4991}"/>
              </a:ext>
            </a:extLst>
          </p:cNvPr>
          <p:cNvSpPr txBox="1"/>
          <p:nvPr/>
        </p:nvSpPr>
        <p:spPr>
          <a:xfrm>
            <a:off x="4625510" y="3005638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2B99EB-913A-E4A4-7B24-D1EC5483525B}"/>
              </a:ext>
            </a:extLst>
          </p:cNvPr>
          <p:cNvSpPr txBox="1"/>
          <p:nvPr/>
        </p:nvSpPr>
        <p:spPr>
          <a:xfrm>
            <a:off x="8083281" y="162232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4F6471-F1EF-9652-E337-981642C60D0A}"/>
              </a:ext>
            </a:extLst>
          </p:cNvPr>
          <p:cNvSpPr txBox="1"/>
          <p:nvPr/>
        </p:nvSpPr>
        <p:spPr>
          <a:xfrm>
            <a:off x="4625510" y="483842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</p:spTree>
    <p:extLst>
      <p:ext uri="{BB962C8B-B14F-4D97-AF65-F5344CB8AC3E}">
        <p14:creationId xmlns:p14="http://schemas.microsoft.com/office/powerpoint/2010/main" val="239702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57754-5407-22B2-9D67-78A77FBDB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94DF1E-8263-37E9-B8D8-DD953D32E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28778B-DAB0-7C0D-20A6-0BD6FA80F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366B7D-E9DB-1F17-9613-B87D86724C1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8BDB4D-0841-24FA-7252-6BF0876CBF30}"/>
              </a:ext>
            </a:extLst>
          </p:cNvPr>
          <p:cNvSpPr txBox="1"/>
          <p:nvPr/>
        </p:nvSpPr>
        <p:spPr>
          <a:xfrm>
            <a:off x="6827774" y="227199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みやぎ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05AD0EC-DBFC-8709-2650-59B9635C3782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F9B9527-4BFC-D5F5-8955-05A125D16DE3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59C2CE2-BB1F-1ACF-60CC-D170BDF6167E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953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51078-9862-4ED7-036B-3945D8808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19638A-F63B-B003-D222-DDCC4A2A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F8E60FB-1332-C9BB-BA27-AC4AB4FA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8C9951-8BB1-0489-FDC7-304A4D3BBA2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49AC3F-0CF3-AC51-2DF4-E0A16476812B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たなばた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AB587F6-512C-6D01-6151-56303AE7C8DF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9C77BA62-4877-36A5-FB86-C825B3342397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CBC0353-5CE0-FDEF-4548-85D11B542B81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24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15B12-6A7E-4D02-CD64-3D6B11880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AB2FE4-392B-705C-CB8C-E9B5EFBC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2F324D-0327-E253-D0D7-1F77D2B6A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51DD1D-C07E-63E7-B85A-3425578F4C2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607D4F-3B18-E2BF-1653-233107DD7BD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がた</a:t>
            </a:r>
          </a:p>
        </p:txBody>
      </p:sp>
    </p:spTree>
    <p:extLst>
      <p:ext uri="{BB962C8B-B14F-4D97-AF65-F5344CB8AC3E}">
        <p14:creationId xmlns:p14="http://schemas.microsoft.com/office/powerpoint/2010/main" val="372788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E54E0-67A8-0749-DDDE-DC3DE77CC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B3D1C-32F4-82B2-4C0B-B07392DD1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3DCA2A-1289-3FED-29A6-C2AA99DE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B0E07D-19BD-890A-3C99-5FC16188CDE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茨城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00E00B-F871-3ABE-7820-33BDCE2ED12D}"/>
              </a:ext>
            </a:extLst>
          </p:cNvPr>
          <p:cNvSpPr txBox="1"/>
          <p:nvPr/>
        </p:nvSpPr>
        <p:spPr>
          <a:xfrm>
            <a:off x="7019192" y="2021928"/>
            <a:ext cx="1200329" cy="37161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いばらき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A6B9535-2572-F83F-8F93-56D7A2D31E72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D6BC821F-9A29-B1C3-A758-860B10007418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2112445-3253-8BE8-8E30-35DA7598AF16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285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C5FD5D-F624-738D-2CD3-DB042DD6A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DE783-A77E-9C78-93AE-0EBF991C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C4F7FE-BA84-556C-9A88-C6BD1FB4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C4712F-E8DE-6B0E-3BF0-51EF302575C6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とち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4678F8-C3A3-690C-C554-211340E1B53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栃木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875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B9054-1DA6-8032-A973-9F7E26056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EEE3F-3418-66DB-971D-6F4422779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838A2C-A9CA-E583-9667-0B548960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321B5B-4677-4B07-0DD5-BA654013EA4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20386B-5865-E245-0F8A-4320F29F7AC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694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D3893E-D0ED-0A21-CD31-F299F697C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976C8A-053A-6CD7-DA77-8C7066952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EB557A-0D9A-F931-1C26-62C311BE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E13908-7841-ED75-CF8A-F63710FD419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埼玉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3E0FFB-CD7B-3D9D-6AAF-E73F4A48137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122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43B048-859A-438A-C637-2064556E5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B3168-3828-205C-99C8-7DC6B5DE0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20760E-80D2-F323-28B6-A1DAF58D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45396B-3B70-6010-B68E-B5433E2FD23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42D939-C42D-7BD2-8791-7E8349F9C09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359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A9FE7-E803-D222-3BAA-C3C716C5E7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B21856-7EE3-26DC-4997-6ADE13572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923FD27-B938-38C9-5866-537681859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110F7C-BC47-3884-A5A7-E5B9B4F1FDA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運転席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AEE188-0128-A032-2B14-C0241CF7A87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5706F1-DBEE-2708-1C3B-F24C474BAD3F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9A61AB-7C8E-18FA-E40D-2080C49E737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</a:p>
        </p:txBody>
      </p:sp>
    </p:spTree>
    <p:extLst>
      <p:ext uri="{BB962C8B-B14F-4D97-AF65-F5344CB8AC3E}">
        <p14:creationId xmlns:p14="http://schemas.microsoft.com/office/powerpoint/2010/main" val="351461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FD853-24F9-241D-702B-2130B2F1F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76AF58-B956-3271-3649-C6F71A02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BE82A4-77A9-DF2A-6586-5973A88F6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D9850F-8BCA-0B4C-C939-C673AB3CDEB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神奈川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991127-CEFB-269C-6CD1-F81268726E0F}"/>
              </a:ext>
            </a:extLst>
          </p:cNvPr>
          <p:cNvSpPr txBox="1"/>
          <p:nvPr/>
        </p:nvSpPr>
        <p:spPr>
          <a:xfrm>
            <a:off x="6609363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かながわ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7E5BB53-60BB-14FF-46EC-19E5868096B7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0C67279E-6DC5-064E-F621-306BE18F4C9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8377D20-5859-8A1F-920C-1617E79CD6F5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615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181C1-14FA-6143-EDE3-C495D2F00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D43782-214A-3E66-4425-092D167D9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8F5BC6C-A8B9-2D7F-E6BC-42213381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AD7B55-35CC-A1E1-4C62-8770D20C1D9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056712-A21F-F2C0-6F17-2EF8A728518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290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2AC5E-702E-66BC-DE0E-CF0017B79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73C9F-2488-B209-24E3-AD2306B3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B6650B-0665-31E6-376A-16310E1C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B6D1FD-BDD2-6509-0A93-2DF6347FE47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1F5C3-942D-F65C-56B9-7043F03464C8}"/>
              </a:ext>
            </a:extLst>
          </p:cNvPr>
          <p:cNvSpPr txBox="1"/>
          <p:nvPr/>
        </p:nvSpPr>
        <p:spPr>
          <a:xfrm>
            <a:off x="6827774" y="2271998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とやま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E7082B4-E03A-28E5-F287-97BF9A493C64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A90677C-E90C-2E0F-4F3B-3CBC86ADB57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34EC6779-B2FD-81ED-F23F-E5BA5E495BDC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58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EB178-C00E-1412-8532-EEB6711DE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4F6B9E-1D44-A82A-6266-B1947460E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BD1E1D8-3311-740E-A7FB-7F801983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45BF14-9918-2A59-B10C-9F97B47D0E60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BC1DB1-8018-6EE3-6014-56DEA980A37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191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FC159-46E8-E29C-E5BB-0CE1BBED3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18C03-5720-5D42-CBE8-B2CC7FB2F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1C7831-8FC6-4776-BA5C-D69B373B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B27060-E69A-DC18-6B9A-EA0118C76BB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7CDCF0-7165-A77B-C0BC-1A5C15F1E41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なし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20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0E3C81-7D01-42EA-196A-15D558963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203202-808F-A2F1-3581-2D8E9EB7D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7359DAD-BEA5-FD3C-6614-26110B245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B24FD5-BEA9-150B-7E6C-64F0C21DD0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生産量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0CA08B-0FD1-2A61-A5B4-68061163A949}"/>
              </a:ext>
            </a:extLst>
          </p:cNvPr>
          <p:cNvSpPr txBox="1"/>
          <p:nvPr/>
        </p:nvSpPr>
        <p:spPr>
          <a:xfrm>
            <a:off x="6752492" y="1225689"/>
            <a:ext cx="1015663" cy="563231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さん</a:t>
            </a:r>
            <a:r>
              <a:rPr lang="en-US" altLang="ja-JP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</p:spTree>
    <p:extLst>
      <p:ext uri="{BB962C8B-B14F-4D97-AF65-F5344CB8AC3E}">
        <p14:creationId xmlns:p14="http://schemas.microsoft.com/office/powerpoint/2010/main" val="133378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97C7C-87F8-FC5A-E79F-62CBA0B07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D921D-DD3E-29E7-9178-5F151CAE7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347EC3B-BE98-B4BF-99F2-92B426245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A0D4CB-8629-1463-DD66-E964D432142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岐阜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8951E7-A6FC-085A-82BC-8EA3EF6D478F}"/>
              </a:ext>
            </a:extLst>
          </p:cNvPr>
          <p:cNvSpPr txBox="1"/>
          <p:nvPr/>
        </p:nvSpPr>
        <p:spPr>
          <a:xfrm>
            <a:off x="6827467" y="2612519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0D8A755-39AA-3545-70A8-B9BB09021EBB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5B67AB8E-012F-0F56-5344-64899445C1A1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4CB8897B-FA80-E793-CBF2-A571F0A5C7A5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66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93124-3202-35C0-FBFB-DB0005016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BE007-F1B2-1E9D-6AE0-1AC195BEE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都道府県の旅１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2377B7-400A-97BD-87AE-741D27B1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6EDF00-D7E6-3D0D-122A-8DF74F29FDE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静岡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F44533-670F-48FB-08AC-E057CE1877B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746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E2C29-87F6-C43D-4D77-C7577DBEC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23F103-E69B-8116-2C4B-FE5C18AE6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思いやりのデザイン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58E034-97CE-F18D-C28A-618FB8A8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ADA0C1-6920-1A6E-C136-57F76C22FC5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3A090F-4CA0-269E-4ACF-BCB34C97ED15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</a:t>
            </a:r>
          </a:p>
        </p:txBody>
      </p:sp>
    </p:spTree>
    <p:extLst>
      <p:ext uri="{BB962C8B-B14F-4D97-AF65-F5344CB8AC3E}">
        <p14:creationId xmlns:p14="http://schemas.microsoft.com/office/powerpoint/2010/main" val="361694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83A08-3B68-4423-6C5C-A93FCB5D5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5685C3-F81E-E26A-FD92-1B3D5EC3B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思いやりのデザイン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AF5B76-DE53-9402-75BE-54402B471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56E924-189D-D017-E749-013F1374D03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7533E2-9DB0-9A4D-860E-7CF2554116C3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4767F7-692E-B090-BDF9-CE408505E634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F5DF70-7D2A-D906-F279-F20E77ED549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17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88AF5-B5DF-EF5A-5566-6A1F86997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211827-C57B-4787-5EFF-00E75CA7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6BD980-F2DA-CBEB-43AE-03EC7675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BF67B8-DD44-E145-0B24-6B15A65C436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704857-F4E8-5594-B397-87773B4A3D8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07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A2165-0E96-6434-E038-EB3B01FF2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C78AF-F4D2-61B6-62B5-DF2FC1E8B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思いやりのデザイン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4F0B71-7024-AA95-9C90-8B4665FA3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040D87-4625-D8EC-A815-3F944A3C658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説明図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CA29EE-D9FA-1F8B-C1CD-F5E84C4F60B5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78AFFE-A548-E454-F011-F7BDEE44A2FE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3882193-623A-8964-BF0C-677A43E63A1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</a:p>
        </p:txBody>
      </p:sp>
    </p:spTree>
    <p:extLst>
      <p:ext uri="{BB962C8B-B14F-4D97-AF65-F5344CB8AC3E}">
        <p14:creationId xmlns:p14="http://schemas.microsoft.com/office/powerpoint/2010/main" val="153319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C4E5B-A97F-B33E-1717-DC1924969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257BD1-8292-9878-E784-3EF48FC76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思いやりのデザイン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40458E-224E-BE9B-CBF7-5D72F8D5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98834B-3C73-ACB1-3792-754DAAB5A4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景色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61FF57-AFD7-E745-32AC-28ABAEB4652D}"/>
              </a:ext>
            </a:extLst>
          </p:cNvPr>
          <p:cNvSpPr txBox="1"/>
          <p:nvPr/>
        </p:nvSpPr>
        <p:spPr>
          <a:xfrm>
            <a:off x="6827467" y="2612519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けしき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28DABD9-E714-1C3D-124A-CC554946AD01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1384B801-1A04-8952-8BFE-DDCBACEA14FF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554D0AD-166C-4AC0-77EB-020909E189F1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973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1CC37A-E2A0-8B2F-413B-4B7D45196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91279F-FCD3-E42C-DB9A-B10F367D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122D7C-3D4B-AB77-44AA-3FE5F8FF5BE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試合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5431E6-9CC1-22FF-0166-C9006F90E399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FF2812-AB6B-D96F-61BB-27C898467FE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741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67BCC-9B02-3F92-DD79-696AD17A5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62CE5-3636-2456-8EF1-9F55F7F4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C53F6C-D67E-C6F8-B1CF-C84BD877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B20D63-68E3-3505-9773-63CEC814D9A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D2FA98-363E-FDC9-1D9F-19A305E7495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979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53B1A-F9EE-A2F2-D9EE-DFDC89138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3917B-A4B6-0B21-6DCB-95216303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C06FF38-D87F-2FE9-BD05-CAB42D0C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C61BC6-B154-2784-8114-662AD2C6DB2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A43E99-D104-48D1-B799-259276BE1A5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16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F31D15-AD08-B11F-A5A7-A708B765E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CDC70-5AE3-2975-AC1D-ECBA46F7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8E9EDF-1D4F-176E-C9C1-8AD8C719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7C1BDF-0383-57ED-CD63-4BDD93884BE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観客席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8E7192-2E6E-4D4D-258B-1EB779BA2865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A0B90A-3836-131E-FA19-E7B60A80D59C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319412-4629-4B76-E3F8-2025F20A027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103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54C8F-A766-B3E2-4381-261D6E4E6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96791D-099D-0CA2-C5F7-98E38F9B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BEABF-6EB5-1B3C-E6AF-259BF83E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5DD9AA-7C49-AFA3-6591-07125FFF5A0E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6F32C1-4DE9-3C87-50F7-A318F0E0DDA7}"/>
              </a:ext>
            </a:extLst>
          </p:cNvPr>
          <p:cNvSpPr txBox="1"/>
          <p:nvPr/>
        </p:nvSpPr>
        <p:spPr>
          <a:xfrm>
            <a:off x="3935760" y="2204865"/>
            <a:ext cx="3262432" cy="2976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941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23352-4A2B-2E6F-44F7-CB698F6D6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6EAB9-F977-E806-382D-565848E1E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FDD180-E0A1-05A8-DDFA-C9819C52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749CB8-0FC0-594E-C14C-6140134F2FD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39F135-F07D-6521-22A5-26F4DD63CBCB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り</a:t>
            </a:r>
          </a:p>
        </p:txBody>
      </p:sp>
    </p:spTree>
    <p:extLst>
      <p:ext uri="{BB962C8B-B14F-4D97-AF65-F5344CB8AC3E}">
        <p14:creationId xmlns:p14="http://schemas.microsoft.com/office/powerpoint/2010/main" val="127163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DA6EF-197C-8251-5D0A-996C16988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75D78C-C205-71D3-0533-507CC1BA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2A98A4-967C-0C65-E199-78954AB6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D3D84B-3998-FAF8-ADBF-5B002CF812A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A08521-5678-27AC-282D-4A441C2292E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88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49330E-5E71-74FA-FEF8-8B3A4B180D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E6DD4-AB8E-E4FC-B118-761ED7939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アップとルーズで伝える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B61B4B0-E89F-98B2-1F33-941C74057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773204-22F9-183B-6641-10670D63A10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3CCD33-B400-A970-BB23-A1E8E5F8A4B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けい</a:t>
            </a:r>
          </a:p>
        </p:txBody>
      </p:sp>
    </p:spTree>
    <p:extLst>
      <p:ext uri="{BB962C8B-B14F-4D97-AF65-F5344CB8AC3E}">
        <p14:creationId xmlns:p14="http://schemas.microsoft.com/office/powerpoint/2010/main" val="214893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97662-B24B-2DF9-F16B-72E05E642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CE60C-9A32-9733-C2AF-46273A651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996082-FC6F-3D42-B3F6-F6E1BFF8F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2C77E5-BE6F-E7D6-C5E0-5DF625C314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菜の花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671714-E21F-43F5-432C-0CA3E13A160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613EDD-CFB4-36FC-AAF8-F1C504E582E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</p:spTree>
    <p:extLst>
      <p:ext uri="{BB962C8B-B14F-4D97-AF65-F5344CB8AC3E}">
        <p14:creationId xmlns:p14="http://schemas.microsoft.com/office/powerpoint/2010/main" val="330014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230CA-90F8-8808-D7B5-C0463F2BF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D61DF4-A5AA-C93D-CB2F-B94693566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お礼の気持ちを伝えよう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9A68EE-4BCF-959B-F14D-98188B712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64488E-C741-F033-18D5-A470A11359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以外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7D46AB0-03F6-CDCC-0B7F-03441BF9FA8F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53431B-A1A5-8CA0-8F26-15888ED179F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</p:spTree>
    <p:extLst>
      <p:ext uri="{BB962C8B-B14F-4D97-AF65-F5344CB8AC3E}">
        <p14:creationId xmlns:p14="http://schemas.microsoft.com/office/powerpoint/2010/main" val="26003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F5DED-732E-D055-CA5F-A35DADAA9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329C82-8AEC-8CA9-BA76-F37223EF2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お礼の気持ちを伝えよう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03421B-FFC8-8D87-8EBE-63C04ED1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505D77-EA31-E628-1EEB-FFA57408215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季節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AEBE0B-4D8B-9DD4-354E-E1C57BC86941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0A37C4-2D8C-7604-CE03-FDF63F8521B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44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1F95F8-B6C7-FAA4-5CD7-382D44CC7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19ED5-C584-B943-F83F-D47D1E7D3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お礼の気持ちを伝えよう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B2AFF0-BE69-FB95-FE6D-2C11F7A2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D07171-5CFD-B8C2-B2E5-2CBED1030122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3504E1-229B-573B-ED49-B260B948C73F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884C91-37EE-394E-1CE5-A19927B14C55}"/>
              </a:ext>
            </a:extLst>
          </p:cNvPr>
          <p:cNvSpPr txBox="1"/>
          <p:nvPr/>
        </p:nvSpPr>
        <p:spPr>
          <a:xfrm>
            <a:off x="8050731" y="357301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92A883-74E3-4C86-B2AA-EECEDBA77857}"/>
              </a:ext>
            </a:extLst>
          </p:cNvPr>
          <p:cNvSpPr txBox="1"/>
          <p:nvPr/>
        </p:nvSpPr>
        <p:spPr>
          <a:xfrm>
            <a:off x="4587410" y="207218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90C24C-15B0-2D51-8646-C6BE9E2BBB82}"/>
              </a:ext>
            </a:extLst>
          </p:cNvPr>
          <p:cNvSpPr txBox="1"/>
          <p:nvPr/>
        </p:nvSpPr>
        <p:spPr>
          <a:xfrm>
            <a:off x="8045181" y="141277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714CF37-501F-CF42-C723-FEDD1B1A2262}"/>
              </a:ext>
            </a:extLst>
          </p:cNvPr>
          <p:cNvSpPr txBox="1"/>
          <p:nvPr/>
        </p:nvSpPr>
        <p:spPr>
          <a:xfrm>
            <a:off x="4587410" y="462887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308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05CAF-83FC-1735-0526-2D230987C4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EAF042-1D43-F03D-E966-D8BC9DC2B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お礼の気持ちを伝えよう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82FBA9-A7F3-AD72-1598-6B5F39DE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0825CF-2E48-F5CA-BA7B-436611863FBE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187B3F-757B-4688-DA95-609A152642F8}"/>
              </a:ext>
            </a:extLst>
          </p:cNvPr>
          <p:cNvSpPr txBox="1"/>
          <p:nvPr/>
        </p:nvSpPr>
        <p:spPr>
          <a:xfrm>
            <a:off x="3863752" y="2132856"/>
            <a:ext cx="3262432" cy="28307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607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74C1DC-689E-EC41-920B-0CB1E462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54B0D1-D48F-6B91-A820-AEB117D64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C918B0-9F4C-04FD-69BB-83DB3925AA5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戦争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F4C253-A1F9-FC3D-54F7-40961A745A8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162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8A457-310E-A62D-A931-DF74A9B4D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BB7D58-7E59-6392-2106-DCF80BBEE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5F3604-576C-521B-1CA0-12CA00E6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B0FAD7-F34A-283F-2717-887F56236C5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EC0373-A81C-1614-FB32-87939B1917D4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485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C4D2-D9EA-54F6-A724-6379B5451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83284-6880-0ED3-ECCA-FBE43475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2B1C90-AF4D-5833-5A0D-B4A6756F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B77290-B116-73E8-C478-9CF03D90DBB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6F5DE5-D10D-3FBD-D93B-858787661EFE}"/>
              </a:ext>
            </a:extLst>
          </p:cNvPr>
          <p:cNvSpPr txBox="1"/>
          <p:nvPr/>
        </p:nvSpPr>
        <p:spPr>
          <a:xfrm>
            <a:off x="6792838" y="416558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</a:p>
        </p:txBody>
      </p:sp>
    </p:spTree>
    <p:extLst>
      <p:ext uri="{BB962C8B-B14F-4D97-AF65-F5344CB8AC3E}">
        <p14:creationId xmlns:p14="http://schemas.microsoft.com/office/powerpoint/2010/main" val="294199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38AA5-8AF1-7F0E-2576-CFD3E421A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2C7AB-F02F-8A5A-239E-EE06700B1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76A24-A596-C7BA-7C3A-F22900DA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F3E5B5-FB13-A926-D4EB-B02CE2BFA23A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C45BEC-15E8-DD41-C2C9-0B16D2AC33D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C0B4C5-D80C-648E-BDC2-C35D85C21FBD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2B1467-22C9-5B92-E407-0F10F375108B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208F7A-4E9A-BF90-65C4-87478484AF9D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6457D5-82B7-185E-298C-C819A084EF99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57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A8798-4056-6994-C8A2-151C807BD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5399F-AF74-8902-57D8-D69BC5A18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BEAD64-A507-4A09-6B9D-9F834818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64770B-9499-F15F-DABE-C0696361896B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98F066-4849-337E-58C9-689C0D17C78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975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3A72A-5A9C-F9AB-6269-5EFF0EBFC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AEB62E-4DCD-D401-4B94-D4ACCC77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E2A03A-00CC-136D-9E0C-05CDAAB6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7E33EB-A224-A5F2-A44A-C2F76EA43A0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泣き顔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297B31-DDAA-DD6F-2537-7D252C3D2BA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がお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631EEF-3675-236C-A165-DF797FA0C4C3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</p:spTree>
    <p:extLst>
      <p:ext uri="{BB962C8B-B14F-4D97-AF65-F5344CB8AC3E}">
        <p14:creationId xmlns:p14="http://schemas.microsoft.com/office/powerpoint/2010/main" val="355174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0976B-996C-67D2-A283-231EA167D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9E6BD-F654-74E6-5B11-D835D8F03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2B0FC2A-9AFE-6D52-B630-87E73D9FB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F83E0D-4A99-A38D-629E-DE007BA228F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CB4481-C678-A8E3-F892-87CA47869A8B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701616-5440-133C-EE7A-549A877D0EC1}"/>
              </a:ext>
            </a:extLst>
          </p:cNvPr>
          <p:cNvSpPr txBox="1"/>
          <p:nvPr/>
        </p:nvSpPr>
        <p:spPr>
          <a:xfrm>
            <a:off x="6886822" y="134513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</a:p>
        </p:txBody>
      </p:sp>
    </p:spTree>
    <p:extLst>
      <p:ext uri="{BB962C8B-B14F-4D97-AF65-F5344CB8AC3E}">
        <p14:creationId xmlns:p14="http://schemas.microsoft.com/office/powerpoint/2010/main" val="104726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2FC1F-A75F-B827-79EC-35C39EF8B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41712-0931-05AC-DD28-CCD6B9CF9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270D6C-894F-4DEC-6C9D-A675B213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9E34E8-ABEB-C284-7344-284A78C87097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0C84A8-44D4-1F2E-243B-CFB04062726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軍歌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818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D332D1-F389-B4EE-F152-31CA0551A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21BA8-79B2-DE44-690E-35137145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F348AE-CB4A-7758-C3A4-3DA2F319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102EEE-C31F-C910-515B-C8382CE1505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兵隊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9CE4FF-F742-BB41-9F69-4D6B629EFDE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506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B18EE-5489-7387-45DE-C08A4ECD9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74309D-B257-274C-91D3-77A612712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一つの花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FB836E-8D1F-65BE-6373-A13E45E18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A5E323-A921-329A-A667-CD0E2E7B29C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一輪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A1F8F6-CDB7-B8FC-7AF5-21FDB9E0146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0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B2980-2D1B-65B3-FF4D-39E10E078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48A779C-B8CC-60F0-51B5-4A1205E0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C82854-0C12-3CA6-342C-6EC6EE5A943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健康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F5B502-AE4C-F129-1CCF-48FB32626A5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こう</a:t>
            </a:r>
          </a:p>
        </p:txBody>
      </p:sp>
    </p:spTree>
    <p:extLst>
      <p:ext uri="{BB962C8B-B14F-4D97-AF65-F5344CB8AC3E}">
        <p14:creationId xmlns:p14="http://schemas.microsoft.com/office/powerpoint/2010/main" val="80151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80575-8386-8770-F9C2-31F0292B7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8B456-59D5-16BF-E8BB-9D62D347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9FCF20-4754-0F2F-25EC-63B9675D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22DE76-802D-1D8F-9325-F4D51BEEFF10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おっと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CE2477-33F5-24E0-BEA0-C7C9EAB3DD72}"/>
              </a:ext>
            </a:extLst>
          </p:cNvPr>
          <p:cNvSpPr txBox="1"/>
          <p:nvPr/>
        </p:nvSpPr>
        <p:spPr>
          <a:xfrm>
            <a:off x="3946933" y="2204865"/>
            <a:ext cx="3262432" cy="27290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164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E9D7B-E309-2F39-758E-9F1E61371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1174F-1E56-8CD5-7E67-1D8E5093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99BECD-437D-6B0D-9C82-A939C0477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788FA0-2712-D07F-9B6D-1EA201C9FB7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衣料品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7A4D7-F37F-C527-279C-99D04C600D6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6C3A6B-F03E-0349-A8F4-B19903F2E1DD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EE855E-5D9C-BAE2-1C64-80A90CAF719C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</p:spTree>
    <p:extLst>
      <p:ext uri="{BB962C8B-B14F-4D97-AF65-F5344CB8AC3E}">
        <p14:creationId xmlns:p14="http://schemas.microsoft.com/office/powerpoint/2010/main" val="227439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88E04-6119-A77A-3E0E-C14DCD066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B5FF43-6F28-E8C1-9996-EA7F80A78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A027C4-6224-110F-E6BB-6FBF9435F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ADE58B-B261-121A-8E7A-7BD05FE007C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氏名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85EEB9-2923-FA88-65A6-4AF06D6E790B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し 　めい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41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9E87C9-B850-04E6-9655-0CAA331EB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3A045-8643-D1F2-2560-5CBDAA192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2B1CD7-A80F-D3AE-1956-4564CDA4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24BD6F-C4D5-D4AD-D63B-18098675E6E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祝日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BF61EA-017F-46B0-FCA4-C51910CAAD9B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じつ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621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59F817-8B8C-7550-650F-432C3E027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034FB-6AB4-25E8-E9A8-FA28822B2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D1337F-7AF8-22F8-4559-236550DF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8861FA-A752-D4F6-260A-71DFF295A09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百貨店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19238C-10C5-228C-FD31-61351561C4D1}"/>
              </a:ext>
            </a:extLst>
          </p:cNvPr>
          <p:cNvSpPr txBox="1"/>
          <p:nvPr/>
        </p:nvSpPr>
        <p:spPr>
          <a:xfrm>
            <a:off x="6723782" y="3429000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F93946E-73B5-E4B3-6459-306E72611819}"/>
              </a:ext>
            </a:extLst>
          </p:cNvPr>
          <p:cNvSpPr txBox="1"/>
          <p:nvPr/>
        </p:nvSpPr>
        <p:spPr>
          <a:xfrm>
            <a:off x="6723783" y="948823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ひゃっ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861AE9-9FA7-072B-1716-361A2BF17CCC}"/>
              </a:ext>
            </a:extLst>
          </p:cNvPr>
          <p:cNvSpPr txBox="1"/>
          <p:nvPr/>
        </p:nvSpPr>
        <p:spPr>
          <a:xfrm>
            <a:off x="6723782" y="4909665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</p:spTree>
    <p:extLst>
      <p:ext uri="{BB962C8B-B14F-4D97-AF65-F5344CB8AC3E}">
        <p14:creationId xmlns:p14="http://schemas.microsoft.com/office/powerpoint/2010/main" val="44545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4BF0B-6741-A050-0F6B-28F4001D7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A57828-5E2A-2F1D-56D2-97DE98E46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B8AA09-4E2A-E022-1F4C-6C3D7CE4C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890EA6-E088-C291-193F-EFF21BDAAE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B00901-AA41-18B9-3DBC-9A258B7A84AD}"/>
              </a:ext>
            </a:extLst>
          </p:cNvPr>
          <p:cNvSpPr txBox="1"/>
          <p:nvPr/>
        </p:nvSpPr>
        <p:spPr>
          <a:xfrm>
            <a:off x="6870920" y="1568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ふう</a:t>
            </a:r>
          </a:p>
        </p:txBody>
      </p:sp>
    </p:spTree>
    <p:extLst>
      <p:ext uri="{BB962C8B-B14F-4D97-AF65-F5344CB8AC3E}">
        <p14:creationId xmlns:p14="http://schemas.microsoft.com/office/powerpoint/2010/main" val="381774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70EC58-F4FF-C025-4611-32620D7C8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F22906-CF7D-7BD1-62EC-07751B947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白いぼうし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D9D471-8186-64EA-E19D-EC968607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2A66E8-12DB-2978-12BF-735F019D482C}"/>
              </a:ext>
            </a:extLst>
          </p:cNvPr>
          <p:cNvSpPr txBox="1"/>
          <p:nvPr/>
        </p:nvSpPr>
        <p:spPr>
          <a:xfrm>
            <a:off x="7727216" y="2420889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2872CD-7E1A-8A62-E3D7-16FA6742AE2F}"/>
              </a:ext>
            </a:extLst>
          </p:cNvPr>
          <p:cNvSpPr txBox="1"/>
          <p:nvPr/>
        </p:nvSpPr>
        <p:spPr>
          <a:xfrm>
            <a:off x="4464784" y="2420889"/>
            <a:ext cx="3262432" cy="28521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194489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F6738-14AD-0622-1582-3BF99C6EA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D60E8-ED3F-1ABE-EF4C-B2A35AB74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7A2295-72CF-3F7F-B8D9-34F0E3E4E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BFEAF9-8DE7-613D-E30B-F0C5B335A73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児童館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079B3E-EF27-F8E3-31B6-F80CA32A9F5F}"/>
              </a:ext>
            </a:extLst>
          </p:cNvPr>
          <p:cNvSpPr txBox="1"/>
          <p:nvPr/>
        </p:nvSpPr>
        <p:spPr>
          <a:xfrm>
            <a:off x="6600052" y="3118784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6CA77B-9007-0930-3376-798FA1C5A714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F996DD-1759-AB73-985A-79D20EC8FDFA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</p:spTree>
    <p:extLst>
      <p:ext uri="{BB962C8B-B14F-4D97-AF65-F5344CB8AC3E}">
        <p14:creationId xmlns:p14="http://schemas.microsoft.com/office/powerpoint/2010/main" val="255523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0B8C8B-8845-13FB-365D-B238FAC73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238411-FD23-32EF-1E7B-52EBDB1D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9DE177-57DC-5FA4-9CF4-FFBB5344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557290-F4E7-4B4D-98CB-AE1582C673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器官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678071-DC50-C493-5C05-9CFFD382CDC0}"/>
              </a:ext>
            </a:extLst>
          </p:cNvPr>
          <p:cNvSpPr txBox="1"/>
          <p:nvPr/>
        </p:nvSpPr>
        <p:spPr>
          <a:xfrm>
            <a:off x="6870920" y="186257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　かん</a:t>
            </a:r>
          </a:p>
        </p:txBody>
      </p:sp>
    </p:spTree>
    <p:extLst>
      <p:ext uri="{BB962C8B-B14F-4D97-AF65-F5344CB8AC3E}">
        <p14:creationId xmlns:p14="http://schemas.microsoft.com/office/powerpoint/2010/main" val="180916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6CCCD-C862-A35F-D699-3D36AF599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035367-A2E8-DF48-5F54-D5EAB10E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2C7F0D-78C3-3BA3-6E3B-9CB1681F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C3C1BE-2ADD-A285-226F-15F1BBEF72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良い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84FF74-E1A2-2D7C-F456-71AEA2017630}"/>
              </a:ext>
            </a:extLst>
          </p:cNvPr>
          <p:cNvSpPr txBox="1"/>
          <p:nvPr/>
        </p:nvSpPr>
        <p:spPr>
          <a:xfrm>
            <a:off x="6794720" y="198778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</p:spTree>
    <p:extLst>
      <p:ext uri="{BB962C8B-B14F-4D97-AF65-F5344CB8AC3E}">
        <p14:creationId xmlns:p14="http://schemas.microsoft.com/office/powerpoint/2010/main" val="345249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10D4A-026B-909A-10BB-869A95D00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461DEB-25FC-5F27-F77F-E6FD949FD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993C54-ED0E-327C-C074-E27B555DF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993B38-A26D-9A4A-04AA-8E1FA07A2F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徒競走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E91C4D-304A-F07C-EAD4-420C6D75F244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9E9435-9769-AD5F-BA36-9659FAF63DD0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9CBF218-091E-751A-1A70-70E4C06B344E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759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42788-E6DF-8B42-4A15-B4A3D93E6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0C2A19-5298-17F8-CF1A-372E1C226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つなぎ言葉のはたらきを知ろう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52BDBE-A11A-E7D5-F300-18360A09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CC0808-F112-B049-B792-5D359260B91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1FA65E-8C57-98C8-CF5F-7816C82612BC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きのう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BF3CF63-2ABF-99ED-A75E-51E9F86658A1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59B36B9D-0464-3B33-2F3A-5ACBAC721285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6879F11-E163-1A77-449C-45131ED3F81E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16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C1FC92-FA97-389B-9719-C0D5AABFC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短歌・俳句に親しもう（一）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3AD16B-575C-DF5F-C9B5-2EE9A6EF0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E752FF-195E-7221-3F76-90F54E93DB2B}"/>
              </a:ext>
            </a:extLst>
          </p:cNvPr>
          <p:cNvSpPr txBox="1"/>
          <p:nvPr/>
        </p:nvSpPr>
        <p:spPr>
          <a:xfrm>
            <a:off x="7096612" y="2922534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0C3816-7D43-6228-4E80-BE36C07DE99E}"/>
              </a:ext>
            </a:extLst>
          </p:cNvPr>
          <p:cNvSpPr txBox="1"/>
          <p:nvPr/>
        </p:nvSpPr>
        <p:spPr>
          <a:xfrm>
            <a:off x="4109793" y="2204864"/>
            <a:ext cx="3262432" cy="2758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芽</a:t>
            </a:r>
          </a:p>
        </p:txBody>
      </p:sp>
    </p:spTree>
    <p:extLst>
      <p:ext uri="{BB962C8B-B14F-4D97-AF65-F5344CB8AC3E}">
        <p14:creationId xmlns:p14="http://schemas.microsoft.com/office/powerpoint/2010/main" val="342930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C6515-1396-5D81-A325-30BFC10FC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0EF5D4-FD14-5242-8382-81432899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短歌・俳句に親しもう（一）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95B087-1377-B8F7-32C1-D1012022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6E77F2-BD63-D9DA-35F0-7E84190C76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奈良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DF775C-BD46-F032-D7B6-48D74205BD75}"/>
              </a:ext>
            </a:extLst>
          </p:cNvPr>
          <p:cNvSpPr txBox="1"/>
          <p:nvPr/>
        </p:nvSpPr>
        <p:spPr>
          <a:xfrm>
            <a:off x="6808995" y="3055212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4A23BEA-6EFF-91FE-AD55-26DA331FC945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B99D4629-C25C-6C9D-9190-848177C4F7B8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E560453-B8A6-FD63-5E39-CB959A5A0790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725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ACE654-2C8D-10FA-D86A-F7419E0D9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0C4FD1-ED9F-A889-E38E-A15115AA1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短歌・俳句に親しもう（一）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D0E01C-8343-4E03-4130-CF6F5D92D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873FDA-1ED2-D651-DBE3-181BAE44AAEA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CBA359-92B2-4884-E592-18267EC6E6CB}"/>
              </a:ext>
            </a:extLst>
          </p:cNvPr>
          <p:cNvSpPr txBox="1"/>
          <p:nvPr/>
        </p:nvSpPr>
        <p:spPr>
          <a:xfrm>
            <a:off x="4109793" y="2204864"/>
            <a:ext cx="3262432" cy="2758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054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BB7E2-6AA8-C824-3BCE-6A59A8281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要約するとき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4E5A33-FD26-1DAD-121E-CE46C1377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DE4709-AC7F-4E4C-DD72-4381EBF6865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要約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0132E6-9931-16CB-FE3C-831477ED1CB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086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F7DEF-31F0-C15E-F2BC-70C135425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B71B97-6921-9C8C-A101-D9C0923BD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新聞を作ろう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1CEC07-B785-C0C1-92AA-39B7E8F38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80973C-1D03-B89B-F043-CCF7C196164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07E668-70D4-223F-3F4E-E8EC232D61D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20C072-E541-D4D5-D3EF-8EBCE1EF221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95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4D56AFEA-1F39-42E0-BF42-6A8D3469A20A}"/>
</file>

<file path=customXml/itemProps2.xml><?xml version="1.0" encoding="utf-8"?>
<ds:datastoreItem xmlns:ds="http://schemas.openxmlformats.org/officeDocument/2006/customXml" ds:itemID="{FF07EE36-0437-4A13-8E57-F48C964043E8}"/>
</file>

<file path=customXml/itemProps3.xml><?xml version="1.0" encoding="utf-8"?>
<ds:datastoreItem xmlns:ds="http://schemas.openxmlformats.org/officeDocument/2006/customXml" ds:itemID="{F265F554-3181-4C80-8F1E-673CEB3F25F1}"/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1520</Words>
  <Application>Microsoft Office PowerPoint</Application>
  <PresentationFormat>ワイド画面</PresentationFormat>
  <Paragraphs>672</Paragraphs>
  <Slides>140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140</vt:i4>
      </vt:variant>
    </vt:vector>
  </HeadingPairs>
  <TitlesOfParts>
    <vt:vector size="146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白いぼうし</vt:lpstr>
      <vt:lpstr>白いぼうし</vt:lpstr>
      <vt:lpstr>白いぼうし</vt:lpstr>
      <vt:lpstr>白いぼうし</vt:lpstr>
      <vt:lpstr>白いぼうし</vt:lpstr>
      <vt:lpstr>白いぼうし</vt:lpstr>
      <vt:lpstr>白いぼうし</vt:lpstr>
      <vt:lpstr>白いぼうし</vt:lpstr>
      <vt:lpstr>白いぼうし</vt:lpstr>
      <vt:lpstr>図書館の達人になろう</vt:lpstr>
      <vt:lpstr>図書館の達人になろう</vt:lpstr>
      <vt:lpstr>図書館の達人になろう</vt:lpstr>
      <vt:lpstr>図書館の達人になろう</vt:lpstr>
      <vt:lpstr>図書館の達人になろう</vt:lpstr>
      <vt:lpstr>図書館の達人になろう</vt:lpstr>
      <vt:lpstr>図書館の達人になろう</vt:lpstr>
      <vt:lpstr>図書館の達人になろう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漢字辞典を使おう</vt:lpstr>
      <vt:lpstr>春の楽しみ</vt:lpstr>
      <vt:lpstr>聞き取りメモのくふう</vt:lpstr>
      <vt:lpstr>聞き取りメモのくふう</vt:lpstr>
      <vt:lpstr>聞き取りメモのくふう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カンジーはかせの　都道府県の旅１</vt:lpstr>
      <vt:lpstr>思いやりのデザイン</vt:lpstr>
      <vt:lpstr>思いやりのデザイン</vt:lpstr>
      <vt:lpstr>思いやりのデザイン</vt:lpstr>
      <vt:lpstr>思いやりのデザイン</vt:lpstr>
      <vt:lpstr>アップとルーズで伝える</vt:lpstr>
      <vt:lpstr>アップとルーズで伝える</vt:lpstr>
      <vt:lpstr>アップとルーズで伝える</vt:lpstr>
      <vt:lpstr>アップとルーズで伝える</vt:lpstr>
      <vt:lpstr>アップとルーズで伝える</vt:lpstr>
      <vt:lpstr>アップとルーズで伝える</vt:lpstr>
      <vt:lpstr>アップとルーズで伝える</vt:lpstr>
      <vt:lpstr>アップとルーズで伝える</vt:lpstr>
      <vt:lpstr>お礼の気持ちを伝えよう</vt:lpstr>
      <vt:lpstr>お礼の気持ちを伝えよう</vt:lpstr>
      <vt:lpstr>お礼の気持ちを伝えよう</vt:lpstr>
      <vt:lpstr>お礼の気持ちを伝えよう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一つの花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つなぎ言葉のはたらきを知ろう</vt:lpstr>
      <vt:lpstr>短歌・俳句に親しもう（一）</vt:lpstr>
      <vt:lpstr>短歌・俳句に親しもう（一）</vt:lpstr>
      <vt:lpstr>短歌・俳句に親しもう（一）</vt:lpstr>
      <vt:lpstr>要約するとき</vt:lpstr>
      <vt:lpstr>新聞を作ろう</vt:lpstr>
      <vt:lpstr>新聞を作ろう</vt:lpstr>
      <vt:lpstr>新聞を作ろう</vt:lpstr>
      <vt:lpstr>新聞を作ろう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カンジーはかせの　都道府県の旅２</vt:lpstr>
      <vt:lpstr>夏の楽しみ</vt:lpstr>
      <vt:lpstr>神様の階段</vt:lpstr>
      <vt:lpstr>神様の階段</vt:lpstr>
      <vt:lpstr>神様の階段</vt:lpstr>
      <vt:lpstr>神様の階段</vt:lpstr>
      <vt:lpstr>神様の階段</vt:lpstr>
      <vt:lpstr>神様の階段</vt:lpstr>
      <vt:lpstr>ぼくは川</vt:lpstr>
      <vt:lpstr>あなたなら、どう言う</vt:lpstr>
      <vt:lpstr>あなたなら、どう言う</vt:lpstr>
      <vt:lpstr>パンフレットを読もう</vt:lpstr>
      <vt:lpstr>どう直したらいいかな</vt:lpstr>
      <vt:lpstr>どう直したらいいかな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  <vt:lpstr>いろいろな意味をもつ言葉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16</cp:revision>
  <dcterms:created xsi:type="dcterms:W3CDTF">2024-02-21T00:58:29Z</dcterms:created>
  <dcterms:modified xsi:type="dcterms:W3CDTF">2024-03-19T00:44:00Z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