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1" r:id="rId1"/>
  </p:sldMasterIdLst>
  <p:notesMasterIdLst>
    <p:notesMasterId r:id="rId110"/>
  </p:notesMasterIdLst>
  <p:handoutMasterIdLst>
    <p:handoutMasterId r:id="rId111"/>
  </p:handoutMasterIdLst>
  <p:sldIdLst>
    <p:sldId id="685" r:id="rId2"/>
    <p:sldId id="688" r:id="rId3"/>
    <p:sldId id="689" r:id="rId4"/>
    <p:sldId id="690" r:id="rId5"/>
    <p:sldId id="691" r:id="rId6"/>
    <p:sldId id="692" r:id="rId7"/>
    <p:sldId id="693" r:id="rId8"/>
    <p:sldId id="694" r:id="rId9"/>
    <p:sldId id="695" r:id="rId10"/>
    <p:sldId id="696" r:id="rId11"/>
    <p:sldId id="697" r:id="rId12"/>
    <p:sldId id="698" r:id="rId13"/>
    <p:sldId id="699" r:id="rId14"/>
    <p:sldId id="700" r:id="rId15"/>
    <p:sldId id="701" r:id="rId16"/>
    <p:sldId id="702" r:id="rId17"/>
    <p:sldId id="711" r:id="rId18"/>
    <p:sldId id="703" r:id="rId19"/>
    <p:sldId id="704" r:id="rId20"/>
    <p:sldId id="705" r:id="rId21"/>
    <p:sldId id="706" r:id="rId22"/>
    <p:sldId id="707" r:id="rId23"/>
    <p:sldId id="708" r:id="rId24"/>
    <p:sldId id="709" r:id="rId25"/>
    <p:sldId id="710" r:id="rId26"/>
    <p:sldId id="712" r:id="rId27"/>
    <p:sldId id="713" r:id="rId28"/>
    <p:sldId id="714" r:id="rId29"/>
    <p:sldId id="715" r:id="rId30"/>
    <p:sldId id="716" r:id="rId31"/>
    <p:sldId id="717" r:id="rId32"/>
    <p:sldId id="718" r:id="rId33"/>
    <p:sldId id="719" r:id="rId34"/>
    <p:sldId id="720" r:id="rId35"/>
    <p:sldId id="721" r:id="rId36"/>
    <p:sldId id="722" r:id="rId37"/>
    <p:sldId id="723" r:id="rId38"/>
    <p:sldId id="724" r:id="rId39"/>
    <p:sldId id="725" r:id="rId40"/>
    <p:sldId id="726" r:id="rId41"/>
    <p:sldId id="727" r:id="rId42"/>
    <p:sldId id="728" r:id="rId43"/>
    <p:sldId id="729" r:id="rId44"/>
    <p:sldId id="730" r:id="rId45"/>
    <p:sldId id="731" r:id="rId46"/>
    <p:sldId id="732" r:id="rId47"/>
    <p:sldId id="733" r:id="rId48"/>
    <p:sldId id="734" r:id="rId49"/>
    <p:sldId id="735" r:id="rId50"/>
    <p:sldId id="736" r:id="rId51"/>
    <p:sldId id="737" r:id="rId52"/>
    <p:sldId id="738" r:id="rId53"/>
    <p:sldId id="739" r:id="rId54"/>
    <p:sldId id="740" r:id="rId55"/>
    <p:sldId id="741" r:id="rId56"/>
    <p:sldId id="742" r:id="rId57"/>
    <p:sldId id="743" r:id="rId58"/>
    <p:sldId id="744" r:id="rId59"/>
    <p:sldId id="745" r:id="rId60"/>
    <p:sldId id="746" r:id="rId61"/>
    <p:sldId id="747" r:id="rId62"/>
    <p:sldId id="748" r:id="rId63"/>
    <p:sldId id="749" r:id="rId64"/>
    <p:sldId id="750" r:id="rId65"/>
    <p:sldId id="751" r:id="rId66"/>
    <p:sldId id="752" r:id="rId67"/>
    <p:sldId id="753" r:id="rId68"/>
    <p:sldId id="764" r:id="rId69"/>
    <p:sldId id="765" r:id="rId70"/>
    <p:sldId id="766" r:id="rId71"/>
    <p:sldId id="767" r:id="rId72"/>
    <p:sldId id="768" r:id="rId73"/>
    <p:sldId id="769" r:id="rId74"/>
    <p:sldId id="770" r:id="rId75"/>
    <p:sldId id="771" r:id="rId76"/>
    <p:sldId id="772" r:id="rId77"/>
    <p:sldId id="773" r:id="rId78"/>
    <p:sldId id="774" r:id="rId79"/>
    <p:sldId id="775" r:id="rId80"/>
    <p:sldId id="776" r:id="rId81"/>
    <p:sldId id="777" r:id="rId82"/>
    <p:sldId id="778" r:id="rId83"/>
    <p:sldId id="779" r:id="rId84"/>
    <p:sldId id="780" r:id="rId85"/>
    <p:sldId id="781" r:id="rId86"/>
    <p:sldId id="782" r:id="rId87"/>
    <p:sldId id="783" r:id="rId88"/>
    <p:sldId id="784" r:id="rId89"/>
    <p:sldId id="785" r:id="rId90"/>
    <p:sldId id="786" r:id="rId91"/>
    <p:sldId id="787" r:id="rId92"/>
    <p:sldId id="788" r:id="rId93"/>
    <p:sldId id="791" r:id="rId94"/>
    <p:sldId id="789" r:id="rId95"/>
    <p:sldId id="790" r:id="rId96"/>
    <p:sldId id="792" r:id="rId97"/>
    <p:sldId id="793" r:id="rId98"/>
    <p:sldId id="794" r:id="rId99"/>
    <p:sldId id="795" r:id="rId100"/>
    <p:sldId id="796" r:id="rId101"/>
    <p:sldId id="797" r:id="rId102"/>
    <p:sldId id="798" r:id="rId103"/>
    <p:sldId id="799" r:id="rId104"/>
    <p:sldId id="800" r:id="rId105"/>
    <p:sldId id="801" r:id="rId106"/>
    <p:sldId id="802" r:id="rId107"/>
    <p:sldId id="803" r:id="rId108"/>
    <p:sldId id="804" r:id="rId10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D00"/>
    <a:srgbClr val="E66800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1" autoAdjust="0"/>
    <p:restoredTop sz="96730" autoAdjust="0"/>
  </p:normalViewPr>
  <p:slideViewPr>
    <p:cSldViewPr>
      <p:cViewPr varScale="1">
        <p:scale>
          <a:sx n="146" d="100"/>
          <a:sy n="146" d="100"/>
        </p:scale>
        <p:origin x="88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71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customXml" Target="../customXml/item2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118" Type="http://schemas.openxmlformats.org/officeDocument/2006/relationships/customXml" Target="../customXml/item3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7969013-E7FC-3D17-7CDE-36A4B37FC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FB5720-5E68-9BBB-3226-ADF7A5C2EF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F70AF-ADD8-4710-AF1E-4CFABD39444E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16AD9B3-0FFF-B5BB-ADEB-89ACF65099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1AC866-37B2-7A74-A431-B36251A95E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A0CCA-F846-4EA7-A3B0-7F945D48D8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9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01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42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238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漢字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chemeClr val="accent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69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chemeClr val="accent2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762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73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05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40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0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99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47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69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55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13" Type="http://schemas.openxmlformats.org/officeDocument/2006/relationships/slide" Target="slide89.xml"/><Relationship Id="rId18" Type="http://schemas.openxmlformats.org/officeDocument/2006/relationships/image" Target="../media/image1.png"/><Relationship Id="rId3" Type="http://schemas.openxmlformats.org/officeDocument/2006/relationships/slide" Target="slide17.xml"/><Relationship Id="rId7" Type="http://schemas.openxmlformats.org/officeDocument/2006/relationships/slide" Target="slide35.xml"/><Relationship Id="rId12" Type="http://schemas.openxmlformats.org/officeDocument/2006/relationships/slide" Target="slide71.xml"/><Relationship Id="rId17" Type="http://schemas.openxmlformats.org/officeDocument/2006/relationships/slide" Target="slide99.xml"/><Relationship Id="rId2" Type="http://schemas.openxmlformats.org/officeDocument/2006/relationships/slide" Target="slide2.xml"/><Relationship Id="rId16" Type="http://schemas.openxmlformats.org/officeDocument/2006/relationships/slide" Target="slide98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8.xml"/><Relationship Id="rId11" Type="http://schemas.openxmlformats.org/officeDocument/2006/relationships/slide" Target="slide68.xml"/><Relationship Id="rId5" Type="http://schemas.openxmlformats.org/officeDocument/2006/relationships/slide" Target="slide27.xml"/><Relationship Id="rId15" Type="http://schemas.openxmlformats.org/officeDocument/2006/relationships/slide" Target="slide97.xml"/><Relationship Id="rId10" Type="http://schemas.openxmlformats.org/officeDocument/2006/relationships/slide" Target="slide57.xml"/><Relationship Id="rId19" Type="http://schemas.openxmlformats.org/officeDocument/2006/relationships/image" Target="../media/image2.png"/><Relationship Id="rId4" Type="http://schemas.openxmlformats.org/officeDocument/2006/relationships/slide" Target="slide26.xml"/><Relationship Id="rId9" Type="http://schemas.openxmlformats.org/officeDocument/2006/relationships/slide" Target="slide56.xml"/><Relationship Id="rId14" Type="http://schemas.openxmlformats.org/officeDocument/2006/relationships/slide" Target="slide9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24994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ちいちゃんのかげおくり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4CE02C3-0BEC-4289-9776-91EACA460130}"/>
              </a:ext>
            </a:extLst>
          </p:cNvPr>
          <p:cNvSpPr txBox="1"/>
          <p:nvPr/>
        </p:nvSpPr>
        <p:spPr>
          <a:xfrm>
            <a:off x="876300" y="291269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修飾語を使って書こう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2F8E483-B15E-4CBA-B800-BC27E7EBB55B}"/>
              </a:ext>
            </a:extLst>
          </p:cNvPr>
          <p:cNvSpPr txBox="1"/>
          <p:nvPr/>
        </p:nvSpPr>
        <p:spPr>
          <a:xfrm>
            <a:off x="876300" y="33259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秋のくらし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321210F-32FD-4957-9E47-2202D6C55C6F}"/>
              </a:ext>
            </a:extLst>
          </p:cNvPr>
          <p:cNvSpPr txBox="1"/>
          <p:nvPr/>
        </p:nvSpPr>
        <p:spPr>
          <a:xfrm>
            <a:off x="876300" y="373914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おすすめの一さつを決めよう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45D22E7-B384-4948-AD2C-8148816444FB}"/>
              </a:ext>
            </a:extLst>
          </p:cNvPr>
          <p:cNvSpPr txBox="1"/>
          <p:nvPr/>
        </p:nvSpPr>
        <p:spPr>
          <a:xfrm>
            <a:off x="876300" y="41533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すがたをかえる大豆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1BCDC9C1-976B-4E3A-8FAF-25285A1DABA9}"/>
              </a:ext>
            </a:extLst>
          </p:cNvPr>
          <p:cNvSpPr txBox="1"/>
          <p:nvPr/>
        </p:nvSpPr>
        <p:spPr>
          <a:xfrm>
            <a:off x="874485" y="461696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ことわざ・故事成語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15362B7-EC27-47F6-BCCE-7ABE21113147}"/>
              </a:ext>
            </a:extLst>
          </p:cNvPr>
          <p:cNvSpPr txBox="1"/>
          <p:nvPr/>
        </p:nvSpPr>
        <p:spPr>
          <a:xfrm>
            <a:off x="874485" y="502921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漢字の意味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CB2AC2F-1EBC-4EC3-8352-8012A0E3E330}"/>
              </a:ext>
            </a:extLst>
          </p:cNvPr>
          <p:cNvSpPr txBox="1"/>
          <p:nvPr/>
        </p:nvSpPr>
        <p:spPr>
          <a:xfrm>
            <a:off x="874485" y="544147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短歌を楽しもう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AAC5B29-A81E-4B40-800C-33F2BB99C1E4}"/>
              </a:ext>
            </a:extLst>
          </p:cNvPr>
          <p:cNvSpPr txBox="1"/>
          <p:nvPr/>
        </p:nvSpPr>
        <p:spPr>
          <a:xfrm>
            <a:off x="874485" y="585372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三年とうげ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DBDB0050-29F3-43D8-9A48-8F23CD874ADD}"/>
              </a:ext>
            </a:extLst>
          </p:cNvPr>
          <p:cNvSpPr txBox="1"/>
          <p:nvPr/>
        </p:nvSpPr>
        <p:spPr>
          <a:xfrm>
            <a:off x="6232158" y="332689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わたしの町のよいところ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A20AAEC-C32D-4F9C-A032-565E93807633}"/>
              </a:ext>
            </a:extLst>
          </p:cNvPr>
          <p:cNvSpPr txBox="1"/>
          <p:nvPr/>
        </p:nvSpPr>
        <p:spPr>
          <a:xfrm>
            <a:off x="6232158" y="374012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カンジーはかせの音訓かるた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6D7956E-F78C-4F32-93D2-9DB8F409E6E0}"/>
              </a:ext>
            </a:extLst>
          </p:cNvPr>
          <p:cNvSpPr txBox="1"/>
          <p:nvPr/>
        </p:nvSpPr>
        <p:spPr>
          <a:xfrm>
            <a:off x="6232158" y="41533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ありの行列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35370B7-1791-4111-97CD-DE989CE8784A}"/>
              </a:ext>
            </a:extLst>
          </p:cNvPr>
          <p:cNvSpPr txBox="1"/>
          <p:nvPr/>
        </p:nvSpPr>
        <p:spPr>
          <a:xfrm>
            <a:off x="6232158" y="45675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つたわる言葉で表そう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50FFCE5-BF3B-466B-9197-6B8768947F5F}"/>
              </a:ext>
            </a:extLst>
          </p:cNvPr>
          <p:cNvSpPr txBox="1"/>
          <p:nvPr/>
        </p:nvSpPr>
        <p:spPr>
          <a:xfrm>
            <a:off x="6229496" y="497980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たから島のぼうけん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BA8F13C-3E58-4789-8663-D53627F2FA89}"/>
              </a:ext>
            </a:extLst>
          </p:cNvPr>
          <p:cNvSpPr txBox="1"/>
          <p:nvPr/>
        </p:nvSpPr>
        <p:spPr>
          <a:xfrm>
            <a:off x="6233972" y="539206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お気に入りの場所、教えます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CA42C97-1E09-4A3B-9D14-0C86DB1E0A9A}"/>
              </a:ext>
            </a:extLst>
          </p:cNvPr>
          <p:cNvSpPr txBox="1"/>
          <p:nvPr/>
        </p:nvSpPr>
        <p:spPr>
          <a:xfrm>
            <a:off x="6233440" y="580431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モチモチの木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å¥³çã¢ãªã®ã¤ã©ã¹ãï¼è»ï¼">
            <a:extLst>
              <a:ext uri="{FF2B5EF4-FFF2-40B4-BE49-F238E27FC236}">
                <a16:creationId xmlns:a16="http://schemas.microsoft.com/office/drawing/2014/main" id="{18CB13A2-87C1-43E2-BDC8-ADDDA45A3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3368" y="5459973"/>
            <a:ext cx="1513193" cy="151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大豆のイラスト">
            <a:extLst>
              <a:ext uri="{FF2B5EF4-FFF2-40B4-BE49-F238E27FC236}">
                <a16:creationId xmlns:a16="http://schemas.microsoft.com/office/drawing/2014/main" id="{140B1318-C5A3-48D0-B571-41B9C1A40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773" y="4615013"/>
            <a:ext cx="2003948" cy="200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宝の地図のイラスト">
            <a:extLst>
              <a:ext uri="{FF2B5EF4-FFF2-40B4-BE49-F238E27FC236}">
                <a16:creationId xmlns:a16="http://schemas.microsoft.com/office/drawing/2014/main" id="{214514B6-8F38-4B0D-80C5-22AFDABBC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527" y="1358934"/>
            <a:ext cx="2523936" cy="220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4">
            <a:extLst>
              <a:ext uri="{FF2B5EF4-FFF2-40B4-BE49-F238E27FC236}">
                <a16:creationId xmlns:a16="http://schemas.microsoft.com/office/drawing/2014/main" id="{8200C8B9-42E2-2FB7-92E8-5D836CE501B9}"/>
              </a:ext>
            </a:extLst>
          </p:cNvPr>
          <p:cNvSpPr txBox="1"/>
          <p:nvPr/>
        </p:nvSpPr>
        <p:spPr>
          <a:xfrm>
            <a:off x="2450562" y="1489014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5992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56AE9-34D1-CFCA-847D-D3677C067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F3845-CD06-A969-6111-58B7690A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1D496C-F4CA-A086-2005-6C792E978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0B9E4B-B12C-88A0-3C03-63CF562ECF57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7E9358-CE79-B5CB-49A2-89DCF12B4900}"/>
              </a:ext>
            </a:extLst>
          </p:cNvPr>
          <p:cNvSpPr txBox="1"/>
          <p:nvPr/>
        </p:nvSpPr>
        <p:spPr>
          <a:xfrm>
            <a:off x="3863752" y="2276872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19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96FA25-2FDB-25AE-C552-702E5D959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77DB5E-DBE7-88DB-67D1-1F3CAA5FF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39F941-EE15-7785-85C2-90F7299E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FA6CC7-14F2-711F-D00E-E29E5F31D512}"/>
              </a:ext>
            </a:extLst>
          </p:cNvPr>
          <p:cNvSpPr txBox="1"/>
          <p:nvPr/>
        </p:nvSpPr>
        <p:spPr>
          <a:xfrm>
            <a:off x="7464152" y="2924944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541AA0-94D9-BABC-FC8C-A362DFDB58C7}"/>
              </a:ext>
            </a:extLst>
          </p:cNvPr>
          <p:cNvSpPr txBox="1"/>
          <p:nvPr/>
        </p:nvSpPr>
        <p:spPr>
          <a:xfrm>
            <a:off x="4079776" y="2276873"/>
            <a:ext cx="3262432" cy="26642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</a:t>
            </a:r>
          </a:p>
        </p:txBody>
      </p:sp>
    </p:spTree>
    <p:extLst>
      <p:ext uri="{BB962C8B-B14F-4D97-AF65-F5344CB8AC3E}">
        <p14:creationId xmlns:p14="http://schemas.microsoft.com/office/powerpoint/2010/main" val="241608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83E9F-FEAB-D1E7-62F5-2F800D0F6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00F01A-4AC4-97CE-3936-A68E739D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C97B70-E1F2-9441-EE1C-930BCD489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CDE013-ABF3-9D8E-A20C-DAFE0554582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059DBC-1E44-D320-FA96-6527FAAEAD7A}"/>
              </a:ext>
            </a:extLst>
          </p:cNvPr>
          <p:cNvSpPr txBox="1"/>
          <p:nvPr/>
        </p:nvSpPr>
        <p:spPr>
          <a:xfrm>
            <a:off x="7039358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　 や</a:t>
            </a:r>
          </a:p>
        </p:txBody>
      </p:sp>
    </p:spTree>
    <p:extLst>
      <p:ext uri="{BB962C8B-B14F-4D97-AF65-F5344CB8AC3E}">
        <p14:creationId xmlns:p14="http://schemas.microsoft.com/office/powerpoint/2010/main" val="72824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F60A3-A484-9561-EDDD-2D8795F27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825D69-901E-FC21-6EE3-FCAA281BE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D0FC0F-60AB-8286-EEB0-12BA0FE1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B3A734-C726-DD9E-CFDE-B2FE364C1A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神様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466B2B-7133-15D9-5070-2D2BAC5AE52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かみ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  <a:endParaRPr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998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C78179-9F3E-5045-6605-572E41267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D21FE-2BD3-E4E8-C092-B659B840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F0D59E-C59E-0E0B-03FC-C9E573BA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8B4A63-AE13-0EE0-7FAE-D1BF0ED228C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08C0A8-4618-3976-420F-F9C7FE0988F7}"/>
              </a:ext>
            </a:extLst>
          </p:cNvPr>
          <p:cNvSpPr txBox="1"/>
          <p:nvPr/>
        </p:nvSpPr>
        <p:spPr>
          <a:xfrm>
            <a:off x="7176120" y="256291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E6562E8-FAB0-EBB9-AD85-00D51448EEEA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9A1DA2D-FF0B-8CFC-C2B8-25FE9EBAAC1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CA263E3F-5305-B215-F5F2-18721A211273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000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8E972-890C-E646-6E2B-6F6B2A88B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EF0EF8-F31C-E198-450F-36043D434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89A965-1CC9-2929-6B33-B08C26DC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98E6AF-9096-B854-D832-6C18C9AC2B2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80B468-D70E-DE82-C5D8-C2A738686C2F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 ばこ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4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CBD6F-1DDB-FB7C-BCB2-9B39EF18A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3DCEE-39EB-7DB0-11D1-278DFD971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AD51C8-1DC5-783A-71E9-6D09BB69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0B2FA5-6732-8110-D323-50C78CAA8E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889D0E-5627-735D-EB41-A869A8D8535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20157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2A94C-706E-6A65-C123-78CA2E17C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0F364B-59AC-0F99-0A41-A2306540A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4FB45B-B900-C7AA-9A87-DE34F947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40BFA7-9713-9225-53C1-865EF7F0A5B9}"/>
              </a:ext>
            </a:extLst>
          </p:cNvPr>
          <p:cNvSpPr txBox="1"/>
          <p:nvPr/>
        </p:nvSpPr>
        <p:spPr>
          <a:xfrm>
            <a:off x="7464152" y="2924944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488708-FAFD-7A72-8062-289935E11F48}"/>
              </a:ext>
            </a:extLst>
          </p:cNvPr>
          <p:cNvSpPr txBox="1"/>
          <p:nvPr/>
        </p:nvSpPr>
        <p:spPr>
          <a:xfrm>
            <a:off x="4079776" y="2276873"/>
            <a:ext cx="3262432" cy="26642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</a:t>
            </a:r>
          </a:p>
        </p:txBody>
      </p:sp>
    </p:spTree>
    <p:extLst>
      <p:ext uri="{BB962C8B-B14F-4D97-AF65-F5344CB8AC3E}">
        <p14:creationId xmlns:p14="http://schemas.microsoft.com/office/powerpoint/2010/main" val="333905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EA7C7-E0F3-0B41-8AB3-669196D07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40E574-E339-7283-F248-5D254737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0DC618-35C7-23E9-CA54-6612684B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220BBF-18C2-2330-C665-3B01D9EA4C5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1BA16C-802C-9AF5-7C1A-806F92519DF0}"/>
              </a:ext>
            </a:extLst>
          </p:cNvPr>
          <p:cNvSpPr txBox="1"/>
          <p:nvPr/>
        </p:nvSpPr>
        <p:spPr>
          <a:xfrm>
            <a:off x="7037076" y="1988840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　 にん</a:t>
            </a:r>
          </a:p>
        </p:txBody>
      </p:sp>
    </p:spTree>
    <p:extLst>
      <p:ext uri="{BB962C8B-B14F-4D97-AF65-F5344CB8AC3E}">
        <p14:creationId xmlns:p14="http://schemas.microsoft.com/office/powerpoint/2010/main" val="155805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9F1A0-A44C-8F6A-1636-2854CBBD5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D9C667-C7C9-1DED-8318-60136FC9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B7DDA6-4021-3CE0-F25E-86EE5760F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D56BFC-4D6D-D066-301F-8F2068C7720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3D45C6-AB97-2AD0-964B-135AB3C11C20}"/>
              </a:ext>
            </a:extLst>
          </p:cNvPr>
          <p:cNvSpPr txBox="1"/>
          <p:nvPr/>
        </p:nvSpPr>
        <p:spPr>
          <a:xfrm>
            <a:off x="7037076" y="1988840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しん</a:t>
            </a:r>
          </a:p>
        </p:txBody>
      </p:sp>
    </p:spTree>
    <p:extLst>
      <p:ext uri="{BB962C8B-B14F-4D97-AF65-F5344CB8AC3E}">
        <p14:creationId xmlns:p14="http://schemas.microsoft.com/office/powerpoint/2010/main" val="71837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31E9B-F858-2B20-00BE-6AFC22425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07F065-A79D-2B2C-2EF6-01D686FC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C9D83E-2DF1-CAA6-D7D8-4C8977CE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F034D6-6AF3-A9AA-34F2-81D4DCBD13C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0EBEE6-05A8-45D2-793B-D08E8C355D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暑い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00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C8C57-C306-0A1E-7145-5F70A4511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3D758F-8FB8-DFEC-A944-AAD86B5A5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C3C04C-3E23-6FFC-11D0-5EDA6CCFA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7B6B55-866D-6D47-1D1F-149276B6BB9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さむ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7D5DD2-D4BE-3541-3AE0-665D0C80FA2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寒い</a:t>
            </a:r>
          </a:p>
        </p:txBody>
      </p:sp>
    </p:spTree>
    <p:extLst>
      <p:ext uri="{BB962C8B-B14F-4D97-AF65-F5344CB8AC3E}">
        <p14:creationId xmlns:p14="http://schemas.microsoft.com/office/powerpoint/2010/main" val="204714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EE562-E908-5897-3ED6-6B7CD1E9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3DA30-8080-8687-0697-46BE13058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0402-7BD3-523E-CABE-F47AC599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7950E5-B120-6E51-D1F7-01F9B383BE2E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BA95C0-89EA-6918-7415-A0BD9B97D8D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軽い</a:t>
            </a:r>
          </a:p>
        </p:txBody>
      </p:sp>
    </p:spTree>
    <p:extLst>
      <p:ext uri="{BB962C8B-B14F-4D97-AF65-F5344CB8AC3E}">
        <p14:creationId xmlns:p14="http://schemas.microsoft.com/office/powerpoint/2010/main" val="36943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D4820A-62D6-CE3C-D481-AE3784AF4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A8644-4AAE-9F11-599A-76011902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8F3D3D-44F1-AF52-FABC-623441BE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B2C791-F4D6-35C9-5A0D-E4B0A9102300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いのち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B50D59-8D3A-6622-2A40-9A6005272255}"/>
              </a:ext>
            </a:extLst>
          </p:cNvPr>
          <p:cNvSpPr txBox="1"/>
          <p:nvPr/>
        </p:nvSpPr>
        <p:spPr>
          <a:xfrm>
            <a:off x="3863752" y="2204865"/>
            <a:ext cx="3262432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647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5D660-6E5B-07D0-0A63-48789570F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134999-C43E-454C-48E9-333AD8B6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0845D8-72E0-1BA6-928C-90F2F6171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C7F5C4-514C-D51D-6501-BCC0A25303A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BE53D5-A244-5104-3FD0-72DB92EA36D8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第一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3D4304-C730-E901-5332-F25751999F71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ED8AC1-1AFD-3296-8096-731A8321F966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8C4E2E-ABED-097B-2262-C37E6F30E7DE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E9A65C-B5D3-D957-B57E-3D0103E6CC1F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885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D169E-D1BA-A61B-F790-500652090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359B47-49CB-1B69-06BB-0C0892944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9F9470-098E-A780-A02A-E3E6B90EF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044F3C-2C3D-68CC-17DA-674BAB801D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明らか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7D5D83-27E7-7396-DD67-558122B998A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139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CD047-C261-FD1C-62EF-EB3B32449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F725A-9DF3-0FB2-0E08-A78FAD3F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CF318A-C62C-21CD-CBC6-9607AAB9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46FB18-C017-A08D-0E96-B6B3AEACBBF8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返す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1FC771-65CF-E1D6-374F-EF5D86A7B86C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B12A01-F694-9486-CDE4-813C6BAA3A66}"/>
              </a:ext>
            </a:extLst>
          </p:cNvPr>
          <p:cNvSpPr txBox="1"/>
          <p:nvPr/>
        </p:nvSpPr>
        <p:spPr>
          <a:xfrm>
            <a:off x="4610280" y="2420888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895072-8B3B-E60A-75F2-CFBA2B1A242A}"/>
              </a:ext>
            </a:extLst>
          </p:cNvPr>
          <p:cNvSpPr txBox="1"/>
          <p:nvPr/>
        </p:nvSpPr>
        <p:spPr>
          <a:xfrm>
            <a:off x="8050731" y="105273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</p:spTree>
    <p:extLst>
      <p:ext uri="{BB962C8B-B14F-4D97-AF65-F5344CB8AC3E}">
        <p14:creationId xmlns:p14="http://schemas.microsoft.com/office/powerpoint/2010/main" val="415282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D7851-28C8-C0E5-F4F3-D844D6266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7E736-25F2-C09C-BC8E-E7446B164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D576DB-FD12-16B6-0F0A-DCDF69DB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EC3DAD-87B5-A7E9-9BC9-9D702660C89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 ご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32359F-7F2D-2FA5-19F6-30861174E48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</a:t>
            </a:r>
          </a:p>
        </p:txBody>
      </p:sp>
    </p:spTree>
    <p:extLst>
      <p:ext uri="{BB962C8B-B14F-4D97-AF65-F5344CB8AC3E}">
        <p14:creationId xmlns:p14="http://schemas.microsoft.com/office/powerpoint/2010/main" val="1565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E5F17-02F1-1970-E4AF-D88D7730D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EACA9B-4812-A5E6-3DD8-F547A231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BBB59C-6AC2-AC91-3331-E9416BD9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768D5A-F615-8376-B5DA-6488E216B767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きゅうしゅう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EEE4B6-3D9F-997C-CB35-7AE2620637D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九州</a:t>
            </a:r>
          </a:p>
        </p:txBody>
      </p:sp>
    </p:spTree>
    <p:extLst>
      <p:ext uri="{BB962C8B-B14F-4D97-AF65-F5344CB8AC3E}">
        <p14:creationId xmlns:p14="http://schemas.microsoft.com/office/powerpoint/2010/main" val="16423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86059-3A03-C8DA-1310-7675EC2E0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A4BA1-1202-5C48-2E38-B0EC397F4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E62CE6-ED87-EF85-A042-BA2C64EB1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96B3FC-1329-E236-0E94-8229CD989F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7A838F-0696-8685-E459-32C90E39DDF1}"/>
              </a:ext>
            </a:extLst>
          </p:cNvPr>
          <p:cNvSpPr txBox="1"/>
          <p:nvPr/>
        </p:nvSpPr>
        <p:spPr>
          <a:xfrm>
            <a:off x="6888088" y="155679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そう</a:t>
            </a:r>
          </a:p>
        </p:txBody>
      </p:sp>
    </p:spTree>
    <p:extLst>
      <p:ext uri="{BB962C8B-B14F-4D97-AF65-F5344CB8AC3E}">
        <p14:creationId xmlns:p14="http://schemas.microsoft.com/office/powerpoint/2010/main" val="227923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4C44C-B75F-ABFD-E1E8-C0EC0A539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B11EC7-0DC5-6C9E-9350-F2D967DA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733209-B2F1-9F0E-1055-5B1A1858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15005B-F486-640F-5D6E-6C7B02E20F3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460BD2-61AD-7A35-A0EA-49D04DC8A35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11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34399-B9F5-980E-22AB-ED7C2C840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0CD40-6E13-6E2B-D8F6-A59C1619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2536D2-7052-0329-02E0-977BB7B9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A00812-3A86-F53F-B424-9A9AD8A13AE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屋根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7B038-6C33-C1A0-E866-E3C30F4FCB8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ABE45B-0CED-EB35-05FE-96FAD957A303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979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88D14-4597-CD23-0CF6-93AAB0D96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D34C4-A3C2-B6F6-AC38-320BC312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B8DEBF-260A-4360-D3A4-BBA546EF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9E59F3-3387-31E9-CE15-5B2C5A7EB75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荷物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76978-E4FA-B253-5EF1-147D51B8B61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25D874-63F9-65D5-C432-DA2FFBF4F118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471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44EB2-9D9C-16D8-9B7A-A362A7E6C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5AA4E-EB53-F4F6-A4FD-D3454C0B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C72C31-1EAD-0B3B-CF7B-C85518A3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DFEA14-E6E1-7EEF-12E5-6C43386994D6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0523EF-F596-87F0-597E-22DA1C3F310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872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9F54B-8A51-4F1F-313F-1642CD37D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9CDAEC-848E-DC23-8733-D1CFED8EA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CE5061-BE47-F238-A3EB-2D911992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4E2D77-11AA-BC1C-F180-292A90F1261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役立つ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6A3A08-E898-609F-0F7F-9296D957E60F}"/>
              </a:ext>
            </a:extLst>
          </p:cNvPr>
          <p:cNvSpPr txBox="1"/>
          <p:nvPr/>
        </p:nvSpPr>
        <p:spPr>
          <a:xfrm>
            <a:off x="6600056" y="89931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だ</a:t>
            </a:r>
          </a:p>
        </p:txBody>
      </p:sp>
    </p:spTree>
    <p:extLst>
      <p:ext uri="{BB962C8B-B14F-4D97-AF65-F5344CB8AC3E}">
        <p14:creationId xmlns:p14="http://schemas.microsoft.com/office/powerpoint/2010/main" val="118871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97308-3B14-0121-FE4C-D757C6632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28FD08-7F49-3BEF-E49A-B6B8E395D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修飾語を　使って書こう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8150AF0-A5E8-3BF7-A560-747A8B06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BB90EA-1397-6B97-5216-C74FB97D05E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明日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6CC384-D7B1-2BD0-8165-ECA43D5C376B}"/>
              </a:ext>
            </a:extLst>
          </p:cNvPr>
          <p:cNvSpPr txBox="1"/>
          <p:nvPr/>
        </p:nvSpPr>
        <p:spPr>
          <a:xfrm>
            <a:off x="6888088" y="2708920"/>
            <a:ext cx="1415772" cy="214417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あす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0F84B9E-FBE2-CD85-AACA-09D184618571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018EB426-BEE9-07A2-663A-DDC8986FB8D6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3559110-2D48-00C7-577C-A9922D0E66AC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20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EC4E1-91E3-18A9-D2AC-96551425B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4606FD-A62C-1CBA-9C0A-30A88984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秋のくらし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9972BC-44F6-B005-BD1B-1CE7535DC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EDC207-94A4-B483-8B34-6E2B9086CAC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BDE132-51ED-5EDE-7543-634CEFE5575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26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29DEB-7E1F-C24C-87D9-7B061B2C8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8F2E9D-D2E7-F0F6-F41B-4ED461405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おすすめの　一さつを決めよう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F860720-3145-232D-5A3B-5A6018FA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298CA6-74D9-4492-95CF-77B5DB5107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司会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633E6A-C3B2-E5CA-1D06-DA8AE09B1293}"/>
              </a:ext>
            </a:extLst>
          </p:cNvPr>
          <p:cNvSpPr txBox="1"/>
          <p:nvPr/>
        </p:nvSpPr>
        <p:spPr>
          <a:xfrm>
            <a:off x="7019192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かい</a:t>
            </a:r>
          </a:p>
        </p:txBody>
      </p:sp>
    </p:spTree>
    <p:extLst>
      <p:ext uri="{BB962C8B-B14F-4D97-AF65-F5344CB8AC3E}">
        <p14:creationId xmlns:p14="http://schemas.microsoft.com/office/powerpoint/2010/main" val="261892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CC255E-1C30-16EB-9FF5-79725939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2EC5C84-C69E-CC90-947E-E405A6516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660F2F-447F-9742-102F-C02951CFC6C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 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C03962-468F-1710-FD36-0D01A9C515B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大豆</a:t>
            </a:r>
          </a:p>
        </p:txBody>
      </p:sp>
    </p:spTree>
    <p:extLst>
      <p:ext uri="{BB962C8B-B14F-4D97-AF65-F5344CB8AC3E}">
        <p14:creationId xmlns:p14="http://schemas.microsoft.com/office/powerpoint/2010/main" val="299066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0749B-951F-4004-51E4-1F57D2EC3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2DE69-F434-E3E8-EDDC-21F1C73F5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887B71-00B9-37D6-2937-A7E0944A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6D41F4-09FE-CBF7-4E8A-3F5D554BD3B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そだ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5F3364-7E7C-F673-E0E7-6788F5F81BA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育つ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364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BCC91-BAEE-1E27-6579-5865D8F0D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FAD40C-6BA0-1B42-66B2-BB46B4F2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9774BF-8C84-FDC9-97BB-183786F16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6FEDC1-F2B8-987F-ED49-255F8A75A8B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BF629A-D4F8-DC94-C784-CE3F28BACFDA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83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65E91E-20D7-8B95-BBAE-9B20AFA14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1A1E4E-A3BC-6A9A-3944-253750E3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6F9B7C6-AFCA-4E61-2C84-0B51ED69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CCF5F7-327E-F459-DCA1-ED97D14F9EF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消化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5386FD-5583-D057-4C08-2292A650F63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129C97-2D09-86C6-7DEF-E63CD8D6AE18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</p:spTree>
    <p:extLst>
      <p:ext uri="{BB962C8B-B14F-4D97-AF65-F5344CB8AC3E}">
        <p14:creationId xmlns:p14="http://schemas.microsoft.com/office/powerpoint/2010/main" val="201260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DCDBD-A073-F5E4-EC90-ADB743F359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A33737-1142-E31F-326B-E94BD3CD0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6B550B-DCC0-F630-DF17-FF657D59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D84F09-564E-E7AC-0C32-C95349D89821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3B030A-E07C-FB6E-B2B3-498DA5D1CDF5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2F1E7A2-9221-00D8-CA26-3DDC394C6498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FF1E84-F2D2-BC27-9AAC-023C2C3534B5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39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57AF3-0266-5672-31ED-AEC9DDACF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841DA3-EFD2-21BA-A1D3-3924275F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705B97-CF3D-B022-EC3C-A31D322B9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E5D31D-AD56-C7D7-D672-37307780341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61EA90-D11F-4376-4F56-BF1CA3F1185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2DA50-6D79-FA12-F5BC-FFCAB1E2BCDD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</p:spTree>
    <p:extLst>
      <p:ext uri="{BB962C8B-B14F-4D97-AF65-F5344CB8AC3E}">
        <p14:creationId xmlns:p14="http://schemas.microsoft.com/office/powerpoint/2010/main" val="245612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38817-633B-8F47-0F60-A77F3D71B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954F2-982B-02E5-8D04-2C219DB7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C091495-20CB-DEE3-AD2B-32AD671E9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254FBE-69AE-BC57-E266-2F231F16415D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B9D5C2-B4EB-5EC6-FD8B-15BA6EA78431}"/>
              </a:ext>
            </a:extLst>
          </p:cNvPr>
          <p:cNvSpPr txBox="1"/>
          <p:nvPr/>
        </p:nvSpPr>
        <p:spPr>
          <a:xfrm>
            <a:off x="3935760" y="2348881"/>
            <a:ext cx="3262432" cy="2880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004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B5303-E188-1D57-1100-69CDBAC5AD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2BBF4-7F80-AC20-CA05-34A519541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すがたをかえる大豆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1F0D51-FEFF-D8D5-8273-3E4E26266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E1AB85-0C97-69CF-2828-24012F06950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終わり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F231A3-8917-1F15-764B-101D085EAA93}"/>
              </a:ext>
            </a:extLst>
          </p:cNvPr>
          <p:cNvSpPr txBox="1"/>
          <p:nvPr/>
        </p:nvSpPr>
        <p:spPr>
          <a:xfrm>
            <a:off x="6600056" y="134076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</p:spTree>
    <p:extLst>
      <p:ext uri="{BB962C8B-B14F-4D97-AF65-F5344CB8AC3E}">
        <p14:creationId xmlns:p14="http://schemas.microsoft.com/office/powerpoint/2010/main" val="18124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D2926-5F76-6C03-8253-A7F1B3F6D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159D8D-98DE-B715-C362-4985EDA9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E700C2-997F-273E-154A-5742B276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13CA75-5EAC-4587-3804-04F8738C5B0C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015C43-67E4-004C-D612-7A6130BC8FC4}"/>
              </a:ext>
            </a:extLst>
          </p:cNvPr>
          <p:cNvSpPr txBox="1"/>
          <p:nvPr/>
        </p:nvSpPr>
        <p:spPr>
          <a:xfrm>
            <a:off x="3863752" y="2204865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83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46FB3-07E6-33CF-7E5F-C604D6A8A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1F379-C352-7C17-80DE-C130228A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44AE71-9FA7-CDF8-116B-5539504A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F8F119-8109-183B-C30A-B26674ACEAA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84FB51-E21C-A5B8-D74A-4AFFE9EB133D}"/>
              </a:ext>
            </a:extLst>
          </p:cNvPr>
          <p:cNvSpPr txBox="1"/>
          <p:nvPr/>
        </p:nvSpPr>
        <p:spPr>
          <a:xfrm>
            <a:off x="7019192" y="1484784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いそ</a:t>
            </a:r>
          </a:p>
        </p:txBody>
      </p:sp>
    </p:spTree>
    <p:extLst>
      <p:ext uri="{BB962C8B-B14F-4D97-AF65-F5344CB8AC3E}">
        <p14:creationId xmlns:p14="http://schemas.microsoft.com/office/powerpoint/2010/main" val="266573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98853-6CC9-9C78-07F0-44A1D5C8F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D67DE0-F06C-F5F5-778D-601790FE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29C81E-273F-6036-F65D-E68B3BE12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9E2D52-A9B6-EDDE-D153-5576E3E926D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早起き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5804C5-BAFF-D2A3-DB2E-40A99A50781B}"/>
              </a:ext>
            </a:extLst>
          </p:cNvPr>
          <p:cNvSpPr txBox="1"/>
          <p:nvPr/>
        </p:nvSpPr>
        <p:spPr>
          <a:xfrm>
            <a:off x="6752492" y="89931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　お</a:t>
            </a:r>
          </a:p>
        </p:txBody>
      </p:sp>
    </p:spTree>
    <p:extLst>
      <p:ext uri="{BB962C8B-B14F-4D97-AF65-F5344CB8AC3E}">
        <p14:creationId xmlns:p14="http://schemas.microsoft.com/office/powerpoint/2010/main" val="109973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9C06C-1691-D1A9-1C17-8F37B1569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6C249E-F43D-8783-7885-D4C6C25D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B18C3A-204E-7E15-3FF6-6B5AB968A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15F9D9-A60A-7164-F07B-13C40E2C703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42D0AA-C881-5D0C-F3DA-B31579568969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C6B8AA-CA95-D630-57F4-10D346A097B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93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E7F6C-F8D5-734E-C3E2-699C66144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1D47E-C1C5-B67B-1A04-27809CDE0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ED90E7-11DE-D611-7564-B174B00C8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DF7704-FDC0-2B3F-EC36-0CECA300FE2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AD41A-295E-F372-F5C6-0F32670D82D1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DA1EFC-3046-9383-9579-7675F61048B3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</p:spTree>
    <p:extLst>
      <p:ext uri="{BB962C8B-B14F-4D97-AF65-F5344CB8AC3E}">
        <p14:creationId xmlns:p14="http://schemas.microsoft.com/office/powerpoint/2010/main" val="317175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65092-A629-19E1-6F9C-24DE12918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64118D-3B85-D255-B28F-6857D422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66CFB59-8FA0-DCDA-4C1B-F6A1CEE1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1CF595-8A50-2F4F-A0AF-B8506D76FB42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お父さん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F8F2EC-C7EA-6B1F-A43D-184320870FE5}"/>
              </a:ext>
            </a:extLst>
          </p:cNvPr>
          <p:cNvSpPr txBox="1"/>
          <p:nvPr/>
        </p:nvSpPr>
        <p:spPr>
          <a:xfrm>
            <a:off x="6217921" y="2457221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42CC348-59D7-2844-CB10-4FB5E8959006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DC16A8BD-9929-202E-82F8-BE4C1BA04C53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165907C7-993B-B833-0624-A7983582C30E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910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02CCA1-5F8D-BBCD-D7C5-CD0F9DF79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04CCA-183B-455E-0232-973BE555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F877AD-6939-5E26-1ADE-5E34DEE70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18EA6C-48FD-8246-93E5-CEB26A7F58E5}"/>
              </a:ext>
            </a:extLst>
          </p:cNvPr>
          <p:cNvSpPr txBox="1"/>
          <p:nvPr/>
        </p:nvSpPr>
        <p:spPr>
          <a:xfrm>
            <a:off x="3211978" y="2149018"/>
            <a:ext cx="196977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合わせ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9392A5-3E13-4EE5-0ECF-644745A5D439}"/>
              </a:ext>
            </a:extLst>
          </p:cNvPr>
          <p:cNvSpPr txBox="1"/>
          <p:nvPr/>
        </p:nvSpPr>
        <p:spPr>
          <a:xfrm>
            <a:off x="6096000" y="753963"/>
            <a:ext cx="196977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待ち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17861F-6261-A1D6-EE58-981345A16471}"/>
              </a:ext>
            </a:extLst>
          </p:cNvPr>
          <p:cNvSpPr txBox="1"/>
          <p:nvPr/>
        </p:nvSpPr>
        <p:spPr>
          <a:xfrm>
            <a:off x="7953164" y="107953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9DA797-3D7A-7998-5EAD-2FC1B50318CB}"/>
              </a:ext>
            </a:extLst>
          </p:cNvPr>
          <p:cNvSpPr txBox="1"/>
          <p:nvPr/>
        </p:nvSpPr>
        <p:spPr>
          <a:xfrm>
            <a:off x="5016976" y="2420888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247209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7822F-8307-B8E3-9F2E-DD58138FB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8B14FA-B408-EDF5-66DE-A4A609BF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ことわざ・故事成語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EEE62F-C21A-3162-7A35-ED65260C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F52F09-EA79-0AB2-A7CE-8B92561D1A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50CA21-E9A7-E2E3-CE16-EC70FBFF22D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378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33F58-D125-8FA2-AF1A-ACFB9656C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347ED9-48E7-DD02-2E77-09BC9E97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FBC6FA-D2D0-60B9-AF0B-8B636A6598AE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37D7AB-EE09-5191-1F8D-5638E8080715}"/>
              </a:ext>
            </a:extLst>
          </p:cNvPr>
          <p:cNvSpPr txBox="1"/>
          <p:nvPr/>
        </p:nvSpPr>
        <p:spPr>
          <a:xfrm>
            <a:off x="3863752" y="2409101"/>
            <a:ext cx="3262432" cy="31801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2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9F6449-3F4F-598F-0B95-091CDEFB8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33D588-339B-F9A3-5A2B-945728954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EFD4E4-5F8A-979D-AE42-6D97D2BFD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990E92-7642-21E3-38A0-89D38C6E9557}"/>
              </a:ext>
            </a:extLst>
          </p:cNvPr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4690AE-E028-0EC4-C28C-DFCD8938ECDB}"/>
              </a:ext>
            </a:extLst>
          </p:cNvPr>
          <p:cNvSpPr txBox="1"/>
          <p:nvPr/>
        </p:nvSpPr>
        <p:spPr>
          <a:xfrm>
            <a:off x="3935760" y="2348881"/>
            <a:ext cx="3262432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005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73B2C3-19CB-FA2A-E4D1-A0E7C5CB3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4D807-9D2F-A3CD-E6A2-611D9DAE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A5326C-D0F1-953F-D1C3-819B9B5B6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ADAD8F-3AFA-60EE-1AA0-CF328422DA9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交ぜる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27C6EA-7A09-2C75-BDB8-46AE59195BA9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</p:spTree>
    <p:extLst>
      <p:ext uri="{BB962C8B-B14F-4D97-AF65-F5344CB8AC3E}">
        <p14:creationId xmlns:p14="http://schemas.microsoft.com/office/powerpoint/2010/main" val="152889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7E6BC-AC12-0A33-5C76-D6C2A4B3F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A803B-38B9-EC9F-4D58-87F4F32C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AAF4C11-D556-D7C1-0B75-70C6E915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1C0002-F8B7-F9D9-7DE7-E1A02D21AFF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414EFF-53BA-C147-784F-EFD841CE9C2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おう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497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4BCD5-CA86-12C4-C165-8F21CDFE1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F6534C-5C8E-5CE7-0A40-ACF26D3B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BE0D64-BBAE-38E8-7269-BAA4853A3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A1D2C9-5799-78A4-3A89-CB33F5616DC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8B3E55-1D07-9349-48FB-38156FEDC71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2B4F66-2290-484B-2D7C-9CE4093CF61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677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09AFD-07AC-4D73-AFB3-6FAD32F79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5DDCF3-DB7D-F12C-7210-C8D814DB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82E93A6-1F86-DDD5-CFE8-961D5418C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CE954E-276A-3B62-1344-2913A1FF84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委員会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3A3115-E129-C0C4-4760-3B76D623113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701835D-631A-40D3-3B57-987C6361AB1E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0C18BC-C472-B155-E1B0-70C6FE9BC3F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</p:spTree>
    <p:extLst>
      <p:ext uri="{BB962C8B-B14F-4D97-AF65-F5344CB8AC3E}">
        <p14:creationId xmlns:p14="http://schemas.microsoft.com/office/powerpoint/2010/main" val="208720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01B4A4-3E3C-5294-5144-3BF03097D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F1259D-6F40-B02D-1520-3692D4F97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766F6C-32DB-755B-69D9-A2A10BA8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3FC02C-45D4-80DE-A25A-7EEB04D04EA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BBDA97-877E-45B2-3F9F-C93F2E774B88}"/>
              </a:ext>
            </a:extLst>
          </p:cNvPr>
          <p:cNvSpPr txBox="1"/>
          <p:nvPr/>
        </p:nvSpPr>
        <p:spPr>
          <a:xfrm>
            <a:off x="6896016" y="3833885"/>
            <a:ext cx="1200329" cy="272970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FAF6D4-A877-F6AC-E4C0-16FAEB66B130}"/>
              </a:ext>
            </a:extLst>
          </p:cNvPr>
          <p:cNvSpPr txBox="1"/>
          <p:nvPr/>
        </p:nvSpPr>
        <p:spPr>
          <a:xfrm>
            <a:off x="6896016" y="15494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</p:spTree>
    <p:extLst>
      <p:ext uri="{BB962C8B-B14F-4D97-AF65-F5344CB8AC3E}">
        <p14:creationId xmlns:p14="http://schemas.microsoft.com/office/powerpoint/2010/main" val="219552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37C3F-05C8-25E3-955C-29BE2795F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2FBBE-FF83-F8F2-3EFE-74EE765FD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7BB0C8-4F16-83B8-2B4E-3928F6A7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E8928A-0A93-63DC-BEEE-E0F3C621906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昭和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5FB7FD-7868-A527-165F-2E1BCF1E201E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08D175-6ED6-4EF4-8488-4009C46AF2D6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</p:spTree>
    <p:extLst>
      <p:ext uri="{BB962C8B-B14F-4D97-AF65-F5344CB8AC3E}">
        <p14:creationId xmlns:p14="http://schemas.microsoft.com/office/powerpoint/2010/main" val="213490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8616F-64F7-64DD-1210-4073C74A8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47B9F2-21DF-0260-C70D-F4C8F97E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1D6906-79C7-A172-EDD1-E28EDA90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0BB96D-8AA1-55D3-7F47-59C67891F4A9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兄ちゃん</a:t>
            </a:r>
            <a:endParaRPr kumimoji="1" lang="ja-JP" altLang="en-US" sz="11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B0F8F3-FA4A-ABBB-205A-7D856623E546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A97E38F-242D-BA4B-3FF8-F8F6B3980A52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76BE0CF6-B20B-760C-3A38-C3D3B6520ED3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D47D363-A3DD-77DD-2824-8040B4C2B4D2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360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B6432-E249-59D4-7CA4-FDAFCD29B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4991D-684E-BB05-D8A9-BE89358BF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0272EE-2441-9D76-063C-AAC2D839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35C734-B28D-7EE4-DD44-A3261059965A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31A5E2-E82F-98F4-E3E2-95C951223DE4}"/>
              </a:ext>
            </a:extLst>
          </p:cNvPr>
          <p:cNvSpPr txBox="1"/>
          <p:nvPr/>
        </p:nvSpPr>
        <p:spPr>
          <a:xfrm>
            <a:off x="4007768" y="2204865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09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6350C-CCCD-81E1-DEE0-47410296F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C02E8A-CEA6-2590-7AA8-3DEDCBBE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821F16-C2E6-9214-CA60-E4D4D89A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4616B4-C0D6-1D85-516B-2D21733B04F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教わる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161407-836F-5C29-6E81-33282D3C3CF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おそ</a:t>
            </a:r>
          </a:p>
        </p:txBody>
      </p:sp>
    </p:spTree>
    <p:extLst>
      <p:ext uri="{BB962C8B-B14F-4D97-AF65-F5344CB8AC3E}">
        <p14:creationId xmlns:p14="http://schemas.microsoft.com/office/powerpoint/2010/main" val="27909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BA695-91CB-07FF-BE63-EF6681675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19881-07D3-6611-2306-0D2F866F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D9BA79-6A96-9A4C-AA53-FF7177D2C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998022-A7DF-BC14-7AFC-4677EC67348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皮むき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93EC43-AF36-314E-BCD2-81019EAA017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</a:p>
        </p:txBody>
      </p:sp>
    </p:spTree>
    <p:extLst>
      <p:ext uri="{BB962C8B-B14F-4D97-AF65-F5344CB8AC3E}">
        <p14:creationId xmlns:p14="http://schemas.microsoft.com/office/powerpoint/2010/main" val="137601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888E0C-F1A0-2323-5AE6-1245432F9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8BC00-1BBC-1720-4880-D1D55FA7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813A218-682C-4511-1A15-0116A1C3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37CD97-3A8D-E75B-2E3C-0ED422C21988}"/>
              </a:ext>
            </a:extLst>
          </p:cNvPr>
          <p:cNvSpPr txBox="1"/>
          <p:nvPr/>
        </p:nvSpPr>
        <p:spPr>
          <a:xfrm>
            <a:off x="4524868" y="548680"/>
            <a:ext cx="2108269" cy="64668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5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皿あらい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78EB77-73D4-A92F-432E-BAD3DAA23153}"/>
              </a:ext>
            </a:extLst>
          </p:cNvPr>
          <p:cNvSpPr txBox="1"/>
          <p:nvPr/>
        </p:nvSpPr>
        <p:spPr>
          <a:xfrm>
            <a:off x="6602255" y="747117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さら</a:t>
            </a:r>
          </a:p>
        </p:txBody>
      </p:sp>
    </p:spTree>
    <p:extLst>
      <p:ext uri="{BB962C8B-B14F-4D97-AF65-F5344CB8AC3E}">
        <p14:creationId xmlns:p14="http://schemas.microsoft.com/office/powerpoint/2010/main" val="320993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70658-3C62-495A-75E0-D20628763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521651-99B9-3407-A749-92237F77D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BEB12-00A7-D213-C0DF-8F81659B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FD40D8-9BBE-5157-14F9-9B471778ACD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03A775-7FE7-0D82-4DCC-C04D2E4EFBEB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へや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4AF9182-DB3F-5A26-2753-C86B7DBB06A2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CCDD0E59-D2B4-2D7D-6D47-30BC429E180A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5C04843-C7EF-9550-71B0-327FF96A8462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718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80612-F74B-6B51-0EBC-A9B5CB9B2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47105D-CB6D-F301-6AA3-C3EDC2C94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F5A320C-4CFD-A8F0-1799-DA5D5AB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71A5BA-4F13-DBFA-C1B6-B0C0E7757B4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F73854-8889-9B0F-6272-B4276D22B592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けさ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762E873-2EF7-C320-1B27-CDAF51CA15BA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802DA289-23DF-D8B8-D8A1-6704C1DA8C22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24BFF54-DBE8-0B2E-D6B0-57EAB8EE0B48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753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046262-B9E3-E9CE-893E-06C5C34B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短歌を楽しもう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D1A682-A225-684A-C51E-6363DA84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ECCE88-FD4E-7834-B121-5D8E882655E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　 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E8104F-8CB8-EA55-6D6F-535F575D359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</a:t>
            </a:r>
          </a:p>
        </p:txBody>
      </p:sp>
    </p:spTree>
    <p:extLst>
      <p:ext uri="{BB962C8B-B14F-4D97-AF65-F5344CB8AC3E}">
        <p14:creationId xmlns:p14="http://schemas.microsoft.com/office/powerpoint/2010/main" val="300402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046742-55BF-61E6-4E03-9EE26BCD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92AA38-4DFD-6485-D653-584E61AC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AC26B3-9D3F-E6F5-3C17-5C2D6CFFA7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ため息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B9394C-898F-F2B7-8ED6-21ABFC36DFD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</a:p>
        </p:txBody>
      </p:sp>
    </p:spTree>
    <p:extLst>
      <p:ext uri="{BB962C8B-B14F-4D97-AF65-F5344CB8AC3E}">
        <p14:creationId xmlns:p14="http://schemas.microsoft.com/office/powerpoint/2010/main" val="356888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64654-C9C1-28FA-02F5-27558E72E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F1368-96C1-4901-9C8E-3A7FF6A9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C2D0E39-D9A3-EBE7-9219-B1D0A7B0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AE0C79-ED0C-5C92-EED5-6EC7A216BBD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美しい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60EAC9-B176-BFD6-12F3-C3A5A8F330AD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うつく</a:t>
            </a:r>
            <a:endParaRPr kumimoji="1" lang="ja-JP" altLang="en-US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43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8CB9C1-0E28-C377-40AA-6D1F2118DD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DCC645-A108-D292-99A8-F6505D70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3C2AF4-653D-4A9D-0351-FB1F0EBA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EA4382-01AA-6041-61DD-FEBD455D9DE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A3EDD4-F233-E473-E0FE-E0A4002F09C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転ぶ</a:t>
            </a:r>
          </a:p>
        </p:txBody>
      </p:sp>
    </p:spTree>
    <p:extLst>
      <p:ext uri="{BB962C8B-B14F-4D97-AF65-F5344CB8AC3E}">
        <p14:creationId xmlns:p14="http://schemas.microsoft.com/office/powerpoint/2010/main" val="166413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ABB23-DAED-6FB2-E5B0-8181562B1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0B9BF5-17A5-579D-7F81-6B5636AE3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7C11B5-A626-EC02-8A6E-040A9362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7505F8-CC90-84D8-1D61-D69DE0770E3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写真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27FC8D-3EA6-8B72-A1D5-B5191E71524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　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853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376CB-5A40-D969-99D2-5E2BB3167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1EE88D-99F7-9E82-CCDF-7E84458D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C7C8D3-D204-1576-632A-13A0F87E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542AAD-F959-AE64-F9E0-E0BC92A3DC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A5650A-0220-F6E9-35C4-F0EBBCCE3FAF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F7F8E24-39FC-3B57-8F95-034567C878F6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</a:p>
        </p:txBody>
      </p:sp>
    </p:spTree>
    <p:extLst>
      <p:ext uri="{BB962C8B-B14F-4D97-AF65-F5344CB8AC3E}">
        <p14:creationId xmlns:p14="http://schemas.microsoft.com/office/powerpoint/2010/main" val="43169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7EF46-2C94-6AB4-582A-E43F8FE57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B8CB7-6414-E37A-2CD8-8BCBDD54D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799B92-E3F9-6FB8-59EE-5138ABE4E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C5FF0E-CB44-277F-BD63-7865AC5EBE8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お医者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FD1DEF-0A7C-E43D-A94C-9FFA54D8F1C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4BD91D5-3331-3D17-A6E4-7E7EB2182DFC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77410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985874-3C90-CC51-D64A-3913FB83C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3CE53A-2B21-A378-D1C8-013811EB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ECEC73-6F1D-5E4F-9C6D-6FE05AB36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D2F9AA-3A66-4EFF-9789-626BF84BC85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61F785-35E0-2EB2-3F46-F1CD27D606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飲む</a:t>
            </a:r>
          </a:p>
        </p:txBody>
      </p:sp>
    </p:spTree>
    <p:extLst>
      <p:ext uri="{BB962C8B-B14F-4D97-AF65-F5344CB8AC3E}">
        <p14:creationId xmlns:p14="http://schemas.microsoft.com/office/powerpoint/2010/main" val="331138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FC0DC-6EBB-C0C3-E72E-1D082EDEA0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97BCD7-DEFD-2421-4D16-764A95DC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BDB23C-F50B-BD02-A685-F15FB2B9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69314A-F60F-F8AE-DB62-15CD22DDC735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9684C1-5320-0D26-79AB-EC8619730F6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重い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389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2413B-A2DE-F6EA-38B2-4B007410B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DE465-5B55-5553-FE62-D161BE654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049F70-E862-6C57-944D-44F80D21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3D83EF-E7CD-A33E-E2C5-ED3A61EC45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4A7111-BB84-9C90-3324-55E55E5F308F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625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4270E-1043-33A2-2425-1ED0FFBD7B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6DB99-94F4-11FA-69D0-10A13396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03BCE0-F8C7-D732-84DE-5A90BE5D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AFA9BA-4908-DFD7-190D-BC51C6BB317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693DE0-61A4-7F81-4B1B-6B6000FDFC7B}"/>
              </a:ext>
            </a:extLst>
          </p:cNvPr>
          <p:cNvSpPr txBox="1"/>
          <p:nvPr/>
        </p:nvSpPr>
        <p:spPr>
          <a:xfrm>
            <a:off x="6591853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まっさお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E07990D-0B8A-75A1-4E0B-AD7539D68975}"/>
              </a:ext>
            </a:extLst>
          </p:cNvPr>
          <p:cNvGrpSpPr/>
          <p:nvPr/>
        </p:nvGrpSpPr>
        <p:grpSpPr>
          <a:xfrm>
            <a:off x="135235" y="3416300"/>
            <a:ext cx="461665" cy="3334454"/>
            <a:chOff x="1538585" y="2235200"/>
            <a:chExt cx="461665" cy="3334454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A8AC9B38-89A6-CE2A-6B7E-487A41D53570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956494A-32FB-FCF0-2880-316E1FF27134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309315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とくべつな読み方をする言葉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640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04738-95AE-36D6-40B9-4BF4AEE26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E10F2-4CEC-DF55-DC9D-E656B5146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6E489D-112C-10E3-0325-2D5D8BABE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1EF027-5C21-4D52-25CE-F5A646F98C6B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ど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A572FE-D02A-18D3-83F6-26523BF28E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880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DBF8CF-19D9-62E6-DD73-9A77CB3C3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234880-6698-DC31-39A5-0715B0F50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三年とうげ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09FC1E5-B3DB-7913-3B0E-4E001202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727730-36B3-B4F8-BC07-8A30F7A8E605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しあわ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442052-E6F2-0D71-517A-240BF101440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幸せ</a:t>
            </a:r>
          </a:p>
        </p:txBody>
      </p:sp>
    </p:spTree>
    <p:extLst>
      <p:ext uri="{BB962C8B-B14F-4D97-AF65-F5344CB8AC3E}">
        <p14:creationId xmlns:p14="http://schemas.microsoft.com/office/powerpoint/2010/main" val="133599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AE57E-726E-60D4-6D51-9A9FA22D9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わたしの町の　よいところ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B2925C-D775-2F45-D0A5-3F8E3374C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61D0AE-3BB9-28DC-4C88-2789FF4DE03B}"/>
              </a:ext>
            </a:extLst>
          </p:cNvPr>
          <p:cNvSpPr txBox="1"/>
          <p:nvPr/>
        </p:nvSpPr>
        <p:spPr>
          <a:xfrm>
            <a:off x="6672064" y="14393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りゅう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DB1FD7-8674-B050-7424-B9582280129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交流</a:t>
            </a:r>
          </a:p>
        </p:txBody>
      </p:sp>
    </p:spTree>
    <p:extLst>
      <p:ext uri="{BB962C8B-B14F-4D97-AF65-F5344CB8AC3E}">
        <p14:creationId xmlns:p14="http://schemas.microsoft.com/office/powerpoint/2010/main" val="406502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CE4FE-4EE3-B06F-D82B-1910F334E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FC1EC9-9CFD-E6B3-E640-F4254BAA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わたしの町の　よいところ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C88F45-8421-F292-0DF6-FDD3C001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BB7881-80C7-BD5E-278F-803F7B58970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水族館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F2A3E2-F5BE-26D2-FC25-97748F89A933}"/>
              </a:ext>
            </a:extLst>
          </p:cNvPr>
          <p:cNvSpPr txBox="1"/>
          <p:nvPr/>
        </p:nvSpPr>
        <p:spPr>
          <a:xfrm>
            <a:off x="6764274" y="813906"/>
            <a:ext cx="1200329" cy="601703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ぞく かん</a:t>
            </a:r>
          </a:p>
        </p:txBody>
      </p:sp>
    </p:spTree>
    <p:extLst>
      <p:ext uri="{BB962C8B-B14F-4D97-AF65-F5344CB8AC3E}">
        <p14:creationId xmlns:p14="http://schemas.microsoft.com/office/powerpoint/2010/main" val="27885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FC15A-5C43-75D3-C03D-7B23BA425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27C3F-0687-120C-5170-80D74B4E4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6B595C-3E1D-AB40-B141-F3F724C0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6D4161-4C0D-0069-316C-8251A471762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列車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27B25A-F542-B511-3B17-0CD237C9C07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781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C4950-D267-475A-0A7E-0162EDE53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119315-8F03-9C37-1583-17B062C3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わたしの町の　よいところ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8020EE-757C-ED50-C10B-92E8C385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359A91-1011-9ACC-2EF2-11F9FBFC6C8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高校生</a:t>
            </a:r>
            <a:endParaRPr lang="en-US" altLang="ja-JP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E49C85-2590-CEC6-8FE5-045E6F78118F}"/>
              </a:ext>
            </a:extLst>
          </p:cNvPr>
          <p:cNvSpPr txBox="1"/>
          <p:nvPr/>
        </p:nvSpPr>
        <p:spPr>
          <a:xfrm>
            <a:off x="6764274" y="813906"/>
            <a:ext cx="1200329" cy="601703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こう せい</a:t>
            </a:r>
          </a:p>
        </p:txBody>
      </p:sp>
    </p:spTree>
    <p:extLst>
      <p:ext uri="{BB962C8B-B14F-4D97-AF65-F5344CB8AC3E}">
        <p14:creationId xmlns:p14="http://schemas.microsoft.com/office/powerpoint/2010/main" val="1588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46F0D3-C6CE-E876-9E12-ABA1C3CEF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8D836-AB2A-C926-9789-C06C4EF5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98D6EC-81D2-AFCE-6220-7E73B1DBE5B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日記帳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156D45-ACD9-BB23-5736-EA08C5AFF073}"/>
              </a:ext>
            </a:extLst>
          </p:cNvPr>
          <p:cNvSpPr txBox="1"/>
          <p:nvPr/>
        </p:nvSpPr>
        <p:spPr>
          <a:xfrm>
            <a:off x="6772658" y="1225689"/>
            <a:ext cx="1015663" cy="563231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き  ちょう</a:t>
            </a:r>
          </a:p>
        </p:txBody>
      </p:sp>
    </p:spTree>
    <p:extLst>
      <p:ext uri="{BB962C8B-B14F-4D97-AF65-F5344CB8AC3E}">
        <p14:creationId xmlns:p14="http://schemas.microsoft.com/office/powerpoint/2010/main" val="214384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ABD2D-87BC-2C64-2E93-60F15D46A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7BD059-1261-A9C9-364B-F6360E0E3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9F9E27-C0F3-8319-502B-4B4DEE8A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41ACC9-77D2-68B7-B3C9-225F4DC7C71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千代紙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66A1A5-AD15-ACCB-F6D4-AA0C3E9533B1}"/>
              </a:ext>
            </a:extLst>
          </p:cNvPr>
          <p:cNvSpPr txBox="1"/>
          <p:nvPr/>
        </p:nvSpPr>
        <p:spPr>
          <a:xfrm>
            <a:off x="6772658" y="1225689"/>
            <a:ext cx="1015663" cy="528606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　よ 　がみ</a:t>
            </a:r>
          </a:p>
        </p:txBody>
      </p:sp>
    </p:spTree>
    <p:extLst>
      <p:ext uri="{BB962C8B-B14F-4D97-AF65-F5344CB8AC3E}">
        <p14:creationId xmlns:p14="http://schemas.microsoft.com/office/powerpoint/2010/main" val="129561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63DC4-122D-353A-8456-AAB6750EE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D139F-777A-0A5E-4DAF-8131DAD12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CB86AF-F85C-8792-EB67-E98E4C532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86873A-D446-B334-2FB3-C0AA6B1AEB5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曲がる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A9C9E3-5972-90BA-AC8B-A0391D6A749F}"/>
              </a:ext>
            </a:extLst>
          </p:cNvPr>
          <p:cNvSpPr txBox="1"/>
          <p:nvPr/>
        </p:nvSpPr>
        <p:spPr>
          <a:xfrm>
            <a:off x="6960096" y="148478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</p:spTree>
    <p:extLst>
      <p:ext uri="{BB962C8B-B14F-4D97-AF65-F5344CB8AC3E}">
        <p14:creationId xmlns:p14="http://schemas.microsoft.com/office/powerpoint/2010/main" val="415837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8E9E1-506D-8A74-60F9-446DC0EA9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2F5B29-403B-9F42-F40C-4C1DB4891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2CF60E-4DC1-9D7F-B91D-59150043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8F5C8E-6439-9B00-4C6E-517E0208535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8B83F8-1773-DEEA-4760-4547A6F4D1A1}"/>
              </a:ext>
            </a:extLst>
          </p:cNvPr>
          <p:cNvSpPr txBox="1"/>
          <p:nvPr/>
        </p:nvSpPr>
        <p:spPr>
          <a:xfrm>
            <a:off x="6960096" y="148478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225916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B77AA-419F-1A0F-8D68-1B262E01D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80C92-7ECF-1B3E-4431-10A9F6A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FA9FE1-A7D6-488D-14D3-C6ED64AD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C4E6FC-29F3-B746-1675-15B7A6753EF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7C4B98-2EBC-9481-B0A9-DDF7E094A23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762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FE0C7-B144-11B9-006F-AAEF0E187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E8724-1386-9941-6095-388AF720A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F2513D-5866-D488-F304-334F910E2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DC8E46-F8D5-42AA-0491-32A07F0DCF2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C70313-899A-9886-C191-385791AA4B4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09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3601CA-D9CE-0FE1-D5A8-5FF5EB3B3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04E43-46AD-91B6-56B2-893C83DA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123F9B8-051B-C9B4-9A91-F1B2E0D4D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F9866C-2451-BC20-EA98-558621DC635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羊毛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3FD73D-BE02-1E35-DA22-E8DC21DBCB5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338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B819B-177A-53C6-6272-11DE6466D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23ED5-81F5-8247-BC60-45542537E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05D2FC-05E2-02D8-4844-50508E26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AE6116-FF41-FB01-BB7E-50819F1076C6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2D865C-9979-55F0-C665-9AD23176D268}"/>
              </a:ext>
            </a:extLst>
          </p:cNvPr>
          <p:cNvSpPr txBox="1"/>
          <p:nvPr/>
        </p:nvSpPr>
        <p:spPr>
          <a:xfrm>
            <a:off x="3791744" y="2204865"/>
            <a:ext cx="3262432" cy="31672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</a:t>
            </a:r>
          </a:p>
        </p:txBody>
      </p:sp>
    </p:spTree>
    <p:extLst>
      <p:ext uri="{BB962C8B-B14F-4D97-AF65-F5344CB8AC3E}">
        <p14:creationId xmlns:p14="http://schemas.microsoft.com/office/powerpoint/2010/main" val="340959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CD6D7-C2AC-27AC-3975-7D7F367BE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72121-CC99-90EB-C897-170D9242B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F2D4364-2819-F10E-7053-76F384A3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4661FE-7A26-E226-ED7B-0698FF055D83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ちゅうしょ</a:t>
            </a:r>
            <a:r>
              <a:rPr lang="ja-JP" altLang="en-US" sz="660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10F388-B0F0-3794-1E0C-6ADFF5EA733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昼食</a:t>
            </a:r>
          </a:p>
        </p:txBody>
      </p:sp>
    </p:spTree>
    <p:extLst>
      <p:ext uri="{BB962C8B-B14F-4D97-AF65-F5344CB8AC3E}">
        <p14:creationId xmlns:p14="http://schemas.microsoft.com/office/powerpoint/2010/main" val="172756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2FD08-C900-DD19-54C4-5AC57748A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49B89-CA5C-8DF4-2550-7B1CB3013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4B950C-AC9A-2F6E-E074-A6AC155B0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56EEF9-0BD2-C457-6666-E149376EF73B}"/>
              </a:ext>
            </a:extLst>
          </p:cNvPr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75CA1E-A4DE-D521-D8AE-1FF900972B19}"/>
              </a:ext>
            </a:extLst>
          </p:cNvPr>
          <p:cNvSpPr txBox="1"/>
          <p:nvPr/>
        </p:nvSpPr>
        <p:spPr>
          <a:xfrm>
            <a:off x="4151784" y="2348881"/>
            <a:ext cx="3262432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15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0D1DE-C3A2-EB6C-59D8-619AABC1C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15514C-50A4-497E-885D-75F8CFD3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1CDA10-9CE8-345B-6651-99537C60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B5E52E-17E2-9696-E339-AAA6F3BBFB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81335D-BF57-C585-C4DC-0D8C7FF0BB9D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ちょう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302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AC255-B20C-307B-5CC2-CA1ABBE5C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D1D2BD-8257-0BEC-726F-48D7995D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0C7BF5-428F-F2E2-B48E-74ACEFB9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2A4875-F963-A5E3-8E8F-F5EB4F99EAB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宮大工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674FC9-D414-3A93-71D6-1CB953E87275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6937E-019D-3857-5ED5-A924919A8FD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E6C6B-176A-EDEB-38B6-0DBD053BE317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</p:spTree>
    <p:extLst>
      <p:ext uri="{BB962C8B-B14F-4D97-AF65-F5344CB8AC3E}">
        <p14:creationId xmlns:p14="http://schemas.microsoft.com/office/powerpoint/2010/main" val="128845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5A036E-926B-4042-CA9F-F54EEB3D9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227253-FFB0-C9C5-92CF-6F36D792E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5118C7-452D-1C05-798F-34686764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A981C6-312D-B8DA-2042-E96186F8DB0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寺院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1E96F2-68E1-530E-EB68-5C46DCD860F1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E2ED0F-EAE1-5578-3FEC-499E9B5876E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51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335A1-360E-B233-CB3E-4E67C5BDE8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51C4B-1FAA-5D81-9CBE-BE91FB0AC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5A8EB0-3B49-A9B8-40A2-22BC8465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A87ADD-E1CF-880B-6A9D-350D4D5BC215}"/>
              </a:ext>
            </a:extLst>
          </p:cNvPr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6D029A-FEC9-F339-3A1A-590C7AA7F4A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90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F95ABC-BBD6-90F0-80FE-ED76DE4C3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68F5B-DE9B-A947-D047-C11246353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8B7051-53FD-51A2-55A5-3DE65C5F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2C95D8-8029-86CC-501B-6BFB9887D2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E1800A-9671-0BE5-D923-5E4725A5D3A2}"/>
              </a:ext>
            </a:extLst>
          </p:cNvPr>
          <p:cNvSpPr txBox="1"/>
          <p:nvPr/>
        </p:nvSpPr>
        <p:spPr>
          <a:xfrm>
            <a:off x="6888088" y="1074509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21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CF81C-7A15-9892-BABE-FA582BA5B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D4552-597D-1CA8-A15D-254C7D4D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10631C-3F9E-A6A4-B240-844D39E1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96E29F-53F7-2161-2596-D38AA57E363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018F1-B027-2947-4BF9-C90A88E7A58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255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5726D-FB85-9FF7-C264-C7997BFF2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CCEAC1-4C61-8CB7-92EC-F06BB1EDF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4625B0-4732-E7BD-1DA9-4590D0FE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1782CF-3D74-1E08-F7FD-CD1FCF6AF625}"/>
              </a:ext>
            </a:extLst>
          </p:cNvPr>
          <p:cNvSpPr txBox="1"/>
          <p:nvPr/>
        </p:nvSpPr>
        <p:spPr>
          <a:xfrm>
            <a:off x="7392144" y="2204865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2BC0BC-679D-F556-A70C-D7439C84E709}"/>
              </a:ext>
            </a:extLst>
          </p:cNvPr>
          <p:cNvSpPr txBox="1"/>
          <p:nvPr/>
        </p:nvSpPr>
        <p:spPr>
          <a:xfrm>
            <a:off x="3791744" y="2204865"/>
            <a:ext cx="3262432" cy="31672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君</a:t>
            </a:r>
          </a:p>
        </p:txBody>
      </p:sp>
    </p:spTree>
    <p:extLst>
      <p:ext uri="{BB962C8B-B14F-4D97-AF65-F5344CB8AC3E}">
        <p14:creationId xmlns:p14="http://schemas.microsoft.com/office/powerpoint/2010/main" val="395528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4B6BF-1F27-5557-A22F-D04598307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9D375-CD32-A084-C90B-648456F11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699417-7161-5BB3-3672-FAE1DF0DD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82455B-EDA1-3296-C2C6-E60572D06E6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534DA7-0FC2-63FD-169C-B43C95F08D10}"/>
              </a:ext>
            </a:extLst>
          </p:cNvPr>
          <p:cNvSpPr txBox="1"/>
          <p:nvPr/>
        </p:nvSpPr>
        <p:spPr>
          <a:xfrm>
            <a:off x="7019192" y="1772816"/>
            <a:ext cx="1292662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</p:spTree>
    <p:extLst>
      <p:ext uri="{BB962C8B-B14F-4D97-AF65-F5344CB8AC3E}">
        <p14:creationId xmlns:p14="http://schemas.microsoft.com/office/powerpoint/2010/main" val="250657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9E7CD1-EA74-7650-9CC3-BF4D970F8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C9D5DB-3F04-9210-37A4-F00D809F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カンジーはかせの　音訓かるた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7F6EC5-2156-3018-BE20-3970F6461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3FB996-F33A-00C4-D68F-D91EB00F30EF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BE489B-3A85-26CE-39B3-18B30D4603B8}"/>
              </a:ext>
            </a:extLst>
          </p:cNvPr>
          <p:cNvSpPr txBox="1"/>
          <p:nvPr/>
        </p:nvSpPr>
        <p:spPr>
          <a:xfrm>
            <a:off x="4787048" y="2564904"/>
            <a:ext cx="1107996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3374F2-0FA7-5B02-69F4-250681C1D194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916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68906-356C-2B5A-55F3-5D9A85C48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013EF-A3ED-E60C-1A51-962453815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39BAB8-F931-9B97-46AB-DAAAB0B7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5C1093-DD3F-DCE5-6B7A-D4DD85BF531F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30A66F-154E-4066-FB73-BBC7E3A70B49}"/>
              </a:ext>
            </a:extLst>
          </p:cNvPr>
          <p:cNvSpPr txBox="1"/>
          <p:nvPr/>
        </p:nvSpPr>
        <p:spPr>
          <a:xfrm>
            <a:off x="3863752" y="2276872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662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AF8919-B34D-5FC4-5097-BA3C55C58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4FFBC1-CE01-DB09-02C3-4B201E491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ちいちゃんの　かげおくり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EF864F-D7CA-044B-E5AE-0694D355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2BE9E2-3A17-1703-B18A-61BC74CF93F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634763-23A8-4DBD-747E-E7479881BE4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60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63EBCF-8734-B4D0-78F0-77072BAFC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544A6-44CD-75E6-5071-2ADEC1B46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E3F0C07-1D46-BBED-CD81-242B609D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A307D4-1E34-AA34-49F8-C9F1757FE3B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FFCBBE-1815-32CC-38D4-44159164562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186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091CF-00C5-F687-B948-CD5E88C38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AF13DF-A278-249B-7E05-93D482131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6A6D53-1EE1-0009-D9E0-4707EFEA0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E1D3A1-9ECB-6833-F38C-085255621A5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8B3758-5D4F-D1CF-71DB-279A8151A11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1BECEF-C7AB-1348-FD73-D0271FBCAB1C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</p:spTree>
    <p:extLst>
      <p:ext uri="{BB962C8B-B14F-4D97-AF65-F5344CB8AC3E}">
        <p14:creationId xmlns:p14="http://schemas.microsoft.com/office/powerpoint/2010/main" val="123523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F2CB2C-B9D1-A714-7CB6-7C72178FF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1A7159-4BD0-9B87-D053-A29AB8C7B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9F3E3D-EACD-D008-D86D-97F80EDE1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4D7BBD-EE93-BEEE-2F9F-0244B6C0BEF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細かに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97D3CA-759D-092F-E381-C271A4E49E0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109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7B920-256B-BAD7-E7DA-049902ADEE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CF205-FA81-7DE4-F312-E6CDE8A0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6E58C8-C6DE-0A9B-5B3F-F1CBAE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F4FBE0-F2DE-7357-5B63-C338BCCBE6F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研究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2C1158-52F8-FC66-18FC-05101D087DC0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980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248C7-AD3A-23D7-FCD0-79B8277DA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35B6F-B712-E17A-DB0C-C11773F85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ありの行列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F848C9-C75B-E95E-4CE3-544EE7D3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5E8FBA-FE9F-461E-FDD5-B4EC07FFA1A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交わる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D1FEB2-39D5-37FE-B936-8F2E8A6AE4F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366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F0F6D-A663-AE86-19F9-F83039017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B53B0A-AD5D-ACF7-5ABB-B4D9435A3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つたわる言葉で　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8048C3-D535-4AD5-4944-5B1787CE1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68157E-064F-A44F-3E81-33959466D4B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DF723E-61BA-E59F-DF5F-1CF83980CCE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打つ</a:t>
            </a:r>
          </a:p>
        </p:txBody>
      </p:sp>
    </p:spTree>
    <p:extLst>
      <p:ext uri="{BB962C8B-B14F-4D97-AF65-F5344CB8AC3E}">
        <p14:creationId xmlns:p14="http://schemas.microsoft.com/office/powerpoint/2010/main" val="264104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B9ED5-0E75-49CC-FF4D-065301FF2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F422C9-D9A6-1C3E-2A78-D135B03F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つたわる言葉で表そう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1EE9F7-2FB2-2568-F46E-AA9AD93C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B9C300-F791-8407-D48A-A234DB3BF77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受ける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4B0169-C1F4-0963-0F62-C3E89C5475A8}"/>
              </a:ext>
            </a:extLst>
          </p:cNvPr>
          <p:cNvSpPr txBox="1"/>
          <p:nvPr/>
        </p:nvSpPr>
        <p:spPr>
          <a:xfrm>
            <a:off x="6725802" y="148478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</p:spTree>
    <p:extLst>
      <p:ext uri="{BB962C8B-B14F-4D97-AF65-F5344CB8AC3E}">
        <p14:creationId xmlns:p14="http://schemas.microsoft.com/office/powerpoint/2010/main" val="318654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82EFB6-2E5D-5DE8-C697-326A7BC6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たから島の　ぼうけん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B4D6AA-E53E-102A-C54E-F452E4DE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7B0921-37FF-5762-B5AD-C178F7806501}"/>
              </a:ext>
            </a:extLst>
          </p:cNvPr>
          <p:cNvSpPr txBox="1"/>
          <p:nvPr/>
        </p:nvSpPr>
        <p:spPr>
          <a:xfrm>
            <a:off x="6096000" y="617934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9FD5BB-3D25-3226-86DF-FCE659ED707E}"/>
              </a:ext>
            </a:extLst>
          </p:cNvPr>
          <p:cNvSpPr txBox="1"/>
          <p:nvPr/>
        </p:nvSpPr>
        <p:spPr>
          <a:xfrm>
            <a:off x="5111842" y="4699380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BC5226-8D4B-2260-528B-BC4DC222CB1D}"/>
              </a:ext>
            </a:extLst>
          </p:cNvPr>
          <p:cNvSpPr txBox="1"/>
          <p:nvPr/>
        </p:nvSpPr>
        <p:spPr>
          <a:xfrm>
            <a:off x="2835023" y="4517968"/>
            <a:ext cx="2492990" cy="23400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島</a:t>
            </a:r>
          </a:p>
        </p:txBody>
      </p:sp>
    </p:spTree>
    <p:extLst>
      <p:ext uri="{BB962C8B-B14F-4D97-AF65-F5344CB8AC3E}">
        <p14:creationId xmlns:p14="http://schemas.microsoft.com/office/powerpoint/2010/main" val="76285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3B142D-E468-8D09-2E69-3B55E1848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お気に入りの場所、教えます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A885DE-E431-8F66-823C-9A8352CA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0C0556-9EE2-4A11-1F57-3A4B37F5B31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CFDCDD-FBED-798B-F9DB-BB3C23F565F7}"/>
              </a:ext>
            </a:extLst>
          </p:cNvPr>
          <p:cNvSpPr txBox="1"/>
          <p:nvPr/>
        </p:nvSpPr>
        <p:spPr>
          <a:xfrm>
            <a:off x="7019192" y="980728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じゃく</a:t>
            </a:r>
          </a:p>
        </p:txBody>
      </p:sp>
    </p:spTree>
    <p:extLst>
      <p:ext uri="{BB962C8B-B14F-4D97-AF65-F5344CB8AC3E}">
        <p14:creationId xmlns:p14="http://schemas.microsoft.com/office/powerpoint/2010/main" val="327295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AC5187-5DD8-98F9-C504-546BDAF2D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モチモチの木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1AF3FE-19D5-406B-6D9A-ADC7B68A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523FFE-8DE4-42E4-DDDA-3688241E8E6C}"/>
              </a:ext>
            </a:extLst>
          </p:cNvPr>
          <p:cNvSpPr txBox="1"/>
          <p:nvPr/>
        </p:nvSpPr>
        <p:spPr>
          <a:xfrm>
            <a:off x="6312171" y="747117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追い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34AF90-63DB-0CB4-DAC8-F2C83C5AFB5E}"/>
              </a:ext>
            </a:extLst>
          </p:cNvPr>
          <p:cNvSpPr txBox="1"/>
          <p:nvPr/>
        </p:nvSpPr>
        <p:spPr>
          <a:xfrm>
            <a:off x="8698087" y="122274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4E252B-5309-5581-0602-2D686C5E4D3F}"/>
              </a:ext>
            </a:extLst>
          </p:cNvPr>
          <p:cNvSpPr txBox="1"/>
          <p:nvPr/>
        </p:nvSpPr>
        <p:spPr>
          <a:xfrm>
            <a:off x="3328906" y="96000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かける</a:t>
            </a:r>
          </a:p>
        </p:txBody>
      </p:sp>
    </p:spTree>
    <p:extLst>
      <p:ext uri="{BB962C8B-B14F-4D97-AF65-F5344CB8AC3E}">
        <p14:creationId xmlns:p14="http://schemas.microsoft.com/office/powerpoint/2010/main" val="325101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94F4B2C4-E7F2-4EAA-B7A4-0092B1F9E60A}"/>
</file>

<file path=customXml/itemProps2.xml><?xml version="1.0" encoding="utf-8"?>
<ds:datastoreItem xmlns:ds="http://schemas.openxmlformats.org/officeDocument/2006/customXml" ds:itemID="{32AF8038-685C-433B-B19B-C8CCD488BE8E}"/>
</file>

<file path=customXml/itemProps3.xml><?xml version="1.0" encoding="utf-8"?>
<ds:datastoreItem xmlns:ds="http://schemas.openxmlformats.org/officeDocument/2006/customXml" ds:itemID="{18FF6B41-9C8A-4D7C-8AD0-64E1719D082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953</Words>
  <Application>Microsoft Office PowerPoint</Application>
  <PresentationFormat>ワイド画面</PresentationFormat>
  <Paragraphs>485</Paragraphs>
  <Slides>108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108</vt:i4>
      </vt:variant>
    </vt:vector>
  </HeadingPairs>
  <TitlesOfParts>
    <vt:vector size="114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1_Office テーマ</vt:lpstr>
      <vt:lpstr>PowerPoint プレゼンテーション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ちいちゃんの　かげおくり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修飾語を　使って書こう</vt:lpstr>
      <vt:lpstr>　秋のくらし</vt:lpstr>
      <vt:lpstr>　おすすめの　一さつを決めよう</vt:lpstr>
      <vt:lpstr>すがたをかえる大豆</vt:lpstr>
      <vt:lpstr>すがたをかえる大豆</vt:lpstr>
      <vt:lpstr>すがたをかえる大豆</vt:lpstr>
      <vt:lpstr>すがたをかえる大豆</vt:lpstr>
      <vt:lpstr>すがたをかえる大豆</vt:lpstr>
      <vt:lpstr>すがたをかえる大豆</vt:lpstr>
      <vt:lpstr>すがたをかえる大豆</vt:lpstr>
      <vt:lpstr>ことわざ・故事成語</vt:lpstr>
      <vt:lpstr>ことわざ・故事成語</vt:lpstr>
      <vt:lpstr>ことわざ・故事成語</vt:lpstr>
      <vt:lpstr>ことわざ・故事成語</vt:lpstr>
      <vt:lpstr>ことわざ・故事成語</vt:lpstr>
      <vt:lpstr>ことわざ・故事成語</vt:lpstr>
      <vt:lpstr>ことわざ・故事成語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漢字の意味</vt:lpstr>
      <vt:lpstr>短歌を楽しもう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三年とうげ</vt:lpstr>
      <vt:lpstr>わたしの町の　よいところ</vt:lpstr>
      <vt:lpstr>わたしの町の　よいところ</vt:lpstr>
      <vt:lpstr>わたしの町の　よいところ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カンジーはかせの　音訓かるた</vt:lpstr>
      <vt:lpstr>ありの行列</vt:lpstr>
      <vt:lpstr>ありの行列</vt:lpstr>
      <vt:lpstr>ありの行列</vt:lpstr>
      <vt:lpstr>ありの行列</vt:lpstr>
      <vt:lpstr>ありの行列</vt:lpstr>
      <vt:lpstr>ありの行列</vt:lpstr>
      <vt:lpstr>つたわる言葉で　表そう</vt:lpstr>
      <vt:lpstr>つたわる言葉で表そう</vt:lpstr>
      <vt:lpstr>たから島の　ぼうけん</vt:lpstr>
      <vt:lpstr>お気に入りの場所、教えます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3年（上）</dc:title>
  <dc:creator>morita</dc:creator>
  <cp:lastModifiedBy>福原 千種</cp:lastModifiedBy>
  <cp:revision>309</cp:revision>
  <dcterms:created xsi:type="dcterms:W3CDTF">2019-06-12T23:18:36Z</dcterms:created>
  <dcterms:modified xsi:type="dcterms:W3CDTF">2024-03-19T00:28:27Z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