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165"/>
  </p:notesMasterIdLst>
  <p:handoutMasterIdLst>
    <p:handoutMasterId r:id="rId166"/>
  </p:handoutMasterIdLst>
  <p:sldIdLst>
    <p:sldId id="483" r:id="rId2"/>
    <p:sldId id="265" r:id="rId3"/>
    <p:sldId id="484" r:id="rId4"/>
    <p:sldId id="485" r:id="rId5"/>
    <p:sldId id="486" r:id="rId6"/>
    <p:sldId id="487" r:id="rId7"/>
    <p:sldId id="488" r:id="rId8"/>
    <p:sldId id="489" r:id="rId9"/>
    <p:sldId id="490" r:id="rId10"/>
    <p:sldId id="491" r:id="rId11"/>
    <p:sldId id="492" r:id="rId12"/>
    <p:sldId id="493" r:id="rId13"/>
    <p:sldId id="494" r:id="rId14"/>
    <p:sldId id="495" r:id="rId15"/>
    <p:sldId id="496" r:id="rId16"/>
    <p:sldId id="497" r:id="rId17"/>
    <p:sldId id="498" r:id="rId18"/>
    <p:sldId id="499" r:id="rId19"/>
    <p:sldId id="500" r:id="rId20"/>
    <p:sldId id="501" r:id="rId21"/>
    <p:sldId id="502" r:id="rId22"/>
    <p:sldId id="503" r:id="rId23"/>
    <p:sldId id="504" r:id="rId24"/>
    <p:sldId id="505" r:id="rId25"/>
    <p:sldId id="506" r:id="rId26"/>
    <p:sldId id="507" r:id="rId27"/>
    <p:sldId id="508" r:id="rId28"/>
    <p:sldId id="509" r:id="rId29"/>
    <p:sldId id="510" r:id="rId30"/>
    <p:sldId id="511" r:id="rId31"/>
    <p:sldId id="512" r:id="rId32"/>
    <p:sldId id="513" r:id="rId33"/>
    <p:sldId id="514" r:id="rId34"/>
    <p:sldId id="515" r:id="rId35"/>
    <p:sldId id="516" r:id="rId36"/>
    <p:sldId id="517" r:id="rId37"/>
    <p:sldId id="518" r:id="rId38"/>
    <p:sldId id="519" r:id="rId39"/>
    <p:sldId id="520" r:id="rId40"/>
    <p:sldId id="521" r:id="rId41"/>
    <p:sldId id="522" r:id="rId42"/>
    <p:sldId id="523" r:id="rId43"/>
    <p:sldId id="524" r:id="rId44"/>
    <p:sldId id="525" r:id="rId45"/>
    <p:sldId id="526" r:id="rId46"/>
    <p:sldId id="527" r:id="rId47"/>
    <p:sldId id="528" r:id="rId48"/>
    <p:sldId id="529" r:id="rId49"/>
    <p:sldId id="530" r:id="rId50"/>
    <p:sldId id="531" r:id="rId51"/>
    <p:sldId id="532" r:id="rId52"/>
    <p:sldId id="533" r:id="rId53"/>
    <p:sldId id="534" r:id="rId54"/>
    <p:sldId id="535" r:id="rId55"/>
    <p:sldId id="536" r:id="rId56"/>
    <p:sldId id="537" r:id="rId57"/>
    <p:sldId id="538" r:id="rId58"/>
    <p:sldId id="539" r:id="rId59"/>
    <p:sldId id="540" r:id="rId60"/>
    <p:sldId id="541" r:id="rId61"/>
    <p:sldId id="542" r:id="rId62"/>
    <p:sldId id="543" r:id="rId63"/>
    <p:sldId id="544" r:id="rId64"/>
    <p:sldId id="545" r:id="rId65"/>
    <p:sldId id="546" r:id="rId66"/>
    <p:sldId id="547" r:id="rId67"/>
    <p:sldId id="548" r:id="rId68"/>
    <p:sldId id="549" r:id="rId69"/>
    <p:sldId id="550" r:id="rId70"/>
    <p:sldId id="551" r:id="rId71"/>
    <p:sldId id="552" r:id="rId72"/>
    <p:sldId id="553" r:id="rId73"/>
    <p:sldId id="554" r:id="rId74"/>
    <p:sldId id="555" r:id="rId75"/>
    <p:sldId id="556" r:id="rId76"/>
    <p:sldId id="557" r:id="rId77"/>
    <p:sldId id="558" r:id="rId78"/>
    <p:sldId id="559" r:id="rId79"/>
    <p:sldId id="560" r:id="rId80"/>
    <p:sldId id="561" r:id="rId81"/>
    <p:sldId id="562" r:id="rId82"/>
    <p:sldId id="563" r:id="rId83"/>
    <p:sldId id="564" r:id="rId84"/>
    <p:sldId id="565" r:id="rId85"/>
    <p:sldId id="566" r:id="rId86"/>
    <p:sldId id="567" r:id="rId87"/>
    <p:sldId id="568" r:id="rId88"/>
    <p:sldId id="569" r:id="rId89"/>
    <p:sldId id="570" r:id="rId90"/>
    <p:sldId id="571" r:id="rId91"/>
    <p:sldId id="572" r:id="rId92"/>
    <p:sldId id="573" r:id="rId93"/>
    <p:sldId id="574" r:id="rId94"/>
    <p:sldId id="575" r:id="rId95"/>
    <p:sldId id="576" r:id="rId96"/>
    <p:sldId id="577" r:id="rId97"/>
    <p:sldId id="578" r:id="rId98"/>
    <p:sldId id="579" r:id="rId99"/>
    <p:sldId id="580" r:id="rId100"/>
    <p:sldId id="581" r:id="rId101"/>
    <p:sldId id="582" r:id="rId102"/>
    <p:sldId id="583" r:id="rId103"/>
    <p:sldId id="584" r:id="rId104"/>
    <p:sldId id="585" r:id="rId105"/>
    <p:sldId id="586" r:id="rId106"/>
    <p:sldId id="587" r:id="rId107"/>
    <p:sldId id="588" r:id="rId108"/>
    <p:sldId id="589" r:id="rId109"/>
    <p:sldId id="591" r:id="rId110"/>
    <p:sldId id="592" r:id="rId111"/>
    <p:sldId id="593" r:id="rId112"/>
    <p:sldId id="594" r:id="rId113"/>
    <p:sldId id="595" r:id="rId114"/>
    <p:sldId id="596" r:id="rId115"/>
    <p:sldId id="597" r:id="rId116"/>
    <p:sldId id="598" r:id="rId117"/>
    <p:sldId id="599" r:id="rId118"/>
    <p:sldId id="600" r:id="rId119"/>
    <p:sldId id="601" r:id="rId120"/>
    <p:sldId id="602" r:id="rId121"/>
    <p:sldId id="603" r:id="rId122"/>
    <p:sldId id="604" r:id="rId123"/>
    <p:sldId id="605" r:id="rId124"/>
    <p:sldId id="606" r:id="rId125"/>
    <p:sldId id="607" r:id="rId126"/>
    <p:sldId id="608" r:id="rId127"/>
    <p:sldId id="609" r:id="rId128"/>
    <p:sldId id="610" r:id="rId129"/>
    <p:sldId id="611" r:id="rId130"/>
    <p:sldId id="612" r:id="rId131"/>
    <p:sldId id="613" r:id="rId132"/>
    <p:sldId id="614" r:id="rId133"/>
    <p:sldId id="615" r:id="rId134"/>
    <p:sldId id="616" r:id="rId135"/>
    <p:sldId id="617" r:id="rId136"/>
    <p:sldId id="618" r:id="rId137"/>
    <p:sldId id="619" r:id="rId138"/>
    <p:sldId id="620" r:id="rId139"/>
    <p:sldId id="621" r:id="rId140"/>
    <p:sldId id="622" r:id="rId141"/>
    <p:sldId id="623" r:id="rId142"/>
    <p:sldId id="624" r:id="rId143"/>
    <p:sldId id="625" r:id="rId144"/>
    <p:sldId id="626" r:id="rId145"/>
    <p:sldId id="627" r:id="rId146"/>
    <p:sldId id="628" r:id="rId147"/>
    <p:sldId id="629" r:id="rId148"/>
    <p:sldId id="630" r:id="rId149"/>
    <p:sldId id="631" r:id="rId150"/>
    <p:sldId id="632" r:id="rId151"/>
    <p:sldId id="633" r:id="rId152"/>
    <p:sldId id="634" r:id="rId153"/>
    <p:sldId id="635" r:id="rId154"/>
    <p:sldId id="636" r:id="rId155"/>
    <p:sldId id="637" r:id="rId156"/>
    <p:sldId id="638" r:id="rId157"/>
    <p:sldId id="639" r:id="rId158"/>
    <p:sldId id="640" r:id="rId159"/>
    <p:sldId id="641" r:id="rId160"/>
    <p:sldId id="642" r:id="rId161"/>
    <p:sldId id="643" r:id="rId162"/>
    <p:sldId id="644" r:id="rId163"/>
    <p:sldId id="645" r:id="rId16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51" d="100"/>
          <a:sy n="151" d="100"/>
        </p:scale>
        <p:origin x="63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6" d="100"/>
          <a:sy n="86" d="100"/>
        </p:scale>
        <p:origin x="386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159" Type="http://schemas.openxmlformats.org/officeDocument/2006/relationships/slide" Target="slides/slide158.xml"/><Relationship Id="rId170" Type="http://schemas.openxmlformats.org/officeDocument/2006/relationships/tableStyles" Target="tableStyles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53" Type="http://schemas.openxmlformats.org/officeDocument/2006/relationships/slide" Target="slides/slide52.xml"/><Relationship Id="rId74" Type="http://schemas.openxmlformats.org/officeDocument/2006/relationships/slide" Target="slides/slide73.xml"/><Relationship Id="rId128" Type="http://schemas.openxmlformats.org/officeDocument/2006/relationships/slide" Target="slides/slide127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5" Type="http://schemas.openxmlformats.org/officeDocument/2006/relationships/slide" Target="slides/slide94.xml"/><Relationship Id="rId160" Type="http://schemas.openxmlformats.org/officeDocument/2006/relationships/slide" Target="slides/slide159.xml"/><Relationship Id="rId22" Type="http://schemas.openxmlformats.org/officeDocument/2006/relationships/slide" Target="slides/slide21.xml"/><Relationship Id="rId43" Type="http://schemas.openxmlformats.org/officeDocument/2006/relationships/slide" Target="slides/slide42.xml"/><Relationship Id="rId64" Type="http://schemas.openxmlformats.org/officeDocument/2006/relationships/slide" Target="slides/slide63.xml"/><Relationship Id="rId118" Type="http://schemas.openxmlformats.org/officeDocument/2006/relationships/slide" Target="slides/slide117.xml"/><Relationship Id="rId139" Type="http://schemas.openxmlformats.org/officeDocument/2006/relationships/slide" Target="slides/slide138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71" Type="http://schemas.openxmlformats.org/officeDocument/2006/relationships/customXml" Target="../customXml/item1.xml"/><Relationship Id="rId12" Type="http://schemas.openxmlformats.org/officeDocument/2006/relationships/slide" Target="slides/slide11.xml"/><Relationship Id="rId33" Type="http://schemas.openxmlformats.org/officeDocument/2006/relationships/slide" Target="slides/slide32.xml"/><Relationship Id="rId108" Type="http://schemas.openxmlformats.org/officeDocument/2006/relationships/slide" Target="slides/slide107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5" Type="http://schemas.openxmlformats.org/officeDocument/2006/relationships/slide" Target="slides/slide74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61" Type="http://schemas.openxmlformats.org/officeDocument/2006/relationships/slide" Target="slides/slide16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51" Type="http://schemas.openxmlformats.org/officeDocument/2006/relationships/slide" Target="slides/slide150.xml"/><Relationship Id="rId156" Type="http://schemas.openxmlformats.org/officeDocument/2006/relationships/slide" Target="slides/slide155.xml"/><Relationship Id="rId172" Type="http://schemas.openxmlformats.org/officeDocument/2006/relationships/customXml" Target="../customXml/item2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167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162" Type="http://schemas.openxmlformats.org/officeDocument/2006/relationships/slide" Target="slides/slide16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73" Type="http://schemas.openxmlformats.org/officeDocument/2006/relationships/customXml" Target="../customXml/item3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168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slide" Target="slides/slide162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64" Type="http://schemas.openxmlformats.org/officeDocument/2006/relationships/slide" Target="slides/slide163.xml"/><Relationship Id="rId16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26" Type="http://schemas.openxmlformats.org/officeDocument/2006/relationships/slide" Target="slides/slide25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54" Type="http://schemas.openxmlformats.org/officeDocument/2006/relationships/slide" Target="slides/slide153.xml"/><Relationship Id="rId16" Type="http://schemas.openxmlformats.org/officeDocument/2006/relationships/slide" Target="slides/slide15.xml"/><Relationship Id="rId37" Type="http://schemas.openxmlformats.org/officeDocument/2006/relationships/slide" Target="slides/slide36.xml"/><Relationship Id="rId58" Type="http://schemas.openxmlformats.org/officeDocument/2006/relationships/slide" Target="slides/slide57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44" Type="http://schemas.openxmlformats.org/officeDocument/2006/relationships/slide" Target="slides/slide143.xml"/><Relationship Id="rId90" Type="http://schemas.openxmlformats.org/officeDocument/2006/relationships/slide" Target="slides/slide89.xml"/><Relationship Id="rId165" Type="http://schemas.openxmlformats.org/officeDocument/2006/relationships/notesMaster" Target="notesMasters/notesMaster1.xml"/><Relationship Id="rId27" Type="http://schemas.openxmlformats.org/officeDocument/2006/relationships/slide" Target="slides/slide26.xml"/><Relationship Id="rId48" Type="http://schemas.openxmlformats.org/officeDocument/2006/relationships/slide" Target="slides/slide47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34" Type="http://schemas.openxmlformats.org/officeDocument/2006/relationships/slide" Target="slides/slide133.xml"/><Relationship Id="rId80" Type="http://schemas.openxmlformats.org/officeDocument/2006/relationships/slide" Target="slides/slide79.xml"/><Relationship Id="rId155" Type="http://schemas.openxmlformats.org/officeDocument/2006/relationships/slide" Target="slides/slide154.xml"/><Relationship Id="rId17" Type="http://schemas.openxmlformats.org/officeDocument/2006/relationships/slide" Target="slides/slide16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24" Type="http://schemas.openxmlformats.org/officeDocument/2006/relationships/slide" Target="slides/slide123.xml"/><Relationship Id="rId70" Type="http://schemas.openxmlformats.org/officeDocument/2006/relationships/slide" Target="slides/slide69.xml"/><Relationship Id="rId91" Type="http://schemas.openxmlformats.org/officeDocument/2006/relationships/slide" Target="slides/slide90.xml"/><Relationship Id="rId145" Type="http://schemas.openxmlformats.org/officeDocument/2006/relationships/slide" Target="slides/slide144.xml"/><Relationship Id="rId166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9762CC9D-5143-50DC-8514-FB0AE36878D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A551543-F521-E0E9-0B3F-798FC6FA22F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357A22-651E-4111-A7FE-69E6220E7483}" type="datetimeFigureOut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D10EF54-16C8-0BB7-362F-4F9056AD2D6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F31D4F-97C2-CCD5-4973-BD84A4EA1A0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BE69FC-B7E1-4778-9A50-06F3E719C3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63022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0EAEC0-0990-44A1-B153-6CDF2A400C82}" type="datetimeFigureOut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AA0B57-2145-476C-B641-C0541D99FB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8646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85EC37-86BE-9690-2E95-E5DBCF1D0E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DF7AFF4-9378-C8E7-DE38-70C1F3F996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5D2DBB2-3D39-EC41-C0F2-9A04CDD35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98A6-11F1-41B4-91C8-4B0BD55562DB}" type="datetime1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3FD6D3-7510-0626-3E31-07F79F7F14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1101A04-D0C2-86E2-2190-125ED3B0C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3576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727C786-BAA2-2698-0975-440EB66399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4ACC661-C1AF-4FAC-3081-C4905D901C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2AAD5A1-04CF-DCC4-F5F3-69885F0A8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A7ED4-F46F-41BD-A37B-ED7F9CA82C0E}" type="datetime1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918DDE9-4176-C8D0-6D9D-FC94E72C4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CFA96A3-6C50-6CE4-E13C-7C5364D3D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9948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8ED41FD-81BA-67B6-24B6-443B348F0D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4613534-DC82-EB7C-178D-5E5A95F419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B3F37D-AE72-7FD3-84A5-B3CF8C4EA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AC531-F31E-401E-97C7-25DFC802C7F2}" type="datetime1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C798A5-76AB-C0C4-DD8E-81651C980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B2E0844-709C-7DE4-6A94-4F1639CCC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3141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1DD530-738F-2BD0-A91B-7FA3A48A6F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9341"/>
            <a:ext cx="12192000" cy="756458"/>
          </a:xfrm>
          <a:solidFill>
            <a:schemeClr val="accent2"/>
          </a:solidFill>
        </p:spPr>
        <p:txBody>
          <a:bodyPr>
            <a:noAutofit/>
          </a:bodyPr>
          <a:lstStyle>
            <a:lvl1pPr>
              <a:defRPr sz="3600" spc="100" baseline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CE9C61AF-CFB5-BC53-46CC-740D49DE3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40786" y="-8313"/>
            <a:ext cx="1751214" cy="756459"/>
          </a:xfrm>
          <a:noFill/>
          <a:ln>
            <a:noFill/>
          </a:ln>
        </p:spPr>
        <p:txBody>
          <a:bodyPr anchor="ctr" anchorCtr="1"/>
          <a:lstStyle>
            <a:lvl1pPr>
              <a:defRPr sz="36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defRPr>
            </a:lvl1pPr>
          </a:lstStyle>
          <a:p>
            <a:fld id="{F53082DC-9CA9-4E5A-8620-73BEBB0F2E40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47044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960078B-1E80-3E45-6C24-F0BDFA52E7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3DA25F7-8581-B337-5FDC-AE85E8A5DC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399F32-C8EE-6FE3-D9F7-EF025E30A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3B365-B86F-4858-B13A-C03B8C9558DD}" type="datetime1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F85C34B-EA40-308A-7C43-CE17483E9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1455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08005C-BDBD-F45B-BE34-9A7C9288C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13004DE-4CCE-2260-5B5C-E9A7A08B85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7B761BA-9259-6D64-A96F-AE3B68BB09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16B5601-F864-760A-555F-7BDABFC3A5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46BE0-9388-40D8-8B88-6E0BDAF3EFF7}" type="datetime1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CA4122C-8C50-E420-B583-2518FD8E9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CC558F6-450B-A2FE-FE1E-A35E808C2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1399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921E12E-1B98-28DB-2066-7E4167997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69B36E7-5583-5745-F08A-DB45D35D62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F930726-C9B1-9B24-9A2C-C67C068314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CF58FB8-4AC9-0392-216A-813CDEF15F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11061AD-9036-E85A-A27E-307E65C106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4DB56F4-D5D2-5D50-7353-30020EB2D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4A67D-8813-4907-972E-561496AD7AB0}" type="datetime1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26071CA-FC90-7761-A622-1D1A339A5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8B55A9D-27CA-0444-98BF-40F28DA89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4075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91ECCD-76EE-D72E-F598-9030D46C3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417324D-99EB-90A6-4B58-AF7E960A0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07C41-2251-4B46-BBC8-40D496F3A7B6}" type="datetime1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5DBE46B-EF02-F194-96AA-6030FE907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6959913-A0CC-C6DC-6CA9-E3B0EADEB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9661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59FC0AC-9F59-7FDE-BD7A-4ECE1AC20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40A38-9E5E-446E-BAF5-8052305EA193}" type="datetime1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65F0813-B8CA-45E1-0CF3-9A2AC4133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F9E9B2D-4975-7193-9E16-DCCFEA996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5655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099908-20A0-A58E-DC65-35A0E2BBC2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28EA9CE-A8E9-DA20-2C44-48046F052F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60A20D2-DA00-313A-0677-1BB86B8B62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D6AF600-36F2-F015-13A4-0E317C8E3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F41E2-1B6F-4862-BEE7-4ED2E41CFA81}" type="datetime1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B387E00-43DE-4DD6-9673-760BE6EAC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2A47EDE-6DE1-DF89-E8B3-FD5C607C6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6495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C01E0E-AB39-0B8F-19F7-3CEA68FDC0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7638E79-10C8-16DC-A88B-C09C4A8C13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69A6A72-8804-6F2C-4230-C437AA4D50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075F344-3088-A23E-1080-28CF8ECB4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501AF-5252-4868-A303-CD84194C74C4}" type="datetime1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F5BFDC7-8D7D-F86D-4E46-63E4D6DED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54376C3-0235-F73E-F290-6DF853ADD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6176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783DDAB-D936-4A55-BF6B-908BC4360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C02B258-A328-7C55-84AA-1D91AFCE6A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8EB5ECB-5C66-A73D-AC28-3BBF782BC5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0B3F60-9D8C-4941-8D0D-D2A57EF7739F}" type="datetime1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344244C-CF28-31BF-CEFA-E21CF8802C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527E37C-DE2E-8F18-E643-191EC85BC2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6567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43.xml"/><Relationship Id="rId13" Type="http://schemas.openxmlformats.org/officeDocument/2006/relationships/slide" Target="slide80.xml"/><Relationship Id="rId18" Type="http://schemas.openxmlformats.org/officeDocument/2006/relationships/slide" Target="slide128.xml"/><Relationship Id="rId26" Type="http://schemas.openxmlformats.org/officeDocument/2006/relationships/slide" Target="slide141.xml"/><Relationship Id="rId3" Type="http://schemas.openxmlformats.org/officeDocument/2006/relationships/slide" Target="slide2.xml"/><Relationship Id="rId21" Type="http://schemas.openxmlformats.org/officeDocument/2006/relationships/slide" Target="slide136.xml"/><Relationship Id="rId7" Type="http://schemas.openxmlformats.org/officeDocument/2006/relationships/slide" Target="slide102.xml"/><Relationship Id="rId12" Type="http://schemas.openxmlformats.org/officeDocument/2006/relationships/slide" Target="slide74.xml"/><Relationship Id="rId17" Type="http://schemas.openxmlformats.org/officeDocument/2006/relationships/slide" Target="slide127.xml"/><Relationship Id="rId25" Type="http://schemas.openxmlformats.org/officeDocument/2006/relationships/image" Target="../media/image2.png"/><Relationship Id="rId2" Type="http://schemas.openxmlformats.org/officeDocument/2006/relationships/image" Target="../media/image1.png"/><Relationship Id="rId16" Type="http://schemas.openxmlformats.org/officeDocument/2006/relationships/slide" Target="slide110.xml"/><Relationship Id="rId20" Type="http://schemas.openxmlformats.org/officeDocument/2006/relationships/slide" Target="slide135.xml"/><Relationship Id="rId1" Type="http://schemas.openxmlformats.org/officeDocument/2006/relationships/slideLayout" Target="../slideLayouts/slideLayout1.xml"/><Relationship Id="rId6" Type="http://schemas.openxmlformats.org/officeDocument/2006/relationships/slide" Target="slide39.xml"/><Relationship Id="rId11" Type="http://schemas.openxmlformats.org/officeDocument/2006/relationships/slide" Target="slide64.xml"/><Relationship Id="rId24" Type="http://schemas.openxmlformats.org/officeDocument/2006/relationships/slide" Target="slide140.xml"/><Relationship Id="rId5" Type="http://schemas.openxmlformats.org/officeDocument/2006/relationships/slide" Target="slide23.xml"/><Relationship Id="rId15" Type="http://schemas.openxmlformats.org/officeDocument/2006/relationships/slide" Target="slide108.xml"/><Relationship Id="rId23" Type="http://schemas.openxmlformats.org/officeDocument/2006/relationships/slide" Target="slide139.xml"/><Relationship Id="rId10" Type="http://schemas.openxmlformats.org/officeDocument/2006/relationships/slide" Target="slide60.xml"/><Relationship Id="rId19" Type="http://schemas.openxmlformats.org/officeDocument/2006/relationships/slide" Target="slide131.xml"/><Relationship Id="rId4" Type="http://schemas.openxmlformats.org/officeDocument/2006/relationships/slide" Target="slide6.xml"/><Relationship Id="rId9" Type="http://schemas.openxmlformats.org/officeDocument/2006/relationships/slide" Target="slide46.xml"/><Relationship Id="rId14" Type="http://schemas.openxmlformats.org/officeDocument/2006/relationships/slide" Target="slide95.xml"/><Relationship Id="rId22" Type="http://schemas.openxmlformats.org/officeDocument/2006/relationships/slide" Target="slide13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åé³¥ã®ãã¼ã¯">
            <a:extLst>
              <a:ext uri="{FF2B5EF4-FFF2-40B4-BE49-F238E27FC236}">
                <a16:creationId xmlns:a16="http://schemas.microsoft.com/office/drawing/2014/main" id="{A51C10A9-E1EC-4965-82DB-D09273D99B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9237" y="5119591"/>
            <a:ext cx="1522763" cy="1522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2592477" y="1437038"/>
            <a:ext cx="700704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クリックで答えが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出ます。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右上の番号は、教科書に出てくる順です。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0" y="-4450"/>
            <a:ext cx="12192000" cy="1395742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76300" y="188284"/>
            <a:ext cx="8478227" cy="1107996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6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小学３年生 </a:t>
            </a:r>
            <a:r>
              <a:rPr lang="ja-JP" altLang="en-US" sz="6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</a:t>
            </a:r>
            <a:endParaRPr kumimoji="1" lang="ja-JP" altLang="en-US" sz="6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134753" y="592017"/>
            <a:ext cx="30572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光村図書（上）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623392" y="2531465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3" action="ppaction://hlinksldjump"/>
              </a:rPr>
              <a:t>どきん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03A9D5E4-5274-4678-9EFA-8306DD529899}"/>
              </a:ext>
            </a:extLst>
          </p:cNvPr>
          <p:cNvSpPr txBox="1"/>
          <p:nvPr/>
        </p:nvSpPr>
        <p:spPr>
          <a:xfrm>
            <a:off x="622648" y="2901527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4" action="ppaction://hlinksldjump"/>
              </a:rPr>
              <a:t>春風をたどって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730CD599-F99A-4541-BD2C-EBEC71473A54}"/>
              </a:ext>
            </a:extLst>
          </p:cNvPr>
          <p:cNvSpPr txBox="1"/>
          <p:nvPr/>
        </p:nvSpPr>
        <p:spPr>
          <a:xfrm>
            <a:off x="622648" y="3271589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5" action="ppaction://hlinksldjump"/>
              </a:rPr>
              <a:t>図書館たんていだん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E6E2764E-ED4D-403F-8156-7463073A7851}"/>
              </a:ext>
            </a:extLst>
          </p:cNvPr>
          <p:cNvSpPr txBox="1"/>
          <p:nvPr/>
        </p:nvSpPr>
        <p:spPr>
          <a:xfrm>
            <a:off x="622648" y="3641651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6" action="ppaction://hlinksldjump"/>
              </a:rPr>
              <a:t>もっと知りたい、友だちのこと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78FD982B-13EC-40B0-B1BE-233BADE31191}"/>
              </a:ext>
            </a:extLst>
          </p:cNvPr>
          <p:cNvSpPr txBox="1"/>
          <p:nvPr/>
        </p:nvSpPr>
        <p:spPr>
          <a:xfrm>
            <a:off x="6242707" y="2300632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7" action="ppaction://hlinksldjump"/>
              </a:rPr>
              <a:t>こそあど言葉を使いこなそう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3D515802-8C41-4355-93D4-1B27CE1E46A7}"/>
              </a:ext>
            </a:extLst>
          </p:cNvPr>
          <p:cNvSpPr txBox="1"/>
          <p:nvPr/>
        </p:nvSpPr>
        <p:spPr>
          <a:xfrm>
            <a:off x="622648" y="4011713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8" action="ppaction://hlinksldjump"/>
              </a:rPr>
              <a:t>きちんと　つたえるために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993F51BF-EC5C-4E95-AFB5-BAD0DF6EB86D}"/>
              </a:ext>
            </a:extLst>
          </p:cNvPr>
          <p:cNvSpPr txBox="1"/>
          <p:nvPr/>
        </p:nvSpPr>
        <p:spPr>
          <a:xfrm>
            <a:off x="622648" y="4381775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9" action="ppaction://hlinksldjump"/>
              </a:rPr>
              <a:t>漢字の　音と訓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B34F82AD-25F6-40AA-9CDF-F24910A9D2BA}"/>
              </a:ext>
            </a:extLst>
          </p:cNvPr>
          <p:cNvSpPr txBox="1"/>
          <p:nvPr/>
        </p:nvSpPr>
        <p:spPr>
          <a:xfrm>
            <a:off x="622648" y="4751837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0" action="ppaction://hlinksldjump"/>
              </a:rPr>
              <a:t>文様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6D1E50A9-8ACC-4B2C-8936-2B53FA913CCD}"/>
              </a:ext>
            </a:extLst>
          </p:cNvPr>
          <p:cNvSpPr txBox="1"/>
          <p:nvPr/>
        </p:nvSpPr>
        <p:spPr>
          <a:xfrm>
            <a:off x="622648" y="5119592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1" action="ppaction://hlinksldjump"/>
              </a:rPr>
              <a:t>こまを楽しむ</a:t>
            </a:r>
            <a:endParaRPr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372843BE-F8C8-49E5-8269-FB67BD94EBAB}"/>
              </a:ext>
            </a:extLst>
          </p:cNvPr>
          <p:cNvSpPr txBox="1"/>
          <p:nvPr/>
        </p:nvSpPr>
        <p:spPr>
          <a:xfrm>
            <a:off x="622648" y="5489654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2" action="ppaction://hlinksldjump"/>
              </a:rPr>
              <a:t>気もちをこめて「来てください」</a:t>
            </a:r>
            <a:endParaRPr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F0E0C116-D35C-42AC-A9E0-F2092632C030}"/>
              </a:ext>
            </a:extLst>
          </p:cNvPr>
          <p:cNvSpPr txBox="1"/>
          <p:nvPr/>
        </p:nvSpPr>
        <p:spPr>
          <a:xfrm>
            <a:off x="622648" y="5857409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3" action="ppaction://hlinksldjump"/>
              </a:rPr>
              <a:t>まいごのかぎ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7FDF97AD-A699-4482-81BC-FED02CB1119D}"/>
              </a:ext>
            </a:extLst>
          </p:cNvPr>
          <p:cNvSpPr txBox="1"/>
          <p:nvPr/>
        </p:nvSpPr>
        <p:spPr>
          <a:xfrm>
            <a:off x="622648" y="6227471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4" action="ppaction://hlinksldjump"/>
              </a:rPr>
              <a:t>俳句を楽しもう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8" name="テキスト ボックス 77">
            <a:extLst>
              <a:ext uri="{FF2B5EF4-FFF2-40B4-BE49-F238E27FC236}">
                <a16:creationId xmlns:a16="http://schemas.microsoft.com/office/drawing/2014/main" id="{4ED5F3E4-0032-4014-9529-57E8440EA238}"/>
              </a:ext>
            </a:extLst>
          </p:cNvPr>
          <p:cNvSpPr txBox="1"/>
          <p:nvPr/>
        </p:nvSpPr>
        <p:spPr>
          <a:xfrm>
            <a:off x="6242707" y="2670694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5" action="ppaction://hlinksldjump"/>
              </a:rPr>
              <a:t>引用するとき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3" name="テキスト ボックス 92">
            <a:extLst>
              <a:ext uri="{FF2B5EF4-FFF2-40B4-BE49-F238E27FC236}">
                <a16:creationId xmlns:a16="http://schemas.microsoft.com/office/drawing/2014/main" id="{D0F94612-2E6D-4756-BF20-5679DEDA596F}"/>
              </a:ext>
            </a:extLst>
          </p:cNvPr>
          <p:cNvSpPr txBox="1"/>
          <p:nvPr/>
        </p:nvSpPr>
        <p:spPr>
          <a:xfrm>
            <a:off x="6242707" y="3039044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6" action="ppaction://hlinksldjump"/>
              </a:rPr>
              <a:t>仕事のくふう、見つけたよ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4" name="テキスト ボックス 93">
            <a:extLst>
              <a:ext uri="{FF2B5EF4-FFF2-40B4-BE49-F238E27FC236}">
                <a16:creationId xmlns:a16="http://schemas.microsoft.com/office/drawing/2014/main" id="{79A67D01-70F1-4BC3-8DF1-0CE08B0B1009}"/>
              </a:ext>
            </a:extLst>
          </p:cNvPr>
          <p:cNvSpPr txBox="1"/>
          <p:nvPr/>
        </p:nvSpPr>
        <p:spPr>
          <a:xfrm>
            <a:off x="6242707" y="3409106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7" action="ppaction://hlinksldjump"/>
              </a:rPr>
              <a:t>夏のくらし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5" name="テキスト ボックス 94">
            <a:extLst>
              <a:ext uri="{FF2B5EF4-FFF2-40B4-BE49-F238E27FC236}">
                <a16:creationId xmlns:a16="http://schemas.microsoft.com/office/drawing/2014/main" id="{128C34F4-B491-4506-B74E-12635CCB177E}"/>
              </a:ext>
            </a:extLst>
          </p:cNvPr>
          <p:cNvSpPr txBox="1"/>
          <p:nvPr/>
        </p:nvSpPr>
        <p:spPr>
          <a:xfrm>
            <a:off x="6242707" y="3777456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8" action="ppaction://hlinksldjump"/>
              </a:rPr>
              <a:t>本で知ったことをクイズにしよう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6" name="テキスト ボックス 95">
            <a:extLst>
              <a:ext uri="{FF2B5EF4-FFF2-40B4-BE49-F238E27FC236}">
                <a16:creationId xmlns:a16="http://schemas.microsoft.com/office/drawing/2014/main" id="{7DE4E783-F5F4-4036-879F-CAF059ACE97C}"/>
              </a:ext>
            </a:extLst>
          </p:cNvPr>
          <p:cNvSpPr txBox="1"/>
          <p:nvPr/>
        </p:nvSpPr>
        <p:spPr>
          <a:xfrm>
            <a:off x="6241961" y="4150942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9" action="ppaction://hlinksldjump"/>
              </a:rPr>
              <a:t>鳥になったきょうりゅうの話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7" name="テキスト ボックス 96">
            <a:extLst>
              <a:ext uri="{FF2B5EF4-FFF2-40B4-BE49-F238E27FC236}">
                <a16:creationId xmlns:a16="http://schemas.microsoft.com/office/drawing/2014/main" id="{3B50DB39-AD2B-4B67-BD72-943B98033FE2}"/>
              </a:ext>
            </a:extLst>
          </p:cNvPr>
          <p:cNvSpPr txBox="1"/>
          <p:nvPr/>
        </p:nvSpPr>
        <p:spPr>
          <a:xfrm>
            <a:off x="6241961" y="4515868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0" action="ppaction://hlinksldjump"/>
              </a:rPr>
              <a:t>わたしと小鳥とすずと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8" name="テキスト ボックス 97">
            <a:extLst>
              <a:ext uri="{FF2B5EF4-FFF2-40B4-BE49-F238E27FC236}">
                <a16:creationId xmlns:a16="http://schemas.microsoft.com/office/drawing/2014/main" id="{B03AF7F4-968C-4E0B-AD13-1443CA8D0A69}"/>
              </a:ext>
            </a:extLst>
          </p:cNvPr>
          <p:cNvSpPr txBox="1"/>
          <p:nvPr/>
        </p:nvSpPr>
        <p:spPr>
          <a:xfrm>
            <a:off x="6241961" y="4888759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1" action="ppaction://hlinksldjump"/>
              </a:rPr>
              <a:t>夕日がせなかをおしてくる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9" name="テキスト ボックス 98">
            <a:extLst>
              <a:ext uri="{FF2B5EF4-FFF2-40B4-BE49-F238E27FC236}">
                <a16:creationId xmlns:a16="http://schemas.microsoft.com/office/drawing/2014/main" id="{91C39847-7C68-4261-9078-963544EA15C3}"/>
              </a:ext>
            </a:extLst>
          </p:cNvPr>
          <p:cNvSpPr txBox="1"/>
          <p:nvPr/>
        </p:nvSpPr>
        <p:spPr>
          <a:xfrm>
            <a:off x="6241961" y="5258822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2" action="ppaction://hlinksldjump"/>
              </a:rPr>
              <a:t>こんな係がクラスにほしい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0" name="テキスト ボックス 99">
            <a:extLst>
              <a:ext uri="{FF2B5EF4-FFF2-40B4-BE49-F238E27FC236}">
                <a16:creationId xmlns:a16="http://schemas.microsoft.com/office/drawing/2014/main" id="{41ACA646-2ABA-4BE8-9DD5-A4AE1C7A5C8C}"/>
              </a:ext>
            </a:extLst>
          </p:cNvPr>
          <p:cNvSpPr txBox="1"/>
          <p:nvPr/>
        </p:nvSpPr>
        <p:spPr>
          <a:xfrm>
            <a:off x="6241961" y="5626576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3" action="ppaction://hlinksldjump"/>
              </a:rPr>
              <a:t>ポスターを読もう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2" name="テキスト ボックス 101">
            <a:extLst>
              <a:ext uri="{FF2B5EF4-FFF2-40B4-BE49-F238E27FC236}">
                <a16:creationId xmlns:a16="http://schemas.microsoft.com/office/drawing/2014/main" id="{AB9263A4-B69F-4D0F-9A64-794F04E46FCA}"/>
              </a:ext>
            </a:extLst>
          </p:cNvPr>
          <p:cNvSpPr txBox="1"/>
          <p:nvPr/>
        </p:nvSpPr>
        <p:spPr>
          <a:xfrm>
            <a:off x="6241961" y="5999934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4" action="ppaction://hlinksldjump"/>
              </a:rPr>
              <a:t>書くことを　考えるときは</a:t>
            </a:r>
            <a:endParaRPr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pic>
        <p:nvPicPr>
          <p:cNvPr id="3" name="Picture 2" descr="鈴のイラスト">
            <a:extLst>
              <a:ext uri="{FF2B5EF4-FFF2-40B4-BE49-F238E27FC236}">
                <a16:creationId xmlns:a16="http://schemas.microsoft.com/office/drawing/2014/main" id="{7E98C7C7-EF0B-44A2-80FE-2C3B66B6AE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76520" y="1453194"/>
            <a:ext cx="1301870" cy="1597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25F8EFE-A20B-3FFF-640E-4230988F7889}"/>
              </a:ext>
            </a:extLst>
          </p:cNvPr>
          <p:cNvSpPr txBox="1"/>
          <p:nvPr/>
        </p:nvSpPr>
        <p:spPr>
          <a:xfrm>
            <a:off x="6241961" y="6372404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6" action="ppaction://hlinksldjump"/>
              </a:rPr>
              <a:t>漢字の組み立て</a:t>
            </a:r>
            <a:endParaRPr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194877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C4F8FD-5EDB-C276-0DEA-1B6D31673B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A42C16-4772-F5DF-39C4-2F646D621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</a:t>
            </a:r>
            <a:r>
              <a:rPr kumimoji="1" lang="ja-JP" altLang="en-US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春風を</a:t>
            </a:r>
            <a:r>
              <a:rPr lang="ja-JP" altLang="en-US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たどって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865C50D-A457-459E-07BC-7A2F075B7E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8D012A4-3463-490A-4B24-BA6731C51CA6}"/>
              </a:ext>
            </a:extLst>
          </p:cNvPr>
          <p:cNvSpPr txBox="1"/>
          <p:nvPr/>
        </p:nvSpPr>
        <p:spPr>
          <a:xfrm>
            <a:off x="3791744" y="1052736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一色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72AC1E1-8876-AFAD-FF13-FBB2C273D548}"/>
              </a:ext>
            </a:extLst>
          </p:cNvPr>
          <p:cNvSpPr txBox="1"/>
          <p:nvPr/>
        </p:nvSpPr>
        <p:spPr>
          <a:xfrm>
            <a:off x="6600056" y="1175988"/>
            <a:ext cx="1292662" cy="51706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いっ しょく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6815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66D36D-0126-8F22-58FF-79456B17C0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2DDEC2-1EA7-007B-30CE-6213BB282E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俳句を　楽しもう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C8C3B19-4330-5396-B71B-14D794233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99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BD80BD5-6F18-C21F-D61C-259E6D64F3CD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歌詞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9FF4B80-5C96-48C0-B219-AEBDDC08D746}"/>
              </a:ext>
            </a:extLst>
          </p:cNvPr>
          <p:cNvSpPr txBox="1"/>
          <p:nvPr/>
        </p:nvSpPr>
        <p:spPr>
          <a:xfrm>
            <a:off x="6878569" y="1980191"/>
            <a:ext cx="1292662" cy="101566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029E0A7-BC78-1EB8-62D3-F9DEC76D7BAB}"/>
              </a:ext>
            </a:extLst>
          </p:cNvPr>
          <p:cNvSpPr txBox="1"/>
          <p:nvPr/>
        </p:nvSpPr>
        <p:spPr>
          <a:xfrm>
            <a:off x="6948881" y="4650919"/>
            <a:ext cx="1292662" cy="101566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35641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A1F4AF-8DD8-4E16-ED35-C7AE0423AD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C57CB69-388C-C9C5-941C-BEA4EC8792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俳句を　楽しもう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8CE4C9A-89B9-2D68-E9E1-62AA34C63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100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99B0A21-D42E-5B66-EB80-B8119488A7EE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一部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B3CBC34-CE8E-2EC2-8D4A-C3A8F8ACD314}"/>
              </a:ext>
            </a:extLst>
          </p:cNvPr>
          <p:cNvSpPr txBox="1"/>
          <p:nvPr/>
        </p:nvSpPr>
        <p:spPr>
          <a:xfrm>
            <a:off x="6853169" y="1459491"/>
            <a:ext cx="1292662" cy="424731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いち　 ぶ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06569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9E82BF-D381-C88D-9D94-9A8E30DD48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6482258-E101-6473-2E89-7081A2BFD9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こそあど言葉を　使いこなそう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3634FEA-ECBF-4FC9-FE69-C1ED77478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101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85C6ECF-2696-935B-E82E-79F0BA458FFC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近所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8561678-DB2F-04DC-E094-AFCF7AF73575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きん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じょ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52207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774C15-6FE1-9BE0-A222-3F6B88CBD4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EFD73B-D2ED-24F0-76FB-820B853AB5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こそあど言葉を　使いこなそう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C40DD81-23E4-9E98-6F37-92732D61C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102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E04703B-B147-159B-BAAC-D9FDA0BFC265}"/>
              </a:ext>
            </a:extLst>
          </p:cNvPr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 err="1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およ</a:t>
            </a:r>
            <a:endParaRPr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CB1BC7F-DDAF-D191-29ED-86064F6355C9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泳ぐ</a:t>
            </a:r>
          </a:p>
        </p:txBody>
      </p:sp>
    </p:spTree>
    <p:extLst>
      <p:ext uri="{BB962C8B-B14F-4D97-AF65-F5344CB8AC3E}">
        <p14:creationId xmlns:p14="http://schemas.microsoft.com/office/powerpoint/2010/main" val="581276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8F4E4E-3E30-865A-3A1F-74CB447472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ED16931-105C-0068-C38E-356B312EC3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こそあど言葉を　使いこなそう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E9B0BFD-FAB8-F65B-93CB-4C29B040D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103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DB2AA4A-956E-434F-360D-1743ADA6E995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練習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9EA18A1-E05F-7CF9-CCC9-CC9130ADD612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れん しゅう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78465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16FF40-7C50-FC8B-AE59-E89703F408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7C7D2BE-EBF0-3B97-86F2-99DDE8B9DF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こそあど言葉を　使いこなそう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B4833A6-112A-B304-2EBD-5314E9554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104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4F2F32C-60A8-98C1-F8F7-7D816AB6B23E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助言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5871D93-D8D0-3F57-CC6B-B9F424F5F293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じょ</a:t>
            </a:r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げん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73073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3D822A9-3B58-50B7-B630-8A59B3B5CE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C851ADA-7CA3-85FF-559F-314F5C0E10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こそあど言葉を　使いこなそう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E35747A-C36D-C885-9374-21078F6AC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105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1FE738A-3BE2-BEC5-A01E-4150DD6F1A2A}"/>
              </a:ext>
            </a:extLst>
          </p:cNvPr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どう　 わ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4D4BADB-CBAA-D92A-6CE0-42EB7FEE51F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童話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35919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3087A4E-6ED9-BF70-718A-81A243ABAE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4159433-28C5-7CC8-B30E-2A5520FC9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こそあど言葉を　使いこなそう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0856214-B954-EE8B-DE25-69FE8047F3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106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D238941-3F3B-44AF-7037-D9872B53B485}"/>
              </a:ext>
            </a:extLst>
          </p:cNvPr>
          <p:cNvSpPr txBox="1"/>
          <p:nvPr/>
        </p:nvSpPr>
        <p:spPr>
          <a:xfrm>
            <a:off x="4567278" y="962928"/>
            <a:ext cx="1877437" cy="589507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申しこむ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FA83D41-FE5B-8A3A-3C4B-0AEF49780D15}"/>
              </a:ext>
            </a:extLst>
          </p:cNvPr>
          <p:cNvSpPr txBox="1"/>
          <p:nvPr/>
        </p:nvSpPr>
        <p:spPr>
          <a:xfrm>
            <a:off x="6217921" y="1073442"/>
            <a:ext cx="923330" cy="136001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もう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90466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85EFA1-7021-6A02-5E1D-4E2A4071C1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19CAC08-8DB6-D6DC-93D2-E7ABBAFD1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引用するとき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E60759D-A0C8-9A42-B52F-4F5944EFF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107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D6F102D-7A82-E056-31DC-ED9A6EDFCF5C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引用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FF1A8BE-3A4E-88E7-E9D7-22EA3C19BF0B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いん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55565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4307D2-157B-2C7E-BF43-44526852DC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13B598C-0D72-F490-314E-B666F64BAC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引用するとき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380E20C-0557-F05F-E44A-A20646B1E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108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ADA24F3-68EC-4787-3EEE-E4293C33A665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出典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6C29C09-8DF5-4814-3543-0379220D8BA7}"/>
              </a:ext>
            </a:extLst>
          </p:cNvPr>
          <p:cNvSpPr txBox="1"/>
          <p:nvPr/>
        </p:nvSpPr>
        <p:spPr>
          <a:xfrm>
            <a:off x="6853169" y="957601"/>
            <a:ext cx="1292662" cy="51706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しゅっ てん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35135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C5D6C8-01C6-1A85-0924-27DCE87BC7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A8839DD-E057-68D4-7F8B-D02631E993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</a:t>
            </a:r>
            <a:r>
              <a:rPr kumimoji="1" lang="ja-JP" altLang="en-US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春風を</a:t>
            </a:r>
            <a:r>
              <a:rPr lang="ja-JP" altLang="en-US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たどって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6729605-C1D0-2318-D8A6-A51EE5DD7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478534C-0320-1A66-6F96-E77B7A0681AB}"/>
              </a:ext>
            </a:extLst>
          </p:cNvPr>
          <p:cNvSpPr txBox="1"/>
          <p:nvPr/>
        </p:nvSpPr>
        <p:spPr>
          <a:xfrm>
            <a:off x="3791744" y="1052736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黄金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8A9E1D6-9DE2-DCDA-6F7A-C3B4FD02D261}"/>
              </a:ext>
            </a:extLst>
          </p:cNvPr>
          <p:cNvSpPr txBox="1"/>
          <p:nvPr/>
        </p:nvSpPr>
        <p:spPr>
          <a:xfrm>
            <a:off x="6600056" y="1340768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おう　ごん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05484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66B125-6110-24FD-9C7F-3478628D75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2BB2F5-A516-663E-4863-A943FBEAF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仕事のくふう、　見つけたよ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8ACD603-4ED5-E88F-1B1E-9DFA9EC26C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109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1A55CEB-DC54-BFB2-5DD8-51E7470683F6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大人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733470E-599E-EF59-D05F-F8EC9B75B924}"/>
              </a:ext>
            </a:extLst>
          </p:cNvPr>
          <p:cNvSpPr txBox="1"/>
          <p:nvPr/>
        </p:nvSpPr>
        <p:spPr>
          <a:xfrm>
            <a:off x="6853169" y="2382820"/>
            <a:ext cx="1292662" cy="286232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おとな</a:t>
            </a: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D8967589-32B0-9E4E-6E3F-412F731F5463}"/>
              </a:ext>
            </a:extLst>
          </p:cNvPr>
          <p:cNvGrpSpPr/>
          <p:nvPr/>
        </p:nvGrpSpPr>
        <p:grpSpPr>
          <a:xfrm>
            <a:off x="135235" y="3416300"/>
            <a:ext cx="461665" cy="3334454"/>
            <a:chOff x="1538585" y="2235200"/>
            <a:chExt cx="461665" cy="3334454"/>
          </a:xfrm>
        </p:grpSpPr>
        <p:sp>
          <p:nvSpPr>
            <p:cNvPr id="7" name="ひし形 6">
              <a:extLst>
                <a:ext uri="{FF2B5EF4-FFF2-40B4-BE49-F238E27FC236}">
                  <a16:creationId xmlns:a16="http://schemas.microsoft.com/office/drawing/2014/main" id="{2B859E3C-F486-FD88-BB98-CE12B92CCA5A}"/>
                </a:ext>
              </a:extLst>
            </p:cNvPr>
            <p:cNvSpPr/>
            <p:nvPr/>
          </p:nvSpPr>
          <p:spPr>
            <a:xfrm>
              <a:off x="1645592" y="2235200"/>
              <a:ext cx="247650" cy="241300"/>
            </a:xfrm>
            <a:prstGeom prst="diamond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5B6321A0-BA82-40CE-66B6-97E71CC85CC4}"/>
                </a:ext>
              </a:extLst>
            </p:cNvPr>
            <p:cNvSpPr txBox="1"/>
            <p:nvPr/>
          </p:nvSpPr>
          <p:spPr>
            <a:xfrm>
              <a:off x="1538585" y="2476500"/>
              <a:ext cx="461665" cy="3093154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/>
                <a:t>とくべつな読み方をする言葉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7609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FCD06E-3F95-92AB-CE47-FE67B26B05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1031D6-0495-BC8E-5BB7-578CBCF249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仕事のくふう、　見つけたよ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F98E086-3E5E-156A-903D-FEF6E297E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110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62144E4-6338-52BA-EC7D-BC1EA7A56115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仕事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691FCE8-C32B-4928-113D-61E498FF860E}"/>
              </a:ext>
            </a:extLst>
          </p:cNvPr>
          <p:cNvSpPr txBox="1"/>
          <p:nvPr/>
        </p:nvSpPr>
        <p:spPr>
          <a:xfrm>
            <a:off x="6873941" y="4128291"/>
            <a:ext cx="1200329" cy="1779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ごと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51AA07A-1123-7B9A-14CF-DBE161703DF4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17230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B507E0-5529-9618-FDA4-2E537B91F0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8B93A29-9341-1C3D-C2FC-D50D4049A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仕事のくふう、　見つけたよ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8F4DDDA-FC7A-2847-45FE-63925D918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111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55FB041-FAD1-6099-F2E9-8FEDAE4C3886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食品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C458DDC-30C7-217B-3554-E56F7D6C2864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しょく 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72347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6289D4-DA71-A80F-0688-68CBE3066D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E3ADCBC-FDC6-88D3-5234-BA1A173822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仕事のくふう、　見つけたよ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F3AB0CE-CFF8-7480-2D9D-A2A344167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112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F8A72E6-B432-3F55-064E-9313DBE8B15D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商品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07FF817-05CA-8457-8D30-7F3AD2BE2BA4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 ひん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55392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A31D4B-E0C5-EE7C-1CC1-CEE2139F40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015FB30-5E5F-C4B7-0AE2-6226E082A6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仕事のくふう、　見つけたよ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41ED7BC-54F0-304E-3FD0-9C43C1836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113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EAC38D5-7223-1422-2A5F-F2BE82F8B75B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お客様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A915905-D42E-99A3-B7DA-77A396BA234D}"/>
              </a:ext>
            </a:extLst>
          </p:cNvPr>
          <p:cNvSpPr txBox="1"/>
          <p:nvPr/>
        </p:nvSpPr>
        <p:spPr>
          <a:xfrm>
            <a:off x="6600053" y="2769319"/>
            <a:ext cx="1015663" cy="22186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きゃく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4A927D5-BF57-741D-B47E-1D1E8BB38A4C}"/>
              </a:ext>
            </a:extLst>
          </p:cNvPr>
          <p:cNvSpPr txBox="1"/>
          <p:nvPr/>
        </p:nvSpPr>
        <p:spPr>
          <a:xfrm>
            <a:off x="6600052" y="4988001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さま</a:t>
            </a:r>
          </a:p>
        </p:txBody>
      </p:sp>
    </p:spTree>
    <p:extLst>
      <p:ext uri="{BB962C8B-B14F-4D97-AF65-F5344CB8AC3E}">
        <p14:creationId xmlns:p14="http://schemas.microsoft.com/office/powerpoint/2010/main" val="2179584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211622-7093-5187-27F5-0CC30740A7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97A7E1E-1708-A178-EF37-BF7A83A25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仕事のくふう、　見つけたよ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5FCB0DF-56B6-F2E9-E095-F3DFFA2525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114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AC83974-660F-9E64-5986-6FCE8E37F83F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総合的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5C28906-E2AA-9F21-897F-C5AF291482E6}"/>
              </a:ext>
            </a:extLst>
          </p:cNvPr>
          <p:cNvSpPr txBox="1"/>
          <p:nvPr/>
        </p:nvSpPr>
        <p:spPr>
          <a:xfrm>
            <a:off x="6607239" y="873671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そう</a:t>
            </a:r>
            <a:endParaRPr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B681BDF-1B75-97F3-35A2-C70001A9628A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てき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11522FD-ECD7-0441-2A55-3872A5B59911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91997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14B51B-EBD6-ADF8-B08D-1B9A6BCC3B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7BA858A-0609-5826-C8A0-5E6B5A91EC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仕事のくふう、　見つけたよ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574B093-D23C-0417-DE8E-DFA7DA755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115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F83796A-DA77-FA0E-2FB4-17C787EDD9AF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句読点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45602F2-6053-3511-CC21-5EE27A57C2AF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</a:t>
            </a:r>
            <a:endParaRPr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2864D04-074F-EB6A-A7E2-ED499A6F0D18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てん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E80EA3A-8E0B-AF83-D0C7-F92E8EAADF66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とう</a:t>
            </a:r>
          </a:p>
        </p:txBody>
      </p:sp>
    </p:spTree>
    <p:extLst>
      <p:ext uri="{BB962C8B-B14F-4D97-AF65-F5344CB8AC3E}">
        <p14:creationId xmlns:p14="http://schemas.microsoft.com/office/powerpoint/2010/main" val="2678978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718E66-415F-A9AD-0E8A-06C32DCE04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5B2554-E596-8C17-3B4C-5BB26A1500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仕事のくふう、　見つけたよ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C26FD4A-C3AB-E092-982D-644780431A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116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AD7563F-2C58-1513-9576-7E75E4EA457D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入学式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5BF589A-EE30-E66A-AB2F-EC697D1F8D1B}"/>
              </a:ext>
            </a:extLst>
          </p:cNvPr>
          <p:cNvSpPr txBox="1"/>
          <p:nvPr/>
        </p:nvSpPr>
        <p:spPr>
          <a:xfrm>
            <a:off x="6600056" y="846524"/>
            <a:ext cx="1015663" cy="2169825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にゅう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4CF7258-255C-F0D4-BFEF-17340756B6A1}"/>
              </a:ext>
            </a:extLst>
          </p:cNvPr>
          <p:cNvSpPr txBox="1"/>
          <p:nvPr/>
        </p:nvSpPr>
        <p:spPr>
          <a:xfrm>
            <a:off x="6600055" y="3229876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がく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F02D79A-DC8D-5E0E-E7B8-565690993FB1}"/>
              </a:ext>
            </a:extLst>
          </p:cNvPr>
          <p:cNvSpPr txBox="1"/>
          <p:nvPr/>
        </p:nvSpPr>
        <p:spPr>
          <a:xfrm>
            <a:off x="6600055" y="4959609"/>
            <a:ext cx="1015663" cy="1779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しき</a:t>
            </a:r>
          </a:p>
        </p:txBody>
      </p:sp>
    </p:spTree>
    <p:extLst>
      <p:ext uri="{BB962C8B-B14F-4D97-AF65-F5344CB8AC3E}">
        <p14:creationId xmlns:p14="http://schemas.microsoft.com/office/powerpoint/2010/main" val="1126952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EFA38C-EF97-FCEB-9FDD-C4BB32DC7D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A3FD5F3-EB11-8D89-A343-F88D923331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仕事のくふう、　見つけたよ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434C124-EC1D-D2B1-7E50-97D7EBFA0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117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82D0992-C671-CFDB-D257-BBF6427AD22D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晴天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EEED615-C279-F4EB-549B-F68584C87F41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32810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F977FF-2038-5F34-C053-3F846E840C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2392FCB-D662-C29F-AE86-0A5EA43401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仕事のくふう、　見つけたよ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D30E653-9B84-D1B5-FB60-E5355FCD40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118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1EE40C9-4BED-2320-A4D8-293E8BA74E3F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去年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D96D6E2-BD58-C540-9C24-5598F9FD99E1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きょ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ねん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52440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E609C8-77F8-61BD-9918-CFE97CDF16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BDB8AC9-CE41-191D-ED68-0586466F79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</a:t>
            </a:r>
            <a:r>
              <a:rPr kumimoji="1" lang="ja-JP" altLang="en-US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春風を</a:t>
            </a:r>
            <a:r>
              <a:rPr lang="ja-JP" altLang="en-US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たどって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D56BA21-1AD8-084B-C525-03E32DD89F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A621951-C2CB-8A1D-8F0B-31429FCA999F}"/>
              </a:ext>
            </a:extLst>
          </p:cNvPr>
          <p:cNvSpPr txBox="1"/>
          <p:nvPr/>
        </p:nvSpPr>
        <p:spPr>
          <a:xfrm>
            <a:off x="4259502" y="899318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始める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13530E3-BBD6-3140-118D-B4476AC523BE}"/>
              </a:ext>
            </a:extLst>
          </p:cNvPr>
          <p:cNvSpPr txBox="1"/>
          <p:nvPr/>
        </p:nvSpPr>
        <p:spPr>
          <a:xfrm>
            <a:off x="6312024" y="980728"/>
            <a:ext cx="1200329" cy="208823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はじ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39390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CECEEB7-ACF2-1D8C-5DBA-3D5CA7156D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1070DAA-B527-47CA-354F-AACBC2F506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仕事のくふう、　見つけたよ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1ACC591-822A-2385-51DB-6B3892974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119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5ABB313-E4E4-C360-6888-53AA891316F5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二倍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34E44CE-FFDB-5E9F-BF01-2F38419D7F0A}"/>
              </a:ext>
            </a:extLst>
          </p:cNvPr>
          <p:cNvSpPr txBox="1"/>
          <p:nvPr/>
        </p:nvSpPr>
        <p:spPr>
          <a:xfrm>
            <a:off x="6840469" y="1989120"/>
            <a:ext cx="1292662" cy="4247317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 ばい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07334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BEED55-B35C-E835-74D6-AD09999F3D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912BFD3-FEF1-5B3F-C36E-4D8DC20669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仕事のくふう、　見つけたよ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8700B8F-EC48-3797-E020-6820081408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120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FE3CA29-2322-72DF-578E-9BB023B75571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毛筆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2B233A3-4321-E2FC-A83C-9F87393BA003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もう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ひつ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68106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7B8A05-C3F8-E86C-B566-51194F17BC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F07B8A0-AAEC-2FDA-7591-188DA15EE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仕事のくふう、　見つけたよ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F60AC91-525A-D139-0160-FF592A12E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121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1DD88DD-178D-5C3B-8416-702817B43CC6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銀行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B8B9DC0-0400-E584-C307-B7BECCBF735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ぎん</a:t>
            </a:r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50176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4877E3-63E3-ABC7-A60E-D84FA0ED3B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0D77021-4E69-187F-47D2-54916C69CC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仕事のくふう、　見つけたよ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4FEF357-6670-22E7-764B-B145C35B8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122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1A116E1-0874-0C21-656A-F0C7441ED762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同時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9DC18E8-8303-65B0-EE74-B70BFBEB808A}"/>
              </a:ext>
            </a:extLst>
          </p:cNvPr>
          <p:cNvSpPr txBox="1"/>
          <p:nvPr/>
        </p:nvSpPr>
        <p:spPr>
          <a:xfrm>
            <a:off x="6853169" y="1459491"/>
            <a:ext cx="1292662" cy="424731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どう　 じ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22970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593100-F4A1-7461-54B7-0A58B94027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BBBD12D-1270-4EDE-C52E-ED3CF0B4E2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仕事のくふう、　見つけたよ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BA46272-58F6-0998-3AD0-C471B0B584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123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16C9A0D-E956-AD89-9AE2-9BBBBD7F6A1C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直線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903587D-BB39-2B26-4D9D-283BF2F277F3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ちょく せん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46492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771772-F30C-7106-AF6F-87281BE6F7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C2F1FDC-7BF1-842F-E468-2533552D3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仕事のくふう、　見つけたよ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9828756-4965-03F3-27A0-E71BC86B1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124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368F022-02BB-546F-B431-EDFD70852B58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今年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625421C-6225-D513-66E4-2973AA80D856}"/>
              </a:ext>
            </a:extLst>
          </p:cNvPr>
          <p:cNvSpPr txBox="1"/>
          <p:nvPr/>
        </p:nvSpPr>
        <p:spPr>
          <a:xfrm>
            <a:off x="6853169" y="2382820"/>
            <a:ext cx="1292662" cy="286232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ことし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89D6DC5A-AC52-50E2-9144-9B7CCDC87712}"/>
              </a:ext>
            </a:extLst>
          </p:cNvPr>
          <p:cNvGrpSpPr/>
          <p:nvPr/>
        </p:nvGrpSpPr>
        <p:grpSpPr>
          <a:xfrm>
            <a:off x="135235" y="3416300"/>
            <a:ext cx="461665" cy="3334454"/>
            <a:chOff x="1538585" y="2235200"/>
            <a:chExt cx="461665" cy="3334454"/>
          </a:xfrm>
        </p:grpSpPr>
        <p:sp>
          <p:nvSpPr>
            <p:cNvPr id="7" name="ひし形 6">
              <a:extLst>
                <a:ext uri="{FF2B5EF4-FFF2-40B4-BE49-F238E27FC236}">
                  <a16:creationId xmlns:a16="http://schemas.microsoft.com/office/drawing/2014/main" id="{197869A1-1C16-E252-4B91-93A57A86889E}"/>
                </a:ext>
              </a:extLst>
            </p:cNvPr>
            <p:cNvSpPr/>
            <p:nvPr/>
          </p:nvSpPr>
          <p:spPr>
            <a:xfrm>
              <a:off x="1645592" y="2235200"/>
              <a:ext cx="247650" cy="241300"/>
            </a:xfrm>
            <a:prstGeom prst="diamond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6CBA09F5-CA97-D107-9A1B-9F98DC4A0424}"/>
                </a:ext>
              </a:extLst>
            </p:cNvPr>
            <p:cNvSpPr txBox="1"/>
            <p:nvPr/>
          </p:nvSpPr>
          <p:spPr>
            <a:xfrm>
              <a:off x="1538585" y="2476500"/>
              <a:ext cx="461665" cy="3093154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/>
                <a:t>とくべつな読み方をする言葉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84764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B7CEEE-B5C4-0F04-E550-9B707A630D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1C55FE-0509-37E1-90C5-6E5FEDBF6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仕事のくふう、　見つけたよ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06E88F6-2401-66FD-0FE3-0B7B2DB0E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125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7D8C984-DA80-565B-ECFE-FD2DE69ECC1C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二日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AD4F071-F6CD-542D-A139-E8648522656A}"/>
              </a:ext>
            </a:extLst>
          </p:cNvPr>
          <p:cNvSpPr txBox="1"/>
          <p:nvPr/>
        </p:nvSpPr>
        <p:spPr>
          <a:xfrm>
            <a:off x="6853169" y="2382820"/>
            <a:ext cx="1292662" cy="286232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ふつか</a:t>
            </a: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8CC91E97-EB17-48DE-F53C-2F6ED71D6352}"/>
              </a:ext>
            </a:extLst>
          </p:cNvPr>
          <p:cNvGrpSpPr/>
          <p:nvPr/>
        </p:nvGrpSpPr>
        <p:grpSpPr>
          <a:xfrm>
            <a:off x="135235" y="3416300"/>
            <a:ext cx="461665" cy="3334454"/>
            <a:chOff x="1538585" y="2235200"/>
            <a:chExt cx="461665" cy="3334454"/>
          </a:xfrm>
        </p:grpSpPr>
        <p:sp>
          <p:nvSpPr>
            <p:cNvPr id="7" name="ひし形 6">
              <a:extLst>
                <a:ext uri="{FF2B5EF4-FFF2-40B4-BE49-F238E27FC236}">
                  <a16:creationId xmlns:a16="http://schemas.microsoft.com/office/drawing/2014/main" id="{8626F8C5-62F6-8042-A353-AF1E6206B3D4}"/>
                </a:ext>
              </a:extLst>
            </p:cNvPr>
            <p:cNvSpPr/>
            <p:nvPr/>
          </p:nvSpPr>
          <p:spPr>
            <a:xfrm>
              <a:off x="1645592" y="2235200"/>
              <a:ext cx="247650" cy="241300"/>
            </a:xfrm>
            <a:prstGeom prst="diamond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8F5A5409-4B7F-1F5F-9ABE-6F6AF1F804BE}"/>
                </a:ext>
              </a:extLst>
            </p:cNvPr>
            <p:cNvSpPr txBox="1"/>
            <p:nvPr/>
          </p:nvSpPr>
          <p:spPr>
            <a:xfrm>
              <a:off x="1538585" y="2476500"/>
              <a:ext cx="461665" cy="3093154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/>
                <a:t>とくべつな読み方をする言葉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13776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51CD11-82F4-8E37-6BC4-DEC6E1557E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85439C6-13AB-D959-AEF3-18CC8B736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夏の　くらし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7C903D0-6C89-3504-8C45-CC8667E4EF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126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4F75A57-BFA6-D63F-8844-9FFDB9FD8344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白玉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52295F9-8A2D-430F-67D5-3CA77C9E0E61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しら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たま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53021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E5E382-458A-ECCA-AFB0-09F128F29C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BC8AC74-9B99-DA76-911C-716C77ACB2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本で知ったことを　クイズにしよう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EF1C51C-A7DB-A0C3-9233-4AC0325E44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127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9A82697-49BE-3A42-BE6B-92DCB682CBFE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新たな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78EAE08-B132-93FD-D887-CB23F8290F8B}"/>
              </a:ext>
            </a:extLst>
          </p:cNvPr>
          <p:cNvSpPr txBox="1"/>
          <p:nvPr/>
        </p:nvSpPr>
        <p:spPr>
          <a:xfrm>
            <a:off x="6626807" y="1178719"/>
            <a:ext cx="1015663" cy="147732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あら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06731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C84526-6066-00D8-0AED-85F2FA4328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A45D107-594B-4BA8-51BD-3628C2B45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本で知ったことを　クイズにしよう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B250D3F-D470-21DB-0444-35FEC8EB2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128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C53CAE0-59FE-29DD-FD21-F243E1C6EAFB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植物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51CED6D-8156-5844-CD20-9778547E2C13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しょく ぶつ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6858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1B014C-E49C-04E2-E67F-462E114928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B32C774-F676-9A3E-DB27-AAA2D638A3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</a:t>
            </a:r>
            <a:r>
              <a:rPr kumimoji="1" lang="ja-JP" altLang="en-US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春風を</a:t>
            </a:r>
            <a:r>
              <a:rPr lang="ja-JP" altLang="en-US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たどって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D1370A2-1DB0-8C16-3BA1-FF1A240B1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5A62115-27C0-C7B0-F417-728142887DC2}"/>
              </a:ext>
            </a:extLst>
          </p:cNvPr>
          <p:cNvSpPr txBox="1"/>
          <p:nvPr/>
        </p:nvSpPr>
        <p:spPr>
          <a:xfrm>
            <a:off x="3791744" y="1052736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進む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803B756-6A5D-F67E-D066-408915CB5CB1}"/>
              </a:ext>
            </a:extLst>
          </p:cNvPr>
          <p:cNvSpPr txBox="1"/>
          <p:nvPr/>
        </p:nvSpPr>
        <p:spPr>
          <a:xfrm>
            <a:off x="6600056" y="1490008"/>
            <a:ext cx="1292662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すす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32837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88464C-0839-760F-10BA-22BE71920D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818A465-A372-EEBF-C114-00CC7F568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本で知ったことを　クイズにしよう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BC089AC-C410-F3E6-3DD3-53DA542D9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129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80E3626-6AD5-D3DC-EDBE-38B442F9BD7B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集める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6486069-3B7D-E71B-9030-1D91CE7A601F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あつ</a:t>
            </a:r>
          </a:p>
        </p:txBody>
      </p:sp>
    </p:spTree>
    <p:extLst>
      <p:ext uri="{BB962C8B-B14F-4D97-AF65-F5344CB8AC3E}">
        <p14:creationId xmlns:p14="http://schemas.microsoft.com/office/powerpoint/2010/main" val="892278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0CB3AA-FA67-2920-FED3-3869D9B7CC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97E865C-5272-33C7-D123-202B61783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鳥になったきょうりゅうの話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316EAFB-519E-9430-B4D0-3D588D04A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130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354E9FC-70CA-3E10-E9B7-069EDD486681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化石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E00E91C-63E0-1FC1-9004-097DB8FB1206}"/>
              </a:ext>
            </a:extLst>
          </p:cNvPr>
          <p:cNvSpPr txBox="1"/>
          <p:nvPr/>
        </p:nvSpPr>
        <p:spPr>
          <a:xfrm>
            <a:off x="6873941" y="4128291"/>
            <a:ext cx="1200329" cy="1779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せき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28C4543-7E44-3FC8-C2BA-03D9EEC81EF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05283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4C3CEE-4A62-59FF-CA43-4346A3E487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9A4863A-160E-61C8-1F40-21AA502E30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鳥になったきょうりゅうの話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5642215-0EF7-7C58-5C57-CBF3B49A9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131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7877C7A-F265-679D-62C5-E8DC79C8A060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地面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3AE5A01-AFE0-5422-6540-4A2A618BB113}"/>
              </a:ext>
            </a:extLst>
          </p:cNvPr>
          <p:cNvSpPr txBox="1"/>
          <p:nvPr/>
        </p:nvSpPr>
        <p:spPr>
          <a:xfrm>
            <a:off x="6873941" y="4128291"/>
            <a:ext cx="1200329" cy="1779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めん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8D63968-EFCA-6036-47EB-688D7513585A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74979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3C1E25-C8EB-2B33-97E3-D330932B8C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170B34-51A9-B592-3C48-937F026293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鳥になったきょうりゅうの話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F587ED4-B6C1-50EB-3B16-7E5AA8CEAC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132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FFD1D11-5747-9C61-2682-1E3E574863EC}"/>
              </a:ext>
            </a:extLst>
          </p:cNvPr>
          <p:cNvSpPr txBox="1"/>
          <p:nvPr/>
        </p:nvSpPr>
        <p:spPr>
          <a:xfrm>
            <a:off x="5499562" y="726849"/>
            <a:ext cx="2323713" cy="540430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死に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9980E84-82B5-32CA-5D93-B18A92257D37}"/>
              </a:ext>
            </a:extLst>
          </p:cNvPr>
          <p:cNvSpPr txBox="1"/>
          <p:nvPr/>
        </p:nvSpPr>
        <p:spPr>
          <a:xfrm>
            <a:off x="3377261" y="1453699"/>
            <a:ext cx="2323713" cy="540430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たえる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82B94B2-CDF4-D9E0-2694-250F790D4FE4}"/>
              </a:ext>
            </a:extLst>
          </p:cNvPr>
          <p:cNvSpPr txBox="1"/>
          <p:nvPr/>
        </p:nvSpPr>
        <p:spPr>
          <a:xfrm>
            <a:off x="7440183" y="1180088"/>
            <a:ext cx="1107996" cy="86177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20236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D10E7C-3039-B851-7BCC-CE178BAE52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C5E2B53-5792-7A25-8529-73650F27ED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鳥になったきょうりゅうの話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82A3B95-5B88-7CD1-7470-1A7DEF906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133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905504D-7FB0-5B6E-BC5C-4368AC5F15A7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都合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88D5046-75EF-2D22-AD88-4931F5E283C8}"/>
              </a:ext>
            </a:extLst>
          </p:cNvPr>
          <p:cNvSpPr txBox="1"/>
          <p:nvPr/>
        </p:nvSpPr>
        <p:spPr>
          <a:xfrm>
            <a:off x="6873941" y="4128291"/>
            <a:ext cx="1200329" cy="1779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ごう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32858A5-15CB-CC33-4FA8-A44A2B4DF379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62406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4906B6-2155-3F68-A2AC-091291A22F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A9AAE1A-881F-87FD-E7C2-ECD0AAC58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わたしと　小鳥と　すずと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5500AEC-A4DD-1667-685C-00BCB3F9E4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134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4D0CF41-783D-E4AD-150D-F96BF9CAB048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両手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1C50437-1815-E402-1C76-2DB476CB603B}"/>
              </a:ext>
            </a:extLst>
          </p:cNvPr>
          <p:cNvSpPr txBox="1"/>
          <p:nvPr/>
        </p:nvSpPr>
        <p:spPr>
          <a:xfrm>
            <a:off x="6886821" y="1191418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りょう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6D66265-83EF-9E02-AC88-3AB65A1446B9}"/>
              </a:ext>
            </a:extLst>
          </p:cNvPr>
          <p:cNvSpPr txBox="1"/>
          <p:nvPr/>
        </p:nvSpPr>
        <p:spPr>
          <a:xfrm>
            <a:off x="6886820" y="450912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01089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4823A3-6F5C-5E59-D7AD-A77D050297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20C0767-6FE0-42BC-86C8-482A138337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夕日がせなかを　おしてくる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F19FD8F-F2D6-5E56-E4E3-D158FCBE6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135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2BC1951-A1E4-FF11-68E3-A0AB61F0B5C2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負ける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E42CFD8-5778-6A72-BA01-A5A5A4131C20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</a:t>
            </a:r>
          </a:p>
        </p:txBody>
      </p:sp>
    </p:spTree>
    <p:extLst>
      <p:ext uri="{BB962C8B-B14F-4D97-AF65-F5344CB8AC3E}">
        <p14:creationId xmlns:p14="http://schemas.microsoft.com/office/powerpoint/2010/main" val="194213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D5DAF7-4B65-EC60-D75C-216BF92748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991BF0-AF98-7324-7C36-79CA9746C5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こんな係が　クラスにほしい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65B6513-25DC-C334-36E1-BBF1C35AD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136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79BC564-B7AF-2BCE-67EB-1DAE846E983F}"/>
              </a:ext>
            </a:extLst>
          </p:cNvPr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かかり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AA981FE-E76D-63E6-74CD-071531918375}"/>
              </a:ext>
            </a:extLst>
          </p:cNvPr>
          <p:cNvSpPr txBox="1"/>
          <p:nvPr/>
        </p:nvSpPr>
        <p:spPr>
          <a:xfrm>
            <a:off x="4007768" y="2276873"/>
            <a:ext cx="3262432" cy="324762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係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43011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265BC1-01A9-9023-6A8D-DC1B6E5337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596DD7F-EAA4-592D-D0A5-A92920A016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こんな係が　クラスにほしい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62A1CFC-0217-49F7-0F28-6EE1CE324F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137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6D66BA2-A818-9395-869C-46D8A731CFD3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全員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F5DFE2D-CAE5-0B3C-7548-247FDF979333}"/>
              </a:ext>
            </a:extLst>
          </p:cNvPr>
          <p:cNvSpPr txBox="1"/>
          <p:nvPr/>
        </p:nvSpPr>
        <p:spPr>
          <a:xfrm>
            <a:off x="6886820" y="1661807"/>
            <a:ext cx="1200329" cy="190754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ぜん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BF57BFE-C578-6B51-D99F-374BB791AFA8}"/>
              </a:ext>
            </a:extLst>
          </p:cNvPr>
          <p:cNvSpPr txBox="1"/>
          <p:nvPr/>
        </p:nvSpPr>
        <p:spPr>
          <a:xfrm>
            <a:off x="6886819" y="4013650"/>
            <a:ext cx="1200329" cy="178510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80056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881261-C9C5-C0CF-AC8C-61C259658C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797B7F4-51B2-D73D-FF76-856DC69C08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ポスターを　読もう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3B7DA0F-DB14-164E-3E72-13B9CD4852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138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5C8B432-2C75-9568-1900-F98D9B3A7D4D}"/>
              </a:ext>
            </a:extLst>
          </p:cNvPr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まつ</a:t>
            </a:r>
            <a:endParaRPr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C813962-B274-EDA6-7120-46E1523B5C39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祭り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24191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C4CB9D-B496-C58D-793B-B6B8ADCA57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805B81-6AE6-66BC-FAAA-01D35FBC7F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</a:t>
            </a:r>
            <a:r>
              <a:rPr kumimoji="1" lang="ja-JP" altLang="en-US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春風を</a:t>
            </a:r>
            <a:r>
              <a:rPr lang="ja-JP" altLang="en-US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たどって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2EF4B19-C541-0488-7A10-8003A73F27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13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1CF2691-393E-F21B-6B7D-B13705160D66}"/>
              </a:ext>
            </a:extLst>
          </p:cNvPr>
          <p:cNvSpPr txBox="1"/>
          <p:nvPr/>
        </p:nvSpPr>
        <p:spPr>
          <a:xfrm>
            <a:off x="3791744" y="1052736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動く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BEDBAA6-2279-D162-7372-EB7BB66FC78E}"/>
              </a:ext>
            </a:extLst>
          </p:cNvPr>
          <p:cNvSpPr txBox="1"/>
          <p:nvPr/>
        </p:nvSpPr>
        <p:spPr>
          <a:xfrm>
            <a:off x="6600056" y="1490008"/>
            <a:ext cx="1292662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うご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43532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52A6BA-3EF7-62D3-F985-C836C8C8BD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F978840-E28B-D3D9-6523-8F802012F5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書くことを　考えるときは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58B5B2F-CFC4-38D4-F24F-DA7C0D2F1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139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98E48CD-7E7C-3B13-A77F-EF6A51556ECB}"/>
              </a:ext>
            </a:extLst>
          </p:cNvPr>
          <p:cNvSpPr txBox="1"/>
          <p:nvPr/>
        </p:nvSpPr>
        <p:spPr>
          <a:xfrm>
            <a:off x="4259502" y="747117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農作業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6DE059A-16BA-B5C2-47BB-EEF7F0BE3AC4}"/>
              </a:ext>
            </a:extLst>
          </p:cNvPr>
          <p:cNvSpPr txBox="1"/>
          <p:nvPr/>
        </p:nvSpPr>
        <p:spPr>
          <a:xfrm>
            <a:off x="6652207" y="866665"/>
            <a:ext cx="1015663" cy="597856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のう   さ  ぎょう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71772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A13E18-03DB-BE73-A707-EC50C9E7B6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618F014-8A7F-140C-90CA-4F3241FF09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漢字の　組み立て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79B0112-6EAA-B3D1-2761-776C08968F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140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6DE6954-2075-4BD5-88F0-EAF7A741506A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鉄板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6E056F7-07C6-B47D-8770-1BD63FA2DAAD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てっ</a:t>
            </a:r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ぱん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34053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87BCB7-4BC6-4F82-0D3B-F77C9013BE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1458E98-1E84-4D1F-AA5D-2D640785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漢字の　組み立て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CF37DB1-97A5-A20D-21FA-B8B9970D0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141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0B20EBE-9F71-47BD-158E-DD3DF52575E6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電柱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19BA5E4-FE8E-33DB-0C8B-25D2048EB168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でん ちゅう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1924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9B8B7D-9783-C964-3771-A97304A4D5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EE13B37-2507-6213-8E01-664C10C446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漢字の　組み立て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C56F7A0-7B40-FC40-9E50-EBBA09742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142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B35A58E-2BD4-164B-D340-0BE51F7BEC2E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休日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30E9EF2-A85A-A178-A73C-90DBF13BEF62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きゅう じつ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19879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52D004-E79B-3206-16E1-BD45ECA964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3B470D3-A9C8-933A-2EF8-619D36D04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漢字の　組み立て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B35CBF1-0D75-A42A-625C-FDC011DEF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143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5004799-A3CD-8152-CC2F-E36885160B7E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油田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D793135-1C75-BA67-A683-8C4BE694D61E}"/>
              </a:ext>
            </a:extLst>
          </p:cNvPr>
          <p:cNvSpPr txBox="1"/>
          <p:nvPr/>
        </p:nvSpPr>
        <p:spPr>
          <a:xfrm>
            <a:off x="6873941" y="4128291"/>
            <a:ext cx="1200329" cy="1779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でん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34C697F-2239-C590-FD10-0948FB96753D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</a:t>
            </a:r>
          </a:p>
        </p:txBody>
      </p:sp>
    </p:spTree>
    <p:extLst>
      <p:ext uri="{BB962C8B-B14F-4D97-AF65-F5344CB8AC3E}">
        <p14:creationId xmlns:p14="http://schemas.microsoft.com/office/powerpoint/2010/main" val="2635349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69B5C0-9051-0BBD-98DE-EE49FC916F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5AA7092-24FB-7998-D2BE-C73423E63F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漢字の　組み立て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2C271FE-C797-BF1B-826B-C9D1A1C7D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144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83B7414-144E-95F9-DACA-058978979994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開港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92355EE-8CAB-05D2-50F6-0470B5DDA935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80749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E22EF3-47CF-D670-C59E-F102AB87C0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340C1C8-6BF3-EC3D-E86A-301D8CBB7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漢字の　組み立て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3FAD304-0432-40A8-BEE9-F7D9C5884C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145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B05AEDF-6587-6408-BBEB-12D3DA20579E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時計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F32424F-74F8-C017-9732-8512DC74867B}"/>
              </a:ext>
            </a:extLst>
          </p:cNvPr>
          <p:cNvSpPr txBox="1"/>
          <p:nvPr/>
        </p:nvSpPr>
        <p:spPr>
          <a:xfrm>
            <a:off x="6946566" y="3135041"/>
            <a:ext cx="1200329" cy="1779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けい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22FECC2-604F-4DAF-B668-42E1488CB89A}"/>
              </a:ext>
            </a:extLst>
          </p:cNvPr>
          <p:cNvSpPr txBox="1"/>
          <p:nvPr/>
        </p:nvSpPr>
        <p:spPr>
          <a:xfrm>
            <a:off x="6946567" y="2260349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246DD373-669F-01D6-32ED-75FA1B1CD296}"/>
              </a:ext>
            </a:extLst>
          </p:cNvPr>
          <p:cNvGrpSpPr/>
          <p:nvPr/>
        </p:nvGrpSpPr>
        <p:grpSpPr>
          <a:xfrm>
            <a:off x="135235" y="3416300"/>
            <a:ext cx="461665" cy="3334454"/>
            <a:chOff x="1538585" y="2235200"/>
            <a:chExt cx="461665" cy="3334454"/>
          </a:xfrm>
        </p:grpSpPr>
        <p:sp>
          <p:nvSpPr>
            <p:cNvPr id="8" name="ひし形 7">
              <a:extLst>
                <a:ext uri="{FF2B5EF4-FFF2-40B4-BE49-F238E27FC236}">
                  <a16:creationId xmlns:a16="http://schemas.microsoft.com/office/drawing/2014/main" id="{170251E4-8A88-4A73-2929-7C4021EC760F}"/>
                </a:ext>
              </a:extLst>
            </p:cNvPr>
            <p:cNvSpPr/>
            <p:nvPr/>
          </p:nvSpPr>
          <p:spPr>
            <a:xfrm>
              <a:off x="1645592" y="2235200"/>
              <a:ext cx="247650" cy="241300"/>
            </a:xfrm>
            <a:prstGeom prst="diamond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テキスト ボックス 8">
              <a:extLst>
                <a:ext uri="{FF2B5EF4-FFF2-40B4-BE49-F238E27FC236}">
                  <a16:creationId xmlns:a16="http://schemas.microsoft.com/office/drawing/2014/main" id="{A312CFAA-9825-AA92-47F9-BAE5301D76D9}"/>
                </a:ext>
              </a:extLst>
            </p:cNvPr>
            <p:cNvSpPr txBox="1"/>
            <p:nvPr/>
          </p:nvSpPr>
          <p:spPr>
            <a:xfrm>
              <a:off x="1538585" y="2476500"/>
              <a:ext cx="461665" cy="3093154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/>
                <a:t>とくべつな読み方をする言葉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89127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1DD3AA-E0D1-4831-5641-43BAC841AC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CF9D9B9-20DD-2B8A-CB13-89CE260784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漢字の　組み立て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7482531-41B8-771C-9200-FEE9AD2643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146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FC67FBF-2EE4-B3B8-F896-0C5ED2E8713E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目薬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61840ED-2018-9558-C090-7524F992D130}"/>
              </a:ext>
            </a:extLst>
          </p:cNvPr>
          <p:cNvSpPr txBox="1"/>
          <p:nvPr/>
        </p:nvSpPr>
        <p:spPr>
          <a:xfrm>
            <a:off x="6896411" y="3933992"/>
            <a:ext cx="1200329" cy="2745328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ぐすり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1F700F6-7DD0-778B-93A8-62431B8544CB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め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92803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5E8ABB-49F1-FE3C-4BB9-A0AF14D96D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ED41CD5-D94B-1537-7898-BC3355A15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漢字の　組み立て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6A9414A-C479-8BA1-2FED-B7C258CC1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147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1D9D1D9-5DC5-0618-67BF-8B9B9ACFA2F3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草笛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3596340-EEA3-98F6-D966-2BB5E35AF841}"/>
              </a:ext>
            </a:extLst>
          </p:cNvPr>
          <p:cNvSpPr txBox="1"/>
          <p:nvPr/>
        </p:nvSpPr>
        <p:spPr>
          <a:xfrm>
            <a:off x="6957801" y="4112672"/>
            <a:ext cx="1200329" cy="2745328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ぶえ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D35D664-A984-1441-F20B-35A8AE4ECBEF}"/>
              </a:ext>
            </a:extLst>
          </p:cNvPr>
          <p:cNvSpPr txBox="1"/>
          <p:nvPr/>
        </p:nvSpPr>
        <p:spPr>
          <a:xfrm>
            <a:off x="6957802" y="1448002"/>
            <a:ext cx="1200329" cy="178510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くさ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15776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EAC802-45F1-6B61-0379-A075300C7F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CDA98EB-7500-011A-8F22-281FB71889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漢字の　組み立て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D1C03F2-8D5B-4279-A7BC-9908790C3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148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0AC77A3-25F7-FE2A-3EA6-A5764DE63F50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雲海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85BC5FE-2341-5025-27A6-D395C5A06D8A}"/>
              </a:ext>
            </a:extLst>
          </p:cNvPr>
          <p:cNvSpPr txBox="1"/>
          <p:nvPr/>
        </p:nvSpPr>
        <p:spPr>
          <a:xfrm>
            <a:off x="6957801" y="4112672"/>
            <a:ext cx="1200329" cy="2745328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F19F890-E41E-52D3-6A74-B428744A8C72}"/>
              </a:ext>
            </a:extLst>
          </p:cNvPr>
          <p:cNvSpPr txBox="1"/>
          <p:nvPr/>
        </p:nvSpPr>
        <p:spPr>
          <a:xfrm>
            <a:off x="6957802" y="1448002"/>
            <a:ext cx="1200329" cy="178510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96610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E35FFA-B314-6BB5-9230-D2A7AF3285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664D8A4-6EDF-5A85-3861-E32F83580E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</a:t>
            </a:r>
            <a:r>
              <a:rPr kumimoji="1" lang="ja-JP" altLang="en-US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春風を</a:t>
            </a:r>
            <a:r>
              <a:rPr lang="ja-JP" altLang="en-US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たどって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4631BA2-C36D-BA67-0FAB-C5600E69DE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14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F0C8539-0AE7-1D46-8A5F-06BEB34E0BC5}"/>
              </a:ext>
            </a:extLst>
          </p:cNvPr>
          <p:cNvSpPr txBox="1"/>
          <p:nvPr/>
        </p:nvSpPr>
        <p:spPr>
          <a:xfrm>
            <a:off x="3791744" y="1052736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今日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9DC98E7-3DFD-724B-0082-4FB63CD4D35B}"/>
              </a:ext>
            </a:extLst>
          </p:cNvPr>
          <p:cNvSpPr txBox="1"/>
          <p:nvPr/>
        </p:nvSpPr>
        <p:spPr>
          <a:xfrm>
            <a:off x="6888088" y="2348880"/>
            <a:ext cx="1292662" cy="286232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きょう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1ACE0690-DF8B-B6D7-CDDB-CDD793196C5F}"/>
              </a:ext>
            </a:extLst>
          </p:cNvPr>
          <p:cNvGrpSpPr/>
          <p:nvPr/>
        </p:nvGrpSpPr>
        <p:grpSpPr>
          <a:xfrm>
            <a:off x="135235" y="3416300"/>
            <a:ext cx="461665" cy="3334454"/>
            <a:chOff x="1538585" y="2235200"/>
            <a:chExt cx="461665" cy="3334454"/>
          </a:xfrm>
        </p:grpSpPr>
        <p:sp>
          <p:nvSpPr>
            <p:cNvPr id="6" name="ひし形 5">
              <a:extLst>
                <a:ext uri="{FF2B5EF4-FFF2-40B4-BE49-F238E27FC236}">
                  <a16:creationId xmlns:a16="http://schemas.microsoft.com/office/drawing/2014/main" id="{35D780F1-5303-E46B-DF99-696138B96100}"/>
                </a:ext>
              </a:extLst>
            </p:cNvPr>
            <p:cNvSpPr/>
            <p:nvPr/>
          </p:nvSpPr>
          <p:spPr>
            <a:xfrm>
              <a:off x="1645592" y="2235200"/>
              <a:ext cx="247650" cy="241300"/>
            </a:xfrm>
            <a:prstGeom prst="diamond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テキスト ボックス 6">
              <a:extLst>
                <a:ext uri="{FF2B5EF4-FFF2-40B4-BE49-F238E27FC236}">
                  <a16:creationId xmlns:a16="http://schemas.microsoft.com/office/drawing/2014/main" id="{77DCC4E2-C1A9-6491-3301-ECA3831A7650}"/>
                </a:ext>
              </a:extLst>
            </p:cNvPr>
            <p:cNvSpPr txBox="1"/>
            <p:nvPr/>
          </p:nvSpPr>
          <p:spPr>
            <a:xfrm>
              <a:off x="1538585" y="2476500"/>
              <a:ext cx="461665" cy="3093154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/>
                <a:t>とくべつな読み方をする言葉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58876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137175-E81B-D5AA-A2A8-776EC9C8D5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255BE0B-D63C-0C5C-FFF1-7EF94D4ED7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漢字の　組み立て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74F2F96-5399-85B1-63F9-EA53031D1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149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A0CAB68-126A-301F-1E2E-835A9B86B946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新雪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79FC10D-7005-86AC-9A37-5644E30C0F38}"/>
              </a:ext>
            </a:extLst>
          </p:cNvPr>
          <p:cNvSpPr txBox="1"/>
          <p:nvPr/>
        </p:nvSpPr>
        <p:spPr>
          <a:xfrm>
            <a:off x="6957801" y="4112672"/>
            <a:ext cx="1200329" cy="2745328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せつ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23634FA-5B4C-2B9D-0FD4-FB3D2771CF45}"/>
              </a:ext>
            </a:extLst>
          </p:cNvPr>
          <p:cNvSpPr txBox="1"/>
          <p:nvPr/>
        </p:nvSpPr>
        <p:spPr>
          <a:xfrm>
            <a:off x="6957802" y="1448002"/>
            <a:ext cx="1200329" cy="178510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22348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199B57-3A91-F804-1C48-289FF3D7F6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3EC82BD-97BC-4E7D-BB38-185F77690E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漢字の　組み立て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FAFBFE9-1A1B-AF24-810E-92270A3B8A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150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E4BB512-6EF0-2748-0F2B-68802EFB8555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注意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6C12F11-ED77-8B60-46BE-29EC73D01F89}"/>
              </a:ext>
            </a:extLst>
          </p:cNvPr>
          <p:cNvSpPr txBox="1"/>
          <p:nvPr/>
        </p:nvSpPr>
        <p:spPr>
          <a:xfrm>
            <a:off x="6805401" y="3643710"/>
            <a:ext cx="1200329" cy="2745328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い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90E81C2-2FB6-EA5F-B51E-C5AA4FBFE394}"/>
              </a:ext>
            </a:extLst>
          </p:cNvPr>
          <p:cNvSpPr txBox="1"/>
          <p:nvPr/>
        </p:nvSpPr>
        <p:spPr>
          <a:xfrm>
            <a:off x="6805402" y="1191419"/>
            <a:ext cx="1200329" cy="263149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ちゅう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94684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C5C893-AB14-E586-5740-737CD66BD9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9AD1E63-C034-1695-B6DC-D68EF46D2C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漢字の　組み立て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DA9064B-8E6A-CB04-81A3-01F275C5F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151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99036BF-0FA8-FAB0-49AD-A4AA0FADCDD8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悪者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33FEF88-6E78-D9E3-B24C-AFE3BFDFFBBE}"/>
              </a:ext>
            </a:extLst>
          </p:cNvPr>
          <p:cNvSpPr txBox="1"/>
          <p:nvPr/>
        </p:nvSpPr>
        <p:spPr>
          <a:xfrm>
            <a:off x="6957801" y="4112672"/>
            <a:ext cx="1200329" cy="2745328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もの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7B769A1-D8FB-D089-115B-620072F1B3CB}"/>
              </a:ext>
            </a:extLst>
          </p:cNvPr>
          <p:cNvSpPr txBox="1"/>
          <p:nvPr/>
        </p:nvSpPr>
        <p:spPr>
          <a:xfrm>
            <a:off x="6957802" y="1448002"/>
            <a:ext cx="1200329" cy="178510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わる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96949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FD7B4B-EDB1-875E-31FF-110A364F0C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3731085-ED02-4362-E436-8F45C34976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漢字の　組み立て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CC8721F-8923-9339-D719-4A2117F3C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152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D686886-048B-EC3D-3426-8ED75B59279F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感知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D4C71BC-F015-68D6-C84C-09E480A105E8}"/>
              </a:ext>
            </a:extLst>
          </p:cNvPr>
          <p:cNvSpPr txBox="1"/>
          <p:nvPr/>
        </p:nvSpPr>
        <p:spPr>
          <a:xfrm>
            <a:off x="6957801" y="3672889"/>
            <a:ext cx="1200329" cy="2745328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ち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9892940-0063-EC32-82F3-77A785C2FF94}"/>
              </a:ext>
            </a:extLst>
          </p:cNvPr>
          <p:cNvSpPr txBox="1"/>
          <p:nvPr/>
        </p:nvSpPr>
        <p:spPr>
          <a:xfrm>
            <a:off x="6957802" y="1448002"/>
            <a:ext cx="1200329" cy="178510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77195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DE2122-F152-A638-C19C-3B29CB7B24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4AA598F-289B-1239-7198-19370F043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漢字の　組み立て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4143A27-CD65-7AC6-4D61-A646705F5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153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DFA39A9-8094-CB93-A1D5-674476B9F46F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売買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0916A0C-2B46-F8C3-CF22-13360694DDA2}"/>
              </a:ext>
            </a:extLst>
          </p:cNvPr>
          <p:cNvSpPr txBox="1"/>
          <p:nvPr/>
        </p:nvSpPr>
        <p:spPr>
          <a:xfrm>
            <a:off x="6957801" y="4112672"/>
            <a:ext cx="1200329" cy="2745328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ばい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E172BE7-2F4D-D7ED-262C-8E00FF94C680}"/>
              </a:ext>
            </a:extLst>
          </p:cNvPr>
          <p:cNvSpPr txBox="1"/>
          <p:nvPr/>
        </p:nvSpPr>
        <p:spPr>
          <a:xfrm>
            <a:off x="6957802" y="1448002"/>
            <a:ext cx="1200329" cy="178510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ばい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31873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799614-D2D3-D278-AA60-C8B2D98587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55CA267-7F41-CA85-A23D-AC7624AEC3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漢字の　組み立て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140D4A1-4AB4-B2E6-ADE0-C1D448B76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154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3C20F25-89BF-82CF-A9A9-C1E66F417598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勝負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35C33EA-8DEB-1E6B-F3B8-300E07A33E1E}"/>
              </a:ext>
            </a:extLst>
          </p:cNvPr>
          <p:cNvSpPr txBox="1"/>
          <p:nvPr/>
        </p:nvSpPr>
        <p:spPr>
          <a:xfrm>
            <a:off x="6957801" y="4536292"/>
            <a:ext cx="1200329" cy="1297326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21FAE0D-1BEC-BBE4-1DCC-6EDBDD982C95}"/>
              </a:ext>
            </a:extLst>
          </p:cNvPr>
          <p:cNvSpPr txBox="1"/>
          <p:nvPr/>
        </p:nvSpPr>
        <p:spPr>
          <a:xfrm>
            <a:off x="6957802" y="1448002"/>
            <a:ext cx="1200329" cy="263149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30359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D9DDF9-B516-79F8-E58E-3F03CEB4C5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C169D71-8C08-6730-C451-BDF020149A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漢字の　組み立て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DCFCD92-C21F-CED5-E6DA-19187730C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155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6F36016-9AC1-201B-DA7A-900EA1EEA090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広大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96E8C89-8005-3483-E975-546F291DDC86}"/>
              </a:ext>
            </a:extLst>
          </p:cNvPr>
          <p:cNvSpPr txBox="1"/>
          <p:nvPr/>
        </p:nvSpPr>
        <p:spPr>
          <a:xfrm>
            <a:off x="6957801" y="4293917"/>
            <a:ext cx="1200329" cy="2745328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だい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C6B5310-F169-F3BE-2B59-3B2E8EA9C7B2}"/>
              </a:ext>
            </a:extLst>
          </p:cNvPr>
          <p:cNvSpPr txBox="1"/>
          <p:nvPr/>
        </p:nvSpPr>
        <p:spPr>
          <a:xfrm>
            <a:off x="6957802" y="1448002"/>
            <a:ext cx="1200329" cy="178510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44236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007C00-A1BD-52F9-868F-CC3C6894E7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A225E9E-B0CA-758F-05AE-F347D82717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漢字の　組み立て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497E913-858D-E748-DDD0-68B90C399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156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C28835A-4B63-0933-647C-B4495339008D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車庫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CEB40DB-1767-F6F0-343B-B9B2564608BE}"/>
              </a:ext>
            </a:extLst>
          </p:cNvPr>
          <p:cNvSpPr txBox="1"/>
          <p:nvPr/>
        </p:nvSpPr>
        <p:spPr>
          <a:xfrm>
            <a:off x="6957801" y="4417472"/>
            <a:ext cx="1200329" cy="1785104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D62D452-CC9D-09B6-D7D8-C42D72F7A83F}"/>
              </a:ext>
            </a:extLst>
          </p:cNvPr>
          <p:cNvSpPr txBox="1"/>
          <p:nvPr/>
        </p:nvSpPr>
        <p:spPr>
          <a:xfrm>
            <a:off x="6957802" y="1448002"/>
            <a:ext cx="1200329" cy="178510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しゃ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19707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BF7119E-6AC9-68E1-BDA4-8A5327D56E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70C10A-A323-0D09-68D1-C90EF5A83E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漢字の　組み立て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AACF88C-A0A7-71D9-B2ED-9AD2D80655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157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7C071B2-8450-7A28-FA6C-71AC6C2FAE6F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間近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D0C4C55-725D-2A18-A80C-D83454806EB8}"/>
              </a:ext>
            </a:extLst>
          </p:cNvPr>
          <p:cNvSpPr txBox="1"/>
          <p:nvPr/>
        </p:nvSpPr>
        <p:spPr>
          <a:xfrm>
            <a:off x="6957801" y="4112672"/>
            <a:ext cx="1200329" cy="2745328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ぢか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8E8CCAD-E27A-63F2-21AC-92F55B0BE457}"/>
              </a:ext>
            </a:extLst>
          </p:cNvPr>
          <p:cNvSpPr txBox="1"/>
          <p:nvPr/>
        </p:nvSpPr>
        <p:spPr>
          <a:xfrm>
            <a:off x="7019192" y="1960535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22364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623850-DE73-3DC9-3C27-E4A898522E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7217F5E-1C55-F031-9FDB-755F40E34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漢字の　組み立て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D4F6614-A15F-4C6F-C493-ED5619DC56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158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87AF2B7-ABB4-B6B9-49A4-9DE3B8775FB9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勉強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14CA304-8C57-33E1-5BE8-CDEA8799134D}"/>
              </a:ext>
            </a:extLst>
          </p:cNvPr>
          <p:cNvSpPr txBox="1"/>
          <p:nvPr/>
        </p:nvSpPr>
        <p:spPr>
          <a:xfrm>
            <a:off x="6957801" y="4112672"/>
            <a:ext cx="1200329" cy="2745328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きょう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9883280-6557-538A-9AF8-956B323E008B}"/>
              </a:ext>
            </a:extLst>
          </p:cNvPr>
          <p:cNvSpPr txBox="1"/>
          <p:nvPr/>
        </p:nvSpPr>
        <p:spPr>
          <a:xfrm>
            <a:off x="6957802" y="1448002"/>
            <a:ext cx="1200329" cy="178510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べん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80221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6020CD-6476-02F1-5585-07DFEC7078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9196AA-8083-F8C7-E681-2CBBCF3E44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</a:t>
            </a:r>
            <a:r>
              <a:rPr kumimoji="1" lang="ja-JP" altLang="en-US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春風を</a:t>
            </a:r>
            <a:r>
              <a:rPr lang="ja-JP" altLang="en-US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たどって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6E4B87C-E953-6BF5-F5C3-F1BF81557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15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476CA68-0D4F-D68A-9147-015216B03FEE}"/>
              </a:ext>
            </a:extLst>
          </p:cNvPr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1C332E7-CC97-EE95-704A-FBB11BF7937E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深い</a:t>
            </a:r>
          </a:p>
        </p:txBody>
      </p:sp>
    </p:spTree>
    <p:extLst>
      <p:ext uri="{BB962C8B-B14F-4D97-AF65-F5344CB8AC3E}">
        <p14:creationId xmlns:p14="http://schemas.microsoft.com/office/powerpoint/2010/main" val="2362371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4FD8F8-96D7-BEE1-A195-51BE9FABFA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17B0C28-AC09-9902-6FC1-0FA8021311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漢字の　組み立て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D52DC71-9A8C-F52D-CDCA-FE518EDC9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159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5B0D71D-CF22-D8AC-04B3-BE1259ECFE34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放送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566C9A6-BAB6-8AD4-D085-CF233CF224F6}"/>
              </a:ext>
            </a:extLst>
          </p:cNvPr>
          <p:cNvSpPr txBox="1"/>
          <p:nvPr/>
        </p:nvSpPr>
        <p:spPr>
          <a:xfrm>
            <a:off x="6957801" y="4112672"/>
            <a:ext cx="1200329" cy="2745328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A3A6259-E049-F25E-38D7-2DCD78F92347}"/>
              </a:ext>
            </a:extLst>
          </p:cNvPr>
          <p:cNvSpPr txBox="1"/>
          <p:nvPr/>
        </p:nvSpPr>
        <p:spPr>
          <a:xfrm>
            <a:off x="6957801" y="1625390"/>
            <a:ext cx="1200329" cy="178510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79372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6A3A3D-9E63-0CC7-C609-616D5C5A0C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6551883-6BD9-C170-F6AF-45C3D988E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漢字の　組み立て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B81FE28-C0F7-8C0F-6B9F-E37CD46C83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160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DAC7E4E-85AB-E8BD-7D64-5FFA3AC6B879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帰社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47B6530-332C-E0A5-1141-09DF42615CA8}"/>
              </a:ext>
            </a:extLst>
          </p:cNvPr>
          <p:cNvSpPr txBox="1"/>
          <p:nvPr/>
        </p:nvSpPr>
        <p:spPr>
          <a:xfrm>
            <a:off x="6957801" y="4112672"/>
            <a:ext cx="1200329" cy="2745328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しゃ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B81464E-E38A-583B-71F9-2A8524103C15}"/>
              </a:ext>
            </a:extLst>
          </p:cNvPr>
          <p:cNvSpPr txBox="1"/>
          <p:nvPr/>
        </p:nvSpPr>
        <p:spPr>
          <a:xfrm>
            <a:off x="6957800" y="1960535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8169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A4DD95-1737-99D1-879C-4F134B0AA2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E3F1755-D5FB-0F82-D989-5EB0551B93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漢字の　組み立て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D328E13-7AF4-C518-5CFC-4E0207167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161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090470F-DA8E-ED57-CCBE-DB0449D14129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電波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0DED218-EFCE-53A7-4974-F7EF666B2E17}"/>
              </a:ext>
            </a:extLst>
          </p:cNvPr>
          <p:cNvSpPr txBox="1"/>
          <p:nvPr/>
        </p:nvSpPr>
        <p:spPr>
          <a:xfrm>
            <a:off x="6957801" y="4552456"/>
            <a:ext cx="1200329" cy="2745328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ぱ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EC93380-BFA2-F2CC-2C76-6C2619CB2498}"/>
              </a:ext>
            </a:extLst>
          </p:cNvPr>
          <p:cNvSpPr txBox="1"/>
          <p:nvPr/>
        </p:nvSpPr>
        <p:spPr>
          <a:xfrm>
            <a:off x="6957802" y="1448002"/>
            <a:ext cx="1200329" cy="178510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でん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4461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9BA5FC-75A6-D913-4396-87258EDABE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B8262F9-901B-9F52-11C6-3464A9AC0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漢字の　組み立て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FAF650F-3209-904B-D18C-687364DAD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162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3B108AB-98CC-15D6-DABE-FE8FCB7FFB55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入力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2C0CD41-ADB8-4333-293E-8865E13D03A2}"/>
              </a:ext>
            </a:extLst>
          </p:cNvPr>
          <p:cNvSpPr txBox="1"/>
          <p:nvPr/>
        </p:nvSpPr>
        <p:spPr>
          <a:xfrm>
            <a:off x="6957801" y="4112672"/>
            <a:ext cx="1200329" cy="2745328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りょく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CFA9D04-33E4-ABC8-918C-5E1761512545}"/>
              </a:ext>
            </a:extLst>
          </p:cNvPr>
          <p:cNvSpPr txBox="1"/>
          <p:nvPr/>
        </p:nvSpPr>
        <p:spPr>
          <a:xfrm>
            <a:off x="6957800" y="1036880"/>
            <a:ext cx="1200329" cy="263149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にゅう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88709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19F2CB-76F5-ABE4-25A3-5A437C94D4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DF93646-8E52-0F9E-9C6B-1F58A22BD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</a:t>
            </a:r>
            <a:r>
              <a:rPr kumimoji="1" lang="ja-JP" altLang="en-US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春風を</a:t>
            </a:r>
            <a:r>
              <a:rPr lang="ja-JP" altLang="en-US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たどって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CB561FF-5E89-C956-95A7-43860175D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16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F8C0970-561A-9890-C041-0BACD9A59E3D}"/>
              </a:ext>
            </a:extLst>
          </p:cNvPr>
          <p:cNvSpPr txBox="1"/>
          <p:nvPr/>
        </p:nvSpPr>
        <p:spPr>
          <a:xfrm>
            <a:off x="3791744" y="1052736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様子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134D9F5-2AC5-5DF8-83AD-1A6834CDCB92}"/>
              </a:ext>
            </a:extLst>
          </p:cNvPr>
          <p:cNvSpPr txBox="1"/>
          <p:nvPr/>
        </p:nvSpPr>
        <p:spPr>
          <a:xfrm>
            <a:off x="6672064" y="1412776"/>
            <a:ext cx="1292662" cy="378565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　す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26546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CDD2C5-E2BE-35F7-38DA-EA277DCC48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5AA29E8-BE59-1C0C-9B03-6472607264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</a:t>
            </a:r>
            <a:r>
              <a:rPr kumimoji="1" lang="ja-JP" altLang="en-US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春風を</a:t>
            </a:r>
            <a:r>
              <a:rPr lang="ja-JP" altLang="en-US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たどって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4E85BC6-6244-8F68-76CC-64C688493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17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5C8634C-F3A2-47FB-DFB3-D35D7D455590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</a:t>
            </a:r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人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296AA22-CB41-3257-A37B-667DFF9A3B0C}"/>
              </a:ext>
            </a:extLst>
          </p:cNvPr>
          <p:cNvSpPr txBox="1"/>
          <p:nvPr/>
        </p:nvSpPr>
        <p:spPr>
          <a:xfrm>
            <a:off x="6853169" y="2382820"/>
            <a:ext cx="1292662" cy="286232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ひと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DED6466B-1BBE-2FFA-373C-82A264DFF02E}"/>
              </a:ext>
            </a:extLst>
          </p:cNvPr>
          <p:cNvGrpSpPr/>
          <p:nvPr/>
        </p:nvGrpSpPr>
        <p:grpSpPr>
          <a:xfrm>
            <a:off x="135235" y="3416300"/>
            <a:ext cx="461665" cy="3334454"/>
            <a:chOff x="1538585" y="2235200"/>
            <a:chExt cx="461665" cy="3334454"/>
          </a:xfrm>
        </p:grpSpPr>
        <p:sp>
          <p:nvSpPr>
            <p:cNvPr id="7" name="ひし形 6">
              <a:extLst>
                <a:ext uri="{FF2B5EF4-FFF2-40B4-BE49-F238E27FC236}">
                  <a16:creationId xmlns:a16="http://schemas.microsoft.com/office/drawing/2014/main" id="{1804E869-1882-8953-3B5E-60F926E52B4C}"/>
                </a:ext>
              </a:extLst>
            </p:cNvPr>
            <p:cNvSpPr/>
            <p:nvPr/>
          </p:nvSpPr>
          <p:spPr>
            <a:xfrm>
              <a:off x="1645592" y="2235200"/>
              <a:ext cx="247650" cy="241300"/>
            </a:xfrm>
            <a:prstGeom prst="diamond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7D2F7A66-B057-BC4A-05B2-C1B9A1C731EF}"/>
                </a:ext>
              </a:extLst>
            </p:cNvPr>
            <p:cNvSpPr txBox="1"/>
            <p:nvPr/>
          </p:nvSpPr>
          <p:spPr>
            <a:xfrm>
              <a:off x="1538585" y="2476500"/>
              <a:ext cx="461665" cy="3093154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/>
                <a:t>とくべつな読み方をする言葉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1193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5379D8-7F55-2869-BA8F-6B8844B7C2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AC88255-C9B3-C56E-DFE5-C63724B212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</a:t>
            </a:r>
            <a:r>
              <a:rPr kumimoji="1" lang="ja-JP" altLang="en-US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春風を</a:t>
            </a:r>
            <a:r>
              <a:rPr lang="ja-JP" altLang="en-US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たどって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FBB1773-8E3E-AFA1-54F0-9FDC46570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18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07DD882-94AC-09B5-D766-D8C4556AD1A4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空気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FD2D7D4-A0E7-EEF7-DDB5-27AF5AEEC248}"/>
              </a:ext>
            </a:extLst>
          </p:cNvPr>
          <p:cNvSpPr txBox="1"/>
          <p:nvPr/>
        </p:nvSpPr>
        <p:spPr>
          <a:xfrm>
            <a:off x="6888088" y="1650981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くう　 き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33424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1A9856B-7225-869A-803D-0A8AA02FE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どきん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B8C6B8A-5204-0FCF-B393-BA28CCAE8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9E2AB97-833A-C748-DB23-F82C44044219}"/>
              </a:ext>
            </a:extLst>
          </p:cNvPr>
          <p:cNvSpPr txBox="1"/>
          <p:nvPr/>
        </p:nvSpPr>
        <p:spPr>
          <a:xfrm>
            <a:off x="6888088" y="3212976"/>
            <a:ext cx="1661993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3B2084F-FCE6-55EC-5B4B-27DE25DE1CD9}"/>
              </a:ext>
            </a:extLst>
          </p:cNvPr>
          <p:cNvSpPr txBox="1"/>
          <p:nvPr/>
        </p:nvSpPr>
        <p:spPr>
          <a:xfrm>
            <a:off x="4079776" y="2564904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詩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76296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225149-658E-64D4-C901-91004964D7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2F72FD-ED4C-0D8D-EE27-62B79A413D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</a:t>
            </a:r>
            <a:r>
              <a:rPr kumimoji="1" lang="ja-JP" altLang="en-US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春風を</a:t>
            </a:r>
            <a:r>
              <a:rPr lang="ja-JP" altLang="en-US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たどって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643D639-28F1-1FFA-46E5-16B9F24C15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19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6D9D576-EADB-0D7C-70FD-8EA411A1B3C7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物語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E4D83C7-DB7D-C535-FB52-258D1845B774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もの がたり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63283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210174-4D8B-5526-7503-68736F5A33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2BBC54-87EF-DA73-00E7-52DE577249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</a:t>
            </a:r>
            <a:r>
              <a:rPr kumimoji="1" lang="ja-JP" altLang="en-US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春風を</a:t>
            </a:r>
            <a:r>
              <a:rPr lang="ja-JP" altLang="en-US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たどって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3865D2B-5566-A026-0E6C-7076EB9B7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20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277D52F-E9E3-46E3-D2B7-FB43319F40E8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場面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A6C76D6-E056-00A5-CC62-0EA7A7B510F8}"/>
              </a:ext>
            </a:extLst>
          </p:cNvPr>
          <p:cNvSpPr txBox="1"/>
          <p:nvPr/>
        </p:nvSpPr>
        <p:spPr>
          <a:xfrm>
            <a:off x="6888088" y="1650981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ば　　めん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18446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F17A7C-210D-FE54-FE6D-A2CA7550BD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A261254-2432-EF59-5EA9-D322CC241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</a:t>
            </a:r>
            <a:r>
              <a:rPr kumimoji="1" lang="ja-JP" altLang="en-US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春風を</a:t>
            </a:r>
            <a:r>
              <a:rPr lang="ja-JP" altLang="en-US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たどって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B17F10B-D4B1-5989-814E-932C64473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21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322FA09-072E-C729-50AF-7CD721400C37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二</a:t>
            </a:r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人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A1EF946-E83D-88C4-FC12-57BE36DD19A9}"/>
              </a:ext>
            </a:extLst>
          </p:cNvPr>
          <p:cNvSpPr txBox="1"/>
          <p:nvPr/>
        </p:nvSpPr>
        <p:spPr>
          <a:xfrm>
            <a:off x="6853169" y="2382820"/>
            <a:ext cx="1292662" cy="286232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ふたり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0D41ED40-AB9A-5CB2-2B61-463A26711537}"/>
              </a:ext>
            </a:extLst>
          </p:cNvPr>
          <p:cNvGrpSpPr/>
          <p:nvPr/>
        </p:nvGrpSpPr>
        <p:grpSpPr>
          <a:xfrm>
            <a:off x="135235" y="3416300"/>
            <a:ext cx="461665" cy="3334454"/>
            <a:chOff x="1538585" y="2235200"/>
            <a:chExt cx="461665" cy="3334454"/>
          </a:xfrm>
        </p:grpSpPr>
        <p:sp>
          <p:nvSpPr>
            <p:cNvPr id="7" name="ひし形 6">
              <a:extLst>
                <a:ext uri="{FF2B5EF4-FFF2-40B4-BE49-F238E27FC236}">
                  <a16:creationId xmlns:a16="http://schemas.microsoft.com/office/drawing/2014/main" id="{5984472F-C91B-5179-4385-6667C9FDE55E}"/>
                </a:ext>
              </a:extLst>
            </p:cNvPr>
            <p:cNvSpPr/>
            <p:nvPr/>
          </p:nvSpPr>
          <p:spPr>
            <a:xfrm>
              <a:off x="1645592" y="2235200"/>
              <a:ext cx="247650" cy="241300"/>
            </a:xfrm>
            <a:prstGeom prst="diamond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BA96D011-F68D-55EB-CAFB-0312BDCBD3A6}"/>
                </a:ext>
              </a:extLst>
            </p:cNvPr>
            <p:cNvSpPr txBox="1"/>
            <p:nvPr/>
          </p:nvSpPr>
          <p:spPr>
            <a:xfrm>
              <a:off x="1538585" y="2476500"/>
              <a:ext cx="461665" cy="3093154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/>
                <a:t>とくべつな読み方をする言葉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39619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1D61ED-A65F-041E-3B51-7B8B3EEA3A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0503CAD-38A7-BFFD-F02D-6D7BD443A0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</a:t>
            </a:r>
            <a:r>
              <a:rPr lang="ja-JP" altLang="en-US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図書館　たんていだん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040C8FF-6FBC-CABD-90C7-F3521EBC9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22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875F16B-A0A9-0DA2-21DF-6E50B254931E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図書館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266DDC4-B85F-7AA8-F77F-F8F111EBE0BA}"/>
              </a:ext>
            </a:extLst>
          </p:cNvPr>
          <p:cNvSpPr txBox="1"/>
          <p:nvPr/>
        </p:nvSpPr>
        <p:spPr>
          <a:xfrm>
            <a:off x="6619783" y="1364462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BC439D1-B3ED-5CDC-0E56-F073F409EB8E}"/>
              </a:ext>
            </a:extLst>
          </p:cNvPr>
          <p:cNvSpPr txBox="1"/>
          <p:nvPr/>
        </p:nvSpPr>
        <p:spPr>
          <a:xfrm>
            <a:off x="6619784" y="2981852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32F46F9-E979-D60D-ADC2-EBD84C7A239A}"/>
              </a:ext>
            </a:extLst>
          </p:cNvPr>
          <p:cNvSpPr txBox="1"/>
          <p:nvPr/>
        </p:nvSpPr>
        <p:spPr>
          <a:xfrm>
            <a:off x="6619783" y="4864059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</a:t>
            </a:r>
          </a:p>
        </p:txBody>
      </p:sp>
    </p:spTree>
    <p:extLst>
      <p:ext uri="{BB962C8B-B14F-4D97-AF65-F5344CB8AC3E}">
        <p14:creationId xmlns:p14="http://schemas.microsoft.com/office/powerpoint/2010/main" val="3058823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7F9834-12F4-233A-D60E-58057AF40B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FD6298A-35E0-2FBC-9F88-D6AC7BD1F6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</a:t>
            </a:r>
            <a:r>
              <a:rPr lang="ja-JP" altLang="en-US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図書館　たんていだん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17A0909-E560-DEB7-D2E7-50D80875E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23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9E0A894-6F3E-32C3-8A98-CF4885D86416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番号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B55D159-E9DA-C4D7-E079-8DA2C012A577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ばん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70293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C2B004-3DDC-5527-C088-0B02138E4C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2E862F6-DCB1-3572-22BF-ADCF0D075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</a:t>
            </a:r>
            <a:r>
              <a:rPr lang="ja-JP" altLang="en-US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図書館　たんていだん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8497820-5C94-133A-F10A-598DD29672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24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0205A71-8D60-8B9B-776C-7101942A39DE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調べる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A02FAC9-DBB9-8612-BB3C-6C5CD7D82982}"/>
              </a:ext>
            </a:extLst>
          </p:cNvPr>
          <p:cNvSpPr txBox="1"/>
          <p:nvPr/>
        </p:nvSpPr>
        <p:spPr>
          <a:xfrm>
            <a:off x="6485973" y="108228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しら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59664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CD8529-B7D7-14DE-C97F-C4A5A9FD09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1406A92-478B-960D-0EA3-9768D9E8B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</a:t>
            </a:r>
            <a:r>
              <a:rPr lang="ja-JP" altLang="en-US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図書館　たんていだん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190E8D4-F66B-4C61-B78B-020B817915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25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8F7B3F9-BA76-7475-7112-5E9600B0895D}"/>
              </a:ext>
            </a:extLst>
          </p:cNvPr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0A67B18-26BD-7F7C-773E-2A4F66475E3F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使う</a:t>
            </a:r>
          </a:p>
        </p:txBody>
      </p:sp>
    </p:spTree>
    <p:extLst>
      <p:ext uri="{BB962C8B-B14F-4D97-AF65-F5344CB8AC3E}">
        <p14:creationId xmlns:p14="http://schemas.microsoft.com/office/powerpoint/2010/main" val="2859413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4AB567-021E-5FB3-0708-B1F2C1018E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B36523C-CAD5-6299-F658-244D6DCB02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</a:t>
            </a:r>
            <a:r>
              <a:rPr lang="ja-JP" altLang="en-US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図書館　たんていだん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563ED95-8239-10CE-3899-DC928213E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26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89D1057-E920-1F83-FA91-1635A4970CD2}"/>
              </a:ext>
            </a:extLst>
          </p:cNvPr>
          <p:cNvSpPr txBox="1"/>
          <p:nvPr/>
        </p:nvSpPr>
        <p:spPr>
          <a:xfrm>
            <a:off x="6861241" y="1946579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DF1F6B5-4EAA-6476-4256-DF2D53C857DE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問い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16197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A45697-5166-221F-365E-15A79734BC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FBE918-CC11-DFED-35FF-524F6DF370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</a:t>
            </a:r>
            <a:r>
              <a:rPr lang="ja-JP" altLang="en-US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図書館　たんていだん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5357400-52DA-C296-5954-885F80C2B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27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13BD3B0-FF32-2425-89C5-3D553CC003B8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意味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798AD1D-0E94-5201-1346-B1C432CA88E0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E642EC4-CC75-EB62-8168-08BA3A450991}"/>
              </a:ext>
            </a:extLst>
          </p:cNvPr>
          <p:cNvSpPr txBox="1"/>
          <p:nvPr/>
        </p:nvSpPr>
        <p:spPr>
          <a:xfrm>
            <a:off x="6854891" y="4652411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98367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95C624-6996-EDE2-D845-65644B50B2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050844-65FE-6411-3103-7FA15DB468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</a:t>
            </a:r>
            <a:r>
              <a:rPr lang="ja-JP" altLang="en-US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図書館　たんていだん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E356426-689C-1920-B0D4-359BC26B89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28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457BD5D-01F2-42D2-776E-1E6459B10F5A}"/>
              </a:ext>
            </a:extLst>
          </p:cNvPr>
          <p:cNvSpPr txBox="1"/>
          <p:nvPr/>
        </p:nvSpPr>
        <p:spPr>
          <a:xfrm>
            <a:off x="7299181" y="2206919"/>
            <a:ext cx="1107996" cy="319329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みずうみ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60FAEE3-0B29-F370-988B-94EBAB89681A}"/>
              </a:ext>
            </a:extLst>
          </p:cNvPr>
          <p:cNvSpPr txBox="1"/>
          <p:nvPr/>
        </p:nvSpPr>
        <p:spPr>
          <a:xfrm>
            <a:off x="3863752" y="2437209"/>
            <a:ext cx="3262432" cy="296300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湖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43622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43ECEB-B66E-215E-13A9-A827C31631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61CDE7E-FB74-1DDD-05DE-AB34851B87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どきん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030F229-E9A7-CF9C-AF54-932D7F0FDD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BAE2E05-B724-C587-EFF7-B25395FBE537}"/>
              </a:ext>
            </a:extLst>
          </p:cNvPr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こと　 ば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046E486-1693-E321-2821-B7117EBFC717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言葉</a:t>
            </a:r>
          </a:p>
        </p:txBody>
      </p:sp>
    </p:spTree>
    <p:extLst>
      <p:ext uri="{BB962C8B-B14F-4D97-AF65-F5344CB8AC3E}">
        <p14:creationId xmlns:p14="http://schemas.microsoft.com/office/powerpoint/2010/main" val="3823512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7D2796-4582-6BBB-A3BE-085094E4B8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B6E0B46-2392-9561-8C5A-B426D5503F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</a:t>
            </a:r>
            <a:r>
              <a:rPr lang="ja-JP" altLang="en-US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図書館　たんていだん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5089337-FB1F-B5B2-BFDC-881B088F3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29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D799B26-44FC-B855-CF92-BDA8EEE7A96A}"/>
              </a:ext>
            </a:extLst>
          </p:cNvPr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　 じ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9D1C726-E6A6-80BF-BD32-59027AC51109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</a:t>
            </a:r>
          </a:p>
        </p:txBody>
      </p:sp>
    </p:spTree>
    <p:extLst>
      <p:ext uri="{BB962C8B-B14F-4D97-AF65-F5344CB8AC3E}">
        <p14:creationId xmlns:p14="http://schemas.microsoft.com/office/powerpoint/2010/main" val="3354698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B1892A-8DDB-351D-8DA1-2FEDB51B44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F40EB4F-735A-D5B7-D075-064587FBB3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</a:t>
            </a:r>
            <a:r>
              <a:rPr lang="ja-JP" altLang="en-US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図書館　たんていだん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B5AB70B-7FFC-D395-6505-10CE63E9C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30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ABB52CA-CBD8-4E93-9765-BD7F59F4B246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自由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26D0406-B9E9-12FF-464B-AB43D8BDD289}"/>
              </a:ext>
            </a:extLst>
          </p:cNvPr>
          <p:cNvSpPr txBox="1"/>
          <p:nvPr/>
        </p:nvSpPr>
        <p:spPr>
          <a:xfrm>
            <a:off x="6873941" y="4128291"/>
            <a:ext cx="1200329" cy="1779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ゆう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97BC370-662A-43A5-A94A-78FECF0673D5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70861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E8B4DA-554F-9AC2-16E4-CD266311B4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80921A1-DC74-158F-01F6-F9DEA117D7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</a:t>
            </a:r>
            <a:r>
              <a:rPr lang="ja-JP" altLang="en-US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図書館　たんていだん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FE83FED-07CC-E4D4-4B34-F7EFCB3A0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31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FC76053-7290-1C66-E061-6F842E302016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温かい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2304124-5AB6-B716-1B8D-DBF00917C83B}"/>
              </a:ext>
            </a:extLst>
          </p:cNvPr>
          <p:cNvSpPr txBox="1"/>
          <p:nvPr/>
        </p:nvSpPr>
        <p:spPr>
          <a:xfrm>
            <a:off x="6585172" y="980688"/>
            <a:ext cx="923330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あたた</a:t>
            </a:r>
            <a:endParaRPr kumimoji="1"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83125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311DDB-4E18-F6F4-02E4-ACF1F729E2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51EA42D-8757-1951-0D30-452433D6B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</a:t>
            </a:r>
            <a:r>
              <a:rPr lang="ja-JP" altLang="en-US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図書館　たんていだん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2A121F6-0AB9-B7D5-D63E-57B21EBBB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32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BCD3D76-064D-E80B-E2B9-66A8B5C7B14E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あま酒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387459D-CE19-682C-9581-B949018DA072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ざけ</a:t>
            </a:r>
          </a:p>
        </p:txBody>
      </p:sp>
    </p:spTree>
    <p:extLst>
      <p:ext uri="{BB962C8B-B14F-4D97-AF65-F5344CB8AC3E}">
        <p14:creationId xmlns:p14="http://schemas.microsoft.com/office/powerpoint/2010/main" val="3660742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EB6E2C-6D0B-6B1A-F0D9-C7CCFA1B81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7E73FEC-4EDC-9993-5C33-373882F808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</a:t>
            </a:r>
            <a:r>
              <a:rPr lang="ja-JP" altLang="en-US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図書館　たんていだん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AB13EA7-4747-B2C1-6098-2839D2850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33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4228C34-6C82-6749-F7B5-0A884B0D2B71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問題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841CBCB-2CC5-B9D5-5CC0-B531080BB57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</a:t>
            </a:r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ん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82545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E9685D-CC65-33A3-EC19-5A50805E60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059F1C7-7BBC-2DD0-5C7C-B425994F8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</a:t>
            </a:r>
            <a:r>
              <a:rPr lang="ja-JP" altLang="en-US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図書館　たんていだん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B4DE39F-C1FD-AE7C-6163-10A1DE549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34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C230771-D459-0043-02E1-10B95DEADF13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発売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B96BCB8-C2EC-111A-3B24-AADA761687EB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はつ　ばい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25196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3F97B4-6E8D-BD6A-07AC-F2E18C9F7E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3C8618C-B568-DFD0-47A8-DA3722737E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</a:t>
            </a:r>
            <a:r>
              <a:rPr lang="ja-JP" altLang="en-US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図書館　たんていだん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E31035C-DABD-94CA-1101-6C943CC819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35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E4D80DD-AE00-75BE-6680-1F87BD5E9B69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人形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DA89A83-5256-2A9A-05AA-2B5C2532A9E1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にん ぎょう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10123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C4B58B-6B67-64B5-C6F9-152FEEB89E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4420DC6-D79F-0EBB-B201-D431E4D55F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</a:t>
            </a:r>
            <a:r>
              <a:rPr lang="ja-JP" altLang="en-US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図書館　たんていだん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FD48290-B81F-FB59-1548-0397176E9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36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6E75875-ED26-9019-D7DF-C10869BD2637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文章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7506BD6-74EF-42F7-9EF9-8ECBDE506718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ぶん しょう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64871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163AFC-5712-1273-707D-D727290094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4F0C4A-CDF9-1823-FE07-5B4E3FF3A1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</a:t>
            </a:r>
            <a:r>
              <a:rPr lang="ja-JP" altLang="en-US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図書館　たんていだん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71C76B6-49D8-9189-9020-FEE1E2B04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37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1A8C5A8-C588-5246-2AC1-FEEF71390A21}"/>
              </a:ext>
            </a:extLst>
          </p:cNvPr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へい　 き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B13CC88-E7D1-FF20-309E-33D086F81D2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平気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64778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D1191D-45D9-A059-CDFF-61A782D84E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C42072-331A-6C99-F933-8107434A2F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もっと知りたい、友だちのこと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D2B733C-677B-6B24-61F1-B3FF42ECC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38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2BF6DB5-192B-9070-AF93-EC634C807CE5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決める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CCE422A-6885-8519-4B83-1BA3513B16C7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</a:p>
        </p:txBody>
      </p:sp>
    </p:spTree>
    <p:extLst>
      <p:ext uri="{BB962C8B-B14F-4D97-AF65-F5344CB8AC3E}">
        <p14:creationId xmlns:p14="http://schemas.microsoft.com/office/powerpoint/2010/main" val="4218930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A6DE43-5949-BCC3-E663-A365A336AA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94CABA-D05A-074A-1875-546430F038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どきん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CCA7117-5A10-752C-EDE9-7BF897F48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CBFE0ED-61BD-715D-4F67-406B48D8A9C7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学習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ADAB5B0-51EE-EAFC-0107-F9D531E3821D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がく しゅう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51079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6F67BA-4D14-4FC7-5E90-4077E6CCD0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B5C3E46-D54D-BD99-52E3-2C13D0E14A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もっと知りたい、友だちのこと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9462883-D0BE-B3FA-AAEE-591EFBEC2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39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833E654-A450-3F58-1E19-738B64131D06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出来事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69BCA72-CB2A-BDCE-0C9C-2DA1AD47A826}"/>
              </a:ext>
            </a:extLst>
          </p:cNvPr>
          <p:cNvSpPr txBox="1"/>
          <p:nvPr/>
        </p:nvSpPr>
        <p:spPr>
          <a:xfrm>
            <a:off x="6752492" y="1527823"/>
            <a:ext cx="1200329" cy="533017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で　き　ごと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34334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6F7721-F432-5283-CC32-0BEB7D6C27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470BF9D-F256-6211-16FD-D653DCE27B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もっと知りたい、友だちのこと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1397DD3-52F8-5724-495E-3F9815F18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40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130D43B-16F9-57F0-44F0-D755AFC09A14}"/>
              </a:ext>
            </a:extLst>
          </p:cNvPr>
          <p:cNvSpPr txBox="1"/>
          <p:nvPr/>
        </p:nvSpPr>
        <p:spPr>
          <a:xfrm>
            <a:off x="6902516" y="1051718"/>
            <a:ext cx="1200329" cy="51706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ちゅう　しん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0083E89-CE4D-BEF1-9B6B-D2109EFE2DF9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中心</a:t>
            </a:r>
          </a:p>
        </p:txBody>
      </p:sp>
    </p:spTree>
    <p:extLst>
      <p:ext uri="{BB962C8B-B14F-4D97-AF65-F5344CB8AC3E}">
        <p14:creationId xmlns:p14="http://schemas.microsoft.com/office/powerpoint/2010/main" val="900620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733B6D-1A4A-336C-8587-F3CA780A98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902353A-9958-EE95-0A6D-C9D54224FE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もっと知りたい、友だちのこと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C015565-4AFB-0773-8319-832E5A013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41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5BACEF6-9F46-908A-9676-16123ECD1F0B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落とす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37D43E6-931E-EC55-9F61-55E5BBB4601A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</a:t>
            </a:r>
          </a:p>
        </p:txBody>
      </p:sp>
    </p:spTree>
    <p:extLst>
      <p:ext uri="{BB962C8B-B14F-4D97-AF65-F5344CB8AC3E}">
        <p14:creationId xmlns:p14="http://schemas.microsoft.com/office/powerpoint/2010/main" val="1893393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041A50-F62B-94CE-0165-CEF7AB3A39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A308EF8-8381-A329-C252-55B1C3AC3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きちんと　つたえるために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4F9F573-33EB-72FA-58C2-AED05F796A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42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75BBD90-DB74-7A98-242C-91EC6871A047}"/>
              </a:ext>
            </a:extLst>
          </p:cNvPr>
          <p:cNvSpPr txBox="1"/>
          <p:nvPr/>
        </p:nvSpPr>
        <p:spPr>
          <a:xfrm>
            <a:off x="6826316" y="1342321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あい　　て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BD2CE8F-6301-8400-AFA7-34880F7EDFBD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相手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92838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742BC9-8180-C34F-9C51-0F484F11E1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B32789-A56F-39F3-40B6-7E47465FF4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きちんと　つたえるために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4B13DF0-1D1C-50B6-EFCC-EB8FFD7348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43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B74E5A9-F27D-DB2D-D1C2-5CE15BD35886}"/>
              </a:ext>
            </a:extLst>
          </p:cNvPr>
          <p:cNvSpPr txBox="1"/>
          <p:nvPr/>
        </p:nvSpPr>
        <p:spPr>
          <a:xfrm>
            <a:off x="7118416" y="1585118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　ふく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E74ECE4-0514-6C79-BD1B-5C0CE30FEAE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洋服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99739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78CAA3-ED06-FDF8-66C3-ED37751B14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CD31EC8-CC00-4BE5-0569-226615E939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きちんと　つたえるために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4C7ED7F-BDB6-0FEB-B2A3-68FE974A0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44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9A44DB8-0F0F-D96C-5461-A2F6882A17A6}"/>
              </a:ext>
            </a:extLst>
          </p:cNvPr>
          <p:cNvSpPr txBox="1"/>
          <p:nvPr/>
        </p:nvSpPr>
        <p:spPr>
          <a:xfrm>
            <a:off x="4967388" y="899319"/>
            <a:ext cx="1785104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0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お母さん</a:t>
            </a:r>
            <a:endParaRPr kumimoji="1" lang="ja-JP" altLang="en-US" sz="10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F9D8BDF-A58F-B7E2-638C-F73D637C8A83}"/>
              </a:ext>
            </a:extLst>
          </p:cNvPr>
          <p:cNvSpPr txBox="1"/>
          <p:nvPr/>
        </p:nvSpPr>
        <p:spPr>
          <a:xfrm>
            <a:off x="6752492" y="2154307"/>
            <a:ext cx="1107996" cy="163121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かあ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6C613DCF-7AFD-8BEE-1BD1-A276491DC06F}"/>
              </a:ext>
            </a:extLst>
          </p:cNvPr>
          <p:cNvGrpSpPr/>
          <p:nvPr/>
        </p:nvGrpSpPr>
        <p:grpSpPr>
          <a:xfrm>
            <a:off x="135235" y="3416300"/>
            <a:ext cx="461665" cy="3334454"/>
            <a:chOff x="1538585" y="2235200"/>
            <a:chExt cx="461665" cy="3334454"/>
          </a:xfrm>
        </p:grpSpPr>
        <p:sp>
          <p:nvSpPr>
            <p:cNvPr id="7" name="ひし形 6">
              <a:extLst>
                <a:ext uri="{FF2B5EF4-FFF2-40B4-BE49-F238E27FC236}">
                  <a16:creationId xmlns:a16="http://schemas.microsoft.com/office/drawing/2014/main" id="{3BB1DEAE-1955-F0D9-377D-F7257A334C1E}"/>
                </a:ext>
              </a:extLst>
            </p:cNvPr>
            <p:cNvSpPr/>
            <p:nvPr/>
          </p:nvSpPr>
          <p:spPr>
            <a:xfrm>
              <a:off x="1645592" y="2235200"/>
              <a:ext cx="247650" cy="241300"/>
            </a:xfrm>
            <a:prstGeom prst="diamond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2505E20C-D355-32D6-158A-0D46F22A6E98}"/>
                </a:ext>
              </a:extLst>
            </p:cNvPr>
            <p:cNvSpPr txBox="1"/>
            <p:nvPr/>
          </p:nvSpPr>
          <p:spPr>
            <a:xfrm>
              <a:off x="1538585" y="2476500"/>
              <a:ext cx="461665" cy="3093154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/>
                <a:t>とくべつな読み方をする言葉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67325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D1967B-75E6-E63B-476B-A1C823BF79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10D4FFD-D3C9-FE34-20E2-71EBD5B045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漢字の音と訓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1A1DB58-B171-4647-88D8-94B2707DF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45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F21FC0C-17E6-D07E-F35A-0DFA077407EB}"/>
              </a:ext>
            </a:extLst>
          </p:cNvPr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つぎ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01E1402-2D09-E5E9-51A6-2D820BE25270}"/>
              </a:ext>
            </a:extLst>
          </p:cNvPr>
          <p:cNvSpPr txBox="1"/>
          <p:nvPr/>
        </p:nvSpPr>
        <p:spPr>
          <a:xfrm>
            <a:off x="3863752" y="2437209"/>
            <a:ext cx="3262432" cy="293489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次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5622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6D8136-1B91-660F-D9DA-E0FAFFC887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E17836F-87DD-A348-06E7-E7C205138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漢字の音と訓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BA5510A-00C5-D123-B7F4-B0AD83AA65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46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BA59696-798A-AE7D-AAFD-1A4FCA6A9C65}"/>
              </a:ext>
            </a:extLst>
          </p:cNvPr>
          <p:cNvSpPr txBox="1"/>
          <p:nvPr/>
        </p:nvSpPr>
        <p:spPr>
          <a:xfrm>
            <a:off x="6888088" y="1268760"/>
            <a:ext cx="1200329" cy="517064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ちょうし</a:t>
            </a:r>
            <a:r>
              <a:rPr lang="ja-JP" altLang="en-US" sz="6600" dirty="0" err="1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ょく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03438F8-C588-4CD4-D071-61449501162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朝食</a:t>
            </a:r>
          </a:p>
        </p:txBody>
      </p:sp>
    </p:spTree>
    <p:extLst>
      <p:ext uri="{BB962C8B-B14F-4D97-AF65-F5344CB8AC3E}">
        <p14:creationId xmlns:p14="http://schemas.microsoft.com/office/powerpoint/2010/main" val="2752957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7A8D79-9282-CF9A-D2E6-A94174355B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8C6B6B9-5D67-034A-5C2A-783E3E6281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漢字の音と訓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B020B86-8E24-2B65-5B96-9C688958A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47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4D9560A-4B3A-ECA2-9999-4DB8D6DFF6A7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早朝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2F0DEA0-4C55-EBBF-5412-E4D206E246A5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そう ちょう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87422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F27DE6-1DC8-B1AA-DCE8-41041ABD80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324299D-2224-0CFC-8D6D-EEB495305D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漢字の音と訓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9A3EB20-A221-DCD9-2821-42DADD27BB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48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11F134F-EF6F-8179-8D1B-96EA15FE8D23}"/>
              </a:ext>
            </a:extLst>
          </p:cNvPr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ところ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23833D7-0022-3B38-3D43-A3FD3653D57E}"/>
              </a:ext>
            </a:extLst>
          </p:cNvPr>
          <p:cNvSpPr txBox="1"/>
          <p:nvPr/>
        </p:nvSpPr>
        <p:spPr>
          <a:xfrm>
            <a:off x="4007768" y="2276873"/>
            <a:ext cx="3262432" cy="289202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所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43949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C8F9AD-E5C0-51F9-6313-DE2D1F6249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7C5AA5F-7D0F-375E-13FE-1191114025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どきん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F686932-4527-B963-0AFD-B310B25AD7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C9BAC7C-97B2-B9F9-8FDD-30B0EC81A05F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着目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4238D70-D55A-3CEC-D147-A50AB7737A0F}"/>
              </a:ext>
            </a:extLst>
          </p:cNvPr>
          <p:cNvSpPr txBox="1"/>
          <p:nvPr/>
        </p:nvSpPr>
        <p:spPr>
          <a:xfrm>
            <a:off x="6600056" y="1191418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ちゃく もく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80339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92BF2F-0DBC-1025-261E-AFBF25B8BA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C6DB57-A358-BD04-1417-8FA326AEB8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漢字の音と訓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C1F8EED-DBFC-5504-6CDF-485CE00CA7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49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B2D0513-5DF4-4636-62FE-2B4F557F4D84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県道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AB43DE3-160A-8907-0444-E71A743EF08E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けん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11010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C12B80-D7AD-0E38-DC8F-59EFF40D16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764C258-2EEF-C113-CC69-20BA0C46C8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漢字の音と訓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8A00AE2-583E-EE2A-EF63-2EA7C17E2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50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35B8C5F-6C10-5028-0F99-4A67A1CE7B00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有名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A081B26-74A7-ABA4-2346-124D73FF424C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ゆう</a:t>
            </a:r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めい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68635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40AD95-E2BC-66AD-2380-5EA1AC7881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D9DD9D2-0428-668F-7ADF-EB5E89A0C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漢字の音と訓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B15A12A-2BD9-45B6-15DB-81C9B693F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51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F0A28BC-2BD4-75B2-E5EC-C4EC9F237332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日光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14C5468-ECC3-C8F8-F158-AE14065A8910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にっ　こう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58000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904A66-D807-8344-66F0-A6997F7D9E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361A78-86C1-2CC4-E8EC-8DF199A72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漢字の音と訓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E48BEC3-BD5C-42C4-7729-A12AA541B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52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F4FCD54-C67D-F6E4-11FB-F61957B8407E}"/>
              </a:ext>
            </a:extLst>
          </p:cNvPr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こおり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6B327FB-92F8-22D3-6F6F-F8DB4A0ADAF2}"/>
              </a:ext>
            </a:extLst>
          </p:cNvPr>
          <p:cNvSpPr txBox="1"/>
          <p:nvPr/>
        </p:nvSpPr>
        <p:spPr>
          <a:xfrm>
            <a:off x="3935760" y="2420889"/>
            <a:ext cx="3262432" cy="279881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氷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97545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9C00AF-2760-3229-8168-C7D903A529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A67E3E2-2C06-5ED6-F8F5-53664BBA8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漢字の音と訓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5CF0910-ACA1-8C9C-53FD-8D259A622A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53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AC880D4-F15D-4C66-040A-8F666160796A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一分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BC9B195-5F11-C275-D614-5EB5428A38E7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いっ</a:t>
            </a:r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ぷん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60729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567098-C11A-1F37-BCF6-1E6098A060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1F62CA9-E790-A59F-54CC-97D655235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漢字の音と訓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7640164-F5FE-828D-DAB8-6B00E93A7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54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1FFE6D1-4FAF-1701-CFBE-ADACA9BB890A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六十秒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A5DFA40-2896-CFDA-A6D8-F772159AD1B0}"/>
              </a:ext>
            </a:extLst>
          </p:cNvPr>
          <p:cNvSpPr txBox="1"/>
          <p:nvPr/>
        </p:nvSpPr>
        <p:spPr>
          <a:xfrm>
            <a:off x="6600056" y="1062504"/>
            <a:ext cx="1015663" cy="5632311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ろくじゅう</a:t>
            </a:r>
            <a:r>
              <a:rPr lang="ja-JP" altLang="en-US" sz="5400" dirty="0" err="1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びょう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74991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46AFEE-4819-1D3A-93E9-6A225F2A35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541061-C2D7-6AFF-5589-5347EC8DBB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漢字の音と訓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EB5EE86-A6FE-C85C-B668-B3008524D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55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8604A98-BF37-E3B0-8017-059531A3D404}"/>
              </a:ext>
            </a:extLst>
          </p:cNvPr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のう　 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7933DE3-6D56-132A-8761-05EEDADF14F6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農家</a:t>
            </a:r>
          </a:p>
        </p:txBody>
      </p:sp>
    </p:spTree>
    <p:extLst>
      <p:ext uri="{BB962C8B-B14F-4D97-AF65-F5344CB8AC3E}">
        <p14:creationId xmlns:p14="http://schemas.microsoft.com/office/powerpoint/2010/main" val="2941423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37872A-933F-3EA2-15B7-EC7950C2C8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F2C821-EA55-7963-34F3-098C38E650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漢字の音と訓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2EC1D33-42B1-47DC-083D-29A7DFF6A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56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09B00AB-6D3A-9829-4D5B-600F2190C24E}"/>
              </a:ext>
            </a:extLst>
          </p:cNvPr>
          <p:cNvSpPr txBox="1"/>
          <p:nvPr/>
        </p:nvSpPr>
        <p:spPr>
          <a:xfrm>
            <a:off x="6864416" y="1690062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　ごと</a:t>
            </a:r>
            <a:endParaRPr kumimoji="1"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17F8272-FC7E-CD5C-289C-DE3D3C2D11AD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仕事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08353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C02C3E-E2C7-34D2-5570-EEEE9969A2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187C680-A092-1DBC-34BF-3675E38B3A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漢字の音と訓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47E1490-1375-A978-8B11-2B9ED43C57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57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62EE35E-1404-73F1-116F-72426A83B8E6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野球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F699728-E3B6-24B1-39E7-2CE1E52D92B7}"/>
              </a:ext>
            </a:extLst>
          </p:cNvPr>
          <p:cNvSpPr txBox="1"/>
          <p:nvPr/>
        </p:nvSpPr>
        <p:spPr>
          <a:xfrm>
            <a:off x="6886822" y="3727759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きゅう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9993B76-30D1-470C-DD56-FBD8CDD4ED5D}"/>
              </a:ext>
            </a:extLst>
          </p:cNvPr>
          <p:cNvSpPr txBox="1"/>
          <p:nvPr/>
        </p:nvSpPr>
        <p:spPr>
          <a:xfrm>
            <a:off x="6886822" y="2039318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06037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E301E5-DEA2-A8AE-2B79-923CFE51F9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D87AF7B-1462-008E-E3EB-DE7045A9B9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漢字の音と訓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ECD32A6-A5E2-F46B-BE6A-03D2F1B52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58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DF79593-E0BF-A249-E172-461CF2549177}"/>
              </a:ext>
            </a:extLst>
          </p:cNvPr>
          <p:cNvSpPr txBox="1"/>
          <p:nvPr/>
        </p:nvSpPr>
        <p:spPr>
          <a:xfrm>
            <a:off x="5499562" y="726849"/>
            <a:ext cx="2323713" cy="540430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ゆう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2954581-4A6C-1D02-13D7-2AE0B0B9233A}"/>
              </a:ext>
            </a:extLst>
          </p:cNvPr>
          <p:cNvSpPr txBox="1"/>
          <p:nvPr/>
        </p:nvSpPr>
        <p:spPr>
          <a:xfrm>
            <a:off x="3377261" y="1453699"/>
            <a:ext cx="2323713" cy="540430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びん局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10533AC-B9F5-3D66-B1B7-D443A44ADDED}"/>
              </a:ext>
            </a:extLst>
          </p:cNvPr>
          <p:cNvSpPr txBox="1"/>
          <p:nvPr/>
        </p:nvSpPr>
        <p:spPr>
          <a:xfrm>
            <a:off x="5398835" y="4946392"/>
            <a:ext cx="923330" cy="193899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きょく</a:t>
            </a:r>
          </a:p>
        </p:txBody>
      </p:sp>
    </p:spTree>
    <p:extLst>
      <p:ext uri="{BB962C8B-B14F-4D97-AF65-F5344CB8AC3E}">
        <p14:creationId xmlns:p14="http://schemas.microsoft.com/office/powerpoint/2010/main" val="1087626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1CCB0D-6716-D814-489B-44449F7032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9102B0F-4C89-D6EC-ED9F-3FBFA3A026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</a:t>
            </a:r>
            <a:r>
              <a:rPr kumimoji="1" lang="ja-JP" altLang="en-US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春風を</a:t>
            </a:r>
            <a:r>
              <a:rPr lang="ja-JP" altLang="en-US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たどって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114EB1F-9528-7362-0BC0-837B48B68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B7EE09A-F5F4-FAF3-DBF7-80D2CF83A696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登場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4E2331B-69B1-6932-AAF8-7EE3AB028DFF}"/>
              </a:ext>
            </a:extLst>
          </p:cNvPr>
          <p:cNvSpPr txBox="1"/>
          <p:nvPr/>
        </p:nvSpPr>
        <p:spPr>
          <a:xfrm>
            <a:off x="6870920" y="1263885"/>
            <a:ext cx="1200329" cy="51706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とう　じょう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5716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309A02-A4AC-E42F-13DC-7B5D968D6D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5883592-7A01-B7EB-3B98-521AFE1AAD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文様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27E4D16-FD57-1B9B-C3AD-5D089D844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59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0B0E117-472E-A81D-4E54-F91C8F2CB997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全体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BE7CB84-8202-06A5-BD91-1FD355C50D84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ぜん</a:t>
            </a:r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335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71F057-1C13-B1B8-4A97-48686CDCA9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36EE2B2-2349-5DD3-0C5D-59EA2136F4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文様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F215D57-D10F-B2C4-3C26-2EBA4DBE6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60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07F18E3-DBFE-2DC5-BB25-F644683DA93D}"/>
              </a:ext>
            </a:extLst>
          </p:cNvPr>
          <p:cNvSpPr txBox="1"/>
          <p:nvPr/>
        </p:nvSpPr>
        <p:spPr>
          <a:xfrm>
            <a:off x="5875887" y="723189"/>
            <a:ext cx="2323713" cy="540430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こま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EE9C1C8-3DCF-FFF8-14F8-0ACFF77718FF}"/>
              </a:ext>
            </a:extLst>
          </p:cNvPr>
          <p:cNvSpPr txBox="1"/>
          <p:nvPr/>
        </p:nvSpPr>
        <p:spPr>
          <a:xfrm>
            <a:off x="2781324" y="3120541"/>
            <a:ext cx="2323713" cy="365170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遊び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E7F52D2-5750-53B6-456E-3BCC33DC742D}"/>
              </a:ext>
            </a:extLst>
          </p:cNvPr>
          <p:cNvSpPr txBox="1"/>
          <p:nvPr/>
        </p:nvSpPr>
        <p:spPr>
          <a:xfrm>
            <a:off x="5028797" y="3425340"/>
            <a:ext cx="923330" cy="132343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あそ</a:t>
            </a:r>
            <a:endParaRPr kumimoji="1"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55088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9DB28A-A68B-17E1-366B-9762D977BF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500126-07DD-4B9B-8E25-96861720F4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文様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2AC23E7-8584-4A7B-889A-4DC516B7B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61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3F3A89C-D9FB-97C3-58BD-48ACC0E222A7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発見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C2898C8-D488-22D6-7A95-E9485B7A1B5C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はっ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49819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135D51-7ACA-5FE2-F245-719EDE943E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012D1A6-92B7-FDE7-2EFE-4A06BFCCE9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文様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AE25107-783A-B428-37A8-789014AEEA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62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34BA743-050F-BF9B-7EA4-C086CC1AC024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表す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48E130B-23FF-D0B2-4305-546557FEC511}"/>
              </a:ext>
            </a:extLst>
          </p:cNvPr>
          <p:cNvSpPr txBox="1"/>
          <p:nvPr/>
        </p:nvSpPr>
        <p:spPr>
          <a:xfrm>
            <a:off x="6878569" y="1162387"/>
            <a:ext cx="1292662" cy="286232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あらわ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88909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E9F6EB-7CE7-D94F-E15F-DE3EADC7F9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FAA99A0-02F9-ADF5-065F-CE670609C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こまを楽しむ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31DA39F-8062-988F-0CC4-B2AEAE170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63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AF423AE-0F92-0320-F049-4F087E59E83F}"/>
              </a:ext>
            </a:extLst>
          </p:cNvPr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むかし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B225938-2F73-3992-B3E0-5FED687C5648}"/>
              </a:ext>
            </a:extLst>
          </p:cNvPr>
          <p:cNvSpPr txBox="1"/>
          <p:nvPr/>
        </p:nvSpPr>
        <p:spPr>
          <a:xfrm>
            <a:off x="3935760" y="2420889"/>
            <a:ext cx="3262432" cy="279881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昔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24773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2D71BA-725B-3849-1F35-B088F1EF69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9C78835-2C98-7D55-4732-931EBFB889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こまを楽しむ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C6FCBE9-B7C3-5F74-EB32-546FD6C4D1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64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D969CE1-E746-52B9-F247-98CC4103FC16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世界中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F9A9F7E-E0CA-7BD1-F283-F0E9D8F75B27}"/>
              </a:ext>
            </a:extLst>
          </p:cNvPr>
          <p:cNvSpPr txBox="1"/>
          <p:nvPr/>
        </p:nvSpPr>
        <p:spPr>
          <a:xfrm>
            <a:off x="6600054" y="1520534"/>
            <a:ext cx="1015663" cy="78483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3AE7718-D08F-BC89-F0EA-15171D7DEEA3}"/>
              </a:ext>
            </a:extLst>
          </p:cNvPr>
          <p:cNvSpPr txBox="1"/>
          <p:nvPr/>
        </p:nvSpPr>
        <p:spPr>
          <a:xfrm>
            <a:off x="6600053" y="3003190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87DA40B-7697-4771-0514-8932B1434D51}"/>
              </a:ext>
            </a:extLst>
          </p:cNvPr>
          <p:cNvSpPr txBox="1"/>
          <p:nvPr/>
        </p:nvSpPr>
        <p:spPr>
          <a:xfrm>
            <a:off x="6600052" y="4673463"/>
            <a:ext cx="1015663" cy="22186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じゅう</a:t>
            </a:r>
          </a:p>
        </p:txBody>
      </p:sp>
    </p:spTree>
    <p:extLst>
      <p:ext uri="{BB962C8B-B14F-4D97-AF65-F5344CB8AC3E}">
        <p14:creationId xmlns:p14="http://schemas.microsoft.com/office/powerpoint/2010/main" val="2188247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939F42-B805-35A0-809B-25EE21FBD2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18042B4-7E9B-502F-E4BA-F23199B3AA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こまを楽しむ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694B983-6CCC-241A-3F63-C2C6B2438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65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541FE33-0FBC-DE17-5A6C-6479D070D71A}"/>
              </a:ext>
            </a:extLst>
          </p:cNvPr>
          <p:cNvSpPr txBox="1"/>
          <p:nvPr/>
        </p:nvSpPr>
        <p:spPr>
          <a:xfrm>
            <a:off x="6888088" y="1268760"/>
            <a:ext cx="1200329" cy="263149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おこな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3884A0E-3F17-1201-378A-0EB8FDA9E73A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行う</a:t>
            </a:r>
          </a:p>
        </p:txBody>
      </p:sp>
    </p:spTree>
    <p:extLst>
      <p:ext uri="{BB962C8B-B14F-4D97-AF65-F5344CB8AC3E}">
        <p14:creationId xmlns:p14="http://schemas.microsoft.com/office/powerpoint/2010/main" val="2944023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A3E4B4-86A5-D133-AC82-5CBCC3CCD1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8EE2048-A57C-530A-ACF5-3CE1CD87E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こまを楽しむ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F839C14-19D0-BF7C-23FF-A93CB8188D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66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DB94AEA-C289-543E-957F-17DC45336BFA}"/>
              </a:ext>
            </a:extLst>
          </p:cNvPr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もと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6E845BA-648F-2150-F574-5D94915D9998}"/>
              </a:ext>
            </a:extLst>
          </p:cNvPr>
          <p:cNvSpPr txBox="1"/>
          <p:nvPr/>
        </p:nvSpPr>
        <p:spPr>
          <a:xfrm>
            <a:off x="4007768" y="2276872"/>
            <a:ext cx="3262432" cy="296300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元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63810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C7B2E2-9C62-3984-80EA-BD1425CF74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EEC7F5F-E9E3-1898-5E5F-6DC4CB56B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こまを楽しむ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594DF71-A8A7-A0D4-EC33-510074901F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67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4DE3735-5FB8-1487-1F89-CF024AE7AE77}"/>
              </a:ext>
            </a:extLst>
          </p:cNvPr>
          <p:cNvSpPr txBox="1"/>
          <p:nvPr/>
        </p:nvSpPr>
        <p:spPr>
          <a:xfrm>
            <a:off x="7019192" y="1643896"/>
            <a:ext cx="1200329" cy="178510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BE776DA-7A50-8EF4-45B5-DE0899ED87C6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速さ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40761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4DD197-7BFB-1CB2-4313-634F2D1563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DF7B976-093C-B9EE-E449-813215B3A2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こまを楽しむ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0F4F9B5-0E89-B34A-D1DD-13F2A28099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68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177D950-855B-8473-CDDE-D50D1D8B0570}"/>
              </a:ext>
            </a:extLst>
          </p:cNvPr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よこ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FE07509-9344-12E2-1846-6785D06778B9}"/>
              </a:ext>
            </a:extLst>
          </p:cNvPr>
          <p:cNvSpPr txBox="1"/>
          <p:nvPr/>
        </p:nvSpPr>
        <p:spPr>
          <a:xfrm>
            <a:off x="4109794" y="2409100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横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38689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0CBBF7-5CD9-DC38-FC40-8AE9F2A942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927D706-F947-12DF-4979-72D7E15DAB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</a:t>
            </a:r>
            <a:r>
              <a:rPr kumimoji="1" lang="ja-JP" altLang="en-US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春風を</a:t>
            </a:r>
            <a:r>
              <a:rPr lang="ja-JP" altLang="en-US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たどって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9D20F7E-73A4-71B0-2548-EB87D1B64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5DBE73A-9814-CB3E-16B6-523FF571FB09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人</a:t>
            </a:r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物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4AEDACF-FC9D-AC14-4A94-0E5DF211DD98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じん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ぶつ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41696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B9C691-9DED-6ACA-4459-F5BCF30BF1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1906375-2898-54F4-D5C5-3769CC2B5D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こまを楽しむ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1A751D6-36BF-8D62-EDD7-EB94F12F1B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69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0CC0C17-7F34-CE3A-ECA8-1A69278F0C22}"/>
              </a:ext>
            </a:extLst>
          </p:cNvPr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ゆび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95E1E90-6895-038A-7AEB-9AFFE9FD1CBE}"/>
              </a:ext>
            </a:extLst>
          </p:cNvPr>
          <p:cNvSpPr txBox="1"/>
          <p:nvPr/>
        </p:nvSpPr>
        <p:spPr>
          <a:xfrm>
            <a:off x="4109794" y="2348880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指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97350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F208BF-77FF-53A4-25AF-53D75DA561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A6254C2-9F39-3390-CF7B-AFAC2DCBCA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こまを楽しむ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E3C096B-495F-3AFE-AFD8-4A04406D4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70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E321BFC-8822-868D-783B-5563CE428EA8}"/>
              </a:ext>
            </a:extLst>
          </p:cNvPr>
          <p:cNvSpPr txBox="1"/>
          <p:nvPr/>
        </p:nvSpPr>
        <p:spPr>
          <a:xfrm>
            <a:off x="7118226" y="2204864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てつ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656F489-E56C-E656-2B26-F7709F6E746C}"/>
              </a:ext>
            </a:extLst>
          </p:cNvPr>
          <p:cNvSpPr txBox="1"/>
          <p:nvPr/>
        </p:nvSpPr>
        <p:spPr>
          <a:xfrm>
            <a:off x="4007768" y="2204864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鉄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28123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DDBEFE-5480-6A3B-F0C5-778E4F723B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FD9400A-2E98-F1A2-9DA4-8E92F9A98D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こまを楽しむ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DADD817-3BD3-5595-52DB-5766ABDD4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71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1FB755B-7DC2-52A7-2251-6531553E0396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安定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661BE36-5E5D-E2D5-447D-EB41A9D668C2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あん</a:t>
            </a:r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3592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44582E-8463-1E02-CEC4-B40498D32A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464F017-F422-3D2D-1B48-A780374E6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こまを楽しむ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C843E11-132B-3BB2-A602-B887D73F5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72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98F82A2-A911-68A8-E2F8-3FB02D5DD77F}"/>
              </a:ext>
            </a:extLst>
          </p:cNvPr>
          <p:cNvSpPr txBox="1"/>
          <p:nvPr/>
        </p:nvSpPr>
        <p:spPr>
          <a:xfrm>
            <a:off x="6855125" y="1880930"/>
            <a:ext cx="1292662" cy="378565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じょうず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2145E5C-1D9C-A4E1-A701-AE537D323AB3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上手</a:t>
            </a:r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9BC99866-04F7-AE10-A551-F25FE0FA7EC8}"/>
              </a:ext>
            </a:extLst>
          </p:cNvPr>
          <p:cNvGrpSpPr/>
          <p:nvPr/>
        </p:nvGrpSpPr>
        <p:grpSpPr>
          <a:xfrm>
            <a:off x="135235" y="3416300"/>
            <a:ext cx="461665" cy="3334454"/>
            <a:chOff x="1538585" y="2235200"/>
            <a:chExt cx="461665" cy="3334454"/>
          </a:xfrm>
        </p:grpSpPr>
        <p:sp>
          <p:nvSpPr>
            <p:cNvPr id="9" name="ひし形 8">
              <a:extLst>
                <a:ext uri="{FF2B5EF4-FFF2-40B4-BE49-F238E27FC236}">
                  <a16:creationId xmlns:a16="http://schemas.microsoft.com/office/drawing/2014/main" id="{3EC7D0FC-A795-4FB8-5407-EFE56AD4C7EA}"/>
                </a:ext>
              </a:extLst>
            </p:cNvPr>
            <p:cNvSpPr/>
            <p:nvPr/>
          </p:nvSpPr>
          <p:spPr>
            <a:xfrm>
              <a:off x="1645592" y="2235200"/>
              <a:ext cx="247650" cy="241300"/>
            </a:xfrm>
            <a:prstGeom prst="diamond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テキスト ボックス 9">
              <a:extLst>
                <a:ext uri="{FF2B5EF4-FFF2-40B4-BE49-F238E27FC236}">
                  <a16:creationId xmlns:a16="http://schemas.microsoft.com/office/drawing/2014/main" id="{88BD7E63-5725-9975-24C4-1F1FC6001AC1}"/>
                </a:ext>
              </a:extLst>
            </p:cNvPr>
            <p:cNvSpPr txBox="1"/>
            <p:nvPr/>
          </p:nvSpPr>
          <p:spPr>
            <a:xfrm>
              <a:off x="1538585" y="2476500"/>
              <a:ext cx="461665" cy="3093154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/>
                <a:t>とくべつな読み方をする言葉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98218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C08C72-6E42-6DEB-5BC7-7B538E47CB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B5D9AC-39F8-B689-6DA4-B5DCA9D0E5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気持ちをこめて　　「来てください」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C261958-CD1B-4B76-B59D-DFE7AFFA16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73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A78C67E-D821-D91B-00B7-09E20AC1E4A3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運動会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23C2892-CA5A-7B35-264B-A6750E814BBE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どう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11A3AE2-5137-200E-CA8D-97B60B049407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2B93D04-531C-66D8-54C3-4F0E67B38517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</a:t>
            </a:r>
          </a:p>
        </p:txBody>
      </p:sp>
    </p:spTree>
    <p:extLst>
      <p:ext uri="{BB962C8B-B14F-4D97-AF65-F5344CB8AC3E}">
        <p14:creationId xmlns:p14="http://schemas.microsoft.com/office/powerpoint/2010/main" val="1133048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DF25B1-EBF2-A1B6-299E-A50FA9F9A1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328D423-FA7F-AB15-A6AC-CF5347465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気持ちをこめて　　「来てください」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AD7D702-56E7-B08D-72FB-19543DB7D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74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550B79F-3AA0-62D6-87E1-FE741F6E783A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予定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9BFC03A-619F-817B-9394-871D4272F872}"/>
              </a:ext>
            </a:extLst>
          </p:cNvPr>
          <p:cNvSpPr txBox="1"/>
          <p:nvPr/>
        </p:nvSpPr>
        <p:spPr>
          <a:xfrm>
            <a:off x="6873941" y="4128291"/>
            <a:ext cx="1200329" cy="1779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てい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7962900-65E7-1F86-44E2-231C28087CCE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00894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E23B8C-422B-173A-BA8A-53D8EBB990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1F788D4-D634-8921-21C7-F42F410437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気持ちをこめて　　「来てください」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FF73B25-2567-DA99-DDCB-2BC84B10A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75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FB1B674-5FCD-F825-1EDB-44CCEB58426A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かん走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9970FD0-8A2E-6464-F676-A5FC782E34C3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そう</a:t>
            </a:r>
          </a:p>
        </p:txBody>
      </p:sp>
    </p:spTree>
    <p:extLst>
      <p:ext uri="{BB962C8B-B14F-4D97-AF65-F5344CB8AC3E}">
        <p14:creationId xmlns:p14="http://schemas.microsoft.com/office/powerpoint/2010/main" val="1598904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1B2A7D-6F35-D267-75C0-5D99E8D09E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237B96A-F51E-7266-5A8F-1DF6AAEE7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気持ちをこめて　　「来てください」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D79F447-079A-BA71-792A-651E3DBF7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76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D74834F-50A6-DA6B-D94D-4FA061D2DF4B}"/>
              </a:ext>
            </a:extLst>
          </p:cNvPr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かよ</a:t>
            </a:r>
            <a:endParaRPr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C5FAEA2-16E5-243E-C97C-06D5F3571F02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通う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53991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6BC886-C7A1-A626-9D17-A1F5900C9B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BB251BE-05D4-0119-4B7D-2E7D62BFF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気持ちをこめて　　「来てください」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B811229-62DC-BEF6-8445-D71FDCABA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77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418E8ED-7042-867F-6B29-26AC9B389EDF}"/>
              </a:ext>
            </a:extLst>
          </p:cNvPr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おく</a:t>
            </a:r>
            <a:endParaRPr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5D00E54-4E5D-7057-AE68-D67F83F4854E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送る</a:t>
            </a:r>
          </a:p>
        </p:txBody>
      </p:sp>
    </p:spTree>
    <p:extLst>
      <p:ext uri="{BB962C8B-B14F-4D97-AF65-F5344CB8AC3E}">
        <p14:creationId xmlns:p14="http://schemas.microsoft.com/office/powerpoint/2010/main" val="2244836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CC19A7-1A50-D796-0577-F30598BA8E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EBD482-FFB7-59BF-D0B3-5B64C64428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気持ちをこめて　　「来てください」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62BB674-EAAB-DD75-036B-04752677D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78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1B2DC8D-E0D4-FC9B-6B0B-222BB34B4F61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住所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887ABF9-07CA-294D-7104-53B4E2692B93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じゅう しょ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45528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CA8810-9869-12FF-4E89-8AC7F08707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C3761F6-B957-5D51-E29D-92B7C73582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</a:t>
            </a:r>
            <a:r>
              <a:rPr kumimoji="1" lang="ja-JP" altLang="en-US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春風を</a:t>
            </a:r>
            <a:r>
              <a:rPr lang="ja-JP" altLang="en-US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たどって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39533BB-4E88-1FF0-EB3E-0FB97D70D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F90D7DA-BE41-9D44-EBA1-F12AD66EBC56}"/>
              </a:ext>
            </a:extLst>
          </p:cNvPr>
          <p:cNvSpPr txBox="1"/>
          <p:nvPr/>
        </p:nvSpPr>
        <p:spPr>
          <a:xfrm>
            <a:off x="4259502" y="899318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気持ち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328907B-906E-68CB-6694-26E086D19B6B}"/>
              </a:ext>
            </a:extLst>
          </p:cNvPr>
          <p:cNvSpPr txBox="1"/>
          <p:nvPr/>
        </p:nvSpPr>
        <p:spPr>
          <a:xfrm>
            <a:off x="6456040" y="1268760"/>
            <a:ext cx="1200329" cy="355723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   も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79202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B16057-A93C-4CB8-09C4-84AB6669FB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99B20F-D043-A149-2D30-6B43F25F51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まいごの　かぎ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782C64D-F9F5-8B9E-8E5C-FB552EDF9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79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BC1A064-58EE-C073-E553-E8379656B05D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絵の具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E31DAE2-D460-4660-7EBB-8BC54F2C9FFB}"/>
              </a:ext>
            </a:extLst>
          </p:cNvPr>
          <p:cNvSpPr txBox="1"/>
          <p:nvPr/>
        </p:nvSpPr>
        <p:spPr>
          <a:xfrm>
            <a:off x="6607241" y="513426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ぐ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8EBD242-74C5-E6F8-0C22-01C14B3B1AD2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</a:t>
            </a:r>
          </a:p>
        </p:txBody>
      </p:sp>
    </p:spTree>
    <p:extLst>
      <p:ext uri="{BB962C8B-B14F-4D97-AF65-F5344CB8AC3E}">
        <p14:creationId xmlns:p14="http://schemas.microsoft.com/office/powerpoint/2010/main" val="3730483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C36D1D-A610-71C1-AD6B-96BC62F2F2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8BEEA66-A78C-401A-2EF4-C9C1536738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まいごの　かぎ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4BA2527-F84F-680C-B415-EB84E042A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80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28DCBFC-18A7-BD70-E0E9-CB5BC2D7FBF7}"/>
              </a:ext>
            </a:extLst>
          </p:cNvPr>
          <p:cNvSpPr txBox="1"/>
          <p:nvPr/>
        </p:nvSpPr>
        <p:spPr>
          <a:xfrm>
            <a:off x="5499562" y="726849"/>
            <a:ext cx="2323713" cy="540430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39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拾い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137B077-F7C2-8C00-CE9B-88227B74AE4B}"/>
              </a:ext>
            </a:extLst>
          </p:cNvPr>
          <p:cNvSpPr txBox="1"/>
          <p:nvPr/>
        </p:nvSpPr>
        <p:spPr>
          <a:xfrm>
            <a:off x="3377261" y="1453699"/>
            <a:ext cx="2323713" cy="540430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あげる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E97629F-BEC4-BDDA-AE76-08285C4BD0EA}"/>
              </a:ext>
            </a:extLst>
          </p:cNvPr>
          <p:cNvSpPr txBox="1"/>
          <p:nvPr/>
        </p:nvSpPr>
        <p:spPr>
          <a:xfrm>
            <a:off x="7470036" y="862588"/>
            <a:ext cx="1107996" cy="163121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ひろ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58597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B51FC7-23CF-CA38-2E0D-169E80261E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C5080E5-251B-229A-6464-580C2C397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まいごの　かぎ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2D9BD9A-3279-7EAB-30A1-51F215AB7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81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37B2439-62E4-962C-3B06-1874E969D3A6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向かう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9638035-1FEA-16A5-9F04-8C09D74DA65A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む</a:t>
            </a:r>
          </a:p>
        </p:txBody>
      </p:sp>
    </p:spTree>
    <p:extLst>
      <p:ext uri="{BB962C8B-B14F-4D97-AF65-F5344CB8AC3E}">
        <p14:creationId xmlns:p14="http://schemas.microsoft.com/office/powerpoint/2010/main" val="2997950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EA19D2-0BF9-1ECF-AE75-0E5ABEBAD9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E39FD5B-F056-4FA0-03B6-47E3BB17F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まいごの　かぎ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D352693-3AD0-8BC0-320D-F79E6E540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82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555B46A-8D96-8E1C-4098-817843A617DB}"/>
              </a:ext>
            </a:extLst>
          </p:cNvPr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C35A26A-AC92-E9DD-ED8A-2045864F60B3}"/>
              </a:ext>
            </a:extLst>
          </p:cNvPr>
          <p:cNvSpPr txBox="1"/>
          <p:nvPr/>
        </p:nvSpPr>
        <p:spPr>
          <a:xfrm>
            <a:off x="3863752" y="2276873"/>
            <a:ext cx="3262432" cy="277772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坂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47123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69E822-DFB9-5190-B76C-77168CFE84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53D038D-4705-C6A8-4433-EB73A77306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まいごの　かぎ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D7484A4-6650-2BC3-B3E4-F866602A3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83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9CB3DB7-DC7F-C3F0-AEB0-1C3B4D960FB8}"/>
              </a:ext>
            </a:extLst>
          </p:cNvPr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かな　 ぐ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DB42135-17CF-FC18-FA7A-E2C0B8EC407E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金具</a:t>
            </a:r>
          </a:p>
        </p:txBody>
      </p:sp>
    </p:spTree>
    <p:extLst>
      <p:ext uri="{BB962C8B-B14F-4D97-AF65-F5344CB8AC3E}">
        <p14:creationId xmlns:p14="http://schemas.microsoft.com/office/powerpoint/2010/main" val="3982017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41F00E-50EC-EF25-0F6E-A48C72FEC1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7CD82D-A74C-B582-C8DA-8BDC711ADC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まいごの　かぎ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7E299BF-78D2-09AA-06B3-D2480C782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84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CC6C2D9-6435-22A3-3B0E-6D0518D4549B}"/>
              </a:ext>
            </a:extLst>
          </p:cNvPr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まる</a:t>
            </a:r>
            <a:endParaRPr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189B094-7361-7445-D346-B25024041D03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円い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12739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431848-CE09-3806-AF17-12EBEB831D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6E9C207-84FA-9CCC-2994-A3106BBE05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まいごの　かぎ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172520D-4600-08BA-CE31-B09BF565F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85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17A4B64-4438-653E-5036-A9D1E1E41C30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悲鳴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CF7C5F4-5D16-79EF-C622-BA63C4F56E67}"/>
              </a:ext>
            </a:extLst>
          </p:cNvPr>
          <p:cNvSpPr txBox="1"/>
          <p:nvPr/>
        </p:nvSpPr>
        <p:spPr>
          <a:xfrm>
            <a:off x="6873941" y="4128291"/>
            <a:ext cx="1200329" cy="1779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めい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F5CA73F-DA55-974F-010E-9AB30D0CAA58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21220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EF4B1D-4363-5961-94B1-5E61A1C652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79A3A0-DB3F-1E69-72FF-CF213D19FD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まいごの　かぎ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CDBB72A-7133-6605-D861-F26511862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86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078E0B2-5D71-8396-C974-848C242619EF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緑色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32ED7E2-3C0A-D6A3-7F72-75FFDE90C604}"/>
              </a:ext>
            </a:extLst>
          </p:cNvPr>
          <p:cNvSpPr txBox="1"/>
          <p:nvPr/>
        </p:nvSpPr>
        <p:spPr>
          <a:xfrm>
            <a:off x="6873941" y="4128291"/>
            <a:ext cx="1200329" cy="1779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いろ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A57C793-73D0-0529-43C0-6F1376FC0785}"/>
              </a:ext>
            </a:extLst>
          </p:cNvPr>
          <p:cNvSpPr txBox="1"/>
          <p:nvPr/>
        </p:nvSpPr>
        <p:spPr>
          <a:xfrm>
            <a:off x="6946567" y="1251777"/>
            <a:ext cx="1200329" cy="263149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みどり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85714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69CD99-CDE0-ECBC-A8D2-0003163BE3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7569987-9311-C10C-3832-72C5E7449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まいごの　かぎ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FD4DE02-9638-F771-3C2C-6552B097C9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87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D8924A7-ABE8-84D8-7274-9F099CEDDA6C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歩道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DC275EF-92F2-859B-A1BA-45E910770457}"/>
              </a:ext>
            </a:extLst>
          </p:cNvPr>
          <p:cNvSpPr txBox="1"/>
          <p:nvPr/>
        </p:nvSpPr>
        <p:spPr>
          <a:xfrm>
            <a:off x="6873941" y="4128291"/>
            <a:ext cx="1200329" cy="1779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どう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41F49B1-804B-91BE-0606-8CB6489980F4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10534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A3A4E2D-5720-705F-07AF-819D3862A2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0025042-C183-DFE2-3FBC-B6FF56688F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まいごの　かぎ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BB5A8B8-094B-5E7A-9021-84567614E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88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A28D03E-9A90-FFC9-0EF8-9D22E2B43796}"/>
              </a:ext>
            </a:extLst>
          </p:cNvPr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ひら</a:t>
            </a:r>
            <a:endParaRPr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0C64572-8D2B-FE2C-CD21-248B8387909B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開き</a:t>
            </a:r>
          </a:p>
        </p:txBody>
      </p:sp>
    </p:spTree>
    <p:extLst>
      <p:ext uri="{BB962C8B-B14F-4D97-AF65-F5344CB8AC3E}">
        <p14:creationId xmlns:p14="http://schemas.microsoft.com/office/powerpoint/2010/main" val="2772827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043BBA1-77D9-0D45-6A0A-66F766BBE9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7D621C-FBB6-EA23-5D97-CDA1995808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</a:t>
            </a:r>
            <a:r>
              <a:rPr kumimoji="1" lang="ja-JP" altLang="en-US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春風を</a:t>
            </a:r>
            <a:r>
              <a:rPr lang="ja-JP" altLang="en-US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たどって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D8691E6-26F9-7891-E5E4-70FC65605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849265E-DBC6-38A5-0063-AB3DB9DF7544}"/>
              </a:ext>
            </a:extLst>
          </p:cNvPr>
          <p:cNvSpPr txBox="1"/>
          <p:nvPr/>
        </p:nvSpPr>
        <p:spPr>
          <a:xfrm>
            <a:off x="7176120" y="2852936"/>
            <a:ext cx="1292662" cy="309634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たび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F7CABDE-5318-FCA3-DF5C-CA27C1DE279C}"/>
              </a:ext>
            </a:extLst>
          </p:cNvPr>
          <p:cNvSpPr txBox="1"/>
          <p:nvPr/>
        </p:nvSpPr>
        <p:spPr>
          <a:xfrm>
            <a:off x="4151784" y="2492896"/>
            <a:ext cx="3262432" cy="295232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旅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8798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2CEE08-A97D-651E-318F-79FDC25376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2F864A4-4052-395C-2E32-4A38A1B046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まいごの　かぎ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BDA2866-5A51-8B08-5733-F0DCA6D43B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89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6D1FA2D-D916-485E-4BB5-6EEE5B3360A6}"/>
              </a:ext>
            </a:extLst>
          </p:cNvPr>
          <p:cNvSpPr txBox="1"/>
          <p:nvPr/>
        </p:nvSpPr>
        <p:spPr>
          <a:xfrm>
            <a:off x="5499562" y="726849"/>
            <a:ext cx="2323713" cy="540430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39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羽ば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CB1C3B6-06C0-7A4E-094D-41CA9D4D5240}"/>
              </a:ext>
            </a:extLst>
          </p:cNvPr>
          <p:cNvSpPr txBox="1"/>
          <p:nvPr/>
        </p:nvSpPr>
        <p:spPr>
          <a:xfrm>
            <a:off x="3440761" y="3152139"/>
            <a:ext cx="2323713" cy="371520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たく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154DF2B-0255-B240-259A-5F97A200058E}"/>
              </a:ext>
            </a:extLst>
          </p:cNvPr>
          <p:cNvSpPr txBox="1"/>
          <p:nvPr/>
        </p:nvSpPr>
        <p:spPr>
          <a:xfrm>
            <a:off x="7711336" y="1243588"/>
            <a:ext cx="1107996" cy="86177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95808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5C9F3C-A9DB-C4D6-2AA8-0A5013990B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AE610-C167-63F4-8B16-7F8F70C594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まいごの　かぎ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18AD743-67E2-62BF-A0B4-81C7DAC58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90</a:t>
            </a:fld>
            <a:endParaRPr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海岸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51349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BCED2E-3BA3-A264-23B8-49F3775B39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3A86E37-08F2-056B-E472-E1CFA6B25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まいごの　かぎ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FEF41EF-44E0-CD94-A489-907C185AE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91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0F17662-E0FF-372E-C004-8312E46A0F14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路線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228D75D-1108-10CA-64AE-BCE0889DDA27}"/>
              </a:ext>
            </a:extLst>
          </p:cNvPr>
          <p:cNvSpPr txBox="1"/>
          <p:nvPr/>
        </p:nvSpPr>
        <p:spPr>
          <a:xfrm>
            <a:off x="6873941" y="4128291"/>
            <a:ext cx="1200329" cy="1779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せん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67B914B-38A6-A26B-C9AA-34AA44E785DD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ろ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59018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2997BB-AE2C-82DB-379E-4C19C3A38B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85237EB-1E3F-EB2B-4050-17EA4612A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まいごの　かぎ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AB84727-9DB3-77BD-9AA0-D787FCA3BE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92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E2528AF-8A76-A3C1-00D3-07AD1330778D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感じる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1C679C2-A546-32AD-1C0D-E0FFC14EBF76}"/>
              </a:ext>
            </a:extLst>
          </p:cNvPr>
          <p:cNvSpPr txBox="1"/>
          <p:nvPr/>
        </p:nvSpPr>
        <p:spPr>
          <a:xfrm>
            <a:off x="6658041" y="1019823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</a:t>
            </a:r>
          </a:p>
        </p:txBody>
      </p:sp>
    </p:spTree>
    <p:extLst>
      <p:ext uri="{BB962C8B-B14F-4D97-AF65-F5344CB8AC3E}">
        <p14:creationId xmlns:p14="http://schemas.microsoft.com/office/powerpoint/2010/main" val="3466150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72DDFF-4008-4053-C55C-21C4EB6EE5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C4DA14D-37C5-7BAD-8D7B-C08CE2EA66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まいごの　かぎ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D8CB787-DEA8-FAD8-7260-C1FCA0C52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93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F675F0E-4B33-B122-D1F2-45782774830B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対する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F250CC5-B086-DE01-6DFB-2A6D71504A3F}"/>
              </a:ext>
            </a:extLst>
          </p:cNvPr>
          <p:cNvSpPr txBox="1"/>
          <p:nvPr/>
        </p:nvSpPr>
        <p:spPr>
          <a:xfrm>
            <a:off x="6581841" y="89931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たい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48514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20DF1B-1FC1-7A33-F337-D94C7BE8D2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5C931B1-4E74-6C76-A8B2-C33B0D9A9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俳句を　楽しもう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16B8926-4266-EE8E-8CA1-8814851E6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94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4AA5EAB-8FAE-B1F0-BFCE-76A499E28BDA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調子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F8E6156-D723-3879-3847-65AA14170CAD}"/>
              </a:ext>
            </a:extLst>
          </p:cNvPr>
          <p:cNvSpPr txBox="1"/>
          <p:nvPr/>
        </p:nvSpPr>
        <p:spPr>
          <a:xfrm>
            <a:off x="6886822" y="450912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F937A3D-3C27-66AA-4F35-B1F65696A971}"/>
              </a:ext>
            </a:extLst>
          </p:cNvPr>
          <p:cNvSpPr txBox="1"/>
          <p:nvPr/>
        </p:nvSpPr>
        <p:spPr>
          <a:xfrm>
            <a:off x="6886822" y="1191418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ちょう</a:t>
            </a:r>
          </a:p>
        </p:txBody>
      </p:sp>
    </p:spTree>
    <p:extLst>
      <p:ext uri="{BB962C8B-B14F-4D97-AF65-F5344CB8AC3E}">
        <p14:creationId xmlns:p14="http://schemas.microsoft.com/office/powerpoint/2010/main" val="3930330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5C039A-F046-0A50-E173-FD9737D8C9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1B92DD4-C6DE-18CD-E7C4-8B7A151A6E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俳句を　楽しもう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ADB86FC-05E0-3B2E-6521-1C1A73B16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95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D792120-F499-CA4B-1254-ED624245BEFC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区切る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0C618C2-DEC9-B0A5-EFDF-F48846BF9BB0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5A63436-DB5C-3667-A388-D834A530A3DF}"/>
              </a:ext>
            </a:extLst>
          </p:cNvPr>
          <p:cNvSpPr txBox="1"/>
          <p:nvPr/>
        </p:nvSpPr>
        <p:spPr>
          <a:xfrm>
            <a:off x="6619784" y="342900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ぎ</a:t>
            </a:r>
          </a:p>
        </p:txBody>
      </p:sp>
    </p:spTree>
    <p:extLst>
      <p:ext uri="{BB962C8B-B14F-4D97-AF65-F5344CB8AC3E}">
        <p14:creationId xmlns:p14="http://schemas.microsoft.com/office/powerpoint/2010/main" val="965145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D62DD0-A751-50D4-C0C2-140235E9DE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914A2EE-6585-44E9-8A7A-23D56DA64E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俳句を　楽しもう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4963485-6163-2CA8-7465-00894FD77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96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8B35214-971C-571A-A984-DBEEE9DD26A1}"/>
              </a:ext>
            </a:extLst>
          </p:cNvPr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 err="1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ひがし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5EE26B9-1DB6-6736-CF1C-2551FAC44E9A}"/>
              </a:ext>
            </a:extLst>
          </p:cNvPr>
          <p:cNvSpPr txBox="1"/>
          <p:nvPr/>
        </p:nvSpPr>
        <p:spPr>
          <a:xfrm>
            <a:off x="4007768" y="2276873"/>
            <a:ext cx="3262432" cy="324762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東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11300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B0F284-4542-FD85-2DE7-E168D4B254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E32B12-E887-2699-00E5-4F453EA39A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俳句を　楽しもう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DA66BC8-6D23-38F2-7BF6-6E84664B3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97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58F6346-AC33-E5E0-3E62-D346FFDB29A4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太陽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7FDF29B-0AF8-6FF4-1776-3F781B1175B6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たい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85137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C798A9-32CE-F71A-81EF-174AE599EE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246D1E0-B2CC-39C4-DEBE-A373EDF473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俳句を　楽しもう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F755A99-3499-7194-BD19-83F1D17A0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98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BA66E51-4AFE-F9EB-89AB-23D4EAA880B4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整える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DC4ED4E-E7BE-F41B-796C-162AF216B751}"/>
              </a:ext>
            </a:extLst>
          </p:cNvPr>
          <p:cNvSpPr txBox="1"/>
          <p:nvPr/>
        </p:nvSpPr>
        <p:spPr>
          <a:xfrm>
            <a:off x="6423607" y="899319"/>
            <a:ext cx="1015663" cy="216982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ととの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78944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5FF09EFE4F3AA4489185CC91810B6D0F" ma:contentTypeVersion="18" ma:contentTypeDescription="新しいドキュメントを作成します。" ma:contentTypeScope="" ma:versionID="8f557f42920a105afc9aef6cf5cf4c87">
  <xsd:schema xmlns:xsd="http://www.w3.org/2001/XMLSchema" xmlns:xs="http://www.w3.org/2001/XMLSchema" xmlns:p="http://schemas.microsoft.com/office/2006/metadata/properties" xmlns:ns2="484e1132-8176-4c50-ab25-f919e95525d9" xmlns:ns3="08d56990-5a3e-4aff-ba2a-9d48b9fd327c" targetNamespace="http://schemas.microsoft.com/office/2006/metadata/properties" ma:root="true" ma:fieldsID="e1b05bdc396869f95fa43b67fbadc9e8" ns2:_="" ns3:_="">
    <xsd:import namespace="484e1132-8176-4c50-ab25-f919e95525d9"/>
    <xsd:import namespace="08d56990-5a3e-4aff-ba2a-9d48b9fd327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4e1132-8176-4c50-ab25-f919e95525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画像タグ" ma:readOnly="false" ma:fieldId="{5cf76f15-5ced-4ddc-b409-7134ff3c332f}" ma:taxonomyMulti="true" ma:sspId="4796eb36-e6e9-4935-b6f7-ae90a2f8701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5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d56990-5a3e-4aff-ba2a-9d48b9fd327c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d319b94f-f239-4ad9-9e5c-ea82561556aa}" ma:internalName="TaxCatchAll" ma:showField="CatchAllData" ma:web="08d56990-5a3e-4aff-ba2a-9d48b9fd327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84e1132-8176-4c50-ab25-f919e95525d9">
      <Terms xmlns="http://schemas.microsoft.com/office/infopath/2007/PartnerControls"/>
    </lcf76f155ced4ddcb4097134ff3c332f>
    <TaxCatchAll xmlns="08d56990-5a3e-4aff-ba2a-9d48b9fd327c" xsi:nil="true"/>
  </documentManagement>
</p:properties>
</file>

<file path=customXml/itemProps1.xml><?xml version="1.0" encoding="utf-8"?>
<ds:datastoreItem xmlns:ds="http://schemas.openxmlformats.org/officeDocument/2006/customXml" ds:itemID="{4F84CFA8-2EC0-4785-B888-BF80662E54F5}"/>
</file>

<file path=customXml/itemProps2.xml><?xml version="1.0" encoding="utf-8"?>
<ds:datastoreItem xmlns:ds="http://schemas.openxmlformats.org/officeDocument/2006/customXml" ds:itemID="{1548BE39-6521-4058-B88B-B40C839CF7CD}"/>
</file>

<file path=customXml/itemProps3.xml><?xml version="1.0" encoding="utf-8"?>
<ds:datastoreItem xmlns:ds="http://schemas.openxmlformats.org/officeDocument/2006/customXml" ds:itemID="{E43E4F04-17A0-4432-9B09-1C580E57F23C}"/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1609</Words>
  <Application>Microsoft Office PowerPoint</Application>
  <PresentationFormat>ワイド画面</PresentationFormat>
  <Paragraphs>739</Paragraphs>
  <Slides>163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163</vt:i4>
      </vt:variant>
    </vt:vector>
  </HeadingPairs>
  <TitlesOfParts>
    <vt:vector size="169" baseType="lpstr">
      <vt:lpstr>UD デジタル 教科書体 N-B</vt:lpstr>
      <vt:lpstr>UD デジタル 教科書体 NK-B</vt:lpstr>
      <vt:lpstr>游ゴシック</vt:lpstr>
      <vt:lpstr>游ゴシック Light</vt:lpstr>
      <vt:lpstr>Arial</vt:lpstr>
      <vt:lpstr>Office テーマ</vt:lpstr>
      <vt:lpstr>PowerPoint プレゼンテーション</vt:lpstr>
      <vt:lpstr>　どきん</vt:lpstr>
      <vt:lpstr>　どきん</vt:lpstr>
      <vt:lpstr>　どきん</vt:lpstr>
      <vt:lpstr>　どきん</vt:lpstr>
      <vt:lpstr>　春風を　たどって</vt:lpstr>
      <vt:lpstr>　春風を　たどって</vt:lpstr>
      <vt:lpstr>　春風を　たどって</vt:lpstr>
      <vt:lpstr>　春風を　たどって</vt:lpstr>
      <vt:lpstr>　春風を　たどって</vt:lpstr>
      <vt:lpstr>　春風を　たどって</vt:lpstr>
      <vt:lpstr>　春風を　たどって</vt:lpstr>
      <vt:lpstr>　春風を　たどって</vt:lpstr>
      <vt:lpstr>　春風を　たどって</vt:lpstr>
      <vt:lpstr>　春風を　たどって</vt:lpstr>
      <vt:lpstr>　春風を　たどって</vt:lpstr>
      <vt:lpstr>　春風を　たどって</vt:lpstr>
      <vt:lpstr>　春風を　たどって</vt:lpstr>
      <vt:lpstr>　春風を　たどって</vt:lpstr>
      <vt:lpstr>　春風を　たどって</vt:lpstr>
      <vt:lpstr>　春風を　たどって</vt:lpstr>
      <vt:lpstr>　春風を　たどって</vt:lpstr>
      <vt:lpstr>　図書館　たんていだん</vt:lpstr>
      <vt:lpstr>　図書館　たんていだん</vt:lpstr>
      <vt:lpstr>　図書館　たんていだん</vt:lpstr>
      <vt:lpstr>　図書館　たんていだん</vt:lpstr>
      <vt:lpstr>　図書館　たんていだん</vt:lpstr>
      <vt:lpstr>　図書館　たんていだん</vt:lpstr>
      <vt:lpstr>　図書館　たんていだん</vt:lpstr>
      <vt:lpstr>　図書館　たんていだん</vt:lpstr>
      <vt:lpstr>　図書館　たんていだん</vt:lpstr>
      <vt:lpstr>　図書館　たんていだん</vt:lpstr>
      <vt:lpstr>　図書館　たんていだん</vt:lpstr>
      <vt:lpstr>　図書館　たんていだん</vt:lpstr>
      <vt:lpstr>　図書館　たんていだん</vt:lpstr>
      <vt:lpstr>　図書館　たんていだん</vt:lpstr>
      <vt:lpstr>　図書館　たんていだん</vt:lpstr>
      <vt:lpstr>　図書館　たんていだん</vt:lpstr>
      <vt:lpstr>　もっと知りたい、友だちのこと</vt:lpstr>
      <vt:lpstr>　もっと知りたい、友だちのこと</vt:lpstr>
      <vt:lpstr>　もっと知りたい、友だちのこと</vt:lpstr>
      <vt:lpstr>　もっと知りたい、友だちのこと</vt:lpstr>
      <vt:lpstr>　きちんと　つたえるために</vt:lpstr>
      <vt:lpstr>　きちんと　つたえるために</vt:lpstr>
      <vt:lpstr>　きちんと　つたえるために</vt:lpstr>
      <vt:lpstr>　漢字の音と訓</vt:lpstr>
      <vt:lpstr>　漢字の音と訓</vt:lpstr>
      <vt:lpstr>　漢字の音と訓</vt:lpstr>
      <vt:lpstr>　漢字の音と訓</vt:lpstr>
      <vt:lpstr>　漢字の音と訓</vt:lpstr>
      <vt:lpstr>　漢字の音と訓</vt:lpstr>
      <vt:lpstr>　漢字の音と訓</vt:lpstr>
      <vt:lpstr>　漢字の音と訓</vt:lpstr>
      <vt:lpstr>　漢字の音と訓</vt:lpstr>
      <vt:lpstr>　漢字の音と訓</vt:lpstr>
      <vt:lpstr>　漢字の音と訓</vt:lpstr>
      <vt:lpstr>　漢字の音と訓</vt:lpstr>
      <vt:lpstr>　漢字の音と訓</vt:lpstr>
      <vt:lpstr>　漢字の音と訓</vt:lpstr>
      <vt:lpstr>　文様</vt:lpstr>
      <vt:lpstr>　文様</vt:lpstr>
      <vt:lpstr>　文様</vt:lpstr>
      <vt:lpstr>　文様</vt:lpstr>
      <vt:lpstr>　こまを楽しむ</vt:lpstr>
      <vt:lpstr>　こまを楽しむ</vt:lpstr>
      <vt:lpstr>　こまを楽しむ</vt:lpstr>
      <vt:lpstr>　こまを楽しむ</vt:lpstr>
      <vt:lpstr>　こまを楽しむ</vt:lpstr>
      <vt:lpstr>　こまを楽しむ</vt:lpstr>
      <vt:lpstr>　こまを楽しむ</vt:lpstr>
      <vt:lpstr>　こまを楽しむ</vt:lpstr>
      <vt:lpstr>　こまを楽しむ</vt:lpstr>
      <vt:lpstr>　こまを楽しむ</vt:lpstr>
      <vt:lpstr>　気持ちをこめて　　「来てください」</vt:lpstr>
      <vt:lpstr>　気持ちをこめて　　「来てください」</vt:lpstr>
      <vt:lpstr>　気持ちをこめて　　「来てください」</vt:lpstr>
      <vt:lpstr>　気持ちをこめて　　「来てください」</vt:lpstr>
      <vt:lpstr>　気持ちをこめて　　「来てください」</vt:lpstr>
      <vt:lpstr>　気持ちをこめて　　「来てください」</vt:lpstr>
      <vt:lpstr>　まいごの　かぎ</vt:lpstr>
      <vt:lpstr>　まいごの　かぎ</vt:lpstr>
      <vt:lpstr>　まいごの　かぎ</vt:lpstr>
      <vt:lpstr>　まいごの　かぎ</vt:lpstr>
      <vt:lpstr>　まいごの　かぎ</vt:lpstr>
      <vt:lpstr>　まいごの　かぎ</vt:lpstr>
      <vt:lpstr>　まいごの　かぎ</vt:lpstr>
      <vt:lpstr>　まいごの　かぎ</vt:lpstr>
      <vt:lpstr>　まいごの　かぎ</vt:lpstr>
      <vt:lpstr>　まいごの　かぎ</vt:lpstr>
      <vt:lpstr>　まいごの　かぎ</vt:lpstr>
      <vt:lpstr>　まいごの　かぎ</vt:lpstr>
      <vt:lpstr>　まいごの　かぎ</vt:lpstr>
      <vt:lpstr>　まいごの　かぎ</vt:lpstr>
      <vt:lpstr>　まいごの　かぎ</vt:lpstr>
      <vt:lpstr>　俳句を　楽しもう</vt:lpstr>
      <vt:lpstr>　俳句を　楽しもう</vt:lpstr>
      <vt:lpstr>　俳句を　楽しもう</vt:lpstr>
      <vt:lpstr>　俳句を　楽しもう</vt:lpstr>
      <vt:lpstr>　俳句を　楽しもう</vt:lpstr>
      <vt:lpstr>　俳句を　楽しもう</vt:lpstr>
      <vt:lpstr>　俳句を　楽しもう</vt:lpstr>
      <vt:lpstr>　こそあど言葉を　使いこなそう</vt:lpstr>
      <vt:lpstr>　こそあど言葉を　使いこなそう</vt:lpstr>
      <vt:lpstr>　こそあど言葉を　使いこなそう</vt:lpstr>
      <vt:lpstr>　こそあど言葉を　使いこなそう</vt:lpstr>
      <vt:lpstr>　こそあど言葉を　使いこなそう</vt:lpstr>
      <vt:lpstr>　こそあど言葉を　使いこなそう</vt:lpstr>
      <vt:lpstr>　引用するとき</vt:lpstr>
      <vt:lpstr>　引用するとき</vt:lpstr>
      <vt:lpstr>　仕事のくふう、　見つけたよ</vt:lpstr>
      <vt:lpstr>　仕事のくふう、　見つけたよ</vt:lpstr>
      <vt:lpstr>　仕事のくふう、　見つけたよ</vt:lpstr>
      <vt:lpstr>　仕事のくふう、　見つけたよ</vt:lpstr>
      <vt:lpstr>　仕事のくふう、　見つけたよ</vt:lpstr>
      <vt:lpstr>　仕事のくふう、　見つけたよ</vt:lpstr>
      <vt:lpstr>　仕事のくふう、　見つけたよ</vt:lpstr>
      <vt:lpstr>　仕事のくふう、　見つけたよ</vt:lpstr>
      <vt:lpstr>　仕事のくふう、　見つけたよ</vt:lpstr>
      <vt:lpstr>　仕事のくふう、　見つけたよ</vt:lpstr>
      <vt:lpstr>　仕事のくふう、　見つけたよ</vt:lpstr>
      <vt:lpstr>　仕事のくふう、　見つけたよ</vt:lpstr>
      <vt:lpstr>　仕事のくふう、　見つけたよ</vt:lpstr>
      <vt:lpstr>　仕事のくふう、　見つけたよ</vt:lpstr>
      <vt:lpstr>　仕事のくふう、　見つけたよ</vt:lpstr>
      <vt:lpstr>　仕事のくふう、　見つけたよ</vt:lpstr>
      <vt:lpstr>　仕事のくふう、　見つけたよ</vt:lpstr>
      <vt:lpstr>　夏の　くらし</vt:lpstr>
      <vt:lpstr>　本で知ったことを　クイズにしよう</vt:lpstr>
      <vt:lpstr>　本で知ったことを　クイズにしよう</vt:lpstr>
      <vt:lpstr>　本で知ったことを　クイズにしよう</vt:lpstr>
      <vt:lpstr>　鳥になったきょうりゅうの話</vt:lpstr>
      <vt:lpstr>　鳥になったきょうりゅうの話</vt:lpstr>
      <vt:lpstr>　鳥になったきょうりゅうの話</vt:lpstr>
      <vt:lpstr>　鳥になったきょうりゅうの話</vt:lpstr>
      <vt:lpstr>　わたしと　小鳥と　すずと</vt:lpstr>
      <vt:lpstr>　夕日がせなかを　おしてくる</vt:lpstr>
      <vt:lpstr>　こんな係が　クラスにほしい</vt:lpstr>
      <vt:lpstr>　こんな係が　クラスにほしい</vt:lpstr>
      <vt:lpstr>　ポスターを　読もう</vt:lpstr>
      <vt:lpstr>　書くことを　考えるときは</vt:lpstr>
      <vt:lpstr>　漢字の　組み立て</vt:lpstr>
      <vt:lpstr>　漢字の　組み立て</vt:lpstr>
      <vt:lpstr>　漢字の　組み立て</vt:lpstr>
      <vt:lpstr>　漢字の　組み立て</vt:lpstr>
      <vt:lpstr>　漢字の　組み立て</vt:lpstr>
      <vt:lpstr>　漢字の　組み立て</vt:lpstr>
      <vt:lpstr>　漢字の　組み立て</vt:lpstr>
      <vt:lpstr>　漢字の　組み立て</vt:lpstr>
      <vt:lpstr>　漢字の　組み立て</vt:lpstr>
      <vt:lpstr>　漢字の　組み立て</vt:lpstr>
      <vt:lpstr>　漢字の　組み立て</vt:lpstr>
      <vt:lpstr>　漢字の　組み立て</vt:lpstr>
      <vt:lpstr>　漢字の　組み立て</vt:lpstr>
      <vt:lpstr>　漢字の　組み立て</vt:lpstr>
      <vt:lpstr>　漢字の　組み立て</vt:lpstr>
      <vt:lpstr>　漢字の　組み立て</vt:lpstr>
      <vt:lpstr>　漢字の　組み立て</vt:lpstr>
      <vt:lpstr>　漢字の　組み立て</vt:lpstr>
      <vt:lpstr>　漢字の　組み立て</vt:lpstr>
      <vt:lpstr>　漢字の　組み立て</vt:lpstr>
      <vt:lpstr>　漢字の　組み立て</vt:lpstr>
      <vt:lpstr>　漢字の　組み立て</vt:lpstr>
      <vt:lpstr>　漢字の　組み立て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福原 千種</dc:creator>
  <cp:lastModifiedBy>福原 千種</cp:lastModifiedBy>
  <cp:revision>7</cp:revision>
  <dcterms:created xsi:type="dcterms:W3CDTF">2024-02-21T00:58:29Z</dcterms:created>
  <dcterms:modified xsi:type="dcterms:W3CDTF">2024-03-19T00:24:55Z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0x0101005FF09EFE4F3AA4489185CC91810B6D0F</vt:lpwstr>
  </property>
</Properties>
</file>