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5"/>
  </p:notesMasterIdLst>
  <p:handoutMasterIdLst>
    <p:handoutMasterId r:id="rId166"/>
  </p:handoutMasterIdLst>
  <p:sldIdLst>
    <p:sldId id="483" r:id="rId2"/>
    <p:sldId id="265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  <p:sldId id="506" r:id="rId26"/>
    <p:sldId id="507" r:id="rId27"/>
    <p:sldId id="508" r:id="rId28"/>
    <p:sldId id="509" r:id="rId29"/>
    <p:sldId id="510" r:id="rId30"/>
    <p:sldId id="511" r:id="rId31"/>
    <p:sldId id="512" r:id="rId32"/>
    <p:sldId id="513" r:id="rId33"/>
    <p:sldId id="514" r:id="rId34"/>
    <p:sldId id="515" r:id="rId35"/>
    <p:sldId id="516" r:id="rId36"/>
    <p:sldId id="517" r:id="rId37"/>
    <p:sldId id="518" r:id="rId38"/>
    <p:sldId id="519" r:id="rId39"/>
    <p:sldId id="520" r:id="rId40"/>
    <p:sldId id="521" r:id="rId41"/>
    <p:sldId id="522" r:id="rId42"/>
    <p:sldId id="523" r:id="rId43"/>
    <p:sldId id="524" r:id="rId44"/>
    <p:sldId id="525" r:id="rId45"/>
    <p:sldId id="526" r:id="rId46"/>
    <p:sldId id="527" r:id="rId47"/>
    <p:sldId id="528" r:id="rId48"/>
    <p:sldId id="529" r:id="rId49"/>
    <p:sldId id="530" r:id="rId50"/>
    <p:sldId id="531" r:id="rId51"/>
    <p:sldId id="532" r:id="rId52"/>
    <p:sldId id="533" r:id="rId53"/>
    <p:sldId id="534" r:id="rId54"/>
    <p:sldId id="535" r:id="rId55"/>
    <p:sldId id="536" r:id="rId56"/>
    <p:sldId id="537" r:id="rId57"/>
    <p:sldId id="538" r:id="rId58"/>
    <p:sldId id="539" r:id="rId59"/>
    <p:sldId id="540" r:id="rId60"/>
    <p:sldId id="541" r:id="rId61"/>
    <p:sldId id="542" r:id="rId62"/>
    <p:sldId id="543" r:id="rId63"/>
    <p:sldId id="544" r:id="rId64"/>
    <p:sldId id="545" r:id="rId65"/>
    <p:sldId id="546" r:id="rId66"/>
    <p:sldId id="547" r:id="rId67"/>
    <p:sldId id="548" r:id="rId68"/>
    <p:sldId id="549" r:id="rId69"/>
    <p:sldId id="550" r:id="rId70"/>
    <p:sldId id="551" r:id="rId71"/>
    <p:sldId id="552" r:id="rId72"/>
    <p:sldId id="553" r:id="rId73"/>
    <p:sldId id="554" r:id="rId74"/>
    <p:sldId id="555" r:id="rId75"/>
    <p:sldId id="556" r:id="rId76"/>
    <p:sldId id="557" r:id="rId77"/>
    <p:sldId id="558" r:id="rId78"/>
    <p:sldId id="559" r:id="rId79"/>
    <p:sldId id="560" r:id="rId80"/>
    <p:sldId id="561" r:id="rId81"/>
    <p:sldId id="562" r:id="rId82"/>
    <p:sldId id="563" r:id="rId83"/>
    <p:sldId id="564" r:id="rId84"/>
    <p:sldId id="565" r:id="rId85"/>
    <p:sldId id="566" r:id="rId86"/>
    <p:sldId id="567" r:id="rId87"/>
    <p:sldId id="568" r:id="rId88"/>
    <p:sldId id="569" r:id="rId89"/>
    <p:sldId id="570" r:id="rId90"/>
    <p:sldId id="571" r:id="rId91"/>
    <p:sldId id="572" r:id="rId92"/>
    <p:sldId id="573" r:id="rId93"/>
    <p:sldId id="574" r:id="rId94"/>
    <p:sldId id="575" r:id="rId95"/>
    <p:sldId id="576" r:id="rId96"/>
    <p:sldId id="577" r:id="rId97"/>
    <p:sldId id="578" r:id="rId98"/>
    <p:sldId id="579" r:id="rId99"/>
    <p:sldId id="580" r:id="rId100"/>
    <p:sldId id="581" r:id="rId101"/>
    <p:sldId id="582" r:id="rId102"/>
    <p:sldId id="583" r:id="rId103"/>
    <p:sldId id="584" r:id="rId104"/>
    <p:sldId id="585" r:id="rId105"/>
    <p:sldId id="586" r:id="rId106"/>
    <p:sldId id="587" r:id="rId107"/>
    <p:sldId id="588" r:id="rId108"/>
    <p:sldId id="589" r:id="rId109"/>
    <p:sldId id="591" r:id="rId110"/>
    <p:sldId id="592" r:id="rId111"/>
    <p:sldId id="593" r:id="rId112"/>
    <p:sldId id="594" r:id="rId113"/>
    <p:sldId id="595" r:id="rId114"/>
    <p:sldId id="596" r:id="rId115"/>
    <p:sldId id="597" r:id="rId116"/>
    <p:sldId id="598" r:id="rId117"/>
    <p:sldId id="599" r:id="rId118"/>
    <p:sldId id="600" r:id="rId119"/>
    <p:sldId id="601" r:id="rId120"/>
    <p:sldId id="602" r:id="rId121"/>
    <p:sldId id="603" r:id="rId122"/>
    <p:sldId id="604" r:id="rId123"/>
    <p:sldId id="605" r:id="rId124"/>
    <p:sldId id="606" r:id="rId125"/>
    <p:sldId id="607" r:id="rId126"/>
    <p:sldId id="608" r:id="rId127"/>
    <p:sldId id="609" r:id="rId128"/>
    <p:sldId id="610" r:id="rId129"/>
    <p:sldId id="611" r:id="rId130"/>
    <p:sldId id="612" r:id="rId131"/>
    <p:sldId id="613" r:id="rId132"/>
    <p:sldId id="614" r:id="rId133"/>
    <p:sldId id="615" r:id="rId134"/>
    <p:sldId id="616" r:id="rId135"/>
    <p:sldId id="617" r:id="rId136"/>
    <p:sldId id="618" r:id="rId137"/>
    <p:sldId id="619" r:id="rId138"/>
    <p:sldId id="620" r:id="rId139"/>
    <p:sldId id="621" r:id="rId140"/>
    <p:sldId id="622" r:id="rId141"/>
    <p:sldId id="623" r:id="rId142"/>
    <p:sldId id="624" r:id="rId143"/>
    <p:sldId id="625" r:id="rId144"/>
    <p:sldId id="626" r:id="rId145"/>
    <p:sldId id="627" r:id="rId146"/>
    <p:sldId id="628" r:id="rId147"/>
    <p:sldId id="629" r:id="rId148"/>
    <p:sldId id="630" r:id="rId149"/>
    <p:sldId id="631" r:id="rId150"/>
    <p:sldId id="632" r:id="rId151"/>
    <p:sldId id="633" r:id="rId152"/>
    <p:sldId id="634" r:id="rId153"/>
    <p:sldId id="635" r:id="rId154"/>
    <p:sldId id="636" r:id="rId155"/>
    <p:sldId id="637" r:id="rId156"/>
    <p:sldId id="638" r:id="rId157"/>
    <p:sldId id="639" r:id="rId158"/>
    <p:sldId id="640" r:id="rId159"/>
    <p:sldId id="641" r:id="rId160"/>
    <p:sldId id="642" r:id="rId161"/>
    <p:sldId id="643" r:id="rId162"/>
    <p:sldId id="644" r:id="rId163"/>
    <p:sldId id="645" r:id="rId16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tableStyles" Target="tableStyle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customXml" Target="../customXml/item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2" Type="http://schemas.openxmlformats.org/officeDocument/2006/relationships/customXml" Target="../customXml/item2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customXml" Target="../customXml/item3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notesMaster" Target="notesMasters/notes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chemeClr val="accent2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slide" Target="slide80.xml"/><Relationship Id="rId18" Type="http://schemas.openxmlformats.org/officeDocument/2006/relationships/slide" Target="slide128.xml"/><Relationship Id="rId26" Type="http://schemas.openxmlformats.org/officeDocument/2006/relationships/slide" Target="slide141.xml"/><Relationship Id="rId3" Type="http://schemas.openxmlformats.org/officeDocument/2006/relationships/slide" Target="slide2.xml"/><Relationship Id="rId21" Type="http://schemas.openxmlformats.org/officeDocument/2006/relationships/slide" Target="slide136.xml"/><Relationship Id="rId7" Type="http://schemas.openxmlformats.org/officeDocument/2006/relationships/slide" Target="slide102.xml"/><Relationship Id="rId12" Type="http://schemas.openxmlformats.org/officeDocument/2006/relationships/slide" Target="slide74.xml"/><Relationship Id="rId17" Type="http://schemas.openxmlformats.org/officeDocument/2006/relationships/slide" Target="slide127.xml"/><Relationship Id="rId25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slide" Target="slide110.xml"/><Relationship Id="rId20" Type="http://schemas.openxmlformats.org/officeDocument/2006/relationships/slide" Target="slide13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9.xml"/><Relationship Id="rId11" Type="http://schemas.openxmlformats.org/officeDocument/2006/relationships/slide" Target="slide64.xml"/><Relationship Id="rId24" Type="http://schemas.openxmlformats.org/officeDocument/2006/relationships/slide" Target="slide140.xml"/><Relationship Id="rId5" Type="http://schemas.openxmlformats.org/officeDocument/2006/relationships/slide" Target="slide23.xml"/><Relationship Id="rId15" Type="http://schemas.openxmlformats.org/officeDocument/2006/relationships/slide" Target="slide108.xml"/><Relationship Id="rId23" Type="http://schemas.openxmlformats.org/officeDocument/2006/relationships/slide" Target="slide139.xml"/><Relationship Id="rId10" Type="http://schemas.openxmlformats.org/officeDocument/2006/relationships/slide" Target="slide60.xml"/><Relationship Id="rId19" Type="http://schemas.openxmlformats.org/officeDocument/2006/relationships/slide" Target="slide131.xml"/><Relationship Id="rId4" Type="http://schemas.openxmlformats.org/officeDocument/2006/relationships/slide" Target="slide6.xml"/><Relationship Id="rId9" Type="http://schemas.openxmlformats.org/officeDocument/2006/relationships/slide" Target="slide46.xml"/><Relationship Id="rId14" Type="http://schemas.openxmlformats.org/officeDocument/2006/relationships/slide" Target="slide95.xml"/><Relationship Id="rId22" Type="http://schemas.openxmlformats.org/officeDocument/2006/relationships/slide" Target="slide1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åé³¥ã®ãã¼ã¯">
            <a:extLst>
              <a:ext uri="{FF2B5EF4-FFF2-40B4-BE49-F238E27FC236}">
                <a16:creationId xmlns:a16="http://schemas.microsoft.com/office/drawing/2014/main" id="{A51C10A9-E1EC-4965-82DB-D09273D99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237" y="5119591"/>
            <a:ext cx="1522763" cy="152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3392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どきん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622648" y="290152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春風をたどって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622648" y="327158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図書館たんていだん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6E2764E-ED4D-403F-8156-7463073A7851}"/>
              </a:ext>
            </a:extLst>
          </p:cNvPr>
          <p:cNvSpPr txBox="1"/>
          <p:nvPr/>
        </p:nvSpPr>
        <p:spPr>
          <a:xfrm>
            <a:off x="622648" y="36416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もっと知りたい、友だちのこと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8FD982B-13EC-40B0-B1BE-233BADE31191}"/>
              </a:ext>
            </a:extLst>
          </p:cNvPr>
          <p:cNvSpPr txBox="1"/>
          <p:nvPr/>
        </p:nvSpPr>
        <p:spPr>
          <a:xfrm>
            <a:off x="6242707" y="230063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こそあど言葉を使いこなそう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D515802-8C41-4355-93D4-1B27CE1E46A7}"/>
              </a:ext>
            </a:extLst>
          </p:cNvPr>
          <p:cNvSpPr txBox="1"/>
          <p:nvPr/>
        </p:nvSpPr>
        <p:spPr>
          <a:xfrm>
            <a:off x="622648" y="401171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きちんと　つたえるために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93F51BF-EC5C-4E95-AFB5-BAD0DF6EB86D}"/>
              </a:ext>
            </a:extLst>
          </p:cNvPr>
          <p:cNvSpPr txBox="1"/>
          <p:nvPr/>
        </p:nvSpPr>
        <p:spPr>
          <a:xfrm>
            <a:off x="622648" y="43817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漢字の　音と訓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34F82AD-25F6-40AA-9CDF-F24910A9D2BA}"/>
              </a:ext>
            </a:extLst>
          </p:cNvPr>
          <p:cNvSpPr txBox="1"/>
          <p:nvPr/>
        </p:nvSpPr>
        <p:spPr>
          <a:xfrm>
            <a:off x="622648" y="475183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文様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D1E50A9-8ACC-4B2C-8936-2B53FA913CCD}"/>
              </a:ext>
            </a:extLst>
          </p:cNvPr>
          <p:cNvSpPr txBox="1"/>
          <p:nvPr/>
        </p:nvSpPr>
        <p:spPr>
          <a:xfrm>
            <a:off x="622648" y="511959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こまを楽しむ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372843BE-F8C8-49E5-8269-FB67BD94EBAB}"/>
              </a:ext>
            </a:extLst>
          </p:cNvPr>
          <p:cNvSpPr txBox="1"/>
          <p:nvPr/>
        </p:nvSpPr>
        <p:spPr>
          <a:xfrm>
            <a:off x="622648" y="54896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気もちをこめて「来てください」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0E0C116-D35C-42AC-A9E0-F2092632C030}"/>
              </a:ext>
            </a:extLst>
          </p:cNvPr>
          <p:cNvSpPr txBox="1"/>
          <p:nvPr/>
        </p:nvSpPr>
        <p:spPr>
          <a:xfrm>
            <a:off x="622648" y="585740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まいごのかぎ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FDF97AD-A699-4482-81BC-FED02CB1119D}"/>
              </a:ext>
            </a:extLst>
          </p:cNvPr>
          <p:cNvSpPr txBox="1"/>
          <p:nvPr/>
        </p:nvSpPr>
        <p:spPr>
          <a:xfrm>
            <a:off x="622648" y="622747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俳句を楽しもう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ED5F3E4-0032-4014-9529-57E8440EA238}"/>
              </a:ext>
            </a:extLst>
          </p:cNvPr>
          <p:cNvSpPr txBox="1"/>
          <p:nvPr/>
        </p:nvSpPr>
        <p:spPr>
          <a:xfrm>
            <a:off x="6242707" y="267069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引用するとき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0F94612-2E6D-4756-BF20-5679DEDA596F}"/>
              </a:ext>
            </a:extLst>
          </p:cNvPr>
          <p:cNvSpPr txBox="1"/>
          <p:nvPr/>
        </p:nvSpPr>
        <p:spPr>
          <a:xfrm>
            <a:off x="6242707" y="303904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仕事のくふう、見つけたよ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9A67D01-70F1-4BC3-8DF1-0CE08B0B1009}"/>
              </a:ext>
            </a:extLst>
          </p:cNvPr>
          <p:cNvSpPr txBox="1"/>
          <p:nvPr/>
        </p:nvSpPr>
        <p:spPr>
          <a:xfrm>
            <a:off x="6242707" y="34091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夏のくらし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28C34F4-B491-4506-B74E-12635CCB177E}"/>
              </a:ext>
            </a:extLst>
          </p:cNvPr>
          <p:cNvSpPr txBox="1"/>
          <p:nvPr/>
        </p:nvSpPr>
        <p:spPr>
          <a:xfrm>
            <a:off x="6242707" y="377745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本で知ったことをクイズにしよう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DE4E783-F5F4-4036-879F-CAF059ACE97C}"/>
              </a:ext>
            </a:extLst>
          </p:cNvPr>
          <p:cNvSpPr txBox="1"/>
          <p:nvPr/>
        </p:nvSpPr>
        <p:spPr>
          <a:xfrm>
            <a:off x="6241961" y="415094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鳥になったきょうりゅうの話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B50DB39-AD2B-4B67-BD72-943B98033FE2}"/>
              </a:ext>
            </a:extLst>
          </p:cNvPr>
          <p:cNvSpPr txBox="1"/>
          <p:nvPr/>
        </p:nvSpPr>
        <p:spPr>
          <a:xfrm>
            <a:off x="6241961" y="451586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わたしと小鳥とすずと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03AF7F4-968C-4E0B-AD13-1443CA8D0A69}"/>
              </a:ext>
            </a:extLst>
          </p:cNvPr>
          <p:cNvSpPr txBox="1"/>
          <p:nvPr/>
        </p:nvSpPr>
        <p:spPr>
          <a:xfrm>
            <a:off x="6241961" y="488875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夕日がせなかをおしてくる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1C39847-7C68-4261-9078-963544EA15C3}"/>
              </a:ext>
            </a:extLst>
          </p:cNvPr>
          <p:cNvSpPr txBox="1"/>
          <p:nvPr/>
        </p:nvSpPr>
        <p:spPr>
          <a:xfrm>
            <a:off x="6241961" y="525882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こんな係がクラスにほしい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1ACA646-2ABA-4BE8-9DD5-A4AE1C7A5C8C}"/>
              </a:ext>
            </a:extLst>
          </p:cNvPr>
          <p:cNvSpPr txBox="1"/>
          <p:nvPr/>
        </p:nvSpPr>
        <p:spPr>
          <a:xfrm>
            <a:off x="6241961" y="562657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ポスターを読もう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B9263A4-B69F-4D0F-9A64-794F04E46FCA}"/>
              </a:ext>
            </a:extLst>
          </p:cNvPr>
          <p:cNvSpPr txBox="1"/>
          <p:nvPr/>
        </p:nvSpPr>
        <p:spPr>
          <a:xfrm>
            <a:off x="6241961" y="599993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書くことを　考えるときは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鈴のイラスト">
            <a:extLst>
              <a:ext uri="{FF2B5EF4-FFF2-40B4-BE49-F238E27FC236}">
                <a16:creationId xmlns:a16="http://schemas.microsoft.com/office/drawing/2014/main" id="{7E98C7C7-EF0B-44A2-80FE-2C3B66B6A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520" y="1453194"/>
            <a:ext cx="1301870" cy="159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5F8EFE-A20B-3FFF-640E-4230988F7889}"/>
              </a:ext>
            </a:extLst>
          </p:cNvPr>
          <p:cNvSpPr txBox="1"/>
          <p:nvPr/>
        </p:nvSpPr>
        <p:spPr>
          <a:xfrm>
            <a:off x="6241961" y="637240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6" action="ppaction://hlinksldjump"/>
              </a:rPr>
              <a:t>漢字の組み立て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C4F8FD-5EDB-C276-0DEA-1B6D31673B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42C16-4772-F5DF-39C4-2F646D621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65C50D-A457-459E-07BC-7A2F075B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D012A4-3463-490A-4B24-BA6731C51CA6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2AC1E1-8876-AFAD-FF13-FBB2C273D548}"/>
              </a:ext>
            </a:extLst>
          </p:cNvPr>
          <p:cNvSpPr txBox="1"/>
          <p:nvPr/>
        </p:nvSpPr>
        <p:spPr>
          <a:xfrm>
            <a:off x="6600056" y="117598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1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66D36D-0126-8F22-58FF-79456B17C0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DDEC2-1EA7-007B-30CE-6213BB282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8C3B19-4330-5396-B71B-14D79423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D80BD5-6F18-C21F-D61C-259E6D64F3C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FF4B80-5C96-48C0-B219-AEBDDC08D746}"/>
              </a:ext>
            </a:extLst>
          </p:cNvPr>
          <p:cNvSpPr txBox="1"/>
          <p:nvPr/>
        </p:nvSpPr>
        <p:spPr>
          <a:xfrm>
            <a:off x="6878569" y="1980191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29E0A7-BC78-1EB8-62D3-F9DEC76D7BAB}"/>
              </a:ext>
            </a:extLst>
          </p:cNvPr>
          <p:cNvSpPr txBox="1"/>
          <p:nvPr/>
        </p:nvSpPr>
        <p:spPr>
          <a:xfrm>
            <a:off x="6948881" y="4650919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64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A1F4AF-8DD8-4E16-ED35-C7AE0423AD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57CB69-388C-C9C5-941C-BEA4EC879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8CE4C9A-89B9-2D68-E9E1-62AA34C6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9B0A21-D42E-5B66-EB80-B8119488A7E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3CBC34-CE8E-2EC2-8D4A-C3A8F8ACD314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ぶ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656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9E82BF-D381-C88D-9D94-9A8E30DD4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482258-E101-6473-2E89-7081A2BF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634FEA-ECBF-4FC9-FE69-C1ED7747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5C6ECF-2696-935B-E82E-79F0BA458FF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561678-DB2F-04DC-E094-AFCF7AF7357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220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774C15-6FE1-9BE0-A222-3F6B88CBD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EFD73B-D2ED-24F0-76FB-820B853A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40DD81-23E4-9E98-6F37-92732D61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04703B-B147-159B-BAAC-D9FDA0BFC265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B1BC7F-DDAF-D191-29ED-86064F6355C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泳ぐ</a:t>
            </a:r>
          </a:p>
        </p:txBody>
      </p:sp>
    </p:spTree>
    <p:extLst>
      <p:ext uri="{BB962C8B-B14F-4D97-AF65-F5344CB8AC3E}">
        <p14:creationId xmlns:p14="http://schemas.microsoft.com/office/powerpoint/2010/main" val="58127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8F4E4E-3E30-865A-3A1F-74CB447472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D16931-105C-0068-C38E-356B312EC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E9B0BFD-FAB8-F65B-93CB-4C29B040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B2AA4A-956E-434F-360D-1743ADA6E99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EA18A1-E05F-7CF9-CCC9-CC9130ADD612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46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16FF40-7C50-FC8B-AE59-E89703F408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C7D2BE-EBF0-3B97-86F2-99DDE8B9D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4833A6-112A-B304-2EBD-5314E955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F2F32C-60A8-98C1-F8F7-7D816AB6B23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871D93-D8D0-3F57-CC6B-B9F424F5F29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07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D822A9-3B58-50B7-B630-8A59B3B5CE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851ADA-7CA3-85FF-559F-314F5C0E1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35747A-C36D-C885-9374-21078F6A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FE738A-3BE2-BEC5-A01E-4150DD6F1A2A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D4BADB-CBAA-D92A-6CE0-42EB7FEE51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59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087A4E-6ED9-BF70-718A-81A243ABA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159433-28C5-7CC8-B30E-2A5520FC9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こそあど言葉を　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856214-B954-EE8B-DE25-69FE8047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238941-3F3B-44AF-7037-D9872B53B485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申しこむ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A83D41-FE5B-8A3A-3C4B-0AEF49780D15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046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5EFA1-7021-6A02-5E1D-4E2A4071C1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CAC08-8DB6-D6DC-93D2-E7ABBAFD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引用するとき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60759D-A0C8-9A42-B52F-4F5944EF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6F102D-7A82-E056-31DC-ED9A6EDFCF5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F1A8BE-3A4E-88E7-E9D7-22EA3C19BF0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55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307D2-157B-2C7E-BF43-44526852DC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3B598C-0D72-F490-314E-B666F64BA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引用するとき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380E20C-0557-F05F-E44A-A20646B1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DA24F3-68EC-4787-3EEE-E4293C33A66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C29C09-8DF5-4814-3543-0379220D8BA7}"/>
              </a:ext>
            </a:extLst>
          </p:cNvPr>
          <p:cNvSpPr txBox="1"/>
          <p:nvPr/>
        </p:nvSpPr>
        <p:spPr>
          <a:xfrm>
            <a:off x="6853169" y="95760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てん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513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5D6C8-01C6-1A85-0924-27DCE87BC7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839DD-E057-68D4-7F8B-D02631E9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729605-C1D0-2318-D8A6-A51EE5DD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78534C-0320-1A66-6F96-E77B7A0681AB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A9E1D6-9DE2-DCDA-6F7A-C3B4FD02D261}"/>
              </a:ext>
            </a:extLst>
          </p:cNvPr>
          <p:cNvSpPr txBox="1"/>
          <p:nvPr/>
        </p:nvSpPr>
        <p:spPr>
          <a:xfrm>
            <a:off x="6600056" y="134076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548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6B125-6110-24FD-9C7F-3478628D75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BB2F5-A516-663E-4863-A943FBEA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8ACD603-4ED5-E88F-1B1E-9DFA9EC26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A55CEB-DC54-BFB2-5DD8-51E7470683F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33470E-599E-EF59-D05F-F8EC9B75B924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8967589-32B0-9E4E-6E3F-412F731F5463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2B859E3C-F486-FD88-BB98-CE12B92CCA5A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B6321A0-BA82-40CE-66B6-97E71CC85CC4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60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CD06E-3F95-92AB-CE47-FE67B26B05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031D6-0495-BC8E-5BB7-578CBCF2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98E086-3E5E-156A-903D-FEF6E297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2144E4-6338-52BA-EC7D-BC1EA7A5611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91FCE8-C32B-4928-113D-61E498FF860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1AA07A-1123-7B9A-14CF-DBE161703DF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23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B507E0-5529-9618-FDA4-2E537B91F0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93A29-9341-1C3D-C2FC-D50D4049A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F4DDDA-FC7A-2847-45FE-63925D918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5FB041-FAD1-6099-F2E9-8FEDAE4C388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458DDC-30C7-217B-3554-E56F7D6C2864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234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6289D4-DA71-A80F-0688-68CBE3066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ADCBC-FDC6-88D3-5234-BA1A1738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3AB0CE-CFF8-7480-2D9D-A2A34416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8A72E6-B432-3F55-064E-9313DBE8B15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7FF817-05CA-8457-8D30-7F3AD2BE2BA4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ひん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539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31D4B-E0C5-EE7C-1CC1-CEE2139F40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15FB30-5E5F-C4B7-0AE2-6226E082A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41ED7BC-54F0-304E-3FD0-9C43C183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C38D5-7223-1422-2A5F-F2BE82F8B75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お客様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915905-D42E-99A3-B7DA-77A396BA234D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4A927D5-BF57-741D-B47E-1D1E8BB38A4C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</a:p>
        </p:txBody>
      </p:sp>
    </p:spTree>
    <p:extLst>
      <p:ext uri="{BB962C8B-B14F-4D97-AF65-F5344CB8AC3E}">
        <p14:creationId xmlns:p14="http://schemas.microsoft.com/office/powerpoint/2010/main" val="217958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11622-7093-5187-27F5-0CC30740A7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7A7E1E-1708-A178-EF37-BF7A83A2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FCB0DF-56B6-F2E9-E095-F3DFFA25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C83974-660F-9E64-5986-6FCE8E37F83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C28906-E2AA-9F21-897F-C5AF291482E6}"/>
              </a:ext>
            </a:extLst>
          </p:cNvPr>
          <p:cNvSpPr txBox="1"/>
          <p:nvPr/>
        </p:nvSpPr>
        <p:spPr>
          <a:xfrm>
            <a:off x="6607239" y="87367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681BDF-1B75-97F3-35A2-C70001A9628A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1522FD-ECD7-0441-2A55-3872A5B59911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99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14B51B-EBD6-ADF8-B08D-1B9A6BCC3B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A858A-0609-5826-C8A0-5E6B5A91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74B093-D23C-0417-DE8E-DFA7DA755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83796A-DA77-FA0E-2FB4-17C787EDD9A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句読点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5602F2-6053-3511-CC21-5EE27A57C2AF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864D04-074F-EB6A-A7E2-ED499A6F0D18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80EA3A-8E0B-AF83-D0C7-F92E8EAADF66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</p:spTree>
    <p:extLst>
      <p:ext uri="{BB962C8B-B14F-4D97-AF65-F5344CB8AC3E}">
        <p14:creationId xmlns:p14="http://schemas.microsoft.com/office/powerpoint/2010/main" val="267897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718E66-415F-A9AD-0E8A-06C32DCE04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5B2554-E596-8C17-3B4C-5BB26A15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C26FD4A-C3AB-E092-982D-644780431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D7563F-2C58-1513-9576-7E75E4EA457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BF589A-EE30-E66A-AB2F-EC697D1F8D1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CF7258-255C-F0D4-BFEF-17340756B6A1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02D79A-DC8D-5E0E-E7B8-565690993FB1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</a:p>
        </p:txBody>
      </p:sp>
    </p:spTree>
    <p:extLst>
      <p:ext uri="{BB962C8B-B14F-4D97-AF65-F5344CB8AC3E}">
        <p14:creationId xmlns:p14="http://schemas.microsoft.com/office/powerpoint/2010/main" val="112695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EFA38C-EF97-FCEB-9FDD-C4BB32DC7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3FD5F3-EB11-8D89-A343-F88D92333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34C124-EC1D-D2B1-7E50-97D7EBFA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2D0992-C671-CFDB-D257-BBF6427AD22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EED615-C279-F4EB-549B-F68584C87F4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281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F977FF-2038-5F34-C053-3F846E840C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92FCB-D662-C29F-AE86-0A5EA434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D30E653-9B84-D1B5-FB60-E5355FCD4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EE40C9-4BED-2320-A4D8-293E8BA74E3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96D6E2-BD58-C540-9C24-5598F9FD99E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44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E609C8-77F8-61BD-9918-CFE97CDF1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B8AC9-CE41-191D-ED68-0586466F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56BA21-1AD8-084B-C525-03E32DD89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621951-C2CB-8A1D-8F0B-31429FCA999F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3530E3-BBD6-3140-118D-B4476AC523BE}"/>
              </a:ext>
            </a:extLst>
          </p:cNvPr>
          <p:cNvSpPr txBox="1"/>
          <p:nvPr/>
        </p:nvSpPr>
        <p:spPr>
          <a:xfrm>
            <a:off x="6312024" y="980728"/>
            <a:ext cx="1200329" cy="20882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939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ECEEB7-ACF2-1D8C-5DBA-3D5CA7156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070DAA-B527-47CA-354F-AACBC2F50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ACC591-822A-2385-51DB-6B3892974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ABB313-E4E4-C360-6888-53AA891316F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4E44CE-FFDB-5E9F-BF01-2F38419D7F0A}"/>
              </a:ext>
            </a:extLst>
          </p:cNvPr>
          <p:cNvSpPr txBox="1"/>
          <p:nvPr/>
        </p:nvSpPr>
        <p:spPr>
          <a:xfrm>
            <a:off x="6840469" y="1989120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733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BEED55-B35C-E835-74D6-AD09999F3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2BFD3-FEF1-5B3F-C36E-4D8DC2066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8700B8F-EC48-3797-E020-682008140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E3CA29-2322-72DF-578E-9BB023B7557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B233A3-4321-E2FC-A83C-9F87393BA00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810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B8A05-C3F8-E86C-B566-51194F17B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07B8A0-AAEC-2FDA-7591-188DA15E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60AC91-525A-D139-0160-FF592A12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DD88DD-178D-5C3B-8416-702817B43CC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8B9DC0-0400-E584-C307-B7BECCBF735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01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4877E3-63E3-ABC7-A60E-D84FA0ED3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D77021-4E69-187F-47D2-54916C69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FEF357-6670-22E7-764B-B145C35B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A116E1-0874-0C21-656A-F0C7441ED76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DC18E8-8303-65B0-EE74-B70BFBEB808A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じ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97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593100-F4A1-7461-54B7-0A58B9402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BBD12D-1270-4EDE-C52E-ED3CF0B4E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A46272-58F6-0998-3AD0-C471B0B5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6C9A0D-E956-AD89-9AE2-9BBBBD7F6A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03587D-BB39-2B26-4D9D-283BF2F277F3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649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771772-F30C-7106-AF6F-87281BE6F7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2F1FDC-7BF1-842F-E468-2533552D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828756-4965-03F3-27A0-E71BC86B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68F022-02BB-546F-B431-EDFD70852B5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25421C-6225-D513-66E4-2973AA80D856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9D6DC5A-AC52-50E2-9144-9B7CCDC87712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197869A1-1C16-E252-4B91-93A57A86889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CBA09F5-CA97-D107-9A1B-9F98DC4A0424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476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7CEEE-B5C4-0F04-E550-9B707A630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C55FE-0509-37E1-90C5-6E5FEDBF6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仕事のくふう、　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6E88F6-2401-66FD-0FE3-0B7B2DB0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D8C984-DA80-565B-ECFE-FD2DE69ECC1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D4F071-F6CD-542D-A139-E8648522656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ふつか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CC91E97-EB17-48DE-F53C-2F6ED71D6352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8626F8C5-62F6-8042-A353-AF1E6206B3D4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8F5A5409-4B7F-1F5F-9ABE-6F6AF1F804BE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377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1CD11-82F4-8E37-6BC4-DEC6E1557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5439C6-13AB-D959-AEF3-18CC8B73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夏の　くらし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7C903D0-6C89-3504-8C45-CC8667E4E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F75A57-BFA6-D63F-8844-9FFDB9FD834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2295F9-8A2D-430F-67D5-3CA77C9E0E6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302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E5E382-458A-ECCA-AFB0-09F128F29C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C8AC74-9B99-DA76-911C-716C77AC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本で知ったことを　クイズにしよう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F1C51C-A7DB-A0C3-9233-4AC0325E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A82697-49BE-3A42-BE6B-92DCB682CBF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新たな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8EAE08-B132-93FD-D887-CB23F8290F8B}"/>
              </a:ext>
            </a:extLst>
          </p:cNvPr>
          <p:cNvSpPr txBox="1"/>
          <p:nvPr/>
        </p:nvSpPr>
        <p:spPr>
          <a:xfrm>
            <a:off x="6626807" y="117871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673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84526-6066-00D8-0AED-85F2FA432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5D107-594B-4BA8-51BD-3628C2B4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本で知ったことを　クイズにしよう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250D3F-D470-21DB-0444-35FEC8EB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53CAE0-59FE-29DD-FD21-F243E1C6EAF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1CED6D-8156-5844-CD20-9778547E2C13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85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B014C-E49C-04E2-E67F-462E11492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32C774-F676-9A3E-DB27-AAA2D638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D1370A2-1DB0-8C16-3BA1-FF1A240B1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A62115-27C0-C7B0-F417-728142887DC2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03B756-6A5D-F67E-D066-408915CB5CB1}"/>
              </a:ext>
            </a:extLst>
          </p:cNvPr>
          <p:cNvSpPr txBox="1"/>
          <p:nvPr/>
        </p:nvSpPr>
        <p:spPr>
          <a:xfrm>
            <a:off x="6600056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83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8464C-0839-760F-10BA-22BE71920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8A465-A372-EEBF-C114-00CC7F56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本で知ったことを　クイズにしよう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C089AC-C410-F3E6-3DD3-53DA542D9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0E3626-6AD5-D3DC-EDBE-38B442F9BD7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486069-3B7D-E71B-9030-1D91CE7A601F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</p:spTree>
    <p:extLst>
      <p:ext uri="{BB962C8B-B14F-4D97-AF65-F5344CB8AC3E}">
        <p14:creationId xmlns:p14="http://schemas.microsoft.com/office/powerpoint/2010/main" val="89227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0CB3AA-FA67-2920-FED3-3869D9B7C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E865C-5272-33C7-D123-202B6178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鳥になったきょうりゅうの話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16EAFB-519E-9430-B4D0-3D588D04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54E9FC-70CA-3E10-E9B7-069EDD48668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化石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00E91C-63E0-1FC1-9004-097DB8FB1206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8C4543-7E44-3FC8-C2BA-03D9EEC81EF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528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C3CEE-4A62-59FF-CA43-4346A3E487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A4863A-160E-61C8-1F40-21AA502E3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鳥になったきょうりゅうの話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642215-0EF7-7C58-5C57-CBF3B49A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877C7A-F265-679D-62C5-E8DC79C8A06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AE5A01-AFE0-5422-6540-4A2A618BB113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D63968-EFCA-6036-47EB-688D7513585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497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3C1E25-C8EB-2B33-97E3-D330932B8C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70B34-51A9-B592-3C48-937F02629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鳥になったきょうりゅうの話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587ED4-B6C1-50EB-3B16-7E5AA8CE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FD1D11-5747-9C61-2682-1E3E574863EC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980E84-82B5-32CA-5D93-B18A92257D37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たえる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2B94B2-CDF4-D9E0-2694-250F790D4FE4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23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10E7C-3039-B851-7BCC-CE178BAE5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5E2B53-5792-7A25-8529-73650F27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鳥になったきょうりゅうの話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82A3B95-5B88-7CD1-7470-1A7DEF90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05504D-7FB0-5B6E-BC5C-4368AC5F15A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8D5046-75EF-2D22-AD88-4931F5E283C8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2858A5-15CB-CC33-4FA8-A44A2B4DF37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240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4906B6-2155-3F68-A2AC-091291A22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AAE1A-881F-87FD-E7C2-ECD0AAC5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わたしと　小鳥と　すずと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500AEC-A4DD-1667-685C-00BCB3F9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D0CF41-783D-E4AD-150D-F96BF9CAB04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両手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C50437-1815-E402-1C76-2DB476CB603B}"/>
              </a:ext>
            </a:extLst>
          </p:cNvPr>
          <p:cNvSpPr txBox="1"/>
          <p:nvPr/>
        </p:nvSpPr>
        <p:spPr>
          <a:xfrm>
            <a:off x="6886821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D66265-83EF-9E02-AC88-3AB65A1446B9}"/>
              </a:ext>
            </a:extLst>
          </p:cNvPr>
          <p:cNvSpPr txBox="1"/>
          <p:nvPr/>
        </p:nvSpPr>
        <p:spPr>
          <a:xfrm>
            <a:off x="6886820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108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4823A3-6F5C-5E59-D7AD-A77D05029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C0767-6FE0-42BC-86C8-482A13833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夕日がせなかを　おしてくる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19FD8F-F2D6-5E56-E4E3-D158FCBE6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BC1951-A1E4-FF11-68E3-A0AB61F0B5C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42CFD8-5778-6A72-BA01-A5A5A4131C2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</p:spTree>
    <p:extLst>
      <p:ext uri="{BB962C8B-B14F-4D97-AF65-F5344CB8AC3E}">
        <p14:creationId xmlns:p14="http://schemas.microsoft.com/office/powerpoint/2010/main" val="1942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D5DAF7-4B65-EC60-D75C-216BF92748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991BF0-AF98-7324-7C36-79CA9746C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こんな係が　クラスにほしい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5B6513-25DC-C334-36E1-BBF1C35A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9BC564-B7AF-2BCE-67EB-1DAE846E983F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かかり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A981FE-E76D-63E6-74CD-071531918375}"/>
              </a:ext>
            </a:extLst>
          </p:cNvPr>
          <p:cNvSpPr txBox="1"/>
          <p:nvPr/>
        </p:nvSpPr>
        <p:spPr>
          <a:xfrm>
            <a:off x="4007768" y="2276873"/>
            <a:ext cx="3262432" cy="32476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30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65BC1-01A9-9023-6A8D-DC1B6E5337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96DD7F-EAA4-592D-D0A5-A92920A01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こんな係が　クラスにほしい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2A1CFC-0217-49F7-0F28-6EE1CE324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D66BA2-A818-9395-869C-46D8A731CFD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5DFE2D-CAE5-0B3C-7548-247FDF979333}"/>
              </a:ext>
            </a:extLst>
          </p:cNvPr>
          <p:cNvSpPr txBox="1"/>
          <p:nvPr/>
        </p:nvSpPr>
        <p:spPr>
          <a:xfrm>
            <a:off x="6886820" y="1661807"/>
            <a:ext cx="1200329" cy="19075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F57BFE-C578-6B51-D99F-374BB791AFA8}"/>
              </a:ext>
            </a:extLst>
          </p:cNvPr>
          <p:cNvSpPr txBox="1"/>
          <p:nvPr/>
        </p:nvSpPr>
        <p:spPr>
          <a:xfrm>
            <a:off x="6886819" y="4013650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005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881261-C9C5-C0CF-AC8C-61C259658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97B7F4-51B2-D73D-FF76-856DC69C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ポスターを　読もう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B7DA0F-DB14-164E-3E72-13B9CD48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C8B432-2C75-9568-1900-F98D9B3A7D4D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813962-B274-EDA6-7120-46E1523B5C3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祭り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419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C4CB9D-B496-C58D-793B-B6B8ADCA5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805B81-6AE6-66BC-FAAA-01D35FBC7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EF4B19-C541-0488-7A10-8003A73F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CF2691-393E-F21B-6B7D-B13705160D66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EDBAA6-2279-D162-7372-EB7BB66FC78E}"/>
              </a:ext>
            </a:extLst>
          </p:cNvPr>
          <p:cNvSpPr txBox="1"/>
          <p:nvPr/>
        </p:nvSpPr>
        <p:spPr>
          <a:xfrm>
            <a:off x="6600056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うご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53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52A6BA-3EF7-62D3-F985-C836C8C8BD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78840-E28B-D3D9-6523-8F802012F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書くことを　考えるときは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58B5B2F-CFC4-38D4-F24F-DA7C0D2F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8E48CD-7E7C-3B13-A77F-EF6A51556ECB}"/>
              </a:ext>
            </a:extLst>
          </p:cNvPr>
          <p:cNvSpPr txBox="1"/>
          <p:nvPr/>
        </p:nvSpPr>
        <p:spPr>
          <a:xfrm>
            <a:off x="4259502" y="74711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農作業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DE059A-16BA-B5C2-47BB-EEF7F0BE3AC4}"/>
              </a:ext>
            </a:extLst>
          </p:cNvPr>
          <p:cNvSpPr txBox="1"/>
          <p:nvPr/>
        </p:nvSpPr>
        <p:spPr>
          <a:xfrm>
            <a:off x="6652207" y="866665"/>
            <a:ext cx="1015663" cy="59785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   さ  ぎょう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77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A13E18-03DB-BE73-A707-EC50C9E7B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8F014-8A7F-140C-90CA-4F3241FF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79B0112-6EAA-B3D1-2761-776C08968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DE6954-2075-4BD5-88F0-EAF7A741506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E056F7-07C6-B47D-8770-1BD63FA2DAA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405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87BCB7-4BC6-4F82-0D3B-F77C9013BE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58E98-1E84-4D1F-AA5D-2D640785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CF37DB1-97A5-A20D-21FA-B8B9970D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B20EBE-9F71-47BD-158E-DD3DF52575E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9BA5E4-FE8E-33DB-0C8B-25D2048EB168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2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B8B7D-9783-C964-3771-A97304A4D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E13B37-2507-6213-8E01-664C10C44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56F7A0-7B40-FC40-9E50-EBBA0974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35A58E-2BD4-164B-D340-0BE51F7BEC2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0E9EF2-A85A-A178-A73C-90DBF13BEF62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87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2D004-E79B-3206-16E1-BD45ECA964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B470D3-A9C8-933A-2EF8-619D36D0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35CBF1-0D75-A42A-625C-FDC011DE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004799-A3CD-8152-CC2F-E36885160B7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793135-1C75-BA67-A683-8C4BE694D61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4C697F-2239-C590-FD10-0948FB96753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</p:spTree>
    <p:extLst>
      <p:ext uri="{BB962C8B-B14F-4D97-AF65-F5344CB8AC3E}">
        <p14:creationId xmlns:p14="http://schemas.microsoft.com/office/powerpoint/2010/main" val="263534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69B5C0-9051-0BBD-98DE-EE49FC916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AA7092-24FB-7998-D2BE-C73423E6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2C271FE-C797-BF1B-826B-C9D1A1C7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3B7414-144E-95F9-DACA-05897897999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2355EE-8CAB-05D2-50F6-0470B5DDA93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074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22EF3-47CF-D670-C59E-F102AB87C0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40C1C8-6BF3-EC3D-E86A-301D8CBB7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FAD304-0432-40A8-BEE9-F7D9C5884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05AEDF-6587-6408-BBEB-12D3DA20579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32424F-74F8-C017-9732-8512DC74867B}"/>
              </a:ext>
            </a:extLst>
          </p:cNvPr>
          <p:cNvSpPr txBox="1"/>
          <p:nvPr/>
        </p:nvSpPr>
        <p:spPr>
          <a:xfrm>
            <a:off x="6946566" y="313504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2FECC2-604F-4DAF-B668-42E1488CB89A}"/>
              </a:ext>
            </a:extLst>
          </p:cNvPr>
          <p:cNvSpPr txBox="1"/>
          <p:nvPr/>
        </p:nvSpPr>
        <p:spPr>
          <a:xfrm>
            <a:off x="6946567" y="2260349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46DD373-669F-01D6-32ED-75FA1B1CD296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8" name="ひし形 7">
              <a:extLst>
                <a:ext uri="{FF2B5EF4-FFF2-40B4-BE49-F238E27FC236}">
                  <a16:creationId xmlns:a16="http://schemas.microsoft.com/office/drawing/2014/main" id="{170251E4-8A88-4A73-2929-7C4021EC760F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A312CFAA-9825-AA92-47F9-BAE5301D76D9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912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1DD3AA-E0D1-4831-5641-43BAC841A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F9D9B9-20DD-2B8A-CB13-89CE26078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482531-41B8-771C-9200-FEE9AD26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C67FBF-2EE4-B3B8-F896-0C5ED2E8713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1840ED-2018-9558-C090-7524F992D130}"/>
              </a:ext>
            </a:extLst>
          </p:cNvPr>
          <p:cNvSpPr txBox="1"/>
          <p:nvPr/>
        </p:nvSpPr>
        <p:spPr>
          <a:xfrm>
            <a:off x="6896411" y="393399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ぐすり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F700F6-7DD0-778B-93A8-62431B8544C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80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5E8ABB-49F1-FE3C-4BB9-A0AF14D96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D41CD5-D94B-1537-7898-BC3355A15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6A9414A-C479-8BA1-2FED-B7C258CC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D9D1D9-5DC5-0618-67BF-8B9B9ACFA2F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596340-EEA3-98F6-D966-2BB5E35AF841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35D664-A984-1441-F20B-35A8AE4ECBEF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77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AC802-45F1-6B61-0379-A075300C7F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DA98EB-7500-011A-8F22-281FB7188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1C03F2-8D5B-4279-A7BC-9908790C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AC77A3-25F7-FE2A-3EA6-A5764DE63F5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5BC5FE-2341-5025-27A6-D395C5A06D8A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F19F890-E41E-52D3-6A74-B428744A8C72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61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E35FFA-B314-6BB5-9230-D2A7AF3285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4D8A4-6EDF-5A85-3861-E32F83580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631BA2-C36D-BA67-0FAB-C5600E69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0C8539-0AE7-1D46-8A5F-06BEB34E0BC5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DC98E7-3DFD-724B-0082-4FB63CD4D35B}"/>
              </a:ext>
            </a:extLst>
          </p:cNvPr>
          <p:cNvSpPr txBox="1"/>
          <p:nvPr/>
        </p:nvSpPr>
        <p:spPr>
          <a:xfrm>
            <a:off x="6888088" y="2348880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ACE0690-DF8B-B6D7-CDDB-CDD793196C5F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6" name="ひし形 5">
              <a:extLst>
                <a:ext uri="{FF2B5EF4-FFF2-40B4-BE49-F238E27FC236}">
                  <a16:creationId xmlns:a16="http://schemas.microsoft.com/office/drawing/2014/main" id="{35D780F1-5303-E46B-DF99-696138B96100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77DCC4E2-C1A9-6491-3301-ECA3831A765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887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37175-E81B-D5AA-A2A8-776EC9C8D5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5BE0B-D63C-0C5C-FFF1-7EF94D4E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4F2F96-5399-85B1-63F9-EA53031D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0CAB68-126A-301F-1E2E-835A9B86B94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9FC10D-7005-86AC-9A37-5644E30C0F38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23634FA-5B4C-2B9D-0FD4-FB3D2771CF45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234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99B57-3A91-F804-1C48-289FF3D7F6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EC82BD-97BC-4E7D-BB38-185F7769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AFBFE9-1A1B-AF24-810E-92270A3B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BB512-6EF0-2748-0F2B-68802EFB855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C12F11-ED77-8B60-46BE-29EC73D01F89}"/>
              </a:ext>
            </a:extLst>
          </p:cNvPr>
          <p:cNvSpPr txBox="1"/>
          <p:nvPr/>
        </p:nvSpPr>
        <p:spPr>
          <a:xfrm>
            <a:off x="6805401" y="3643710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0E81C2-2FB6-EA5F-B51E-C5AA4FBFE394}"/>
              </a:ext>
            </a:extLst>
          </p:cNvPr>
          <p:cNvSpPr txBox="1"/>
          <p:nvPr/>
        </p:nvSpPr>
        <p:spPr>
          <a:xfrm>
            <a:off x="6805402" y="1191419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468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C5C893-AB14-E586-5740-737CD66BD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AD1E63-C034-1695-B6DC-D68EF46D2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A9064B-8E6A-CB04-81A3-01F275C5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9036BF-0FA8-FAB0-49AD-A4AA0FADCDD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3FEF88-6E78-D9E3-B24C-AFE3BFDFFBBE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B769A1-D8FB-D089-115B-620072F1B3CB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694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D7B4B-EDB1-875E-31FF-110A364F0C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731085-ED02-4362-E436-8F45C349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C8721F-8923-9339-D719-4A2117F3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686886-048B-EC3D-3426-8ED75B59279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4C71BC-F015-68D6-C84C-09E480A105E8}"/>
              </a:ext>
            </a:extLst>
          </p:cNvPr>
          <p:cNvSpPr txBox="1"/>
          <p:nvPr/>
        </p:nvSpPr>
        <p:spPr>
          <a:xfrm>
            <a:off x="6957801" y="3672889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ち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9892940-0063-EC32-82F3-77A785C2FF94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719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DE2122-F152-A638-C19C-3B29CB7B24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AA598F-289B-1239-7198-19370F04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143A27-CD65-7AC6-4D61-A646705F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FA39A9-8094-CB93-A1D5-674476B9F46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916A0C-2B46-F8C3-CF22-13360694DDA2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172BE7-2F4D-D7ED-262C-8E00FF94C680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187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99614-D2D3-D278-AA60-C8B2D98587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5CA267-7F41-CA85-A23D-AC7624AEC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0D4A1-4AB4-B2E6-ADE0-C1D448B7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C20F25-89BF-82CF-A9A9-C1E66F41759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5C33EA-8DEB-1E6B-F3B8-300E07A33E1E}"/>
              </a:ext>
            </a:extLst>
          </p:cNvPr>
          <p:cNvSpPr txBox="1"/>
          <p:nvPr/>
        </p:nvSpPr>
        <p:spPr>
          <a:xfrm>
            <a:off x="6957801" y="4536292"/>
            <a:ext cx="1200329" cy="129732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1FAE0D-1BEC-BBE4-1DCC-6EDBDD982C95}"/>
              </a:ext>
            </a:extLst>
          </p:cNvPr>
          <p:cNvSpPr txBox="1"/>
          <p:nvPr/>
        </p:nvSpPr>
        <p:spPr>
          <a:xfrm>
            <a:off x="6957802" y="1448002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035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9DDF9-B516-79F8-E58E-3F03CEB4C5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169D71-8C08-6730-C451-BDF02014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DCFCD92-C21F-CED5-E6DA-19187730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F36016-9AC1-201B-DA7A-900EA1EEA09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6E8C89-8005-3483-E975-546F291DDC86}"/>
              </a:ext>
            </a:extLst>
          </p:cNvPr>
          <p:cNvSpPr txBox="1"/>
          <p:nvPr/>
        </p:nvSpPr>
        <p:spPr>
          <a:xfrm>
            <a:off x="6957801" y="4293917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C6B5310-F169-F3BE-2B59-3B2E8EA9C7B2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423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07C00-A1BD-52F9-868F-CC3C6894E7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25E9E-B0CA-758F-05AE-F347D827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497E913-858D-E748-DDD0-68B90C39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28835A-4B63-0933-647C-B4495339008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CEB40DB-1767-F6F0-343B-B9B2564608BE}"/>
              </a:ext>
            </a:extLst>
          </p:cNvPr>
          <p:cNvSpPr txBox="1"/>
          <p:nvPr/>
        </p:nvSpPr>
        <p:spPr>
          <a:xfrm>
            <a:off x="6957801" y="441747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62D452-CC9D-09B6-D7D8-C42D72F7A83F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0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F7119E-6AC9-68E1-BDA4-8A5327D56E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0C10A-A323-0D09-68D1-C90EF5A83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ACF88C-A0A7-71D9-B2ED-9AD2D8065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7C071B2-8450-7A28-FA6C-71AC6C2FAE6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0C4C55-725D-2A18-A80C-D83454806EB8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ぢか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E8CCAD-E27A-63F2-21AC-92F55B0BE457}"/>
              </a:ext>
            </a:extLst>
          </p:cNvPr>
          <p:cNvSpPr txBox="1"/>
          <p:nvPr/>
        </p:nvSpPr>
        <p:spPr>
          <a:xfrm>
            <a:off x="7019192" y="1960535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3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23850-DE73-3DC9-3C27-E4A898522E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217F5E-1C55-F031-9FDB-755F40E34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4F6614-A15F-4C6F-C493-ED5619DC5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7AF2B7-ABB4-B6B9-49A4-9DE3B8775FB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4CA304-8C57-33E1-5BE8-CDEA8799134D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883280-6557-538A-9AF8-956B323E008B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022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6020CD-6476-02F1-5585-07DFEC707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9196AA-8083-F8C7-E681-2CBBCF3E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E4B87C-E953-6BF5-F5C3-F1BF8155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76CA68-0D4F-D68A-9147-015216B03FEE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332E7-CC97-EE95-704A-FBB11BF7937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深い</a:t>
            </a:r>
          </a:p>
        </p:txBody>
      </p:sp>
    </p:spTree>
    <p:extLst>
      <p:ext uri="{BB962C8B-B14F-4D97-AF65-F5344CB8AC3E}">
        <p14:creationId xmlns:p14="http://schemas.microsoft.com/office/powerpoint/2010/main" val="236237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4FD8F8-96D7-BEE1-A195-51BE9FABF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7B0C28-AC09-9902-6FC1-0FA80213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52DC71-9A8C-F52D-CDCA-FE518EDC9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B0D71D-CF22-D8AC-04B3-BE1259ECFE3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66C9A6-BAB6-8AD4-D085-CF233CF224F6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3A6259-E049-F25E-38D7-2DCD78F92347}"/>
              </a:ext>
            </a:extLst>
          </p:cNvPr>
          <p:cNvSpPr txBox="1"/>
          <p:nvPr/>
        </p:nvSpPr>
        <p:spPr>
          <a:xfrm>
            <a:off x="6957801" y="1625390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37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6A3A3D-9E63-0CC7-C609-616D5C5A0C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51883-6BD9-C170-F6AF-45C3D988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81FE28-C0F7-8C0F-6B9F-E37CD46C8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AC7E4E-85AB-E8BD-7D64-5FFA3AC6B87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7B6530-332C-E0A5-1141-09DF42615CA8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81464E-E38A-583B-71F9-2A8524103C15}"/>
              </a:ext>
            </a:extLst>
          </p:cNvPr>
          <p:cNvSpPr txBox="1"/>
          <p:nvPr/>
        </p:nvSpPr>
        <p:spPr>
          <a:xfrm>
            <a:off x="6957800" y="1960535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6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4DD95-1737-99D1-879C-4F134B0AA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F1755-D5FB-0F82-D989-5EB0551B9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328E13-7AF4-C518-5CFC-4E020716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90470F-DA8E-ED57-CCBE-DB0449D1412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DED218-EFCE-53A7-4974-F7EF666B2E17}"/>
              </a:ext>
            </a:extLst>
          </p:cNvPr>
          <p:cNvSpPr txBox="1"/>
          <p:nvPr/>
        </p:nvSpPr>
        <p:spPr>
          <a:xfrm>
            <a:off x="6957801" y="4552456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C93380-BFA2-F2CC-2C76-6C2619CB2498}"/>
              </a:ext>
            </a:extLst>
          </p:cNvPr>
          <p:cNvSpPr txBox="1"/>
          <p:nvPr/>
        </p:nvSpPr>
        <p:spPr>
          <a:xfrm>
            <a:off x="6957802" y="144800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46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BA5FC-75A6-D913-4396-87258EDABE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62F9-901B-9F52-11C6-3464A9AC0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　組み立て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F650F-3209-904B-D18C-687364DA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B108AB-98CC-15D6-DABE-FE8FCB7FFB5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C0CD41-ADB8-4333-293E-8865E13D03A2}"/>
              </a:ext>
            </a:extLst>
          </p:cNvPr>
          <p:cNvSpPr txBox="1"/>
          <p:nvPr/>
        </p:nvSpPr>
        <p:spPr>
          <a:xfrm>
            <a:off x="6957801" y="4112672"/>
            <a:ext cx="1200329" cy="27453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FA9D04-33E4-ABC8-918C-5E1761512545}"/>
              </a:ext>
            </a:extLst>
          </p:cNvPr>
          <p:cNvSpPr txBox="1"/>
          <p:nvPr/>
        </p:nvSpPr>
        <p:spPr>
          <a:xfrm>
            <a:off x="6957800" y="103688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870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19F2CB-76F5-ABE4-25A3-5A437C94D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F93646-8E52-0F9E-9C6B-1F58A22B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B561FF-5E89-C956-95A7-43860175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8C0970-561A-9890-C041-0BACD9A59E3D}"/>
              </a:ext>
            </a:extLst>
          </p:cNvPr>
          <p:cNvSpPr txBox="1"/>
          <p:nvPr/>
        </p:nvSpPr>
        <p:spPr>
          <a:xfrm>
            <a:off x="3791744" y="10527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34D9F5-2AC5-5DF8-83AD-1A6834CDCB92}"/>
              </a:ext>
            </a:extLst>
          </p:cNvPr>
          <p:cNvSpPr txBox="1"/>
          <p:nvPr/>
        </p:nvSpPr>
        <p:spPr>
          <a:xfrm>
            <a:off x="6672064" y="1412776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す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54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CDD2C5-E2BE-35F7-38DA-EA277DCC48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AA29E8-BE59-1C0C-9B03-647260726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E85BC6-6244-8F68-76CC-64C68849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C8634C-F3A2-47FB-DFB3-D35D7D45559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96AA22-CB41-3257-A37B-667DFF9A3B0C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ED6466B-1BBE-2FFA-373C-82A264DFF02E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1804E869-1882-8953-3B5E-60F926E52B4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D2F7A66-B057-BC4A-05B2-C1B9A1C731EF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19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379D8-7F55-2869-BA8F-6B8844B7C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C88255-C9B3-C56E-DFE5-C63724B21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BB1773-8E3E-AFA1-54F0-9FDC4657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7DD882-94AC-09B5-D766-D8C4556AD1A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D2D7D4-A0E7-EEF7-DDB5-27AF5AEEC248}"/>
              </a:ext>
            </a:extLst>
          </p:cNvPr>
          <p:cNvSpPr txBox="1"/>
          <p:nvPr/>
        </p:nvSpPr>
        <p:spPr>
          <a:xfrm>
            <a:off x="6888088" y="165098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342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9856B-7225-869A-803D-0A8AA02F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8C6B8A-5204-0FCF-B393-BA28CCAE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E2AB97-833A-C748-DB23-F82C44044219}"/>
              </a:ext>
            </a:extLst>
          </p:cNvPr>
          <p:cNvSpPr txBox="1"/>
          <p:nvPr/>
        </p:nvSpPr>
        <p:spPr>
          <a:xfrm>
            <a:off x="6888088" y="3212976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B2084F-FCE6-55EC-5B4B-27DE25DE1CD9}"/>
              </a:ext>
            </a:extLst>
          </p:cNvPr>
          <p:cNvSpPr txBox="1"/>
          <p:nvPr/>
        </p:nvSpPr>
        <p:spPr>
          <a:xfrm>
            <a:off x="4079776" y="256490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629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225149-658E-64D4-C901-91004964D7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2F72FD-ED4C-0D8D-EE27-62B79A413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43D639-28F1-1FFA-46E5-16B9F24C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D9D576-EADB-0D7C-70FD-8EA411A1B3C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物語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4D83C7-DB7D-C535-FB52-258D1845B774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 がたり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28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210174-4D8B-5526-7503-68736F5A33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2BBC54-87EF-DA73-00E7-52DE5772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865D2B-5566-A026-0E6C-7076EB9B7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77D52F-E9E3-46E3-D2B7-FB43319F40E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6C76D6-E056-00A5-CC62-0EA7A7B510F8}"/>
              </a:ext>
            </a:extLst>
          </p:cNvPr>
          <p:cNvSpPr txBox="1"/>
          <p:nvPr/>
        </p:nvSpPr>
        <p:spPr>
          <a:xfrm>
            <a:off x="6888088" y="165098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　　めん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44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17A7C-210D-FE54-FE6D-A2CA7550B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261254-2432-EF59-5EA9-D322CC241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17F10B-D4B1-5989-814E-932C6447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22FA09-072E-C729-50AF-7CD721400C3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1EF946-E83D-88C4-FC12-57BE36DD19A9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D41ED40-AB9A-5CB2-2B61-463A26711537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5984472F-C91B-5179-4385-6667C9FDE55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A96D011-F68D-55EB-CAFB-0312BDCBD3A6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961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1D61ED-A65F-041E-3B51-7B8B3EEA3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503CAD-38A7-BFFD-F02D-6D7BD443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040C8FF-6FBC-CABD-90C7-F3521EBC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75F16B-A0A9-0DA2-21DF-6E50B254931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66DDC4-B85F-7AA8-F77F-F8F111EBE0BA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C439D1-B3ED-5CDC-0E56-F073F409EB8E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2F46F9-E979-D60D-ADC2-EBD84C7A239A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</p:spTree>
    <p:extLst>
      <p:ext uri="{BB962C8B-B14F-4D97-AF65-F5344CB8AC3E}">
        <p14:creationId xmlns:p14="http://schemas.microsoft.com/office/powerpoint/2010/main" val="30588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7F9834-12F4-233A-D60E-58057AF40B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D6298A-35E0-2FBC-9F88-D6AC7BD1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7A0909-E560-DEB7-D2E7-50D8087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E0A894-6F3E-32C3-8A98-CF4885D8641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番号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55D159-E9DA-C4D7-E079-8DA2C012A57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2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2B004-3DDC-5527-C088-0B02138E4C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E862F6-DCB1-3572-22BF-ADCF0D07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497820-5C94-133A-F10A-598DD2967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205A71-8D60-8B9B-776C-7101942A39D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02FAC9-DBB9-8612-BB3C-6C5CD7D82982}"/>
              </a:ext>
            </a:extLst>
          </p:cNvPr>
          <p:cNvSpPr txBox="1"/>
          <p:nvPr/>
        </p:nvSpPr>
        <p:spPr>
          <a:xfrm>
            <a:off x="6485973" y="108228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966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D8529-B7D7-14DE-C97F-C4A5A9FD0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06A92-478B-960D-0EA3-9768D9E8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90E8D4-F66B-4C61-B78B-020B8179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F7B3F9-BA76-7475-7112-5E9600B0895D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A67B18-26BD-7F7C-773E-2A4F66475E3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</p:spTree>
    <p:extLst>
      <p:ext uri="{BB962C8B-B14F-4D97-AF65-F5344CB8AC3E}">
        <p14:creationId xmlns:p14="http://schemas.microsoft.com/office/powerpoint/2010/main" val="285941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AB567-021E-5FB3-0708-B1F2C1018E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6523C-CAD5-6299-F658-244D6DCB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63ED95-8239-10CE-3899-DC928213E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9D1057-E920-1F83-FA91-1635A4970CD2}"/>
              </a:ext>
            </a:extLst>
          </p:cNvPr>
          <p:cNvSpPr txBox="1"/>
          <p:nvPr/>
        </p:nvSpPr>
        <p:spPr>
          <a:xfrm>
            <a:off x="6861241" y="194657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F1F6B5-4EAA-6476-4256-DF2D53C857D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19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A45697-5166-221F-365E-15A79734B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BE918-CC11-DFED-35FF-524F6DF3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357400-52DA-C296-5954-885F80C2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3BD3B0-FF32-2425-89C5-3D553CC003B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98AD1D-0E94-5201-1346-B1C432CA88E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642EC4-CC75-EB62-8168-08BA3A450991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836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95C624-6996-EDE2-D845-65644B50B2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50844-65FE-6411-3103-7FA15DB46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356426-689C-1920-B0D4-359BC26B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57BD5D-01F2-42D2-776E-1E6459B10F5A}"/>
              </a:ext>
            </a:extLst>
          </p:cNvPr>
          <p:cNvSpPr txBox="1"/>
          <p:nvPr/>
        </p:nvSpPr>
        <p:spPr>
          <a:xfrm>
            <a:off x="7299181" y="2206919"/>
            <a:ext cx="1107996" cy="31932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0FAEE3-0B29-F370-988B-94EBAB89681A}"/>
              </a:ext>
            </a:extLst>
          </p:cNvPr>
          <p:cNvSpPr txBox="1"/>
          <p:nvPr/>
        </p:nvSpPr>
        <p:spPr>
          <a:xfrm>
            <a:off x="3863752" y="2437209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362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3ECEB-B66E-215E-13A9-A827C3163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1CDE7E-FB74-1DDD-05DE-AB34851B8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30F229-E9A7-CF9C-AF54-932D7F0FD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AE2E05-B724-C587-EFF7-B25395FBE537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46E486-1693-E321-2821-B7117EBFC7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</a:p>
        </p:txBody>
      </p:sp>
    </p:spTree>
    <p:extLst>
      <p:ext uri="{BB962C8B-B14F-4D97-AF65-F5344CB8AC3E}">
        <p14:creationId xmlns:p14="http://schemas.microsoft.com/office/powerpoint/2010/main" val="382351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7D2796-4582-6BBB-A3BE-085094E4B8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6E0B46-2392-9561-8C5A-B426D550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089337-FB1F-B5B2-BFDC-881B088F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799B26-44FC-B855-CF92-BDA8EEE7A96A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D1C726-E6A6-80BF-BD32-59027AC511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</p:spTree>
    <p:extLst>
      <p:ext uri="{BB962C8B-B14F-4D97-AF65-F5344CB8AC3E}">
        <p14:creationId xmlns:p14="http://schemas.microsoft.com/office/powerpoint/2010/main" val="335469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B1892A-8DDB-351D-8DA1-2FEDB51B44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40EB4F-735A-D5B7-D075-064587FBB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B5AB70B-7FFC-D395-6505-10CE63E9C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BB52CA-CBD8-4E93-9765-BD7F59F4B24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6D0406-B9E9-12FF-464B-AB43D8BDD289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7BC370-662A-43A5-A94A-78FECF0673D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86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E8B4DA-554F-9AC2-16E4-CD266311B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0921A1-DC74-158F-01F6-F9DEA117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E83FED-07CC-E4D4-4B34-F7EFCB3A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C76053-7290-1C66-E061-6F842E30201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304124-5AB6-B716-1B8D-DBF00917C83B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312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311DDB-4E18-F6F4-02E4-ACF1F729E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1EA42D-8757-1951-0D30-452433D6B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121F6-0AB9-B7D5-D63E-57B21EBB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CD3D76-064D-E80B-E2B9-66A8B5C7B14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87459D-CE19-682C-9581-B949018DA07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ざけ</a:t>
            </a:r>
          </a:p>
        </p:txBody>
      </p:sp>
    </p:spTree>
    <p:extLst>
      <p:ext uri="{BB962C8B-B14F-4D97-AF65-F5344CB8AC3E}">
        <p14:creationId xmlns:p14="http://schemas.microsoft.com/office/powerpoint/2010/main" val="366074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B6E2C-6D0B-6B1A-F0D9-C7CCFA1B8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E73FEC-4EDC-9993-5C33-373882F80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B13EA7-4747-B2C1-6098-2839D285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228C34-6C82-6749-F7B5-0A884B0D2B7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41CBCB-2CC5-B9D5-5CC0-B531080BB57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54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E9685D-CC65-33A3-EC19-5A50805E6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59F1C7-7BBC-2DD0-5C7C-B425994F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4DE39F-C1FD-AE7C-6163-10A1DE54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230771-D459-0043-02E1-10B95DEADF1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96BCB8-C2EC-111A-3B24-AADA761687E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　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519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F97B4-6E8D-BD6A-07AC-F2E18C9F7E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C8618C-B568-DFD0-47A8-DA372273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31035C-DABD-94CA-1101-6C943CC8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4D80DD-AE00-75BE-6680-1F87BD5E9B6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A89A83-5256-2A9A-05AA-2B5C2532A9E1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12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C4B58B-6B67-64B5-C6F9-152FEEB89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420DC6-D79F-0EBB-B201-D431E4D5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D48290-B81F-FB59-1548-0397176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E75875-ED26-9019-D7DF-C10869BD263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506BD6-74EF-42F7-9EF9-8ECBDE506718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487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63AFC-5712-1273-707D-D727290094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4F0C4A-CDF9-1823-FE07-5B4E3FF3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　たんていだん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71C76B6-49D8-9189-9020-FEE1E2B0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A8C5A8-C588-5246-2AC1-FEEF71390A21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13CC88-E7D1-FF20-309E-33D086F81D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477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1191D-45D9-A059-CDFF-61A782D84E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C42072-331A-6C99-F933-8107434A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もっと知りたい、友だちのこと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B733C-677B-6B24-61F1-B3FF42ECC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BF6DB5-192B-9070-AF93-EC634C807CE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CE422A-6885-8519-4B83-1BA3513B16C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42189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6DE43-5949-BCC3-E663-A365A336A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4CABA-D05A-074A-1875-546430F0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CA7117-5A10-752C-EDE9-7BF897F4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BFE0ED-61BD-715D-4F67-406B48D8A9C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DAB5B0-51EE-EAFC-0107-F9D531E3821D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07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F67BA-4D14-4FC7-5E90-4077E6CCD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C3E46-D54D-BD99-52E3-2C13D0E14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もっと知りたい、友だちのこと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462883-D0BE-B3FA-AAEE-591EFBEC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33E654-A450-3F58-1E19-738B64131D0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出来事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9BCA72-CB2A-BDCE-0C9C-2DA1AD47A826}"/>
              </a:ext>
            </a:extLst>
          </p:cNvPr>
          <p:cNvSpPr txBox="1"/>
          <p:nvPr/>
        </p:nvSpPr>
        <p:spPr>
          <a:xfrm>
            <a:off x="6752492" y="1527823"/>
            <a:ext cx="1200329" cy="53301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　き　ごと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433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6F7721-F432-5283-CC32-0BEB7D6C2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0BF9D-F256-6211-16FD-D653DCE2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もっと知りたい、友だちのこと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1397DD3-52F8-5724-495E-3F9815F1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30D43B-16F9-57F0-44F0-D755AFC09A14}"/>
              </a:ext>
            </a:extLst>
          </p:cNvPr>
          <p:cNvSpPr txBox="1"/>
          <p:nvPr/>
        </p:nvSpPr>
        <p:spPr>
          <a:xfrm>
            <a:off x="6902516" y="1051718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　しん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083E89-CE4D-BEF1-9B6B-D2109EFE2D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中心</a:t>
            </a:r>
          </a:p>
        </p:txBody>
      </p:sp>
    </p:spTree>
    <p:extLst>
      <p:ext uri="{BB962C8B-B14F-4D97-AF65-F5344CB8AC3E}">
        <p14:creationId xmlns:p14="http://schemas.microsoft.com/office/powerpoint/2010/main" val="90062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33B6D-1A4A-336C-8587-F3CA780A98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02353A-9958-EE95-0A6D-C9D54224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もっと知りたい、友だちのこと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015565-4AFB-0773-8319-832E5A01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BACEF6-9F46-908A-9676-16123ECD1F0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落とす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7D43E6-931E-EC55-9F61-55E5BBB4601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</p:spTree>
    <p:extLst>
      <p:ext uri="{BB962C8B-B14F-4D97-AF65-F5344CB8AC3E}">
        <p14:creationId xmlns:p14="http://schemas.microsoft.com/office/powerpoint/2010/main" val="189339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041A50-F62B-94CE-0165-CEF7AB3A39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08EF8-8381-A329-C252-55B1C3AC3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きちんと　つたえるために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F9F573-33EB-72FA-58C2-AED05F79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5BBD90-DB74-7A98-242C-91EC6871A047}"/>
              </a:ext>
            </a:extLst>
          </p:cNvPr>
          <p:cNvSpPr txBox="1"/>
          <p:nvPr/>
        </p:nvSpPr>
        <p:spPr>
          <a:xfrm>
            <a:off x="6826316" y="134232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　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D2CE8F-6301-8400-AFA7-34880F7EDFB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83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742BC9-8180-C34F-9C51-0F484F11E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B32789-A56F-39F3-40B6-7E47465F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きちんと　つたえるために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B13DF0-1D1C-50B6-EFCC-EB8FFD73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74E5A9-F27D-DB2D-D1C2-5CE15BD35886}"/>
              </a:ext>
            </a:extLst>
          </p:cNvPr>
          <p:cNvSpPr txBox="1"/>
          <p:nvPr/>
        </p:nvSpPr>
        <p:spPr>
          <a:xfrm>
            <a:off x="7118416" y="158511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ふく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74ECE4-0514-6C79-BD1B-5C0CE30FEAE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73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78CAA3-ED06-FDF8-66C3-ED37751B14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D31EC8-CC00-4BE5-0569-226615E9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きちんと　つたえるために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C7ED7F-BDB6-0FEB-B2A3-68FE974A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A44DB8-0F0F-D96C-5461-A2F6882A17A6}"/>
              </a:ext>
            </a:extLst>
          </p:cNvPr>
          <p:cNvSpPr txBox="1"/>
          <p:nvPr/>
        </p:nvSpPr>
        <p:spPr>
          <a:xfrm>
            <a:off x="4967388" y="899319"/>
            <a:ext cx="1785104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お母さん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9D8BDF-A58F-B7E2-638C-F73D637C8A83}"/>
              </a:ext>
            </a:extLst>
          </p:cNvPr>
          <p:cNvSpPr txBox="1"/>
          <p:nvPr/>
        </p:nvSpPr>
        <p:spPr>
          <a:xfrm>
            <a:off x="6752492" y="2154307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C613DCF-7AFD-8BEE-1BD1-A276491DC06F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3BB1DEAE-1955-F0D9-377D-F7257A334C1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505E20C-D355-32D6-158A-0D46F22A6E98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732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1967B-75E6-E63B-476B-A1C823BF79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D4FFD-D3C9-FE34-20E2-71EBD5B0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A1DB58-B171-4647-88D8-94B2707D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21FC0C-17E6-D07E-F35A-0DFA077407EB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1E1402-2D09-E5E9-51A6-2D820BE25270}"/>
              </a:ext>
            </a:extLst>
          </p:cNvPr>
          <p:cNvSpPr txBox="1"/>
          <p:nvPr/>
        </p:nvSpPr>
        <p:spPr>
          <a:xfrm>
            <a:off x="3863752" y="2437209"/>
            <a:ext cx="3262432" cy="293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62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D8136-1B91-660F-D9DA-E0FAFFC887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17836F-87DD-A348-06E7-E7C205138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A5510A-00C5-D123-B7F4-B0AD83AA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A59696-798A-AE7D-AAFD-1A4FCA6A9C65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ちょうし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3438F8-C588-4CD4-D071-6144950116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</p:spTree>
    <p:extLst>
      <p:ext uri="{BB962C8B-B14F-4D97-AF65-F5344CB8AC3E}">
        <p14:creationId xmlns:p14="http://schemas.microsoft.com/office/powerpoint/2010/main" val="275295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7A8D79-9282-CF9A-D2E6-A94174355B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6B6B9-5D67-034A-5C2A-783E3E62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20B86-8E24-2B65-5B96-9C688958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D9560A-4B3A-ECA2-9999-4DB8D6DFF6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F0DEA0-4C55-EBBF-5412-E4D206E246A5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742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F27DE6-1DC8-B1AA-DCE8-41041ABD80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24299D-2224-0CFC-8D6D-EEB495305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A3EB20-A221-DCD9-2821-42DADD27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1F134F-EF6F-8179-8D1B-96EA15FE8D23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ところ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3833D7-0022-3B38-3D43-A3FD3653D57E}"/>
              </a:ext>
            </a:extLst>
          </p:cNvPr>
          <p:cNvSpPr txBox="1"/>
          <p:nvPr/>
        </p:nvSpPr>
        <p:spPr>
          <a:xfrm>
            <a:off x="4007768" y="2276873"/>
            <a:ext cx="3262432" cy="28920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94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C8F9AD-E5C0-51F9-6313-DE2D1F6249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C5AA5F-7D0F-375E-13FE-11911140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どきん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686932-4527-B963-0AFD-B310B25A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9BAC7C-97B2-B9F9-8FDD-30B0EC81A05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238D70-D55A-3CEC-D147-A50AB7737A0F}"/>
              </a:ext>
            </a:extLst>
          </p:cNvPr>
          <p:cNvSpPr txBox="1"/>
          <p:nvPr/>
        </p:nvSpPr>
        <p:spPr>
          <a:xfrm>
            <a:off x="6600056" y="119141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 もく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033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92BF2F-0DBC-1025-261E-AFBF25B8B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6DB57-A358-BD04-1417-8FA326AEB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1F8EED-DBFC-5504-6CDF-485CE00C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2D0513-5DF4-4636-62FE-2B4F557F4D8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B43DE3-160A-8907-0444-E71A743EF08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01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C12B80-D7AD-0E38-DC8F-59EFF40D16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64C258-2EEF-C113-CC69-20BA0C46C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A00AE2-583E-EE2A-EF63-2EA7C17E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5B8C5F-6C10-5028-0F99-4A67A1CE7B0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081B26-74A7-ABA4-2346-124D73FF424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863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40AD95-E2BC-66AD-2380-5EA1AC788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9DD9D2-0428-668F-7ADF-EB5E89A0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15A12A-2BD9-45B6-15DB-81C9B693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0A28BC-2BD4-75B2-E5EC-C4EC9F23733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4C5468-ECC3-C8F8-F158-AE14065A891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00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904A66-D807-8344-66F0-A6997F7D9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361A78-86C1-2CC4-E8EC-8DF199A7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E48BEC3-BD5C-42C4-7729-A12AA541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4FCD54-C67D-F6E4-11FB-F61957B8407E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B327FB-92F8-22D3-6F6F-F8DB4A0ADAF2}"/>
              </a:ext>
            </a:extLst>
          </p:cNvPr>
          <p:cNvSpPr txBox="1"/>
          <p:nvPr/>
        </p:nvSpPr>
        <p:spPr>
          <a:xfrm>
            <a:off x="3935760" y="2420889"/>
            <a:ext cx="3262432" cy="27988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754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9C00AF-2760-3229-8168-C7D903A52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67E3E2-2C06-5ED6-F8F5-53664BBA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CF0910-ACA1-8C9C-53FD-8D259A622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C880D4-F15D-4C66-040A-8F666160796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C9B195-5F11-C275-D614-5EB5428A38E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072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567098-C11A-1F37-BCF6-1E6098A06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F62CA9-E790-A59F-54CC-97D65523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7640164-F5FE-828D-DAB8-6B00E93A7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FFE6D1-4FAF-1701-CFBE-ADACA9BB890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六十秒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5DFA40-2896-CFDA-A6D8-F772159AD1B0}"/>
              </a:ext>
            </a:extLst>
          </p:cNvPr>
          <p:cNvSpPr txBox="1"/>
          <p:nvPr/>
        </p:nvSpPr>
        <p:spPr>
          <a:xfrm>
            <a:off x="6600056" y="1062504"/>
            <a:ext cx="1015663" cy="563231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ろくじゅう</a:t>
            </a:r>
            <a:r>
              <a:rPr lang="ja-JP" altLang="en-US" sz="54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499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6AFEE-4819-1D3A-93E9-6A225F2A35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541061-C2D7-6AFF-5589-5347EC8D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B5EE86-A6FE-C85C-B668-B3008524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604A98-BF37-E3B0-8017-059531A3D404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933DE3-6D56-132A-8761-05EEDADF14F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</a:p>
        </p:txBody>
      </p:sp>
    </p:spTree>
    <p:extLst>
      <p:ext uri="{BB962C8B-B14F-4D97-AF65-F5344CB8AC3E}">
        <p14:creationId xmlns:p14="http://schemas.microsoft.com/office/powerpoint/2010/main" val="294142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7872A-933F-3EA2-15B7-EC7950C2C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2C821-EA55-7963-34F3-098C38E65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EC1D33-42B1-47DC-083D-29A7DFF6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9B00AB-6D3A-9829-4D5B-600F2190C24E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ごと</a:t>
            </a:r>
            <a:endParaRPr kumimoji="1"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7F8272-FC7E-CD5C-289C-DE3D3C2D11A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835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02C3E-E2C7-34D2-5570-EEEE9969A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87C680-A092-1DBC-34BF-3675E38B3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7E1490-1375-A978-8B11-2B9ED43C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2EE35E-1404-73F1-116F-72426A83B8E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699728-E3B6-24B1-39E7-2CE1E52D92B7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993B76-30D1-470C-DD56-FBD8CDD4ED5D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603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E301E5-DEA2-A8AE-2B79-923CFE51F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87AF7B-1462-008E-E3EB-DE7045A9B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漢字の音と訓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CD32A6-A5E2-F46B-BE6A-03D2F1B5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F79593-E0BF-A249-E172-461CF2549177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954581-4A6C-1D02-13D7-2AE0B0B9233A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0533AC-B9F5-3D66-B1B7-D443A44ADDED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</p:spTree>
    <p:extLst>
      <p:ext uri="{BB962C8B-B14F-4D97-AF65-F5344CB8AC3E}">
        <p14:creationId xmlns:p14="http://schemas.microsoft.com/office/powerpoint/2010/main" val="108762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CCB0D-6716-D814-489B-44449F703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02B0F-4C89-D6EC-ED9F-3FBFA3A0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14EB1F-9528-7362-0BC0-837B48B6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7EE09A-F5F4-FAF3-DBF7-80D2CF83A69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E2331B-69B1-6932-AAF8-7EE3AB028DFF}"/>
              </a:ext>
            </a:extLst>
          </p:cNvPr>
          <p:cNvSpPr txBox="1"/>
          <p:nvPr/>
        </p:nvSpPr>
        <p:spPr>
          <a:xfrm>
            <a:off x="6870920" y="12638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1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309A02-A4AC-E42F-13DC-7B5D968D6D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883592-7A01-B7EB-3B98-521AFE1A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文様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7E4D16-FD57-1B9B-C3AD-5D089D84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B0E117-472E-A81D-4E54-F91C8F2CB99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E7CB84-8202-06A5-BD91-1FD355C50D8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71F057-1C13-B1B8-4A97-48686CDCA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EE2B2-2349-5DD3-0C5D-59EA2136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文様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F215D57-D10F-B2C4-3C26-2EBA4DBE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7F18E3-DBFE-2DC5-BB25-F644683DA93D}"/>
              </a:ext>
            </a:extLst>
          </p:cNvPr>
          <p:cNvSpPr txBox="1"/>
          <p:nvPr/>
        </p:nvSpPr>
        <p:spPr>
          <a:xfrm>
            <a:off x="5875887" y="72318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E9C1C8-3DCF-FFF8-14F8-0ACFF77718FF}"/>
              </a:ext>
            </a:extLst>
          </p:cNvPr>
          <p:cNvSpPr txBox="1"/>
          <p:nvPr/>
        </p:nvSpPr>
        <p:spPr>
          <a:xfrm>
            <a:off x="2781324" y="3120541"/>
            <a:ext cx="2323713" cy="36517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遊び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E7F52D2-5750-53B6-456E-3BCC33DC742D}"/>
              </a:ext>
            </a:extLst>
          </p:cNvPr>
          <p:cNvSpPr txBox="1"/>
          <p:nvPr/>
        </p:nvSpPr>
        <p:spPr>
          <a:xfrm>
            <a:off x="5028797" y="3425340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08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9DB28A-A68B-17E1-366B-9762D977BF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500126-07DD-4B9B-8E25-96861720F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文様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2AC23E7-8584-4A7B-889A-4DC516B7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F3A89C-D9FB-97C3-58BD-48ACC0E222A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2898C8-D488-22D6-7A95-E9485B7A1B5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981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35D51-7ACA-5FE2-F245-719EDE943E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12D1A6-92B7-FDE7-2EFE-4A06BFCC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文様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E25107-783A-B428-37A8-789014AE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4BA743-050F-BF9B-7EA4-C086CC1AC02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8E130B-23FF-D0B2-4305-546557FEC511}"/>
              </a:ext>
            </a:extLst>
          </p:cNvPr>
          <p:cNvSpPr txBox="1"/>
          <p:nvPr/>
        </p:nvSpPr>
        <p:spPr>
          <a:xfrm>
            <a:off x="6878569" y="1162387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89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9F6EB-7CE7-D94F-E15F-DE3EADC7F9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AA99A0-02F9-ADF5-065F-CE670609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1DA39F-8062-988F-0CC4-B2AEAE170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F423AE-0F92-0320-F049-4F087E59E83F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225938-2F73-3992-B3E0-5FED687C5648}"/>
              </a:ext>
            </a:extLst>
          </p:cNvPr>
          <p:cNvSpPr txBox="1"/>
          <p:nvPr/>
        </p:nvSpPr>
        <p:spPr>
          <a:xfrm>
            <a:off x="3935760" y="2420889"/>
            <a:ext cx="3262432" cy="27988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77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2D71BA-725B-3849-1F35-B088F1EF69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C78835-2C98-7D55-4732-931EBFB8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6FCBE9-B7C3-5F74-EB32-546FD6C4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969CE1-E746-52B9-F247-98CC4103FC1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9A9F7E-E0CA-7BD1-F283-F0E9D8F75B27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3AE7718-D08F-BC89-F0EA-15171D7DEE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DA40B-7697-4771-0514-8932B1434D51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</p:spTree>
    <p:extLst>
      <p:ext uri="{BB962C8B-B14F-4D97-AF65-F5344CB8AC3E}">
        <p14:creationId xmlns:p14="http://schemas.microsoft.com/office/powerpoint/2010/main" val="218824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939F42-B805-35A0-809B-25EE21FBD2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8042B4-7E9B-502F-E4BA-F23199B3A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94B983-6CCC-241A-3F63-C2C6B243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41FE33-0FBC-DE17-5A6C-6479D070D71A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おこな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884A0E-3F17-1201-378A-0EB8FDA9E7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行う</a:t>
            </a:r>
          </a:p>
        </p:txBody>
      </p:sp>
    </p:spTree>
    <p:extLst>
      <p:ext uri="{BB962C8B-B14F-4D97-AF65-F5344CB8AC3E}">
        <p14:creationId xmlns:p14="http://schemas.microsoft.com/office/powerpoint/2010/main" val="294402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A3E4B4-86A5-D133-AC82-5CBCC3CCD1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EE2048-A57C-530A-ACF5-3CE1CD87E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F839C14-19D0-BF7C-23FF-A93CB818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B94AEA-C289-543E-957F-17DC45336BFA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E845BA-648F-2150-F574-5D94915D9998}"/>
              </a:ext>
            </a:extLst>
          </p:cNvPr>
          <p:cNvSpPr txBox="1"/>
          <p:nvPr/>
        </p:nvSpPr>
        <p:spPr>
          <a:xfrm>
            <a:off x="4007768" y="2276872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81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7B2E2-9C62-3984-80EA-BD1425CF7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EC7F5F-E9E3-1898-5E5F-6DC4CB56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94DF71-A8A7-A0D4-EC33-510074901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DE3735-5FB8-1487-1F89-CF024AE7AE77}"/>
              </a:ext>
            </a:extLst>
          </p:cNvPr>
          <p:cNvSpPr txBox="1"/>
          <p:nvPr/>
        </p:nvSpPr>
        <p:spPr>
          <a:xfrm>
            <a:off x="7019192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E776DA-7A50-8EF4-45B5-DE0899ED87C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76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4DD197-7BFB-1CB2-4313-634F2D156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7B976-093C-B9EE-E449-813215B3A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F4F9B5-0E89-B34A-D1DD-13F2A280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77D950-855B-8473-CDDE-D50D1D8B0570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E07509-9344-12E2-1846-6785D06778B9}"/>
              </a:ext>
            </a:extLst>
          </p:cNvPr>
          <p:cNvSpPr txBox="1"/>
          <p:nvPr/>
        </p:nvSpPr>
        <p:spPr>
          <a:xfrm>
            <a:off x="410979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868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0CBBF7-5CD9-DC38-FC40-8AE9F2A942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27D706-F947-12DF-4979-72D7E15D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D20F7E-73A4-71B0-2548-EB87D1B6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DBE73A-9814-CB3E-16B6-523FF571FB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AEDACF-FC9D-AC14-4A94-0E5DF211DD9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69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9C691-9DED-6ACA-4459-F5BCF30BF1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06375-2898-54F4-D5C5-3769CC2B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A751D6-36BF-8D62-EDD7-EB94F12F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CC0C17-7F34-CE3A-ECA8-1A69278F0C22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5E1E90-6895-038A-7AEB-9AFFE9FD1CBE}"/>
              </a:ext>
            </a:extLst>
          </p:cNvPr>
          <p:cNvSpPr txBox="1"/>
          <p:nvPr/>
        </p:nvSpPr>
        <p:spPr>
          <a:xfrm>
            <a:off x="4109794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735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208BF-77FF-53A4-25AF-53D75DA56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6254C2-9F39-3390-CF7B-AFAC2DCB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3C096B-495F-3AFE-AFD8-4A04406D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321BFC-8822-868D-783B-5563CE428EA8}"/>
              </a:ext>
            </a:extLst>
          </p:cNvPr>
          <p:cNvSpPr txBox="1"/>
          <p:nvPr/>
        </p:nvSpPr>
        <p:spPr>
          <a:xfrm>
            <a:off x="7118226" y="2204864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56F489-E56C-E656-2B26-F7709F6E746C}"/>
              </a:ext>
            </a:extLst>
          </p:cNvPr>
          <p:cNvSpPr txBox="1"/>
          <p:nvPr/>
        </p:nvSpPr>
        <p:spPr>
          <a:xfrm>
            <a:off x="4007768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812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DDBEFE-5480-6A3B-F0C5-778E4F723B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D9400A-2E98-F1A2-9DA4-8E92F9A98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ADD817-3BD3-5595-52DB-5766ABDD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FB755B-7DC2-52A7-2251-6531553E039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61BE36-5E5D-E2D5-447D-EB41A9D668C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59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4582E-8463-1E02-CEC4-B40498D32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4F017-F422-3D2D-1B48-A780374E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こまを楽しむ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843E11-132B-3BB2-A602-B887D73F5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8F82A2-A911-68A8-E2F8-3FB02D5DD77F}"/>
              </a:ext>
            </a:extLst>
          </p:cNvPr>
          <p:cNvSpPr txBox="1"/>
          <p:nvPr/>
        </p:nvSpPr>
        <p:spPr>
          <a:xfrm>
            <a:off x="6855125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145E5C-1D9C-A4E1-A701-AE537D323AB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BC99866-04F7-AE10-A551-F25FE0FA7EC8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9" name="ひし形 8">
              <a:extLst>
                <a:ext uri="{FF2B5EF4-FFF2-40B4-BE49-F238E27FC236}">
                  <a16:creationId xmlns:a16="http://schemas.microsoft.com/office/drawing/2014/main" id="{3EC7D0FC-A795-4FB8-5407-EFE56AD4C7EA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88BD7E63-5725-9975-24C4-1F1FC6001AC1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821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08C72-6E42-6DEB-5BC7-7B538E47C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B5D9AC-39F8-B689-6DA4-B5DCA9D0E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61958-CD1B-4B76-B59D-DFE7AFFA1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8C67E-D821-D91B-00B7-09E20AC1E4A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運動会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3C2892-CA5A-7B35-264B-A6750E814BBE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1A3AE2-5137-200E-CA8D-97B60B04940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B93D04-531C-66D8-54C3-4F0E67B38517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</p:spTree>
    <p:extLst>
      <p:ext uri="{BB962C8B-B14F-4D97-AF65-F5344CB8AC3E}">
        <p14:creationId xmlns:p14="http://schemas.microsoft.com/office/powerpoint/2010/main" val="113304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F25B1-EBF2-A1B6-299E-A50FA9F9A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28D423-FA7F-AB15-A6AC-CF5347465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D7D702-56E7-B08D-72FB-19543DB7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50B79F-3AA0-62D6-87E1-FE741F6E783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BFC03A-619F-817B-9394-871D4272F872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962900-65E7-1F86-44E2-231C28087CC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8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E23B8C-422B-173A-BA8A-53D8EBB99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788D4-D634-8921-21C7-F42F4104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FF73B25-2567-DA99-DDCB-2BC84B10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B1B674-5FCD-F825-1EDB-44CCEB58426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970FD0-8A2E-6464-F676-A5FC782E34C3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</p:spTree>
    <p:extLst>
      <p:ext uri="{BB962C8B-B14F-4D97-AF65-F5344CB8AC3E}">
        <p14:creationId xmlns:p14="http://schemas.microsoft.com/office/powerpoint/2010/main" val="159890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B2A7D-6F35-D267-75C0-5D99E8D09E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37B96A-F51E-7266-5A8F-1DF6AAEE7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79F447-079A-BA71-792A-651E3DBF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74834F-50A6-DA6B-D94D-4FA061D2DF4B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かよ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5FAEA2-16E5-243E-C97C-06D5F3571F0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399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BC886-C7A1-A626-9D17-A1F5900C9B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B251BE-05D4-0119-4B7D-2E7D62BF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811229-62DC-BEF6-8445-D71FDCAB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18E8ED-7042-867F-6B29-26AC9B389EDF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D00E54-4E5D-7057-AE68-D67F83F4854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</a:p>
        </p:txBody>
      </p:sp>
    </p:spTree>
    <p:extLst>
      <p:ext uri="{BB962C8B-B14F-4D97-AF65-F5344CB8AC3E}">
        <p14:creationId xmlns:p14="http://schemas.microsoft.com/office/powerpoint/2010/main" val="224483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C19A7-1A50-D796-0577-F30598BA8E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EBD482-FFB7-59BF-D0B3-5B64C644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気持ちをこめて　　「来てください」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2BB674-EAAB-DD75-036B-04752677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B2DC8D-E0D4-FC9B-6B0B-222BB34B4F6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87ABF9-07CA-294D-7104-53B4E2692B93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552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CA8810-9869-12FF-4E89-8AC7F0870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3761F6-B957-5D51-E29D-92B7C7358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9533BB-4E88-1FF0-EB3E-0FB97D70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90D7DA-BE41-9D44-EBA1-F12AD66EBC56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気持ち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28907B-906E-68CB-6694-26E086D19B6B}"/>
              </a:ext>
            </a:extLst>
          </p:cNvPr>
          <p:cNvSpPr txBox="1"/>
          <p:nvPr/>
        </p:nvSpPr>
        <p:spPr>
          <a:xfrm>
            <a:off x="6456040" y="1268760"/>
            <a:ext cx="1200329" cy="35572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  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20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B16057-A93C-4CB8-09C4-84AB6669FB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99B20F-D043-A149-2D30-6B43F25F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82C64D-F9F5-8B9E-8E5C-FB552EDF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C1A064-58EE-C073-E553-E8379656B05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絵の具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31DAE2-D460-4660-7EBB-8BC54F2C9FFB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EBD242-74C5-E6F8-0C22-01C14B3B1AD2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</a:p>
        </p:txBody>
      </p:sp>
    </p:spTree>
    <p:extLst>
      <p:ext uri="{BB962C8B-B14F-4D97-AF65-F5344CB8AC3E}">
        <p14:creationId xmlns:p14="http://schemas.microsoft.com/office/powerpoint/2010/main" val="373048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36D1D-A610-71C1-AD6B-96BC62F2F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EEA66-A78C-401A-2EF4-C9C153673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4BA2527-F84F-680C-B415-EB84E042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8DCBFC-18A7-BD70-E0E9-CB5BC2D7FBF7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拾い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37B077-F7C2-8C00-CE9B-88227B74AE4B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あげる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97629F-BEC4-BDDA-AE76-08285C4BD0EA}"/>
              </a:ext>
            </a:extLst>
          </p:cNvPr>
          <p:cNvSpPr txBox="1"/>
          <p:nvPr/>
        </p:nvSpPr>
        <p:spPr>
          <a:xfrm>
            <a:off x="7470036" y="862588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59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B51FC7-23CF-CA38-2E0D-169E80261E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080E5-251B-229A-6464-580C2C397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2D9BD9A-3279-7EAB-30A1-51F215AB7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7B2439-62E4-962C-3B06-1874E969D3A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向かう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638035-1FEA-16A5-9F04-8C09D74DA65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</p:spTree>
    <p:extLst>
      <p:ext uri="{BB962C8B-B14F-4D97-AF65-F5344CB8AC3E}">
        <p14:creationId xmlns:p14="http://schemas.microsoft.com/office/powerpoint/2010/main" val="299795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EA19D2-0BF9-1ECF-AE75-0E5ABEBAD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9FD5B-F056-4FA0-03B6-47E3BB17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352693-3AD0-8BC0-320D-F79E6E540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55B46A-8D96-8E1C-4098-817843A617DB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35A26A-AC92-E9DD-ED8A-2045864F60B3}"/>
              </a:ext>
            </a:extLst>
          </p:cNvPr>
          <p:cNvSpPr txBox="1"/>
          <p:nvPr/>
        </p:nvSpPr>
        <p:spPr>
          <a:xfrm>
            <a:off x="3863752" y="2276873"/>
            <a:ext cx="3262432" cy="27777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71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69E822-DFB9-5190-B76C-77168CFE84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3D038D-4705-C6A8-4433-EB73A773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D7484A4-6650-2BC3-B3E4-F866602A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CB3DB7-DC7F-C3F0-AEB0-1C3B4D960FB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　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B42135-17CF-FC18-FA7A-E2C0B8EC407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金具</a:t>
            </a:r>
          </a:p>
        </p:txBody>
      </p:sp>
    </p:spTree>
    <p:extLst>
      <p:ext uri="{BB962C8B-B14F-4D97-AF65-F5344CB8AC3E}">
        <p14:creationId xmlns:p14="http://schemas.microsoft.com/office/powerpoint/2010/main" val="398201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41F00E-50EC-EF25-0F6E-A48C72FEC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7CD82D-A74C-B582-C8DA-8BDC711A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7E299BF-78D2-09AA-06B3-D2480C782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C6C2D9-6435-22A3-3B0E-6D0518D4549B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89B094-7361-7445-D346-B25024041D0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273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431848-CE09-3806-AF17-12EBEB831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E9C207-84FA-9CCC-2994-A3106BBE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172520D-4600-08BA-CE31-B09BF565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7A4B64-4438-653E-5036-A9D1E1E41C3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F7C5F4-5D16-79EF-C622-BA63C4F56E6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F5CA73F-DA55-974F-010E-9AB30D0CAA58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22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F4B1D-4363-5961-94B1-5E61A1C65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79A3A0-DB3F-1E69-72FF-CF213D19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DBB72A-7133-6605-D861-F2651186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78E0B2-5D71-8396-C974-848C242619E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2ED7E2-3C0A-D6A3-7F72-75FFDE90C604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57C793-73D0-0529-43C0-6F1376FC0785}"/>
              </a:ext>
            </a:extLst>
          </p:cNvPr>
          <p:cNvSpPr txBox="1"/>
          <p:nvPr/>
        </p:nvSpPr>
        <p:spPr>
          <a:xfrm>
            <a:off x="6946567" y="1251777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571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69CD99-CDE0-ECBC-A8D2-0003163BE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569987-9311-C10C-3832-72C5E744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D4DE02-9638-F771-3C2C-6552B097C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8924A7-ABE8-84D8-7274-9F099CEDDA6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C275EF-92F2-859B-A1BA-45E91077045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1F49B1-804B-91BE-0606-8CB6489980F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53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3A4E2D-5720-705F-07AF-819D3862A2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025042-C183-DFE2-3FBC-B6FF5668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BB5A8B8-094B-5E7A-9021-84567614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28D03E-9A90-FFC9-0EF8-9D22E2B43796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C64572-8D2B-FE2C-CD21-248B8387909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開き</a:t>
            </a:r>
          </a:p>
        </p:txBody>
      </p:sp>
    </p:spTree>
    <p:extLst>
      <p:ext uri="{BB962C8B-B14F-4D97-AF65-F5344CB8AC3E}">
        <p14:creationId xmlns:p14="http://schemas.microsoft.com/office/powerpoint/2010/main" val="277282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43BBA1-77D9-0D45-6A0A-66F766BBE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7D621C-FBB6-EA23-5D97-CDA199580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r>
              <a:rPr kumimoji="1"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春風を</a:t>
            </a:r>
            <a:r>
              <a:rPr lang="ja-JP" altLang="en-US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たどって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8691E6-26F9-7891-E5E4-70FC6560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49265E-DBC6-38A5-0063-AB3DB9DF7544}"/>
              </a:ext>
            </a:extLst>
          </p:cNvPr>
          <p:cNvSpPr txBox="1"/>
          <p:nvPr/>
        </p:nvSpPr>
        <p:spPr>
          <a:xfrm>
            <a:off x="7176120" y="2852936"/>
            <a:ext cx="1292662" cy="30963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たび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7CABDE-5318-FCA3-DF5C-CA27C1DE279C}"/>
              </a:ext>
            </a:extLst>
          </p:cNvPr>
          <p:cNvSpPr txBox="1"/>
          <p:nvPr/>
        </p:nvSpPr>
        <p:spPr>
          <a:xfrm>
            <a:off x="4151784" y="2492896"/>
            <a:ext cx="3262432" cy="29523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79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CEE08-A97D-651E-318F-79FDC2537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F864A4-4052-395C-2E32-4A38A1B04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DA2866-5A51-8B08-5733-F0DCA6D43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D1FA2D-D916-485E-4BB5-6EEE5B3360A6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羽ば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B1C3B6-06C0-7A4E-094D-41CA9D4D5240}"/>
              </a:ext>
            </a:extLst>
          </p:cNvPr>
          <p:cNvSpPr txBox="1"/>
          <p:nvPr/>
        </p:nvSpPr>
        <p:spPr>
          <a:xfrm>
            <a:off x="3440761" y="3152139"/>
            <a:ext cx="2323713" cy="37152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54DF2B-0255-B240-259A-5F97A200058E}"/>
              </a:ext>
            </a:extLst>
          </p:cNvPr>
          <p:cNvSpPr txBox="1"/>
          <p:nvPr/>
        </p:nvSpPr>
        <p:spPr>
          <a:xfrm>
            <a:off x="7711336" y="12435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580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C9F3C-A9DB-C4D6-2AA8-0A5013990B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AE610-C167-63F4-8B16-7F8F70C5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8AD743-67E2-62BF-A0B4-81C7DAC5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海岸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34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BCED2E-3BA3-A264-23B8-49F3775B39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86E37-08F2-056B-E472-E1CFA6B2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EF41EF-44E0-CD94-A489-907C185A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F17662-E0FF-372E-C004-8312E46A0F1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路線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28D75D-1108-10CA-64AE-BCE0889DDA2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7B914B-38A6-A26B-C9AA-34AA44E785D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901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2997BB-AE2C-82DB-379E-4C19C3A38B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5237EB-1E3F-EB2B-4050-17EA4612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84727-9DB3-77BD-9AA0-D787FCA3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2528AF-8A76-A3C1-00D3-07AD1330778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C679C2-A546-32AD-1C0D-E0FFC14EBF76}"/>
              </a:ext>
            </a:extLst>
          </p:cNvPr>
          <p:cNvSpPr txBox="1"/>
          <p:nvPr/>
        </p:nvSpPr>
        <p:spPr>
          <a:xfrm>
            <a:off x="6658041" y="101982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</p:spTree>
    <p:extLst>
      <p:ext uri="{BB962C8B-B14F-4D97-AF65-F5344CB8AC3E}">
        <p14:creationId xmlns:p14="http://schemas.microsoft.com/office/powerpoint/2010/main" val="34661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72DDFF-4008-4053-C55C-21C4EB6EE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4DA14D-37C5-7BAD-8D7B-C08CE2EA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まいごの　かぎ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8CB787-DEA8-FAD8-7260-C1FCA0C5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675F0E-4B33-B122-D1F2-45782774830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対する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250CC5-B086-DE01-6DFB-2A6D71504A3F}"/>
              </a:ext>
            </a:extLst>
          </p:cNvPr>
          <p:cNvSpPr txBox="1"/>
          <p:nvPr/>
        </p:nvSpPr>
        <p:spPr>
          <a:xfrm>
            <a:off x="6581841" y="8993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851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20DF1B-1FC1-7A33-F337-D94C7BE8D2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C931B1-4E74-6C76-A8B2-C33B0D9A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6B8926-4266-EE8E-8CA1-8814851E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AA5EAB-8FAE-B1F0-BFCE-76A499E28BD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8E6156-D723-3879-3847-65AA14170CAD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937A3D-3C27-66AA-4F35-B1F65696A971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</p:spTree>
    <p:extLst>
      <p:ext uri="{BB962C8B-B14F-4D97-AF65-F5344CB8AC3E}">
        <p14:creationId xmlns:p14="http://schemas.microsoft.com/office/powerpoint/2010/main" val="393033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5C039A-F046-0A50-E173-FD9737D8C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B92DD4-C6DE-18CD-E7C4-8B7A151A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DB86FC-05E0-3B2E-6521-1C1A73B1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792120-F499-CA4B-1254-ED624245BEF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区切る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C618C2-DEC9-B0A5-EFDF-F48846BF9BB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A63436-DB5C-3667-A388-D834A530A3DF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</a:p>
        </p:txBody>
      </p:sp>
    </p:spTree>
    <p:extLst>
      <p:ext uri="{BB962C8B-B14F-4D97-AF65-F5344CB8AC3E}">
        <p14:creationId xmlns:p14="http://schemas.microsoft.com/office/powerpoint/2010/main" val="96514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D62DD0-A751-50D4-C0C2-140235E9DE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4A2EE-6585-44E9-8A7A-23D56DA6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4963485-6163-2CA8-7465-00894FD7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B35214-971C-571A-A984-DBEEE9DD26A1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ひがし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EE26B9-1DB6-6736-CF1C-2551FAC44E9A}"/>
              </a:ext>
            </a:extLst>
          </p:cNvPr>
          <p:cNvSpPr txBox="1"/>
          <p:nvPr/>
        </p:nvSpPr>
        <p:spPr>
          <a:xfrm>
            <a:off x="4007768" y="2276873"/>
            <a:ext cx="3262432" cy="32476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130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0F284-4542-FD85-2DE7-E168D4B25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E32B12-E887-2699-00E5-4F453EA39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66BC8-6D23-38F2-7BF6-6E84664B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8F6346-AC33-E5E0-3E62-D346FFDB29A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太陽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FDF29B-0AF8-6FF4-1776-3F781B1175B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13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C798A9-32CE-F71A-81EF-174AE599EE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6D1E0-B2CC-39C4-DEBE-A373EDF4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俳句を　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755A99-3499-7194-BD19-83F1D17A0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A66E51-4AFE-F9EB-89AB-23D4EAA880B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C4ED4E-E7BE-F41B-796C-162AF216B751}"/>
              </a:ext>
            </a:extLst>
          </p:cNvPr>
          <p:cNvSpPr txBox="1"/>
          <p:nvPr/>
        </p:nvSpPr>
        <p:spPr>
          <a:xfrm>
            <a:off x="6423607" y="899319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ととの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94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4F84CFA8-2EC0-4785-B888-BF80662E54F5}"/>
</file>

<file path=customXml/itemProps2.xml><?xml version="1.0" encoding="utf-8"?>
<ds:datastoreItem xmlns:ds="http://schemas.openxmlformats.org/officeDocument/2006/customXml" ds:itemID="{1548BE39-6521-4058-B88B-B40C839CF7CD}"/>
</file>

<file path=customXml/itemProps3.xml><?xml version="1.0" encoding="utf-8"?>
<ds:datastoreItem xmlns:ds="http://schemas.openxmlformats.org/officeDocument/2006/customXml" ds:itemID="{E43E4F04-17A0-4432-9B09-1C580E57F23C}"/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1609</Words>
  <Application>Microsoft Office PowerPoint</Application>
  <PresentationFormat>ワイド画面</PresentationFormat>
  <Paragraphs>739</Paragraphs>
  <Slides>163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163</vt:i4>
      </vt:variant>
    </vt:vector>
  </HeadingPairs>
  <TitlesOfParts>
    <vt:vector size="169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　どきん</vt:lpstr>
      <vt:lpstr>　どきん</vt:lpstr>
      <vt:lpstr>　どきん</vt:lpstr>
      <vt:lpstr>　どきん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春風を　たどって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図書館　たんていだん</vt:lpstr>
      <vt:lpstr>　もっと知りたい、友だちのこと</vt:lpstr>
      <vt:lpstr>　もっと知りたい、友だちのこと</vt:lpstr>
      <vt:lpstr>　もっと知りたい、友だちのこと</vt:lpstr>
      <vt:lpstr>　もっと知りたい、友だちのこと</vt:lpstr>
      <vt:lpstr>　きちんと　つたえるために</vt:lpstr>
      <vt:lpstr>　きちんと　つたえるために</vt:lpstr>
      <vt:lpstr>　きちんと　つたえるために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漢字の音と訓</vt:lpstr>
      <vt:lpstr>　文様</vt:lpstr>
      <vt:lpstr>　文様</vt:lpstr>
      <vt:lpstr>　文様</vt:lpstr>
      <vt:lpstr>　文様</vt:lpstr>
      <vt:lpstr>　こまを楽しむ</vt:lpstr>
      <vt:lpstr>　こまを楽しむ</vt:lpstr>
      <vt:lpstr>　こまを楽しむ</vt:lpstr>
      <vt:lpstr>　こまを楽しむ</vt:lpstr>
      <vt:lpstr>　こまを楽しむ</vt:lpstr>
      <vt:lpstr>　こまを楽しむ</vt:lpstr>
      <vt:lpstr>　こまを楽しむ</vt:lpstr>
      <vt:lpstr>　こまを楽しむ</vt:lpstr>
      <vt:lpstr>　こまを楽しむ</vt:lpstr>
      <vt:lpstr>　こまを楽しむ</vt:lpstr>
      <vt:lpstr>　気持ちをこめて　　「来てください」</vt:lpstr>
      <vt:lpstr>　気持ちをこめて　　「来てください」</vt:lpstr>
      <vt:lpstr>　気持ちをこめて　　「来てください」</vt:lpstr>
      <vt:lpstr>　気持ちをこめて　　「来てください」</vt:lpstr>
      <vt:lpstr>　気持ちをこめて　　「来てください」</vt:lpstr>
      <vt:lpstr>　気持ちをこめて　　「来てください」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まいごの　かぎ</vt:lpstr>
      <vt:lpstr>　俳句を　楽しもう</vt:lpstr>
      <vt:lpstr>　俳句を　楽しもう</vt:lpstr>
      <vt:lpstr>　俳句を　楽しもう</vt:lpstr>
      <vt:lpstr>　俳句を　楽しもう</vt:lpstr>
      <vt:lpstr>　俳句を　楽しもう</vt:lpstr>
      <vt:lpstr>　俳句を　楽しもう</vt:lpstr>
      <vt:lpstr>　俳句を　楽しもう</vt:lpstr>
      <vt:lpstr>　こそあど言葉を　使いこなそう</vt:lpstr>
      <vt:lpstr>　こそあど言葉を　使いこなそう</vt:lpstr>
      <vt:lpstr>　こそあど言葉を　使いこなそう</vt:lpstr>
      <vt:lpstr>　こそあど言葉を　使いこなそう</vt:lpstr>
      <vt:lpstr>　こそあど言葉を　使いこなそう</vt:lpstr>
      <vt:lpstr>　こそあど言葉を　使いこなそう</vt:lpstr>
      <vt:lpstr>　引用するとき</vt:lpstr>
      <vt:lpstr>　引用するとき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仕事のくふう、　見つけたよ</vt:lpstr>
      <vt:lpstr>　夏の　くらし</vt:lpstr>
      <vt:lpstr>　本で知ったことを　クイズにしよう</vt:lpstr>
      <vt:lpstr>　本で知ったことを　クイズにしよう</vt:lpstr>
      <vt:lpstr>　本で知ったことを　クイズにしよう</vt:lpstr>
      <vt:lpstr>　鳥になったきょうりゅうの話</vt:lpstr>
      <vt:lpstr>　鳥になったきょうりゅうの話</vt:lpstr>
      <vt:lpstr>　鳥になったきょうりゅうの話</vt:lpstr>
      <vt:lpstr>　鳥になったきょうりゅうの話</vt:lpstr>
      <vt:lpstr>　わたしと　小鳥と　すずと</vt:lpstr>
      <vt:lpstr>　夕日がせなかを　おしてくる</vt:lpstr>
      <vt:lpstr>　こんな係が　クラスにほしい</vt:lpstr>
      <vt:lpstr>　こんな係が　クラスにほしい</vt:lpstr>
      <vt:lpstr>　ポスターを　読もう</vt:lpstr>
      <vt:lpstr>　書くことを　考えるときは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  <vt:lpstr>　漢字の　組み立て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7</cp:revision>
  <dcterms:created xsi:type="dcterms:W3CDTF">2024-02-21T00:58:29Z</dcterms:created>
  <dcterms:modified xsi:type="dcterms:W3CDTF">2024-03-19T00:24:55Z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