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5"/>
  </p:notesMasterIdLst>
  <p:sldIdLst>
    <p:sldId id="483" r:id="rId2"/>
    <p:sldId id="491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500" r:id="rId11"/>
    <p:sldId id="501" r:id="rId12"/>
    <p:sldId id="502" r:id="rId13"/>
    <p:sldId id="503" r:id="rId14"/>
    <p:sldId id="504" r:id="rId15"/>
    <p:sldId id="505" r:id="rId16"/>
    <p:sldId id="506" r:id="rId17"/>
    <p:sldId id="507" r:id="rId18"/>
    <p:sldId id="508" r:id="rId19"/>
    <p:sldId id="509" r:id="rId20"/>
    <p:sldId id="510" r:id="rId21"/>
    <p:sldId id="511" r:id="rId22"/>
    <p:sldId id="512" r:id="rId23"/>
    <p:sldId id="513" r:id="rId24"/>
    <p:sldId id="514" r:id="rId25"/>
    <p:sldId id="515" r:id="rId26"/>
    <p:sldId id="516" r:id="rId27"/>
    <p:sldId id="517" r:id="rId28"/>
    <p:sldId id="518" r:id="rId29"/>
    <p:sldId id="519" r:id="rId30"/>
    <p:sldId id="520" r:id="rId31"/>
    <p:sldId id="521" r:id="rId32"/>
    <p:sldId id="522" r:id="rId33"/>
    <p:sldId id="523" r:id="rId34"/>
    <p:sldId id="524" r:id="rId35"/>
    <p:sldId id="525" r:id="rId36"/>
    <p:sldId id="526" r:id="rId37"/>
    <p:sldId id="527" r:id="rId38"/>
    <p:sldId id="528" r:id="rId39"/>
    <p:sldId id="529" r:id="rId40"/>
    <p:sldId id="530" r:id="rId41"/>
    <p:sldId id="531" r:id="rId42"/>
    <p:sldId id="532" r:id="rId43"/>
    <p:sldId id="533" r:id="rId44"/>
    <p:sldId id="534" r:id="rId45"/>
    <p:sldId id="535" r:id="rId46"/>
    <p:sldId id="536" r:id="rId47"/>
    <p:sldId id="537" r:id="rId48"/>
    <p:sldId id="538" r:id="rId49"/>
    <p:sldId id="539" r:id="rId50"/>
    <p:sldId id="540" r:id="rId51"/>
    <p:sldId id="541" r:id="rId52"/>
    <p:sldId id="542" r:id="rId53"/>
    <p:sldId id="543" r:id="rId54"/>
    <p:sldId id="544" r:id="rId55"/>
    <p:sldId id="545" r:id="rId56"/>
    <p:sldId id="546" r:id="rId57"/>
    <p:sldId id="547" r:id="rId58"/>
    <p:sldId id="548" r:id="rId59"/>
    <p:sldId id="549" r:id="rId60"/>
    <p:sldId id="550" r:id="rId61"/>
    <p:sldId id="551" r:id="rId62"/>
    <p:sldId id="552" r:id="rId63"/>
    <p:sldId id="554" r:id="rId64"/>
    <p:sldId id="555" r:id="rId65"/>
    <p:sldId id="553" r:id="rId66"/>
    <p:sldId id="556" r:id="rId67"/>
    <p:sldId id="557" r:id="rId68"/>
    <p:sldId id="558" r:id="rId69"/>
    <p:sldId id="559" r:id="rId70"/>
    <p:sldId id="560" r:id="rId71"/>
    <p:sldId id="561" r:id="rId72"/>
    <p:sldId id="562" r:id="rId73"/>
    <p:sldId id="563" r:id="rId74"/>
    <p:sldId id="564" r:id="rId75"/>
    <p:sldId id="565" r:id="rId76"/>
    <p:sldId id="566" r:id="rId77"/>
    <p:sldId id="567" r:id="rId78"/>
    <p:sldId id="568" r:id="rId79"/>
    <p:sldId id="569" r:id="rId80"/>
    <p:sldId id="570" r:id="rId81"/>
    <p:sldId id="571" r:id="rId82"/>
    <p:sldId id="572" r:id="rId83"/>
    <p:sldId id="573" r:id="rId8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customXml" Target="../customXml/item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9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customXml" Target="../customXml/item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1D803D-7052-43A9-A3F0-7718091D8507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90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8000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slide" Target="slide63.xml"/><Relationship Id="rId18" Type="http://schemas.openxmlformats.org/officeDocument/2006/relationships/image" Target="../media/image3.png"/><Relationship Id="rId3" Type="http://schemas.openxmlformats.org/officeDocument/2006/relationships/slide" Target="slide2.xml"/><Relationship Id="rId7" Type="http://schemas.openxmlformats.org/officeDocument/2006/relationships/slide" Target="slide33.xml"/><Relationship Id="rId12" Type="http://schemas.openxmlformats.org/officeDocument/2006/relationships/slide" Target="slide83.xml"/><Relationship Id="rId1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png"/><Relationship Id="rId20" Type="http://schemas.openxmlformats.org/officeDocument/2006/relationships/slide" Target="slide3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11" Type="http://schemas.openxmlformats.org/officeDocument/2006/relationships/slide" Target="slide51.xml"/><Relationship Id="rId5" Type="http://schemas.openxmlformats.org/officeDocument/2006/relationships/slide" Target="slide10.xml"/><Relationship Id="rId15" Type="http://schemas.openxmlformats.org/officeDocument/2006/relationships/slide" Target="slide67.xml"/><Relationship Id="rId10" Type="http://schemas.openxmlformats.org/officeDocument/2006/relationships/slide" Target="slide44.xml"/><Relationship Id="rId19" Type="http://schemas.openxmlformats.org/officeDocument/2006/relationships/slide" Target="slide50.xml"/><Relationship Id="rId4" Type="http://schemas.openxmlformats.org/officeDocument/2006/relationships/slide" Target="slide60.xml"/><Relationship Id="rId9" Type="http://schemas.openxmlformats.org/officeDocument/2006/relationships/slide" Target="slide41.xml"/><Relationship Id="rId14" Type="http://schemas.openxmlformats.org/officeDocument/2006/relationships/slide" Target="slide6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021" y="239114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お手紙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34A7138-FB34-4590-9581-0DB9AD5AE73E}"/>
              </a:ext>
            </a:extLst>
          </p:cNvPr>
          <p:cNvSpPr txBox="1"/>
          <p:nvPr/>
        </p:nvSpPr>
        <p:spPr>
          <a:xfrm>
            <a:off x="6631462" y="3166961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ロボット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4594440-6DC8-47CB-8531-EA2632D8BC00}"/>
              </a:ext>
            </a:extLst>
          </p:cNvPr>
          <p:cNvSpPr txBox="1"/>
          <p:nvPr/>
        </p:nvSpPr>
        <p:spPr>
          <a:xfrm>
            <a:off x="71021" y="285281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主語と述語に　気をつけよう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A2BA16D6-A875-4D6E-B584-4972D5C1B49A}"/>
              </a:ext>
            </a:extLst>
          </p:cNvPr>
          <p:cNvSpPr txBox="1"/>
          <p:nvPr/>
        </p:nvSpPr>
        <p:spPr>
          <a:xfrm>
            <a:off x="71021" y="331447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かん字の読み方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501BA6E-E586-4784-ADF8-55B9BC5ADA8C}"/>
              </a:ext>
            </a:extLst>
          </p:cNvPr>
          <p:cNvSpPr txBox="1"/>
          <p:nvPr/>
        </p:nvSpPr>
        <p:spPr>
          <a:xfrm>
            <a:off x="71021" y="377614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秋がいっぱい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D9E7B0B-EC9E-4D56-A155-640DBE4AA326}"/>
              </a:ext>
            </a:extLst>
          </p:cNvPr>
          <p:cNvSpPr txBox="1"/>
          <p:nvPr/>
        </p:nvSpPr>
        <p:spPr>
          <a:xfrm>
            <a:off x="71021" y="423780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そうだんにのってください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5937F7BF-74DA-492F-A56A-F068B461BBAE}"/>
              </a:ext>
            </a:extLst>
          </p:cNvPr>
          <p:cNvSpPr txBox="1"/>
          <p:nvPr/>
        </p:nvSpPr>
        <p:spPr>
          <a:xfrm>
            <a:off x="50042" y="5208267"/>
            <a:ext cx="74828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にたいみのことば、はんたいのいみのことば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1A5C59D6-1742-45DB-9E06-6B72B7BFCFB5}"/>
              </a:ext>
            </a:extLst>
          </p:cNvPr>
          <p:cNvSpPr txBox="1"/>
          <p:nvPr/>
        </p:nvSpPr>
        <p:spPr>
          <a:xfrm>
            <a:off x="71021" y="562280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みきのたからもの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21F55CF-18CD-455B-8249-28258CCCB040}"/>
              </a:ext>
            </a:extLst>
          </p:cNvPr>
          <p:cNvSpPr txBox="1"/>
          <p:nvPr/>
        </p:nvSpPr>
        <p:spPr>
          <a:xfrm>
            <a:off x="6631462" y="2716204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かたかなで書くことば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DE273A39-BCEC-4E6D-B7BE-BD3E9DFE7EB5}"/>
              </a:ext>
            </a:extLst>
          </p:cNvPr>
          <p:cNvSpPr txBox="1"/>
          <p:nvPr/>
        </p:nvSpPr>
        <p:spPr>
          <a:xfrm>
            <a:off x="6631462" y="5138922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楽しかったよ、二年生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08C1B1FC-A3E8-4140-A15F-9D067A1A03FD}"/>
              </a:ext>
            </a:extLst>
          </p:cNvPr>
          <p:cNvSpPr txBox="1"/>
          <p:nvPr/>
        </p:nvSpPr>
        <p:spPr>
          <a:xfrm>
            <a:off x="6631462" y="3568935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カンジーはかせの大はつめい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5FB60DED-CCD9-4DE8-BE91-D11F9A550AB5}"/>
              </a:ext>
            </a:extLst>
          </p:cNvPr>
          <p:cNvSpPr txBox="1"/>
          <p:nvPr/>
        </p:nvSpPr>
        <p:spPr>
          <a:xfrm>
            <a:off x="6631462" y="4599678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スーホの白い馬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3C2DD29-DF30-41C7-A188-583BA0B8370E}"/>
              </a:ext>
            </a:extLst>
          </p:cNvPr>
          <p:cNvSpPr txBox="1"/>
          <p:nvPr/>
        </p:nvSpPr>
        <p:spPr>
          <a:xfrm>
            <a:off x="6631462" y="4088303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すてきなところをつたえよう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µã©ãã¬ããã®ã¤ã©ã¹ãï¼è¦æ¯ï¼">
            <a:extLst>
              <a:ext uri="{FF2B5EF4-FFF2-40B4-BE49-F238E27FC236}">
                <a16:creationId xmlns:a16="http://schemas.microsoft.com/office/drawing/2014/main" id="{80C56D9C-557D-4F58-AB5C-1ACB3E72E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185" y="1005888"/>
            <a:ext cx="2404381" cy="203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鬼ごっこのイラスト（女の子）">
            <a:extLst>
              <a:ext uri="{FF2B5EF4-FFF2-40B4-BE49-F238E27FC236}">
                <a16:creationId xmlns:a16="http://schemas.microsoft.com/office/drawing/2014/main" id="{603C6D9E-A51E-4A48-A1E4-5CB939B16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235" y="4838561"/>
            <a:ext cx="2297723" cy="202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手紙のイラスト「封筒と便箋」">
            <a:extLst>
              <a:ext uri="{FF2B5EF4-FFF2-40B4-BE49-F238E27FC236}">
                <a16:creationId xmlns:a16="http://schemas.microsoft.com/office/drawing/2014/main" id="{DA653475-56A5-4CC4-80EC-6D11EA5DF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883" y="3327074"/>
            <a:ext cx="1288559" cy="118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3E5437-ADFE-4DEE-9406-842D43655870}"/>
              </a:ext>
            </a:extLst>
          </p:cNvPr>
          <p:cNvSpPr txBox="1"/>
          <p:nvPr/>
        </p:nvSpPr>
        <p:spPr>
          <a:xfrm>
            <a:off x="71021" y="6092881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冬がいっぱい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3E4E24-986D-1A2F-2A49-DBF1E819E6CF}"/>
              </a:ext>
            </a:extLst>
          </p:cNvPr>
          <p:cNvSpPr txBox="1"/>
          <p:nvPr/>
        </p:nvSpPr>
        <p:spPr>
          <a:xfrm>
            <a:off x="65556" y="4752567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紙コップ花火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の作り方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4">
            <a:extLst>
              <a:ext uri="{FF2B5EF4-FFF2-40B4-BE49-F238E27FC236}">
                <a16:creationId xmlns:a16="http://schemas.microsoft.com/office/drawing/2014/main" id="{9EFE5EEE-81ED-E385-18F1-01C11056D8C2}"/>
              </a:ext>
            </a:extLst>
          </p:cNvPr>
          <p:cNvSpPr txBox="1"/>
          <p:nvPr/>
        </p:nvSpPr>
        <p:spPr>
          <a:xfrm>
            <a:off x="1489325" y="1520105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するとこたえが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ます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ばんごうは、きょうかしょにでてくる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E9E01-29E1-93B2-8E9D-4DACC9593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9D76C-FF8B-F3A8-F3A4-4413500A9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C7765E-1B90-7499-90A3-816B63BE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E4D8D0-7A48-F062-8CA6-775E23F4713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里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C44F8E-FD7B-CDAD-D82A-372E374725A5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021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C3A92-CBA7-6024-5B9A-0335ED11B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2023D3-4405-9AF4-A766-B9C84B42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0D88CE-491F-6F6A-C3FF-6EAAFEB5B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F3A908-5CCC-1D2E-9951-C5D9F901053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CFFB1F-EA97-AB5A-1922-FF39E8D280EE}"/>
              </a:ext>
            </a:extLst>
          </p:cNvPr>
          <p:cNvSpPr txBox="1"/>
          <p:nvPr/>
        </p:nvSpPr>
        <p:spPr>
          <a:xfrm>
            <a:off x="6584776" y="158727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 しゅう</a:t>
            </a:r>
          </a:p>
        </p:txBody>
      </p:sp>
    </p:spTree>
    <p:extLst>
      <p:ext uri="{BB962C8B-B14F-4D97-AF65-F5344CB8AC3E}">
        <p14:creationId xmlns:p14="http://schemas.microsoft.com/office/powerpoint/2010/main" val="213014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BB076-BD96-605B-07C1-EE7AB9096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C82C67-7835-2201-5A3A-6B7B177C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41D936-E459-15CD-CC29-0B86B5AA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4A3F8B-E9A1-2935-3C74-6645C2E0E74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F3220F-E735-827D-1533-A26DE0BDD4AE}"/>
              </a:ext>
            </a:extLst>
          </p:cNvPr>
          <p:cNvSpPr txBox="1"/>
          <p:nvPr/>
        </p:nvSpPr>
        <p:spPr>
          <a:xfrm>
            <a:off x="6542831" y="166277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 ばん</a:t>
            </a:r>
          </a:p>
        </p:txBody>
      </p:sp>
    </p:spTree>
    <p:extLst>
      <p:ext uri="{BB962C8B-B14F-4D97-AF65-F5344CB8AC3E}">
        <p14:creationId xmlns:p14="http://schemas.microsoft.com/office/powerpoint/2010/main" val="348169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D3965-E6A6-C9F3-02D2-BD036BAAD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988C5-B6F9-0163-5A36-4EF571627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79AD40-E91A-4C85-4F37-8C1C33D1A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A48CF5-1275-7D74-30DA-D7B9BB6E058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画用紙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3B1005-E713-2A94-DC59-FD393E994049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C66BBB-DCFD-3054-953B-72AC88FBEA07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E523BC-E973-F89A-0EDE-EC01D2299E88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</p:spTree>
    <p:extLst>
      <p:ext uri="{BB962C8B-B14F-4D97-AF65-F5344CB8AC3E}">
        <p14:creationId xmlns:p14="http://schemas.microsoft.com/office/powerpoint/2010/main" val="44503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E0E5A-F660-A6D3-2A66-A863E3464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B5963E-07DD-B70A-94AC-7F239B0BF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B42BF5-6198-6B1E-0659-85319770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E358D3-8EDA-8160-501C-B055A02E30F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140887-DC13-169F-612B-38A7B265CF01}"/>
              </a:ext>
            </a:extLst>
          </p:cNvPr>
          <p:cNvSpPr txBox="1"/>
          <p:nvPr/>
        </p:nvSpPr>
        <p:spPr>
          <a:xfrm>
            <a:off x="6576387" y="157049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かく</a:t>
            </a:r>
          </a:p>
        </p:txBody>
      </p:sp>
    </p:spTree>
    <p:extLst>
      <p:ext uri="{BB962C8B-B14F-4D97-AF65-F5344CB8AC3E}">
        <p14:creationId xmlns:p14="http://schemas.microsoft.com/office/powerpoint/2010/main" val="328926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9E9BE-A122-BF1E-FE2B-C7276D3AC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F502F-9F48-40B3-B994-2B62CF5F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D6E84E-F0D6-D040-165F-3B3401D2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56DBBC-29DF-F02D-0F93-C2279AF9395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702751-C234-BCEC-B90C-5225204DEF55}"/>
              </a:ext>
            </a:extLst>
          </p:cNvPr>
          <p:cNvSpPr txBox="1"/>
          <p:nvPr/>
        </p:nvSpPr>
        <p:spPr>
          <a:xfrm>
            <a:off x="6668666" y="162921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つう</a:t>
            </a:r>
          </a:p>
        </p:txBody>
      </p:sp>
    </p:spTree>
    <p:extLst>
      <p:ext uri="{BB962C8B-B14F-4D97-AF65-F5344CB8AC3E}">
        <p14:creationId xmlns:p14="http://schemas.microsoft.com/office/powerpoint/2010/main" val="5995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BD42D-EC74-9DCD-77FA-6AABDCDF5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5F631B-01F1-C611-3863-EEACF455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A7E8E2-CA95-3D59-84A0-54D1D825F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20DA11-41EB-7720-4394-7A79D13610C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B7B405-886F-DE7D-232A-08778F15CB2D}"/>
              </a:ext>
            </a:extLst>
          </p:cNvPr>
          <p:cNvSpPr txBox="1"/>
          <p:nvPr/>
        </p:nvSpPr>
        <p:spPr>
          <a:xfrm>
            <a:off x="6618332" y="916151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かざ  ぐるま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11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3643E-38E6-3B06-D219-F0517A6F8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4568BC-602C-F8D5-FFF0-D191C048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485524-5E26-9917-906A-2998683A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1D0CF2-6879-99A1-6432-82566607AC9A}"/>
              </a:ext>
            </a:extLst>
          </p:cNvPr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明るい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51DAD8-F465-5AF0-9575-9B9D6F5A458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</p:spTree>
    <p:extLst>
      <p:ext uri="{BB962C8B-B14F-4D97-AF65-F5344CB8AC3E}">
        <p14:creationId xmlns:p14="http://schemas.microsoft.com/office/powerpoint/2010/main" val="113255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D34A7-0D72-D708-58CB-196042954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E1055F-36C1-7511-401E-E5BDB00FE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1CE643-3B46-B7A1-6B6E-BA53434C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6D4005-A457-07FF-7657-5CB24E294388}"/>
              </a:ext>
            </a:extLst>
          </p:cNvPr>
          <p:cNvSpPr txBox="1"/>
          <p:nvPr/>
        </p:nvSpPr>
        <p:spPr>
          <a:xfrm>
            <a:off x="6768489" y="2637775"/>
            <a:ext cx="1200329" cy="1984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51ABAB-5FF7-01FA-E7B6-8B273EA640B1}"/>
              </a:ext>
            </a:extLst>
          </p:cNvPr>
          <p:cNvSpPr txBox="1"/>
          <p:nvPr/>
        </p:nvSpPr>
        <p:spPr>
          <a:xfrm>
            <a:off x="3991706" y="226866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</a:t>
            </a:r>
          </a:p>
        </p:txBody>
      </p:sp>
    </p:spTree>
    <p:extLst>
      <p:ext uri="{BB962C8B-B14F-4D97-AF65-F5344CB8AC3E}">
        <p14:creationId xmlns:p14="http://schemas.microsoft.com/office/powerpoint/2010/main" val="128247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4D6C9-4784-FFD2-4CD2-96EFE5D88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49224-5087-BFD4-4E30-1F4440FD7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21C426-F362-EC0C-CE8E-AA4510FEE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B2EDA2-2086-92E8-4177-A1F3818BBD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38E53-746B-F54C-90B9-A79F1021210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376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B71AF-4685-54FB-1EA5-41899E505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21508-B453-F0BD-8AE8-F9811F30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884B9B9-00BA-50E4-1CD9-813F136D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ADBAB2-4F58-5075-130B-D82245D2B3C5}"/>
              </a:ext>
            </a:extLst>
          </p:cNvPr>
          <p:cNvSpPr txBox="1"/>
          <p:nvPr/>
        </p:nvSpPr>
        <p:spPr>
          <a:xfrm>
            <a:off x="6586807" y="160612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　 ぶん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D8E50B-F7CD-5656-0A47-C5AEABC5686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53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33329-62A2-C275-ABB1-B28C89081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1BF85D-DF9B-45FB-4FDB-36BD2D5FB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A2365D-4B71-6E20-B02E-9EF0C8C03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ECF1E2-73DD-8C2F-5786-BC47A1916DC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4D430E-4CF0-B8DF-78A1-88860B1F62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386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D14B1-3204-CA23-3629-E76C369CD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58226E-BEA5-FF65-77BE-12CC5B531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D248D0-9C9B-62D1-80CA-E5ED6ABA1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3F3057-390E-7BFF-F226-412F5300E14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AED93F3-EE03-8365-1E43-A018DAA67EB8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空き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AC37F-0D30-455B-A1D4-0E76C0226116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523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D701B3-A557-0BD6-0793-4ACEE3EE4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B2CC9-7228-240A-9FFB-1462C6B5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736300-BF20-61F8-D3AC-B660CF9F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6BE71E-8127-A114-1CF8-BE39AA2979F9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56ED9E-D056-894E-0809-9C7D33172D2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古い</a:t>
            </a:r>
          </a:p>
        </p:txBody>
      </p:sp>
    </p:spTree>
    <p:extLst>
      <p:ext uri="{BB962C8B-B14F-4D97-AF65-F5344CB8AC3E}">
        <p14:creationId xmlns:p14="http://schemas.microsoft.com/office/powerpoint/2010/main" val="56764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863F9A-8362-B423-21CC-B920C7E2E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2DAED-A2F5-9615-D5B6-12B77A59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49068D-E08A-DA37-8122-3784E2D8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ADF764-43D1-9850-FBA2-C0BDFF7E1AA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9D76D-D0DF-60A4-6B4D-AD6A2CDB94BF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てら</a:t>
            </a:r>
          </a:p>
        </p:txBody>
      </p:sp>
    </p:spTree>
    <p:extLst>
      <p:ext uri="{BB962C8B-B14F-4D97-AF65-F5344CB8AC3E}">
        <p14:creationId xmlns:p14="http://schemas.microsoft.com/office/powerpoint/2010/main" val="201711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311B5-AF4C-9820-A44C-A28386C5A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EA7C5-F89C-C5E7-B0A5-ED23DBFBE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BC19E-92D5-78B5-32F9-9A1B6368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6FDEAA-A6AE-59B3-174D-89A9BBF6FEBF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にし　 び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5267A-2053-A558-44B6-A13A0EEE72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西日</a:t>
            </a:r>
          </a:p>
        </p:txBody>
      </p:sp>
    </p:spTree>
    <p:extLst>
      <p:ext uri="{BB962C8B-B14F-4D97-AF65-F5344CB8AC3E}">
        <p14:creationId xmlns:p14="http://schemas.microsoft.com/office/powerpoint/2010/main" val="91693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A1FEE-E7C7-2E15-B749-778CF86FE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5A3032-24C9-457A-B141-0094FE97C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DCFE9D-CE36-3587-1619-FB6F8F57E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E5FCBF-3F98-BA27-0DA1-55D342EEEC8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夜明け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F48479-C513-E0D6-EB17-428B58FF7263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04166E-4D54-DEF8-30AB-65DD593BBE01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045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BB639-3980-1281-11ED-181891DAD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E10AA0-7A08-5637-FA2C-1F5AA74F8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C7004E-0BA8-C158-756F-0218C985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833E67-126F-5FC9-E229-E9FE8D3BFF9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317549-E7B9-3292-F842-1EDDF9FD81C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D5ADAA-624A-DF47-68F9-5BEB60E78A3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46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7E5BF-D672-9DA5-DEB2-EAA8D1F17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A3D60-4117-66BF-BE0A-1885DDBC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365CCD-A3AD-DDE1-B525-4E9C3AFF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BC2118-F9B4-4130-3CC7-335AA0FE0FDD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止まる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0999A7-977C-80E3-6BFB-E0D048EE0FC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</p:spTree>
    <p:extLst>
      <p:ext uri="{BB962C8B-B14F-4D97-AF65-F5344CB8AC3E}">
        <p14:creationId xmlns:p14="http://schemas.microsoft.com/office/powerpoint/2010/main" val="13157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D0A694-F245-FA12-DFF3-546E54106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A03E2B-4188-A96F-A9E2-19890B2E3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5A76E6-FBAB-89CB-FA42-6BD19A09A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B12112-17F4-5165-D3AD-1A47D54D1C0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F9E2D6-D7A9-4469-8E73-E8144DDA9FE7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</a:p>
        </p:txBody>
      </p:sp>
    </p:spTree>
    <p:extLst>
      <p:ext uri="{BB962C8B-B14F-4D97-AF65-F5344CB8AC3E}">
        <p14:creationId xmlns:p14="http://schemas.microsoft.com/office/powerpoint/2010/main" val="372044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0FBAC-1763-139F-DE4C-94843200B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272F3C-00C6-0D2A-1CF1-7091209D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75EC07-F8C3-4142-A12E-BDA113F1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B60901-E83B-6177-AD9B-F8A3324B73C7}"/>
              </a:ext>
            </a:extLst>
          </p:cNvPr>
          <p:cNvSpPr txBox="1"/>
          <p:nvPr/>
        </p:nvSpPr>
        <p:spPr>
          <a:xfrm>
            <a:off x="6623784" y="1882567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　 はら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902DF8-AB1D-6F0C-3AC5-F2B5AD47C5C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野原</a:t>
            </a:r>
          </a:p>
        </p:txBody>
      </p:sp>
    </p:spTree>
    <p:extLst>
      <p:ext uri="{BB962C8B-B14F-4D97-AF65-F5344CB8AC3E}">
        <p14:creationId xmlns:p14="http://schemas.microsoft.com/office/powerpoint/2010/main" val="86337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4A49C-32A3-7376-2421-FF85D71CB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5E4E64-B048-7D5F-2B6A-90D25C22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5E500E-2F1B-AEA3-CF6D-7FDFF8B8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E5972C-45BE-3C50-BA60-2FCF6E6FC4AC}"/>
              </a:ext>
            </a:extLst>
          </p:cNvPr>
          <p:cNvSpPr txBox="1"/>
          <p:nvPr/>
        </p:nvSpPr>
        <p:spPr>
          <a:xfrm>
            <a:off x="6625822" y="2592619"/>
            <a:ext cx="129266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883D0-F18B-BC1F-2A8A-2DCBAD37325B}"/>
              </a:ext>
            </a:extLst>
          </p:cNvPr>
          <p:cNvSpPr txBox="1"/>
          <p:nvPr/>
        </p:nvSpPr>
        <p:spPr>
          <a:xfrm>
            <a:off x="3752809" y="222350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54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2DB828-E8FA-EE9A-DBFC-47085FBCB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8217C-55BF-B92E-FCB7-BAE60125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157C17-22D6-E623-2777-1A0B55DB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62C688-4A49-3C64-8DDC-1F7549160C6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ふみ台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26B538-4E33-FEAE-C627-AC962A401827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</p:spTree>
    <p:extLst>
      <p:ext uri="{BB962C8B-B14F-4D97-AF65-F5344CB8AC3E}">
        <p14:creationId xmlns:p14="http://schemas.microsoft.com/office/powerpoint/2010/main" val="17245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9AFC4-87F1-8ECE-0078-79533C6CE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742560-B05B-340A-EAC8-B5E5D4B3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E61320D-B27D-9BBA-2C87-F5A491D2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465B7F-E974-B507-E99B-9DD4481F7531}"/>
              </a:ext>
            </a:extLst>
          </p:cNvPr>
          <p:cNvSpPr txBox="1"/>
          <p:nvPr/>
        </p:nvSpPr>
        <p:spPr>
          <a:xfrm>
            <a:off x="6924584" y="2598108"/>
            <a:ext cx="1200329" cy="18732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C29758-889E-A4BE-47C8-442906B9E6F9}"/>
              </a:ext>
            </a:extLst>
          </p:cNvPr>
          <p:cNvSpPr txBox="1"/>
          <p:nvPr/>
        </p:nvSpPr>
        <p:spPr>
          <a:xfrm>
            <a:off x="3991706" y="221221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38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E4C5E-9064-3295-3190-4BF884AC4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BB9AB-9360-AA0E-E7B0-213885CF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EEEEF6-E7C0-E264-6673-CE9328B4F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7DD997-2491-B7DF-711E-C921402DEB0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141B53-8381-BFCC-8873-08C1535EDC08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</a:t>
            </a:r>
          </a:p>
        </p:txBody>
      </p:sp>
    </p:spTree>
    <p:extLst>
      <p:ext uri="{BB962C8B-B14F-4D97-AF65-F5344CB8AC3E}">
        <p14:creationId xmlns:p14="http://schemas.microsoft.com/office/powerpoint/2010/main" val="312036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F1EC1-7551-C39C-AC7A-273EB6E3C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D3CE5-0794-7651-3212-B1D06C9A7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秋が　いっぱい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E9BA41-1C75-20D1-61E6-A0DAC390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E51A6B-5E26-B69C-A167-A54FBC8A53E4}"/>
              </a:ext>
            </a:extLst>
          </p:cNvPr>
          <p:cNvSpPr txBox="1"/>
          <p:nvPr/>
        </p:nvSpPr>
        <p:spPr>
          <a:xfrm>
            <a:off x="6827605" y="2713588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A2CFEF-AD6C-5A49-7BAC-6E99064BE37D}"/>
              </a:ext>
            </a:extLst>
          </p:cNvPr>
          <p:cNvSpPr txBox="1"/>
          <p:nvPr/>
        </p:nvSpPr>
        <p:spPr>
          <a:xfrm>
            <a:off x="3799795" y="230252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20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B943F-AAEC-9CCA-FC49-A9589673B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8A50D3-1790-B3E9-07F7-42DF24CC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そうだんに　のってください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61F650-9314-0FFD-6E81-E7E9D5D3B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34AF5D-6B9C-07C2-DD1A-E3920DB9E05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70EF11-F14A-518E-0EB1-328C83D75E05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</a:p>
        </p:txBody>
      </p:sp>
    </p:spTree>
    <p:extLst>
      <p:ext uri="{BB962C8B-B14F-4D97-AF65-F5344CB8AC3E}">
        <p14:creationId xmlns:p14="http://schemas.microsoft.com/office/powerpoint/2010/main" val="317256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47EFF-2817-8B48-1B4D-0900C4458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1EE0EC-9132-93D7-65BD-E591432C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そうだんに　のってください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054EDB-40AA-5E06-3CAF-7E469670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33E7AA-035B-9DAE-4361-545DC5B97CA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4D49BD-100D-C0A1-24AC-F5B4BA923D2A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23D4FB-64BD-0B11-C45E-BD9DF0DE0DA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61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6CFDE-1685-79ED-E220-598ACE562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D3250-FF53-E802-BEF6-835D452E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08799E-0202-446A-98A9-E10266D60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583000-1B94-8C40-D355-5EE16CF1CD79}"/>
              </a:ext>
            </a:extLst>
          </p:cNvPr>
          <p:cNvSpPr txBox="1"/>
          <p:nvPr/>
        </p:nvSpPr>
        <p:spPr>
          <a:xfrm>
            <a:off x="6864416" y="16900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DBB23B-9FE8-A756-4A72-7BA3923BCE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少し</a:t>
            </a:r>
          </a:p>
        </p:txBody>
      </p:sp>
    </p:spTree>
    <p:extLst>
      <p:ext uri="{BB962C8B-B14F-4D97-AF65-F5344CB8AC3E}">
        <p14:creationId xmlns:p14="http://schemas.microsoft.com/office/powerpoint/2010/main" val="408784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0A5EA-B5D4-C249-1883-39A334BE3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5DFE8-5AF0-C8D2-2515-AA3FF5C33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C0F110-3CA9-9408-55A1-C4B74180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6CAB86-DB39-9AD0-74E5-3D5F92A123E9}"/>
              </a:ext>
            </a:extLst>
          </p:cNvPr>
          <p:cNvSpPr txBox="1"/>
          <p:nvPr/>
        </p:nvSpPr>
        <p:spPr>
          <a:xfrm>
            <a:off x="6935625" y="2648754"/>
            <a:ext cx="1200329" cy="18813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B6EF9D-1D79-F036-FC70-5F6F2D8CB599}"/>
              </a:ext>
            </a:extLst>
          </p:cNvPr>
          <p:cNvSpPr txBox="1"/>
          <p:nvPr/>
        </p:nvSpPr>
        <p:spPr>
          <a:xfrm>
            <a:off x="3991706" y="2246083"/>
            <a:ext cx="3262432" cy="2845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谷</a:t>
            </a:r>
          </a:p>
        </p:txBody>
      </p:sp>
    </p:spTree>
    <p:extLst>
      <p:ext uri="{BB962C8B-B14F-4D97-AF65-F5344CB8AC3E}">
        <p14:creationId xmlns:p14="http://schemas.microsoft.com/office/powerpoint/2010/main" val="331661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82D44-9997-8DDC-EE6F-FBC2EE609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C6CE0-428F-23C4-A801-BDF1AD243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B3F961-DE78-06EF-2F73-5F180830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1A21C3-DDDC-1872-457D-0AADDA75AFB1}"/>
              </a:ext>
            </a:extLst>
          </p:cNvPr>
          <p:cNvSpPr txBox="1"/>
          <p:nvPr/>
        </p:nvSpPr>
        <p:spPr>
          <a:xfrm>
            <a:off x="6864416" y="16900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2B4DD1-B720-3FD5-6407-5390F9FEA28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細い</a:t>
            </a:r>
          </a:p>
        </p:txBody>
      </p:sp>
    </p:spTree>
    <p:extLst>
      <p:ext uri="{BB962C8B-B14F-4D97-AF65-F5344CB8AC3E}">
        <p14:creationId xmlns:p14="http://schemas.microsoft.com/office/powerpoint/2010/main" val="64792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2B1C2-6A53-2A6E-4718-DE7F2E2B82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1DBB9-6DD2-A500-764B-464184627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0A5377-F973-5034-9EFA-3820CA9E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177AD5-3E97-C88C-7D70-239E4466952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長方形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F0B458-9FEA-6595-08D5-3F3DFE474773}"/>
              </a:ext>
            </a:extLst>
          </p:cNvPr>
          <p:cNvSpPr txBox="1"/>
          <p:nvPr/>
        </p:nvSpPr>
        <p:spPr>
          <a:xfrm>
            <a:off x="6423607" y="899319"/>
            <a:ext cx="1015663" cy="61108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ほう けい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16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142668-27FF-07A6-052D-ADF8B9334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73B024-5569-C9AA-37E7-ABA9D6B10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85D996-B3A4-CC79-E214-3350B77A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B111A6-F275-8120-3503-043997BA0E8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F6BE01-37B7-D328-6508-11FC347205A0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547FDC-A3BF-CC76-1FCF-2E42603EA23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431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3DBE3-B74D-A55A-C0CE-0D46EA9D1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AE8A91-4A65-C3E5-8D01-44FD84B9E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205503-9ABD-305A-361E-891ADA41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8F79C9-2F46-4A8A-DA26-DB3FCC9A565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内がわ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518628-30F0-8DAF-44D7-E4DDFAD1C0B1}"/>
              </a:ext>
            </a:extLst>
          </p:cNvPr>
          <p:cNvSpPr txBox="1"/>
          <p:nvPr/>
        </p:nvSpPr>
        <p:spPr>
          <a:xfrm>
            <a:off x="6658041" y="10387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211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9DD24-2730-E049-D314-FCB286D8D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FA2A80-54C5-527C-5C13-95C9253EF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にたいみのことば、　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1C8538-4AAB-3D28-084A-2C367231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1B0F4D-CB42-B468-4FF0-360B5115DDDD}"/>
              </a:ext>
            </a:extLst>
          </p:cNvPr>
          <p:cNvSpPr txBox="1"/>
          <p:nvPr/>
        </p:nvSpPr>
        <p:spPr>
          <a:xfrm>
            <a:off x="6800916" y="14995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ばん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D52053-89AC-42D3-04CA-E13AF87520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648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84DF6-6E2F-F2F5-3D65-B80DCAEF9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44E607-697F-0A5C-D265-F07A6591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にたいみのことば、　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6287FB-B930-A4FE-E7ED-78D6A9EB1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277908-9426-48E3-9A9C-EBCF79313278}"/>
              </a:ext>
            </a:extLst>
          </p:cNvPr>
          <p:cNvSpPr txBox="1"/>
          <p:nvPr/>
        </p:nvSpPr>
        <p:spPr>
          <a:xfrm>
            <a:off x="6786401" y="168824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ぶん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310BF5-C1EF-7472-AF5B-2F40F9D5CD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95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22125-3286-F330-CC39-87994A140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37589E-B1F2-9F77-D066-73EDFC078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にたいみのことば、　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373D00-7054-CAB7-D412-07379A9F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616143-27C1-2F7B-4024-1D06A7CE368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少ない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3D17B9-E004-03FE-E5F5-00461BF8ED58}"/>
              </a:ext>
            </a:extLst>
          </p:cNvPr>
          <p:cNvSpPr txBox="1"/>
          <p:nvPr/>
        </p:nvSpPr>
        <p:spPr>
          <a:xfrm>
            <a:off x="6658041" y="10387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788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2212F-A6F1-F3E2-9513-854574811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66DCBC-A70C-88B7-2FE4-45DE0D0A1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E03B54-99E5-FD62-A786-4A85783EE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8553A8-CA90-774D-59E7-D0FEB64269BD}"/>
              </a:ext>
            </a:extLst>
          </p:cNvPr>
          <p:cNvSpPr txBox="1"/>
          <p:nvPr/>
        </p:nvSpPr>
        <p:spPr>
          <a:xfrm>
            <a:off x="6860767" y="2727882"/>
            <a:ext cx="1200329" cy="18273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A6B89E-3E0C-2578-1DCA-92A7446734F2}"/>
              </a:ext>
            </a:extLst>
          </p:cNvPr>
          <p:cNvSpPr txBox="1"/>
          <p:nvPr/>
        </p:nvSpPr>
        <p:spPr>
          <a:xfrm>
            <a:off x="3991706" y="2246084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24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1D17F-24DB-3FCB-1A56-73D87F6FA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EAD1F-0C3F-2326-4B91-87462380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E199A7-DBF8-4A18-7BCB-F6511105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74C4E2-4659-E509-412E-DEE5405CDACC}"/>
              </a:ext>
            </a:extLst>
          </p:cNvPr>
          <p:cNvSpPr txBox="1"/>
          <p:nvPr/>
        </p:nvSpPr>
        <p:spPr>
          <a:xfrm>
            <a:off x="6697347" y="1514058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C0CA45-6CAB-5BBD-D504-9FC526B2EF5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704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EB64A-FFF7-D1B2-5965-6C891C220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6D95C-91F1-E586-AD3D-259592367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E26602-2DA3-DB3D-CEED-A98D517C6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3F3942D-D23B-24F3-05C3-4DA7A6193E76}"/>
              </a:ext>
            </a:extLst>
          </p:cNvPr>
          <p:cNvSpPr txBox="1"/>
          <p:nvPr/>
        </p:nvSpPr>
        <p:spPr>
          <a:xfrm>
            <a:off x="6860767" y="2727882"/>
            <a:ext cx="1200329" cy="18273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F9A1D-2C3E-4684-63A1-C45CB0B24F65}"/>
              </a:ext>
            </a:extLst>
          </p:cNvPr>
          <p:cNvSpPr txBox="1"/>
          <p:nvPr/>
        </p:nvSpPr>
        <p:spPr>
          <a:xfrm>
            <a:off x="3991706" y="2246084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首</a:t>
            </a:r>
          </a:p>
        </p:txBody>
      </p:sp>
    </p:spTree>
    <p:extLst>
      <p:ext uri="{BB962C8B-B14F-4D97-AF65-F5344CB8AC3E}">
        <p14:creationId xmlns:p14="http://schemas.microsoft.com/office/powerpoint/2010/main" val="6939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CAECC-4B88-10C9-D461-125CB1D76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434C6-675F-ABEE-56E0-745E3C364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B70867-7353-D2A2-FB7C-193F269EB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4A2808-0DC0-B0B2-1152-B9AAEFF5D7F3}"/>
              </a:ext>
            </a:extLst>
          </p:cNvPr>
          <p:cNvSpPr txBox="1"/>
          <p:nvPr/>
        </p:nvSpPr>
        <p:spPr>
          <a:xfrm>
            <a:off x="3801745" y="950316"/>
            <a:ext cx="1969770" cy="624876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けんめい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C89D98-C587-CF56-A66A-BFC142EE7BC4}"/>
              </a:ext>
            </a:extLst>
          </p:cNvPr>
          <p:cNvSpPr txBox="1"/>
          <p:nvPr/>
        </p:nvSpPr>
        <p:spPr>
          <a:xfrm>
            <a:off x="5771515" y="368888"/>
            <a:ext cx="196977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810C127-019A-C765-37D1-4ECBFA660E2C}"/>
              </a:ext>
            </a:extLst>
          </p:cNvPr>
          <p:cNvSpPr txBox="1"/>
          <p:nvPr/>
        </p:nvSpPr>
        <p:spPr>
          <a:xfrm>
            <a:off x="7689096" y="747117"/>
            <a:ext cx="861774" cy="291361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いっしょう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024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519F2-1AC7-0203-DA15-F3A8E7D8C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676A4-E742-2B2A-32C4-7B66616E4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95EBCC-271F-D03F-520D-52E3156D1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4E1D3D-20BD-5505-897F-00EFE662A615}"/>
              </a:ext>
            </a:extLst>
          </p:cNvPr>
          <p:cNvSpPr txBox="1"/>
          <p:nvPr/>
        </p:nvSpPr>
        <p:spPr>
          <a:xfrm>
            <a:off x="6784433" y="203657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C5E3EE-6ACF-6E14-72CA-C59E344F45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鳴く</a:t>
            </a:r>
          </a:p>
        </p:txBody>
      </p:sp>
    </p:spTree>
    <p:extLst>
      <p:ext uri="{BB962C8B-B14F-4D97-AF65-F5344CB8AC3E}">
        <p14:creationId xmlns:p14="http://schemas.microsoft.com/office/powerpoint/2010/main" val="115459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A03AD-DAE5-34D2-FB4B-07ABC4E47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8B60A-F226-4C60-1FF2-175AC9A93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3BCAF9-457A-78AC-35CD-099CC751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C80BA0-E0F2-7C13-EFB7-5FEAC122DD2D}"/>
              </a:ext>
            </a:extLst>
          </p:cNvPr>
          <p:cNvSpPr txBox="1"/>
          <p:nvPr/>
        </p:nvSpPr>
        <p:spPr>
          <a:xfrm>
            <a:off x="6909212" y="2024195"/>
            <a:ext cx="1415772" cy="39121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6E5A3A-6C83-B7F5-B175-76AFFD2C3821}"/>
              </a:ext>
            </a:extLst>
          </p:cNvPr>
          <p:cNvSpPr txBox="1"/>
          <p:nvPr/>
        </p:nvSpPr>
        <p:spPr>
          <a:xfrm>
            <a:off x="3991706" y="2246084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</a:t>
            </a:r>
          </a:p>
        </p:txBody>
      </p:sp>
    </p:spTree>
    <p:extLst>
      <p:ext uri="{BB962C8B-B14F-4D97-AF65-F5344CB8AC3E}">
        <p14:creationId xmlns:p14="http://schemas.microsoft.com/office/powerpoint/2010/main" val="312883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D1725-FDC8-5F80-528E-2C0B1AE22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6C2E37-DA44-7ED2-4830-10854435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DFF-B9F1-80AE-070C-B1921E975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0299DA-1BE2-3DFC-8961-5436C2298078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289E8D-196D-F607-BAF6-21A3F0B5791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帰る</a:t>
            </a:r>
          </a:p>
        </p:txBody>
      </p:sp>
    </p:spTree>
    <p:extLst>
      <p:ext uri="{BB962C8B-B14F-4D97-AF65-F5344CB8AC3E}">
        <p14:creationId xmlns:p14="http://schemas.microsoft.com/office/powerpoint/2010/main" val="179843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5F539-555E-22AB-514C-76B4B54D6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40516-0EF5-3AFE-7051-96A42DB5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冬が　いっぱい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FFC516-F9DA-A949-B622-E09EF1BF0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AD738F-6453-CB1F-C996-BF43ADD2CACC}"/>
              </a:ext>
            </a:extLst>
          </p:cNvPr>
          <p:cNvSpPr txBox="1"/>
          <p:nvPr/>
        </p:nvSpPr>
        <p:spPr>
          <a:xfrm>
            <a:off x="6929656" y="2645336"/>
            <a:ext cx="1292662" cy="24324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847178-BC16-6C5B-C4B5-A3F4C7AFEAAE}"/>
              </a:ext>
            </a:extLst>
          </p:cNvPr>
          <p:cNvSpPr txBox="1"/>
          <p:nvPr/>
        </p:nvSpPr>
        <p:spPr>
          <a:xfrm>
            <a:off x="3991706" y="2246084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</a:t>
            </a:r>
          </a:p>
        </p:txBody>
      </p:sp>
    </p:spTree>
    <p:extLst>
      <p:ext uri="{BB962C8B-B14F-4D97-AF65-F5344CB8AC3E}">
        <p14:creationId xmlns:p14="http://schemas.microsoft.com/office/powerpoint/2010/main" val="54329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DA1FA-FEAD-7889-80F9-142F79A4D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E6B2D3-FEDB-8FA7-E8BB-C07832273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51C046E-6A34-D982-6CEA-7809C0A4E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ECFF86-1FEF-FB4B-2F38-B3D985531994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　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0DC9FA-3E41-A908-68DF-DB2D7A8AE40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雨戸</a:t>
            </a:r>
          </a:p>
        </p:txBody>
      </p:sp>
    </p:spTree>
    <p:extLst>
      <p:ext uri="{BB962C8B-B14F-4D97-AF65-F5344CB8AC3E}">
        <p14:creationId xmlns:p14="http://schemas.microsoft.com/office/powerpoint/2010/main" val="16646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BDECB-28CD-4D22-C0CB-444796FA8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CAB921-29B4-7D5D-3E5E-0D59EC0A2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595B95-95DE-BD10-554F-018C8393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86A453-7E8F-C405-E8A7-5C824D64A895}"/>
              </a:ext>
            </a:extLst>
          </p:cNvPr>
          <p:cNvSpPr txBox="1"/>
          <p:nvPr/>
        </p:nvSpPr>
        <p:spPr>
          <a:xfrm>
            <a:off x="6784433" y="203657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1D8788-913E-9BA5-D6BA-8D876999355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604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70CD0-9829-28D6-004B-F228F7D39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3F79BD-A69E-3CDE-5B8E-2B874401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73B7E71-5FA8-B9B3-95E4-F79413DF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DDA086-8F4D-C767-7DB8-F2C07DFEBFEE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　こく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ED2A98-BFFE-5910-0E86-EEAA71CF977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0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4C79F-23DD-3B9F-005D-E68A990E4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D6DC78-78D4-BD12-41D2-7389BDD3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5B0D726-B60C-B359-2161-439C75A7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703D09-DF8E-71EC-137B-718F5C8F3565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　こう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BF0F15-6C55-C1D0-0890-0C502FEC455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通行</a:t>
            </a:r>
          </a:p>
        </p:txBody>
      </p:sp>
    </p:spTree>
    <p:extLst>
      <p:ext uri="{BB962C8B-B14F-4D97-AF65-F5344CB8AC3E}">
        <p14:creationId xmlns:p14="http://schemas.microsoft.com/office/powerpoint/2010/main" val="197719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6F999-F57A-AABA-C9AA-A6EC87F20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428AA-BF8F-D03A-0717-6C190ECA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15D352-FC2E-7790-8A64-2F4CE44D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4DF567-650D-4594-75C3-AD16A58B93B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麦茶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3B3E2F-D1CD-2848-7BBA-F727CA9C0EA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むぎ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3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2E6EB-9B9B-C659-3961-24722AB9F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237E4-BC7B-8EAC-268B-C87AFABC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8DE86D-9A9A-FBD7-781A-D700B2318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4803D3-27E7-A448-5E3B-47AE73121FB8}"/>
              </a:ext>
            </a:extLst>
          </p:cNvPr>
          <p:cNvSpPr txBox="1"/>
          <p:nvPr/>
        </p:nvSpPr>
        <p:spPr>
          <a:xfrm>
            <a:off x="6923726" y="2428457"/>
            <a:ext cx="1415772" cy="25478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くに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FFB6F6-D117-C4AA-E668-B924BB5BF9BD}"/>
              </a:ext>
            </a:extLst>
          </p:cNvPr>
          <p:cNvSpPr txBox="1"/>
          <p:nvPr/>
        </p:nvSpPr>
        <p:spPr>
          <a:xfrm>
            <a:off x="3991706" y="2246084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530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5F6A0-EE19-5005-9BF0-5BAB73FE9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37EA4-E9C4-DBC8-BDD1-523A84897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1D4D27-C1A7-569E-F7C7-F5155287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251EA3-126D-8F51-A9A0-7DBD5D90E00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124477-1DD3-0F04-263B-9ADF9F304E4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B3657B-81BA-520C-EC01-8AB40EF56ED4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2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9006E-E412-6374-833B-2D5E5113A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36594B-05EE-B46F-ECD8-73700713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6335D6-3AD7-309A-12AA-505A20CC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1E0679-5D00-A09B-37D3-EDA99E04E90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9D9B2D-9A1F-BB61-1BA7-44F7A7360619}"/>
              </a:ext>
            </a:extLst>
          </p:cNvPr>
          <p:cNvSpPr txBox="1"/>
          <p:nvPr/>
        </p:nvSpPr>
        <p:spPr>
          <a:xfrm>
            <a:off x="685489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C284C2-9A19-CF7B-2341-D4C0C019B151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</p:spTree>
    <p:extLst>
      <p:ext uri="{BB962C8B-B14F-4D97-AF65-F5344CB8AC3E}">
        <p14:creationId xmlns:p14="http://schemas.microsoft.com/office/powerpoint/2010/main" val="331082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470FD3-2779-B836-8A71-1D97B4E43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EE1E1B-D096-CDA4-54B4-8D32256D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048652-6DBF-359B-473E-1BA525E8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117BA9-EFBE-7DB8-C114-BCD78E1367B0}"/>
              </a:ext>
            </a:extLst>
          </p:cNvPr>
          <p:cNvSpPr txBox="1"/>
          <p:nvPr/>
        </p:nvSpPr>
        <p:spPr>
          <a:xfrm>
            <a:off x="3072014" y="5065116"/>
            <a:ext cx="1969770" cy="179288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5D27E7-4847-0414-B873-0786925769BA}"/>
              </a:ext>
            </a:extLst>
          </p:cNvPr>
          <p:cNvSpPr txBox="1"/>
          <p:nvPr/>
        </p:nvSpPr>
        <p:spPr>
          <a:xfrm>
            <a:off x="5771515" y="682171"/>
            <a:ext cx="1969770" cy="6248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はつめい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9D4867B-3FF7-46D1-85E1-D3C189A2E88D}"/>
              </a:ext>
            </a:extLst>
          </p:cNvPr>
          <p:cNvSpPr txBox="1"/>
          <p:nvPr/>
        </p:nvSpPr>
        <p:spPr>
          <a:xfrm>
            <a:off x="4909741" y="5633263"/>
            <a:ext cx="861774" cy="6565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95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1F274-FA2D-AE81-75D0-569E93CAF6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741530-0DB7-E197-4647-E7C6D6B85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EDC75D-F46D-BE88-7084-62F93F64B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09DCB5-3356-607D-317B-1D019823EC1D}"/>
              </a:ext>
            </a:extLst>
          </p:cNvPr>
          <p:cNvSpPr txBox="1"/>
          <p:nvPr/>
        </p:nvSpPr>
        <p:spPr>
          <a:xfrm>
            <a:off x="6843988" y="2610436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F7066B-BF71-BA92-745C-07685846019F}"/>
              </a:ext>
            </a:extLst>
          </p:cNvPr>
          <p:cNvSpPr txBox="1"/>
          <p:nvPr/>
        </p:nvSpPr>
        <p:spPr>
          <a:xfrm>
            <a:off x="3820542" y="213319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910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BA708-143E-15D8-25D9-66FE43DE9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A2630-6F6C-83A1-0C25-1F930AD0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ロボット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40E8F6-6AE6-6660-D3D4-926ECEBBE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067B30-C944-8DCC-AAFC-943610EDBAB0}"/>
              </a:ext>
            </a:extLst>
          </p:cNvPr>
          <p:cNvSpPr txBox="1"/>
          <p:nvPr/>
        </p:nvSpPr>
        <p:spPr>
          <a:xfrm>
            <a:off x="6402403" y="8073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69A3F3-0250-C9CD-881A-AA8394000D78}"/>
              </a:ext>
            </a:extLst>
          </p:cNvPr>
          <p:cNvSpPr txBox="1"/>
          <p:nvPr/>
        </p:nvSpPr>
        <p:spPr>
          <a:xfrm>
            <a:off x="4429857" y="807305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答える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24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181BA-FE67-DA39-DF61-7108F608F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F2CC77-8683-8B8E-1D14-C2032639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ロボット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BD984C-E751-AC69-C142-7CBBA116D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763024-009C-50E7-C483-A66081B8CC28}"/>
              </a:ext>
            </a:extLst>
          </p:cNvPr>
          <p:cNvSpPr txBox="1"/>
          <p:nvPr/>
        </p:nvSpPr>
        <p:spPr>
          <a:xfrm>
            <a:off x="6614770" y="1375976"/>
            <a:ext cx="1415772" cy="21557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9E007A-7C0F-B34D-7B26-5F9C4DFCB94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歩く</a:t>
            </a:r>
          </a:p>
        </p:txBody>
      </p:sp>
    </p:spTree>
    <p:extLst>
      <p:ext uri="{BB962C8B-B14F-4D97-AF65-F5344CB8AC3E}">
        <p14:creationId xmlns:p14="http://schemas.microsoft.com/office/powerpoint/2010/main" val="93776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327B3-2602-4BB5-DD11-8B7F1F7CAC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71A167-CC97-713C-E9A4-5A1460D49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ロボット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6BB723-0295-E2B8-C574-B45350A39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C2785D-64A2-605B-EC3C-6E895FA715E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97D5B8-D3D1-44FD-9293-2C0890CE95CF}"/>
              </a:ext>
            </a:extLst>
          </p:cNvPr>
          <p:cNvSpPr txBox="1"/>
          <p:nvPr/>
        </p:nvSpPr>
        <p:spPr>
          <a:xfrm>
            <a:off x="6896712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じょう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02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148AB-3F4C-708A-4E77-17DA82C56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D4923A-0E3F-1412-008B-E79781FF5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カンジーはかせの　大はつめい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5B10D7-FE76-989A-CB58-1A1A4E82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8EDBC1-B063-6413-98A4-EE0FDCB3698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3A0FA0-B5F5-52AC-BF1F-2880A55B357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263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E9DE45-DB8E-62AA-071A-145A13C44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97C997-55A5-BA66-2D5E-D599D673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カンジーはかせの　大はつめい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4718E4-5152-8CDD-7EF7-50C0C3935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414D16-9C29-7137-FC76-D86C5D9C662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E07361-EE0E-21D9-F180-377857D1EEC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37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A1717-546B-5450-04F5-60DE8BB7B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9AE6DB-FE94-528B-1558-08D76890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カンジーはかせの　大はつめい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9F67331-6371-926E-CE2C-9AF20B0A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C3D9CB-4E42-4E00-5DCF-1115C1240735}"/>
              </a:ext>
            </a:extLst>
          </p:cNvPr>
          <p:cNvSpPr txBox="1"/>
          <p:nvPr/>
        </p:nvSpPr>
        <p:spPr>
          <a:xfrm>
            <a:off x="6772883" y="2744660"/>
            <a:ext cx="1200329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280909-14A6-5D20-42C6-DA3983B82703}"/>
              </a:ext>
            </a:extLst>
          </p:cNvPr>
          <p:cNvSpPr txBox="1"/>
          <p:nvPr/>
        </p:nvSpPr>
        <p:spPr>
          <a:xfrm>
            <a:off x="3865698" y="231381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329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C1188-FD29-93AF-8944-C0857F988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9FC96-B142-CB21-CD04-53537BD3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カンジーはかせの　大はつめい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A9E594-DF05-820E-6057-A28547A9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BEB0D9-1117-2DD9-88F5-50071F07291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ゆみ　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0D94A7-80A9-FC29-10F5-E29C494E6AA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弓矢</a:t>
            </a:r>
          </a:p>
        </p:txBody>
      </p:sp>
    </p:spTree>
    <p:extLst>
      <p:ext uri="{BB962C8B-B14F-4D97-AF65-F5344CB8AC3E}">
        <p14:creationId xmlns:p14="http://schemas.microsoft.com/office/powerpoint/2010/main" val="255324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725BE-3CF3-4569-B623-2CDD66E99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3AE6F2-0AAB-094D-E2F4-3AEBA031E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すてきなところを　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F74F36-1FC8-4A29-7894-1630F069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472AB1-9345-D2A1-CC7F-85157E02815B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102216-5C6F-DC2E-9213-47EE5798D58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221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EAAE7-2B45-C3E8-92CB-FA2477759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3E9D6-2CB2-9DE1-4716-1EC02F423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すてきなところを　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CA50A8-E677-F77C-74C0-4D52608C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42B998-5467-663D-4265-44F6A7F47BD0}"/>
              </a:ext>
            </a:extLst>
          </p:cNvPr>
          <p:cNvSpPr txBox="1"/>
          <p:nvPr/>
        </p:nvSpPr>
        <p:spPr>
          <a:xfrm>
            <a:off x="3072014" y="4542601"/>
            <a:ext cx="1969770" cy="179288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室</a:t>
            </a:r>
            <a:endParaRPr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909B4A-0269-E75D-AAA6-8EC48190A101}"/>
              </a:ext>
            </a:extLst>
          </p:cNvPr>
          <p:cNvSpPr txBox="1"/>
          <p:nvPr/>
        </p:nvSpPr>
        <p:spPr>
          <a:xfrm>
            <a:off x="5771515" y="682171"/>
            <a:ext cx="1969770" cy="6248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ほけん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97C52C-8C95-83EC-F377-0A9005139645}"/>
              </a:ext>
            </a:extLst>
          </p:cNvPr>
          <p:cNvSpPr txBox="1"/>
          <p:nvPr/>
        </p:nvSpPr>
        <p:spPr>
          <a:xfrm>
            <a:off x="4909741" y="4718863"/>
            <a:ext cx="861774" cy="122084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118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EC433-32E3-A33C-C6A4-DB9CFE9A8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2220-D125-0310-03AD-78ED313F8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F36FC3-3EB5-340F-8E21-E73BE7F4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7FB3E2-D5A1-456B-9F04-85EC74913C62}"/>
              </a:ext>
            </a:extLst>
          </p:cNvPr>
          <p:cNvSpPr txBox="1"/>
          <p:nvPr/>
        </p:nvSpPr>
        <p:spPr>
          <a:xfrm>
            <a:off x="6985278" y="2425879"/>
            <a:ext cx="1415772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うま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28C2F8-C325-3073-2DAD-56FBFB729BCA}"/>
              </a:ext>
            </a:extLst>
          </p:cNvPr>
          <p:cNvSpPr txBox="1"/>
          <p:nvPr/>
        </p:nvSpPr>
        <p:spPr>
          <a:xfrm>
            <a:off x="4109794" y="221221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110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8AE1D-9F57-9678-2891-7C3463A20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3DEFC9-4463-DEE6-2519-D5B5C0841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25C773-63EC-F634-77FB-61C21E2E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AC111B-4903-D0D7-8AE7-1B3505049CED}"/>
              </a:ext>
            </a:extLst>
          </p:cNvPr>
          <p:cNvSpPr txBox="1"/>
          <p:nvPr/>
        </p:nvSpPr>
        <p:spPr>
          <a:xfrm>
            <a:off x="4587410" y="265021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F7D808-2455-5C42-3EB3-7F3D7B85BC5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0B1BA13-0912-677F-D14A-5D7C2615E31B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3F84AC-23E6-6ED5-CD76-46A02A4A60A2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</p:spTree>
    <p:extLst>
      <p:ext uri="{BB962C8B-B14F-4D97-AF65-F5344CB8AC3E}">
        <p14:creationId xmlns:p14="http://schemas.microsoft.com/office/powerpoint/2010/main" val="224803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C90BF-AAC7-A28C-4823-C2CD57401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40D466-44D6-CF0E-3AA9-57EBADD9A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83D47F-3A74-9F33-2819-8A6DD07A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ED5E5E-E080-8B87-33BD-F894E162E05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12B880-546A-29AA-E1C8-A9F7036BD1E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8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83D2E-257A-D5CD-4EB2-C10813DF6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DA880E-6997-F5BC-AC58-3A12165F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722FE5-3820-3B7A-A8FC-F6276B45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ECFF72-475D-A599-8696-4C36E63A4A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0E040-D299-7C8C-2C42-7A2424689AC5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ねん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06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5B14F6-4C0C-D43F-587B-11242CEE9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BCC89-176E-4ED1-204C-52083860D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D431A5-C6F1-5751-DB4F-5B92D6F38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FA6D16-8B28-F813-FAC6-B782725DEBEB}"/>
              </a:ext>
            </a:extLst>
          </p:cNvPr>
          <p:cNvSpPr txBox="1"/>
          <p:nvPr/>
        </p:nvSpPr>
        <p:spPr>
          <a:xfrm>
            <a:off x="6985278" y="2425879"/>
            <a:ext cx="1415772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きた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F99C1E-BF7E-411C-518D-ED503146D8E8}"/>
              </a:ext>
            </a:extLst>
          </p:cNvPr>
          <p:cNvSpPr txBox="1"/>
          <p:nvPr/>
        </p:nvSpPr>
        <p:spPr>
          <a:xfrm>
            <a:off x="4109794" y="221221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536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E5738-5757-C04B-6680-16D7521A8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B83819-01AE-2202-B171-3C8BF18A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959C94-241B-22F1-113B-EE38F052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B5DF57-62F2-E65A-43C4-1B0405260483}"/>
              </a:ext>
            </a:extLst>
          </p:cNvPr>
          <p:cNvSpPr txBox="1"/>
          <p:nvPr/>
        </p:nvSpPr>
        <p:spPr>
          <a:xfrm>
            <a:off x="6594666" y="2409099"/>
            <a:ext cx="1415772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648B24-BA0F-4441-3D78-B9130615FA32}"/>
              </a:ext>
            </a:extLst>
          </p:cNvPr>
          <p:cNvSpPr txBox="1"/>
          <p:nvPr/>
        </p:nvSpPr>
        <p:spPr>
          <a:xfrm>
            <a:off x="3888276" y="212538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542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6185AB-0F10-1814-B422-0315163E5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79DDE-9171-CE4A-2BFE-22DE4E6B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AC0D544-2C2A-FB22-7400-B2652C44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71A697-7FB3-5692-55FF-FE21730B60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B5E4AF-0E6E-954A-C766-965F77311066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A4B81C-A343-1F5C-5F62-50A6F79B20B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A0AB2D7-472A-3FFD-27EB-76A157493A58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531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19573-F5A0-0D95-9BC7-E7832ABB11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BF67BD-CAC4-1CD9-7092-426B34EE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061CB0-1B3E-BDBC-DA5A-786E4164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A1999B-01EB-E22C-C5DA-4E592162CCDA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食われる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915BF2-47C8-F529-5040-C8E4487BB8A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598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0A530-8D79-46FC-2574-B13C82178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E5E2F7-DFCB-0E0A-5328-91B10CC20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FDCEA5-D9E8-DA3F-CF72-70A726228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5D5272-5D84-2861-45C3-7DD0CD6A747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999617-10AB-6045-9AD1-3940B7BECD38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88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3851C-F28A-F49E-AD07-C79DA2968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5B5F9-AEB9-6C94-C9D6-4D6C21971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C722B2-5CDE-9220-32A6-4740DD1C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96CAA5-3845-C267-6526-AA9A4FE2B83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けい馬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4B091E-3DCD-1ECD-CF37-21B862BA5050}"/>
              </a:ext>
            </a:extLst>
          </p:cNvPr>
          <p:cNvSpPr txBox="1"/>
          <p:nvPr/>
        </p:nvSpPr>
        <p:spPr>
          <a:xfrm>
            <a:off x="6483870" y="52768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03BEA-127C-60F7-BE5F-95CF6511D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563EE-01F4-C040-6464-414C960B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2B4B245-17D4-AD52-E23E-12C01EE5B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31AC43-7F20-78FA-4AAE-4D4B8309A838}"/>
              </a:ext>
            </a:extLst>
          </p:cNvPr>
          <p:cNvSpPr txBox="1"/>
          <p:nvPr/>
        </p:nvSpPr>
        <p:spPr>
          <a:xfrm>
            <a:off x="6789126" y="1425688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CF67EC-D01B-85E2-A574-3849DB5246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72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A56C2-A394-A7AC-9044-DF125E369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CA4A4-E16D-D73E-4FA3-4654C1F0E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C5CF96-C5AE-9E1A-AD01-A9567D9F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B8CC7F-A781-58CD-DA70-7FB679804E8A}"/>
              </a:ext>
            </a:extLst>
          </p:cNvPr>
          <p:cNvSpPr txBox="1"/>
          <p:nvPr/>
        </p:nvSpPr>
        <p:spPr>
          <a:xfrm>
            <a:off x="6745583" y="2049803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801FBC-59D3-BEE2-5EFC-5237FE87E9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売る</a:t>
            </a:r>
          </a:p>
        </p:txBody>
      </p:sp>
    </p:spTree>
    <p:extLst>
      <p:ext uri="{BB962C8B-B14F-4D97-AF65-F5344CB8AC3E}">
        <p14:creationId xmlns:p14="http://schemas.microsoft.com/office/powerpoint/2010/main" val="236006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F4DE4-C29F-0E5C-AA13-9321081A3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B8B7E-1AD6-1884-3878-D8F9ACDCC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EF13F5-1158-4D2C-5094-3AE450EA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29902C-A8E6-2F00-20FC-38FAF1588FDE}"/>
              </a:ext>
            </a:extLst>
          </p:cNvPr>
          <p:cNvSpPr txBox="1"/>
          <p:nvPr/>
        </p:nvSpPr>
        <p:spPr>
          <a:xfrm>
            <a:off x="3756760" y="1191419"/>
            <a:ext cx="3262432" cy="25990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3E9190-05CB-3D9A-E115-CEB8054B40E0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FF7127-B5CB-3312-A851-C2AC50BA6E9A}"/>
              </a:ext>
            </a:extLst>
          </p:cNvPr>
          <p:cNvSpPr txBox="1"/>
          <p:nvPr/>
        </p:nvSpPr>
        <p:spPr>
          <a:xfrm>
            <a:off x="3756760" y="3727943"/>
            <a:ext cx="3262432" cy="25990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BF5B6D-AC86-E9F9-8597-9024FC8A0741}"/>
              </a:ext>
            </a:extLst>
          </p:cNvPr>
          <p:cNvSpPr txBox="1"/>
          <p:nvPr/>
        </p:nvSpPr>
        <p:spPr>
          <a:xfrm>
            <a:off x="6853169" y="42059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387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C7FBC-07FC-F06D-0BC1-24F24B7A39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C667E-FB76-3F79-6632-22809D73E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C2B637-B9CB-8349-A72A-9AFE5DE8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7B51F2-4AE9-E090-B49B-7BF294833A1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0E15D9-80E1-228D-DB06-4073F1656791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1F38C9-640B-A42E-321D-1981D37BE0B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985A9-CD54-CA31-58A8-CC0318D6A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FE779-37DA-B089-1E7F-ADA5F93D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3421C8-2577-7A40-8C7B-793EA161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8CA597-0AC5-8D57-FE72-325A66A94AD9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8F7906-7E0B-3A80-B389-EB78F88E6B1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弱る</a:t>
            </a:r>
          </a:p>
        </p:txBody>
      </p:sp>
    </p:spTree>
    <p:extLst>
      <p:ext uri="{BB962C8B-B14F-4D97-AF65-F5344CB8AC3E}">
        <p14:creationId xmlns:p14="http://schemas.microsoft.com/office/powerpoint/2010/main" val="71688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3FB6A-EF24-2008-BD32-034152720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BAFF8-1234-DF32-C0A6-C0F671B4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526F29-8839-081F-60B8-25D6F4B01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975998-2EBD-3B20-E9D7-2B68CF2B58A9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がっき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E820A2-9085-195F-CA8C-5710582E1016}"/>
              </a:ext>
            </a:extLst>
          </p:cNvPr>
          <p:cNvSpPr txBox="1"/>
          <p:nvPr/>
        </p:nvSpPr>
        <p:spPr>
          <a:xfrm>
            <a:off x="3102409" y="3186663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の音</a:t>
            </a:r>
            <a:endParaRPr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AFA4FF-C97E-F958-3261-314FCFE8B2EE}"/>
              </a:ext>
            </a:extLst>
          </p:cNvPr>
          <p:cNvSpPr txBox="1"/>
          <p:nvPr/>
        </p:nvSpPr>
        <p:spPr>
          <a:xfrm>
            <a:off x="4974617" y="538839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825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EA310-74E0-221B-A19C-007288B67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47EB1C-62B1-92AB-3215-91276AD46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楽しかったよ、　二年生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00343D-608F-E69A-DF2A-408AB138E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23EF99-9DC9-187F-36BF-CB9480ABBD42}"/>
              </a:ext>
            </a:extLst>
          </p:cNvPr>
          <p:cNvSpPr txBox="1"/>
          <p:nvPr/>
        </p:nvSpPr>
        <p:spPr>
          <a:xfrm>
            <a:off x="6818154" y="143816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つよ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81B242-51D2-ABDD-39F8-9F56E922AD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363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B96F9-3BCA-EC9E-44CD-D62E1DCC2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8BEA2E-C749-FF1B-040C-76872DA52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47901E-A6FC-0C5D-DCAF-D286A1A4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22826E-AA7B-32AB-5DD5-033517869E3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E4117C-41AA-380C-86B8-28573D3546E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ゆう</a:t>
            </a:r>
          </a:p>
        </p:txBody>
      </p:sp>
    </p:spTree>
    <p:extLst>
      <p:ext uri="{BB962C8B-B14F-4D97-AF65-F5344CB8AC3E}">
        <p14:creationId xmlns:p14="http://schemas.microsoft.com/office/powerpoint/2010/main" val="220903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1B519CB3-0352-4534-B8D1-5B8FCE92EEDA}"/>
</file>

<file path=customXml/itemProps2.xml><?xml version="1.0" encoding="utf-8"?>
<ds:datastoreItem xmlns:ds="http://schemas.openxmlformats.org/officeDocument/2006/customXml" ds:itemID="{52D41EAD-9D96-40D3-8AFD-7BCC906D4F67}"/>
</file>

<file path=customXml/itemProps3.xml><?xml version="1.0" encoding="utf-8"?>
<ds:datastoreItem xmlns:ds="http://schemas.openxmlformats.org/officeDocument/2006/customXml" ds:itemID="{04940104-F720-4E1E-946C-8BC92F42B474}"/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851</Words>
  <Application>Microsoft Office PowerPoint</Application>
  <PresentationFormat>ワイド画面</PresentationFormat>
  <Paragraphs>368</Paragraphs>
  <Slides>83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83</vt:i4>
      </vt:variant>
    </vt:vector>
  </HeadingPairs>
  <TitlesOfParts>
    <vt:vector size="8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お手紙</vt:lpstr>
      <vt:lpstr>　お手紙</vt:lpstr>
      <vt:lpstr>　お手紙</vt:lpstr>
      <vt:lpstr>　お手紙</vt:lpstr>
      <vt:lpstr>　お手紙</vt:lpstr>
      <vt:lpstr>　お手紙</vt:lpstr>
      <vt:lpstr>　お手紙</vt:lpstr>
      <vt:lpstr>　お手紙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秋が　いっぱい</vt:lpstr>
      <vt:lpstr>　そうだんに　のってください</vt:lpstr>
      <vt:lpstr>　そうだんに　のってください</vt:lpstr>
      <vt:lpstr>　紙コップ花火の　作り方</vt:lpstr>
      <vt:lpstr>　紙コップ花火の　作り方</vt:lpstr>
      <vt:lpstr>　紙コップ花火の　作り方</vt:lpstr>
      <vt:lpstr>　紙コップ花火の　作り方</vt:lpstr>
      <vt:lpstr>　紙コップ花火の　作り方</vt:lpstr>
      <vt:lpstr>　にたいみのことば、　はんたいのいみのことば</vt:lpstr>
      <vt:lpstr>　にたいみのことば、　はんたいのいみのことば</vt:lpstr>
      <vt:lpstr>　にたいみのことば、　はんたいのいみのことば</vt:lpstr>
      <vt:lpstr>　みきの　たからもの</vt:lpstr>
      <vt:lpstr>　みきの　たからもの</vt:lpstr>
      <vt:lpstr>　みきの　たからもの</vt:lpstr>
      <vt:lpstr>　みきの　たからもの</vt:lpstr>
      <vt:lpstr>　みきの　たからもの</vt:lpstr>
      <vt:lpstr>　みきの　たからもの</vt:lpstr>
      <vt:lpstr>　冬が　いっぱい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ロボット</vt:lpstr>
      <vt:lpstr>　ロボット</vt:lpstr>
      <vt:lpstr>　ロボット</vt:lpstr>
      <vt:lpstr>　カンジーはかせの　大はつめい</vt:lpstr>
      <vt:lpstr>　カンジーはかせの　大はつめい</vt:lpstr>
      <vt:lpstr>　カンジーはかせの　大はつめい</vt:lpstr>
      <vt:lpstr>　カンジーはかせの　大はつめい</vt:lpstr>
      <vt:lpstr>　すてきなところを　つたえよう</vt:lpstr>
      <vt:lpstr>　すてきなところを　つたえよう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楽しかったよ、　二年生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6</cp:revision>
  <dcterms:created xsi:type="dcterms:W3CDTF">2024-02-21T00:58:29Z</dcterms:created>
  <dcterms:modified xsi:type="dcterms:W3CDTF">2024-03-15T02:16:18Z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