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7"/>
  </p:notesMasterIdLst>
  <p:sldIdLst>
    <p:sldId id="483" r:id="rId2"/>
    <p:sldId id="265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9" r:id="rId17"/>
    <p:sldId id="497" r:id="rId18"/>
    <p:sldId id="500" r:id="rId19"/>
    <p:sldId id="502" r:id="rId20"/>
    <p:sldId id="498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514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22" r:id="rId41"/>
    <p:sldId id="523" r:id="rId42"/>
    <p:sldId id="524" r:id="rId43"/>
    <p:sldId id="525" r:id="rId44"/>
    <p:sldId id="526" r:id="rId45"/>
    <p:sldId id="527" r:id="rId46"/>
    <p:sldId id="528" r:id="rId47"/>
    <p:sldId id="529" r:id="rId48"/>
    <p:sldId id="530" r:id="rId49"/>
    <p:sldId id="531" r:id="rId50"/>
    <p:sldId id="532" r:id="rId51"/>
    <p:sldId id="533" r:id="rId52"/>
    <p:sldId id="534" r:id="rId53"/>
    <p:sldId id="535" r:id="rId54"/>
    <p:sldId id="536" r:id="rId55"/>
    <p:sldId id="537" r:id="rId56"/>
    <p:sldId id="538" r:id="rId57"/>
    <p:sldId id="539" r:id="rId58"/>
    <p:sldId id="540" r:id="rId59"/>
    <p:sldId id="541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60" r:id="rId78"/>
    <p:sldId id="559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  <p:sldId id="570" r:id="rId89"/>
    <p:sldId id="571" r:id="rId90"/>
    <p:sldId id="572" r:id="rId91"/>
    <p:sldId id="573" r:id="rId92"/>
    <p:sldId id="574" r:id="rId93"/>
    <p:sldId id="575" r:id="rId94"/>
    <p:sldId id="592" r:id="rId95"/>
    <p:sldId id="577" r:id="rId96"/>
    <p:sldId id="593" r:id="rId97"/>
    <p:sldId id="578" r:id="rId98"/>
    <p:sldId id="579" r:id="rId99"/>
    <p:sldId id="580" r:id="rId100"/>
    <p:sldId id="581" r:id="rId101"/>
    <p:sldId id="582" r:id="rId102"/>
    <p:sldId id="583" r:id="rId103"/>
    <p:sldId id="584" r:id="rId104"/>
    <p:sldId id="585" r:id="rId105"/>
    <p:sldId id="586" r:id="rId106"/>
    <p:sldId id="587" r:id="rId107"/>
    <p:sldId id="588" r:id="rId108"/>
    <p:sldId id="589" r:id="rId109"/>
    <p:sldId id="590" r:id="rId110"/>
    <p:sldId id="591" r:id="rId111"/>
    <p:sldId id="594" r:id="rId112"/>
    <p:sldId id="596" r:id="rId113"/>
    <p:sldId id="597" r:id="rId114"/>
    <p:sldId id="598" r:id="rId115"/>
    <p:sldId id="599" r:id="rId116"/>
    <p:sldId id="600" r:id="rId117"/>
    <p:sldId id="601" r:id="rId118"/>
    <p:sldId id="602" r:id="rId119"/>
    <p:sldId id="603" r:id="rId120"/>
    <p:sldId id="604" r:id="rId121"/>
    <p:sldId id="605" r:id="rId122"/>
    <p:sldId id="606" r:id="rId123"/>
    <p:sldId id="607" r:id="rId124"/>
    <p:sldId id="608" r:id="rId125"/>
    <p:sldId id="609" r:id="rId1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customXml" Target="../customXml/item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7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66.xml"/><Relationship Id="rId18" Type="http://schemas.openxmlformats.org/officeDocument/2006/relationships/slide" Target="slide95.xml"/><Relationship Id="rId26" Type="http://schemas.openxmlformats.org/officeDocument/2006/relationships/slide" Target="slide90.xml"/><Relationship Id="rId3" Type="http://schemas.openxmlformats.org/officeDocument/2006/relationships/image" Target="../media/image1.png"/><Relationship Id="rId21" Type="http://schemas.openxmlformats.org/officeDocument/2006/relationships/image" Target="../media/image2.png"/><Relationship Id="rId7" Type="http://schemas.openxmlformats.org/officeDocument/2006/relationships/slide" Target="slide17.xml"/><Relationship Id="rId12" Type="http://schemas.openxmlformats.org/officeDocument/2006/relationships/slide" Target="slide55.xml"/><Relationship Id="rId17" Type="http://schemas.openxmlformats.org/officeDocument/2006/relationships/slide" Target="slide79.xml"/><Relationship Id="rId25" Type="http://schemas.openxmlformats.org/officeDocument/2006/relationships/slide" Target="slide64.xml"/><Relationship Id="rId2" Type="http://schemas.openxmlformats.org/officeDocument/2006/relationships/notesSlide" Target="../notesSlides/notesSlide1.xml"/><Relationship Id="rId16" Type="http://schemas.openxmlformats.org/officeDocument/2006/relationships/slide" Target="slide77.xml"/><Relationship Id="rId20" Type="http://schemas.openxmlformats.org/officeDocument/2006/relationships/slide" Target="slide1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44.xml"/><Relationship Id="rId24" Type="http://schemas.openxmlformats.org/officeDocument/2006/relationships/slide" Target="slide91.xml"/><Relationship Id="rId5" Type="http://schemas.openxmlformats.org/officeDocument/2006/relationships/slide" Target="slide9.xml"/><Relationship Id="rId15" Type="http://schemas.openxmlformats.org/officeDocument/2006/relationships/slide" Target="slide76.xml"/><Relationship Id="rId23" Type="http://schemas.openxmlformats.org/officeDocument/2006/relationships/slide" Target="slide87.xml"/><Relationship Id="rId10" Type="http://schemas.openxmlformats.org/officeDocument/2006/relationships/slide" Target="slide36.xml"/><Relationship Id="rId19" Type="http://schemas.openxmlformats.org/officeDocument/2006/relationships/slide" Target="slide108.xml"/><Relationship Id="rId4" Type="http://schemas.openxmlformats.org/officeDocument/2006/relationships/slide" Target="slide2.xml"/><Relationship Id="rId9" Type="http://schemas.openxmlformats.org/officeDocument/2006/relationships/slide" Target="slide24.xml"/><Relationship Id="rId14" Type="http://schemas.openxmlformats.org/officeDocument/2006/relationships/slide" Target="slide73.xml"/><Relationship Id="rId2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¸ã£ã¯ã®ã¤ã©ã¹ã">
            <a:extLst>
              <a:ext uri="{FF2B5EF4-FFF2-40B4-BE49-F238E27FC236}">
                <a16:creationId xmlns:a16="http://schemas.microsoft.com/office/drawing/2014/main" id="{2925AD4F-95CD-4DCB-AA35-062A0DCCC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48" y="1412396"/>
            <a:ext cx="1761434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625" y="2391145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ふきのとう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2B530D6-95BC-443C-84E0-BFE2C7113355}"/>
              </a:ext>
            </a:extLst>
          </p:cNvPr>
          <p:cNvSpPr txBox="1"/>
          <p:nvPr/>
        </p:nvSpPr>
        <p:spPr>
          <a:xfrm>
            <a:off x="239625" y="2813401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図書館たんけん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20C9B0C-3CEA-41FC-80C9-320AA7948C4B}"/>
              </a:ext>
            </a:extLst>
          </p:cNvPr>
          <p:cNvSpPr txBox="1"/>
          <p:nvPr/>
        </p:nvSpPr>
        <p:spPr>
          <a:xfrm>
            <a:off x="239624" y="323565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春が　いっぱい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33CE1B6-3C05-4E6D-8963-B2EA3C15BF13}"/>
              </a:ext>
            </a:extLst>
          </p:cNvPr>
          <p:cNvSpPr txBox="1"/>
          <p:nvPr/>
        </p:nvSpPr>
        <p:spPr>
          <a:xfrm>
            <a:off x="239624" y="365791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日記を　書こう</a:t>
            </a:r>
            <a:endParaRPr kumimoji="1" lang="ja-JP" altLang="en-US" sz="280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9623178-67E8-4E3F-B120-0E21C60E42FE}"/>
              </a:ext>
            </a:extLst>
          </p:cNvPr>
          <p:cNvSpPr txBox="1"/>
          <p:nvPr/>
        </p:nvSpPr>
        <p:spPr>
          <a:xfrm>
            <a:off x="239624" y="4080169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ともだちは　どこかな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D2558B-0E7F-477A-9CC5-C21C0626DA11}"/>
              </a:ext>
            </a:extLst>
          </p:cNvPr>
          <p:cNvSpPr txBox="1"/>
          <p:nvPr/>
        </p:nvSpPr>
        <p:spPr>
          <a:xfrm>
            <a:off x="239624" y="4497120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たんぽぽの　ちえ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5F5DC33-E282-4143-942D-88922406A7DF}"/>
              </a:ext>
            </a:extLst>
          </p:cNvPr>
          <p:cNvSpPr txBox="1"/>
          <p:nvPr/>
        </p:nvSpPr>
        <p:spPr>
          <a:xfrm>
            <a:off x="239624" y="4919376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かんさつ名人に　なろう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31321-B868-498B-8A10-CD77CF9581D9}"/>
              </a:ext>
            </a:extLst>
          </p:cNvPr>
          <p:cNvSpPr txBox="1"/>
          <p:nvPr/>
        </p:nvSpPr>
        <p:spPr>
          <a:xfrm>
            <a:off x="239624" y="533632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同じ　ぶぶんを　もつ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4A29BA9-C3A0-4B48-8EAE-7EFDD790A036}"/>
              </a:ext>
            </a:extLst>
          </p:cNvPr>
          <p:cNvSpPr txBox="1"/>
          <p:nvPr/>
        </p:nvSpPr>
        <p:spPr>
          <a:xfrm>
            <a:off x="239624" y="5766534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A649A11-69C6-460A-B251-6F1A2E858633}"/>
              </a:ext>
            </a:extLst>
          </p:cNvPr>
          <p:cNvSpPr txBox="1"/>
          <p:nvPr/>
        </p:nvSpPr>
        <p:spPr>
          <a:xfrm>
            <a:off x="5800544" y="2286192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こんな　もの、見つけたよ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85174DD-9597-4489-999D-C5A5117051AD}"/>
              </a:ext>
            </a:extLst>
          </p:cNvPr>
          <p:cNvSpPr txBox="1"/>
          <p:nvPr/>
        </p:nvSpPr>
        <p:spPr>
          <a:xfrm>
            <a:off x="5800544" y="270826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あったらいいな、こんなもの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5AF9ECB-67BB-4C2F-91A0-190ADC3B50CE}"/>
              </a:ext>
            </a:extLst>
          </p:cNvPr>
          <p:cNvSpPr txBox="1"/>
          <p:nvPr/>
        </p:nvSpPr>
        <p:spPr>
          <a:xfrm>
            <a:off x="5800544" y="310102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夏が　いっぱい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DCBEBA-755D-4162-9C21-B0954B2CAF58}"/>
              </a:ext>
            </a:extLst>
          </p:cNvPr>
          <p:cNvSpPr txBox="1"/>
          <p:nvPr/>
        </p:nvSpPr>
        <p:spPr>
          <a:xfrm>
            <a:off x="5800544" y="352063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お気に入りの本をしょうかいしよう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D54AC97-C4E2-43AA-B527-488A4EF03905}"/>
              </a:ext>
            </a:extLst>
          </p:cNvPr>
          <p:cNvSpPr txBox="1"/>
          <p:nvPr/>
        </p:nvSpPr>
        <p:spPr>
          <a:xfrm>
            <a:off x="5800544" y="393758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ミリーのすてきなぼうし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190D5FD-944A-4AC6-9874-417EDDBCF57F}"/>
              </a:ext>
            </a:extLst>
          </p:cNvPr>
          <p:cNvSpPr txBox="1"/>
          <p:nvPr/>
        </p:nvSpPr>
        <p:spPr>
          <a:xfrm>
            <a:off x="5800544" y="557817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どうぶつ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園の　じゅうい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64641CE-BE77-4DDC-8ECC-9B8F66764FB8}"/>
              </a:ext>
            </a:extLst>
          </p:cNvPr>
          <p:cNvSpPr txBox="1"/>
          <p:nvPr/>
        </p:nvSpPr>
        <p:spPr>
          <a:xfrm>
            <a:off x="5800544" y="5992471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ことば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あそびを　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4F52ECC-C0CC-4E09-8CC2-6C88FC12BEBE}"/>
              </a:ext>
            </a:extLst>
          </p:cNvPr>
          <p:cNvSpPr txBox="1"/>
          <p:nvPr/>
        </p:nvSpPr>
        <p:spPr>
          <a:xfrm>
            <a:off x="5800544" y="6408106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なかまの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ことばと　かん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ふきのとうのイラスト">
            <a:extLst>
              <a:ext uri="{FF2B5EF4-FFF2-40B4-BE49-F238E27FC236}">
                <a16:creationId xmlns:a16="http://schemas.microsoft.com/office/drawing/2014/main" id="{A73A5862-4733-4BD8-94CF-C5345AF3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83" y="2394447"/>
            <a:ext cx="1814884" cy="147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ビブリオバトルのイラスト">
            <a:extLst>
              <a:ext uri="{FF2B5EF4-FFF2-40B4-BE49-F238E27FC236}">
                <a16:creationId xmlns:a16="http://schemas.microsoft.com/office/drawing/2014/main" id="{0404F1EB-CE32-4502-9CF8-530F7AAB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001" y="5135973"/>
            <a:ext cx="1852999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2116FD-4C1C-92B9-CDE6-2AC85623C49D}"/>
              </a:ext>
            </a:extLst>
          </p:cNvPr>
          <p:cNvSpPr txBox="1"/>
          <p:nvPr/>
        </p:nvSpPr>
        <p:spPr>
          <a:xfrm>
            <a:off x="5800544" y="437748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ことばで　みちあんない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95F6A7-976A-EC8D-4C24-617DE5F7BE1B}"/>
              </a:ext>
            </a:extLst>
          </p:cNvPr>
          <p:cNvSpPr txBox="1"/>
          <p:nvPr/>
        </p:nvSpPr>
        <p:spPr>
          <a:xfrm>
            <a:off x="5800544" y="512906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書いたら　見直そう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429BC5-8F62-460B-885A-748F4BA4381C}"/>
              </a:ext>
            </a:extLst>
          </p:cNvPr>
          <p:cNvSpPr txBox="1"/>
          <p:nvPr/>
        </p:nvSpPr>
        <p:spPr>
          <a:xfrm>
            <a:off x="239624" y="616579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メモを　とる　とき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DE6921-C04A-7479-1104-22C262ABA4D3}"/>
              </a:ext>
            </a:extLst>
          </p:cNvPr>
          <p:cNvSpPr txBox="1"/>
          <p:nvPr/>
        </p:nvSpPr>
        <p:spPr>
          <a:xfrm>
            <a:off x="5800544" y="476261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6" action="ppaction://hlinksldjump"/>
              </a:rPr>
              <a:t>みの回りのものを読もう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4">
            <a:extLst>
              <a:ext uri="{FF2B5EF4-FFF2-40B4-BE49-F238E27FC236}">
                <a16:creationId xmlns:a16="http://schemas.microsoft.com/office/drawing/2014/main" id="{9EFE5EEE-81ED-E385-18F1-01C11056D8C2}"/>
              </a:ext>
            </a:extLst>
          </p:cNvPr>
          <p:cNvSpPr txBox="1"/>
          <p:nvPr/>
        </p:nvSpPr>
        <p:spPr>
          <a:xfrm>
            <a:off x="1738033" y="1440790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29983-E6DA-A0A3-FD2F-DFB64E41A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78008-67F6-49D1-98A6-78E8A429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BFF57B-5A0C-A45A-FDDF-DC2659F7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ACCBC1-1110-6489-D713-FAB1A40421A8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DF9658-0C8F-9974-41D6-3AD336BA74F9}"/>
              </a:ext>
            </a:extLst>
          </p:cNvPr>
          <p:cNvSpPr txBox="1"/>
          <p:nvPr/>
        </p:nvSpPr>
        <p:spPr>
          <a:xfrm>
            <a:off x="6296619" y="4811355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50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4E68C-D1F4-245B-558A-1B73271A76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EFB67-BD1C-81EF-989D-C494A561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971DFA-9FB6-3D3B-86F1-58D01427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48513B-33C2-245A-7DCC-78FEB6FE97C4}"/>
              </a:ext>
            </a:extLst>
          </p:cNvPr>
          <p:cNvSpPr txBox="1"/>
          <p:nvPr/>
        </p:nvSpPr>
        <p:spPr>
          <a:xfrm>
            <a:off x="7104097" y="1942384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FA8104-5290-95A7-8E59-EDB140A02A07}"/>
              </a:ext>
            </a:extLst>
          </p:cNvPr>
          <p:cNvSpPr txBox="1"/>
          <p:nvPr/>
        </p:nvSpPr>
        <p:spPr>
          <a:xfrm>
            <a:off x="3979165" y="222922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0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77BD-58DB-7052-850E-9D90BE697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D2521-D58E-BD6F-866D-037DBFCE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A88860-AB46-D2BF-3724-7682167D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C2FAE6-DE18-10D2-12A6-F03801D6227F}"/>
              </a:ext>
            </a:extLst>
          </p:cNvPr>
          <p:cNvSpPr txBox="1"/>
          <p:nvPr/>
        </p:nvSpPr>
        <p:spPr>
          <a:xfrm>
            <a:off x="66834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36E8A5-28D8-6C8F-AF40-E3B14F49197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26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8AC3D-D7DA-FC14-C84A-2EDE38AC2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8C53F3-5339-A5C1-EF8A-0C6AD282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2B7463-4F84-D929-BDD9-A1FB5DA6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319EF1-122A-2EB8-1FD8-4122B5AB952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E047C4-57C1-715A-E585-9E1D86155F3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5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3B576-75F8-566B-4172-FD6ABF124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0A206-E64C-5589-0E5A-2792B73E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6B636A-238F-5AB8-5302-F2FA9F3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B74DFF-4B8D-B032-C550-D920712E981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2ACFC4-0391-9AAB-497C-B611A7BC209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10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00ED3-607F-E717-D01A-886F0916F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9D84A-D4DA-7F80-580B-E14917FE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3DA0C6-87BA-C7CB-8963-0801BC0D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5F6917-1297-D89E-3701-1EE13D0C6B5B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0D04D5-0F3C-650F-A459-8205F16A64F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</a:t>
            </a:r>
          </a:p>
        </p:txBody>
      </p:sp>
    </p:spTree>
    <p:extLst>
      <p:ext uri="{BB962C8B-B14F-4D97-AF65-F5344CB8AC3E}">
        <p14:creationId xmlns:p14="http://schemas.microsoft.com/office/powerpoint/2010/main" val="8971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885E3-8000-1701-5C6E-5EB0A3BC0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19F6C-7EB8-4B4C-C786-76072F8F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1C7DAF-67EB-B4FC-2A43-5A7B1130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BF3F62-B441-0E92-F591-A5801402E516}"/>
              </a:ext>
            </a:extLst>
          </p:cNvPr>
          <p:cNvSpPr txBox="1"/>
          <p:nvPr/>
        </p:nvSpPr>
        <p:spPr>
          <a:xfrm>
            <a:off x="7082806" y="2432733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767D12-9D73-F980-66F5-30FA26F42286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7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75A1A-CFE3-FA53-93B1-B89B1ECDFF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89D717-FC70-1AEA-0794-2A26C195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E9A19E-E421-C271-235F-BA0B1AA9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84BFFF-639D-665C-FD41-AF1050CDEEA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E515A2-078C-D9E8-B919-8FDED144A47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FC0A8-C44F-F082-614B-8CD1BD921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37935-9768-2DAE-0995-D25250C3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1E9055-0736-D62C-037F-05C19655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3FEE70-54C0-79C3-7FDD-40A74AF64551}"/>
              </a:ext>
            </a:extLst>
          </p:cNvPr>
          <p:cNvSpPr txBox="1"/>
          <p:nvPr/>
        </p:nvSpPr>
        <p:spPr>
          <a:xfrm>
            <a:off x="7295718" y="2543570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5D7D40-1DD3-C747-5E1B-AF8D69B64B31}"/>
              </a:ext>
            </a:extLst>
          </p:cNvPr>
          <p:cNvSpPr txBox="1"/>
          <p:nvPr/>
        </p:nvSpPr>
        <p:spPr>
          <a:xfrm>
            <a:off x="4275909" y="22885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05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F68B5-80B1-1CE5-32E5-C34339951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C275C-CC49-6BDF-77E6-18675137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E2C48-6540-3F11-681E-FF2F1013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571B3D-364C-670E-C3BA-CE6BBF8CAC83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F5FE01-E761-3F2A-A847-467385FDBF4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55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E9907-CF53-60DB-6AC9-1A05B09A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D20A31-AD4A-B272-3834-83C67742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69E627-C1F4-91A5-3561-5DF1A31C4B82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C909D0-F32D-6036-64FC-CF10050B387F}"/>
              </a:ext>
            </a:extLst>
          </p:cNvPr>
          <p:cNvSpPr txBox="1"/>
          <p:nvPr/>
        </p:nvSpPr>
        <p:spPr>
          <a:xfrm>
            <a:off x="6759641" y="48943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BF3DD9-1165-18C3-5914-CD04384C8F66}"/>
              </a:ext>
            </a:extLst>
          </p:cNvPr>
          <p:cNvSpPr txBox="1"/>
          <p:nvPr/>
        </p:nvSpPr>
        <p:spPr>
          <a:xfrm>
            <a:off x="6759641" y="11891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52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B3265-AB05-F734-2FF6-322B670B1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584A9-A65E-2354-0190-C599B325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171508-0C69-252C-9994-22D281AD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C87728-0B5E-2FDF-5C2D-B922D01D93B5}"/>
              </a:ext>
            </a:extLst>
          </p:cNvPr>
          <p:cNvSpPr txBox="1"/>
          <p:nvPr/>
        </p:nvSpPr>
        <p:spPr>
          <a:xfrm>
            <a:off x="6658498" y="2093346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D993B7-7E89-B340-C197-57DFD64DE64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</p:spTree>
    <p:extLst>
      <p:ext uri="{BB962C8B-B14F-4D97-AF65-F5344CB8AC3E}">
        <p14:creationId xmlns:p14="http://schemas.microsoft.com/office/powerpoint/2010/main" val="42083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68D6A7-3765-62E4-391E-DFC156720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5CF58-2CD6-6C81-B5AB-41F62338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FCE619-D752-75D3-DD3A-8D645BC6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1C4E201-0199-B50F-2941-3617BC5E0DBC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22944-7F2D-8730-52DC-9C0212D2B26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9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311C6-9490-3897-B2AB-4E9ECFEE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DE9975-FF32-E5FB-D5AA-083A9354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755780-569E-7FE0-4785-61D163FDCBFC}"/>
              </a:ext>
            </a:extLst>
          </p:cNvPr>
          <p:cNvSpPr txBox="1"/>
          <p:nvPr/>
        </p:nvSpPr>
        <p:spPr>
          <a:xfrm>
            <a:off x="7041344" y="2560380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54B0F5-4D88-AD55-9CE8-2EF517B514B2}"/>
              </a:ext>
            </a:extLst>
          </p:cNvPr>
          <p:cNvSpPr txBox="1"/>
          <p:nvPr/>
        </p:nvSpPr>
        <p:spPr>
          <a:xfrm>
            <a:off x="3991041" y="224109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6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957FD-E323-D338-3757-977B52099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2D67B-A4E6-8AAA-F7BF-B719374A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6F6FEC-756E-E000-F47F-CFBC2AAE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6F6CC3-D360-EBBB-B695-FE628A86BADD}"/>
              </a:ext>
            </a:extLst>
          </p:cNvPr>
          <p:cNvSpPr txBox="1"/>
          <p:nvPr/>
        </p:nvSpPr>
        <p:spPr>
          <a:xfrm>
            <a:off x="6734303" y="2536933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DBC1AF-9EF1-63DF-BF2E-197A4F33C2F2}"/>
              </a:ext>
            </a:extLst>
          </p:cNvPr>
          <p:cNvSpPr txBox="1"/>
          <p:nvPr/>
        </p:nvSpPr>
        <p:spPr>
          <a:xfrm>
            <a:off x="3919650" y="2241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5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0866C-6AE5-131E-A454-BF595CCE0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2F8BB-922E-152C-B72C-1FCCDEC3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E40570-FC59-2FB0-0FF9-A1B8B834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0EF307-A555-8131-828D-044DD70CD5D6}"/>
              </a:ext>
            </a:extLst>
          </p:cNvPr>
          <p:cNvSpPr txBox="1"/>
          <p:nvPr/>
        </p:nvSpPr>
        <p:spPr>
          <a:xfrm>
            <a:off x="6688359" y="2468358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FDB2A8-B9B8-A6EB-369F-48FA7CFEA728}"/>
              </a:ext>
            </a:extLst>
          </p:cNvPr>
          <p:cNvSpPr txBox="1"/>
          <p:nvPr/>
        </p:nvSpPr>
        <p:spPr>
          <a:xfrm>
            <a:off x="3848398" y="22173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64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DD62B-32C9-E3AF-C46C-7098C7AC8D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36CA0-3237-8EBB-4D6A-75EA5856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B691C-41FD-AE4B-28D0-C25B1A4F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EFA92C-CA3B-6EC1-A9B7-E150BAE049CA}"/>
              </a:ext>
            </a:extLst>
          </p:cNvPr>
          <p:cNvSpPr txBox="1"/>
          <p:nvPr/>
        </p:nvSpPr>
        <p:spPr>
          <a:xfrm>
            <a:off x="6732061" y="2503985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7D260B-CF54-6951-B796-9C6ABBC37C8C}"/>
              </a:ext>
            </a:extLst>
          </p:cNvPr>
          <p:cNvSpPr txBox="1"/>
          <p:nvPr/>
        </p:nvSpPr>
        <p:spPr>
          <a:xfrm>
            <a:off x="3812772" y="225297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9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D2835-4A19-EBE8-D77B-1854D5C146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D88DC-CC67-025E-CCE2-1992EDF68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B56024-C152-B73C-3ADF-8562ECB9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F29FAD-5F28-87AD-3BD0-E116D5435C87}"/>
              </a:ext>
            </a:extLst>
          </p:cNvPr>
          <p:cNvSpPr txBox="1"/>
          <p:nvPr/>
        </p:nvSpPr>
        <p:spPr>
          <a:xfrm>
            <a:off x="6928242" y="1537925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3B148B-1536-79AC-F26C-85EAE8472A19}"/>
              </a:ext>
            </a:extLst>
          </p:cNvPr>
          <p:cNvSpPr txBox="1"/>
          <p:nvPr/>
        </p:nvSpPr>
        <p:spPr>
          <a:xfrm>
            <a:off x="3907774" y="20867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3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7ADEC-87D2-8D7D-D118-49D1915AB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3C0B3-F7B2-12BA-B347-7D9307E3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543BBE-A2C7-764D-2FFC-F6403106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347825-7359-7B53-308A-4656E02AF0B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2C9F85-DE40-D59D-3C77-D4617B8F26C2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E049D7-FB73-C0F9-12C7-470A4F8C149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8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1FBE-2CB0-2A7A-0AE9-AD3DBB1F3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65DC1-3E7C-B0B1-AEBB-75010691B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E7E480-1069-1C3E-6011-613713E5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5F340E-2C3E-A57F-CE12-017B640F46D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A8C0F6-6D02-E2A0-A339-CDBC816C72A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F2E6DE-C5FF-786B-4045-FA426B7F37CC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3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D971-A1FC-7452-D0AC-51D9BB4E6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83F38-9502-FB37-0FEA-467FE1CE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5879E8-D222-FC76-BCBC-EF63BD69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F78E76-ACA5-B610-8ADA-5ED9995CD2F4}"/>
              </a:ext>
            </a:extLst>
          </p:cNvPr>
          <p:cNvSpPr txBox="1"/>
          <p:nvPr/>
        </p:nvSpPr>
        <p:spPr>
          <a:xfrm>
            <a:off x="6820588" y="2492495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3ED00B-5B85-CB3A-3764-0A843AFCFB4D}"/>
              </a:ext>
            </a:extLst>
          </p:cNvPr>
          <p:cNvSpPr txBox="1"/>
          <p:nvPr/>
        </p:nvSpPr>
        <p:spPr>
          <a:xfrm>
            <a:off x="3907775" y="220547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14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B5156-832A-5736-A9AC-1C4F1AD3E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28F00-A3B9-D413-7D9A-815870D5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6401753-415E-21ED-0DD7-43753B18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60EC48-B586-B53C-2C86-48D3F1A621BC}"/>
              </a:ext>
            </a:extLst>
          </p:cNvPr>
          <p:cNvSpPr txBox="1"/>
          <p:nvPr/>
        </p:nvSpPr>
        <p:spPr>
          <a:xfrm>
            <a:off x="6776846" y="13053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375894-B279-5AF9-2591-ED29E842C3F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9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8A75D-C0A1-6A72-08E3-0A837A32E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FBC1F-D4D8-269B-E638-87E8D72F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EF615F-AF3E-2FCE-A6A3-14C8BC39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24EE37-E5BB-77F1-DF23-967F967AB003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おり方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526CB3-95E4-C2A7-38FC-5CDFC734EF35}"/>
              </a:ext>
            </a:extLst>
          </p:cNvPr>
          <p:cNvSpPr txBox="1"/>
          <p:nvPr/>
        </p:nvSpPr>
        <p:spPr>
          <a:xfrm>
            <a:off x="6514908" y="48741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</p:spTree>
    <p:extLst>
      <p:ext uri="{BB962C8B-B14F-4D97-AF65-F5344CB8AC3E}">
        <p14:creationId xmlns:p14="http://schemas.microsoft.com/office/powerpoint/2010/main" val="5836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480DB-8339-3C46-908D-D4052DC7E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C4346-4BB7-F62A-2FAA-7D47A785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868EED-AEF8-F25C-C3CB-4F1CD6D1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BE2DBD-60A3-9CA5-3B10-BF71BE7D6116}"/>
              </a:ext>
            </a:extLst>
          </p:cNvPr>
          <p:cNvSpPr txBox="1"/>
          <p:nvPr/>
        </p:nvSpPr>
        <p:spPr>
          <a:xfrm>
            <a:off x="6733983" y="1419265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 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9E4851-AE0F-0E65-7C1D-820BFF71319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</a:t>
            </a:r>
          </a:p>
        </p:txBody>
      </p:sp>
    </p:spTree>
    <p:extLst>
      <p:ext uri="{BB962C8B-B14F-4D97-AF65-F5344CB8AC3E}">
        <p14:creationId xmlns:p14="http://schemas.microsoft.com/office/powerpoint/2010/main" val="2247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99F54-5160-0817-38E3-FF307A229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ADB7D-5958-F556-3F8B-76F9BBA1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EBB4CD-C464-E086-59D1-BD3CC33E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6437EF-96DC-286A-1F55-17D6B5368E5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A3F244-3FCA-E9F0-2AA2-4287BC66ED6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22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75BF6-B62C-2642-D8AF-93CA00120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8AC2B7-6ABD-9ACB-FE68-8770FA01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8057B7-501E-4545-F1F3-18AC8567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4C09E1-91F3-D8D3-2DCF-213CAA77517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58CAD1-1812-65AB-B478-ACD29716574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8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B28049-F9B3-A024-B51F-84BD039AF6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F8961-7DB8-8DB8-2246-0692AFD2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02FA83C-2BCF-4888-52F0-E3529366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14AAC5-6E1C-6C84-33D8-C1E83CB0321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163E6F-D34A-1A10-93E1-CC28AF56F2D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7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0E376-3CA6-8839-28C6-1E18142D9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2C435-01F1-6E18-E9F1-625EDDCD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7F82D4-D9C3-5426-82CD-90DFC4B8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B8609F-DE42-2873-C7DF-BFFD7B707F9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60EEAB-6899-C429-C2E6-97B6D43C72C3}"/>
              </a:ext>
            </a:extLst>
          </p:cNvPr>
          <p:cNvSpPr txBox="1"/>
          <p:nvPr/>
        </p:nvSpPr>
        <p:spPr>
          <a:xfrm>
            <a:off x="6605519" y="20810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　こう</a:t>
            </a:r>
          </a:p>
        </p:txBody>
      </p:sp>
    </p:spTree>
    <p:extLst>
      <p:ext uri="{BB962C8B-B14F-4D97-AF65-F5344CB8AC3E}">
        <p14:creationId xmlns:p14="http://schemas.microsoft.com/office/powerpoint/2010/main" val="25824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5C0DA-B3B4-21C5-BD8F-9FE3428EF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2D086-EFAC-480B-8D58-797085C7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11ABF0-1AD9-783D-AC06-AB172C49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FAF293-218E-F8C2-3849-8A844E76525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C13DF3-E91C-21BE-EED1-369C7E900C0A}"/>
              </a:ext>
            </a:extLst>
          </p:cNvPr>
          <p:cNvSpPr txBox="1"/>
          <p:nvPr/>
        </p:nvSpPr>
        <p:spPr>
          <a:xfrm>
            <a:off x="6619806" y="146672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8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AE974-2391-4990-07E8-B88A3CAC9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7D6B2-5706-56FE-A5F8-C113333F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8D845-D157-5020-507D-5DD58E70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CE96CC-415B-A745-4EEC-5D29168DEF9C}"/>
              </a:ext>
            </a:extLst>
          </p:cNvPr>
          <p:cNvSpPr txBox="1"/>
          <p:nvPr/>
        </p:nvSpPr>
        <p:spPr>
          <a:xfrm>
            <a:off x="6915329" y="296414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25BF17-717B-433A-5998-2C5C0674BA88}"/>
              </a:ext>
            </a:extLst>
          </p:cNvPr>
          <p:cNvSpPr txBox="1"/>
          <p:nvPr/>
        </p:nvSpPr>
        <p:spPr>
          <a:xfrm>
            <a:off x="4133406" y="237172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88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7F091-6E16-81E4-EF12-23F1B2A2E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7BB97-9707-E33D-CCEA-972EDD87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A6E20C-0990-CA76-4994-33FAEF3E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9C3176-A14A-2A49-B1F3-0DE2DF23327E}"/>
              </a:ext>
            </a:extLst>
          </p:cNvPr>
          <p:cNvSpPr txBox="1"/>
          <p:nvPr/>
        </p:nvSpPr>
        <p:spPr>
          <a:xfrm>
            <a:off x="6658498" y="2093346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C3DC9B-D0B7-4DB0-5F7D-9E87E24686F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知る</a:t>
            </a:r>
          </a:p>
        </p:txBody>
      </p:sp>
    </p:spTree>
    <p:extLst>
      <p:ext uri="{BB962C8B-B14F-4D97-AF65-F5344CB8AC3E}">
        <p14:creationId xmlns:p14="http://schemas.microsoft.com/office/powerpoint/2010/main" val="313595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4D895-796C-7DC5-3E0D-439FECE3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春が　いっぱい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DA7024-50E8-6820-0EAE-0B8D9BA4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DED6C5-6AF7-E371-9D98-E4BA6716302B}"/>
              </a:ext>
            </a:extLst>
          </p:cNvPr>
          <p:cNvSpPr txBox="1"/>
          <p:nvPr/>
        </p:nvSpPr>
        <p:spPr>
          <a:xfrm>
            <a:off x="7044705" y="2660112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93723-3C2A-18F4-7546-1C2422A79D46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3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FEB08-66F2-DB8B-BB5B-12DE0AC9E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E9E59-03C3-E83D-C740-E6E82659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春が　いっぱい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3B726D-6455-7810-5E07-4AA2C4B6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59570E-34BE-15E1-8F09-C599AAA3379B}"/>
              </a:ext>
            </a:extLst>
          </p:cNvPr>
          <p:cNvSpPr txBox="1"/>
          <p:nvPr/>
        </p:nvSpPr>
        <p:spPr>
          <a:xfrm>
            <a:off x="4259502" y="899319"/>
            <a:ext cx="2492990" cy="5913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6C34E9-A3EE-D849-1877-0DB31B2D6031}"/>
              </a:ext>
            </a:extLst>
          </p:cNvPr>
          <p:cNvSpPr txBox="1"/>
          <p:nvPr/>
        </p:nvSpPr>
        <p:spPr>
          <a:xfrm>
            <a:off x="6400608" y="149000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94D71-AE51-B5A4-2AA5-EDFA98A8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2564E0-55EE-D171-A761-30633BD5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23046B-5EFC-47C1-8324-5E0DF706C175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40B84A-ACF3-ACED-937D-32CBFEFAC932}"/>
              </a:ext>
            </a:extLst>
          </p:cNvPr>
          <p:cNvSpPr txBox="1"/>
          <p:nvPr/>
        </p:nvSpPr>
        <p:spPr>
          <a:xfrm>
            <a:off x="4340354" y="2764191"/>
            <a:ext cx="1200329" cy="168331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148CAB-24C4-56DB-0D80-6BEB432E59C7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D9328E-6A9A-D189-F698-AD8C096C88C3}"/>
              </a:ext>
            </a:extLst>
          </p:cNvPr>
          <p:cNvSpPr txBox="1"/>
          <p:nvPr/>
        </p:nvSpPr>
        <p:spPr>
          <a:xfrm>
            <a:off x="7958398" y="895341"/>
            <a:ext cx="1200329" cy="25073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</p:spTree>
    <p:extLst>
      <p:ext uri="{BB962C8B-B14F-4D97-AF65-F5344CB8AC3E}">
        <p14:creationId xmlns:p14="http://schemas.microsoft.com/office/powerpoint/2010/main" val="17550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5C2B0-3E77-3C2E-8198-DB324AD55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32E51-65A4-73EE-EEBF-35D32D3DA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42CAB3-614B-E6BF-9041-A2B487CB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8BDF00-C739-388C-CB71-430D2CA70937}"/>
              </a:ext>
            </a:extLst>
          </p:cNvPr>
          <p:cNvSpPr txBox="1"/>
          <p:nvPr/>
        </p:nvSpPr>
        <p:spPr>
          <a:xfrm>
            <a:off x="6589979" y="1470562"/>
            <a:ext cx="1415772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き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09E859-C8F5-7668-605A-49D0DFD3F6A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</a:t>
            </a:r>
          </a:p>
        </p:txBody>
      </p:sp>
    </p:spTree>
    <p:extLst>
      <p:ext uri="{BB962C8B-B14F-4D97-AF65-F5344CB8AC3E}">
        <p14:creationId xmlns:p14="http://schemas.microsoft.com/office/powerpoint/2010/main" val="14138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516B3-398E-97D7-3C64-01E5D23551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34B1B-8ACC-2941-7695-25E21680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A5874B-C98D-DD78-DD95-32192366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D65F27-D484-D204-3730-712091E6DB71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3F6427-B6F0-19C4-19BE-2BAC57A851D6}"/>
              </a:ext>
            </a:extLst>
          </p:cNvPr>
          <p:cNvSpPr txBox="1"/>
          <p:nvPr/>
        </p:nvSpPr>
        <p:spPr>
          <a:xfrm>
            <a:off x="6607238" y="8993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F3F014-2F11-CB0C-6C38-EAE8E1E5AED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EB03C-7B80-FE80-1ECB-A655CA478052}"/>
              </a:ext>
            </a:extLst>
          </p:cNvPr>
          <p:cNvSpPr txBox="1"/>
          <p:nvPr/>
        </p:nvSpPr>
        <p:spPr>
          <a:xfrm>
            <a:off x="6607239" y="517940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2543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94DB56-FA8B-6549-26A9-3F794AA8338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1AA9C0-E4F5-C743-1482-4A2B7BC923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</p:spTree>
    <p:extLst>
      <p:ext uri="{BB962C8B-B14F-4D97-AF65-F5344CB8AC3E}">
        <p14:creationId xmlns:p14="http://schemas.microsoft.com/office/powerpoint/2010/main" val="2076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D382B-D9F8-6E3A-F37F-3EC3D4C73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BD65C2-2713-2E76-7BB9-C9CFA3CE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51A5C0-DAB9-B816-F8EA-E168722F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D808D1-CF6C-017C-BF75-AC150797E1A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888E07-BB7E-1D7C-A670-D7BA8B5452C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</p:spTree>
    <p:extLst>
      <p:ext uri="{BB962C8B-B14F-4D97-AF65-F5344CB8AC3E}">
        <p14:creationId xmlns:p14="http://schemas.microsoft.com/office/powerpoint/2010/main" val="21001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B729C-C63E-8D8D-0037-0C6F7CD6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ともだちは　どこかな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918AE7-3C8C-51EC-133A-FBAB821D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FE018B-1A22-66E9-F55A-68FF036AA6A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F91F7E-D494-0F45-2644-F2B030DF6FF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</p:spTree>
    <p:extLst>
      <p:ext uri="{BB962C8B-B14F-4D97-AF65-F5344CB8AC3E}">
        <p14:creationId xmlns:p14="http://schemas.microsoft.com/office/powerpoint/2010/main" val="285709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5C0E85-C3A2-0D0E-9419-EC7A4EF0D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F13E09-0F4B-6729-5CCB-7B3268D7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ともだちは　どこかな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FB2D-F373-8748-AB97-26CF7E5F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0A2B2E-E39F-E620-96EC-9EFE490CFD66}"/>
              </a:ext>
            </a:extLst>
          </p:cNvPr>
          <p:cNvSpPr txBox="1"/>
          <p:nvPr/>
        </p:nvSpPr>
        <p:spPr>
          <a:xfrm>
            <a:off x="6673246" y="1872120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93D78F-0BE6-5F52-E458-F6B3098AFD2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</p:spTree>
    <p:extLst>
      <p:ext uri="{BB962C8B-B14F-4D97-AF65-F5344CB8AC3E}">
        <p14:creationId xmlns:p14="http://schemas.microsoft.com/office/powerpoint/2010/main" val="23579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E099F-8490-6A42-4C07-04F3153EC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D2166-AC2E-C1AA-2DF2-C4019A26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ともだちは　どこかな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00F28C-FA53-968B-1A9B-BD37D271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079CDC-86BE-3B21-B02F-35DBA96CC90A}"/>
              </a:ext>
            </a:extLst>
          </p:cNvPr>
          <p:cNvSpPr txBox="1"/>
          <p:nvPr/>
        </p:nvSpPr>
        <p:spPr>
          <a:xfrm>
            <a:off x="6692296" y="147207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F38F55-FA91-E4FD-6956-5B00ECA7981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C52668-702A-7F39-374C-55F09BCA30F7}"/>
              </a:ext>
            </a:extLst>
          </p:cNvPr>
          <p:cNvSpPr txBox="1"/>
          <p:nvPr/>
        </p:nvSpPr>
        <p:spPr>
          <a:xfrm>
            <a:off x="6692296" y="3896899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7EC8A-FB76-8DAF-02F3-E892356C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3CF859-7FE3-59F6-0E8E-7CCF9B6C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BC8E65-1320-3DBA-336A-3027F2797881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50B2F3-3C5A-87F7-7FB0-6C3A1CB0CCBA}"/>
              </a:ext>
            </a:extLst>
          </p:cNvPr>
          <p:cNvSpPr txBox="1"/>
          <p:nvPr/>
        </p:nvSpPr>
        <p:spPr>
          <a:xfrm>
            <a:off x="6514907" y="120672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C2CC78-1F33-585F-311E-090A765727A2}"/>
              </a:ext>
            </a:extLst>
          </p:cNvPr>
          <p:cNvSpPr txBox="1"/>
          <p:nvPr/>
        </p:nvSpPr>
        <p:spPr>
          <a:xfrm>
            <a:off x="6514907" y="2876773"/>
            <a:ext cx="1292662" cy="2669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</p:spTree>
    <p:extLst>
      <p:ext uri="{BB962C8B-B14F-4D97-AF65-F5344CB8AC3E}">
        <p14:creationId xmlns:p14="http://schemas.microsoft.com/office/powerpoint/2010/main" val="389218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13A1C-A9DB-83E2-5668-ACD89437A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B50239-6621-C620-E42C-CE0664DA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D3A4A0-B958-4BC1-5EAD-3AA4B74F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61622F-3DFB-6CCA-F3A5-3B0A863E3CED}"/>
              </a:ext>
            </a:extLst>
          </p:cNvPr>
          <p:cNvSpPr txBox="1"/>
          <p:nvPr/>
        </p:nvSpPr>
        <p:spPr>
          <a:xfrm>
            <a:off x="6861942" y="2505687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4E055E-33A9-2241-5FF8-4005BCBAEEDE}"/>
              </a:ext>
            </a:extLst>
          </p:cNvPr>
          <p:cNvSpPr txBox="1"/>
          <p:nvPr/>
        </p:nvSpPr>
        <p:spPr>
          <a:xfrm>
            <a:off x="3907775" y="22054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68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A5605B-609B-FC5B-B3AD-AB9D77B20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2ACB5-78F9-9B6D-06E1-C5218368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028A60-2A88-9064-E875-0DEEBD5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09C4B7-2D65-DAF9-31B9-9CBFBD3262D4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太らせる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55FB68-3FF8-6403-C213-AC02FC1700F0}"/>
              </a:ext>
            </a:extLst>
          </p:cNvPr>
          <p:cNvSpPr txBox="1"/>
          <p:nvPr/>
        </p:nvSpPr>
        <p:spPr>
          <a:xfrm>
            <a:off x="6217921" y="1088190"/>
            <a:ext cx="1015663" cy="16845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41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B0AFA-0218-A4E2-F921-71C79FC61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0EFDD-E805-21D7-6ED2-D38A27D1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F67E68-8C90-0416-5D96-2FA98A2A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1BF337-0920-6ECC-FE48-A9408ED76AD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40D518-DCA7-860F-4175-A5831126F51B}"/>
              </a:ext>
            </a:extLst>
          </p:cNvPr>
          <p:cNvSpPr txBox="1"/>
          <p:nvPr/>
        </p:nvSpPr>
        <p:spPr>
          <a:xfrm>
            <a:off x="6514908" y="513426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</p:spTree>
    <p:extLst>
      <p:ext uri="{BB962C8B-B14F-4D97-AF65-F5344CB8AC3E}">
        <p14:creationId xmlns:p14="http://schemas.microsoft.com/office/powerpoint/2010/main" val="2957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F29E8-B477-92A4-F5D2-62C3AB499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0C038-B109-9BAC-2419-7AD90689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3EC303-5D37-30B2-C144-7EDE02F6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583A2-4DAB-EF00-8D3C-DC5301013A86}"/>
              </a:ext>
            </a:extLst>
          </p:cNvPr>
          <p:cNvSpPr txBox="1"/>
          <p:nvPr/>
        </p:nvSpPr>
        <p:spPr>
          <a:xfrm>
            <a:off x="6781608" y="1679879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4040DD-B54C-5CAC-E1C1-55925B349DA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</p:spTree>
    <p:extLst>
      <p:ext uri="{BB962C8B-B14F-4D97-AF65-F5344CB8AC3E}">
        <p14:creationId xmlns:p14="http://schemas.microsoft.com/office/powerpoint/2010/main" val="399776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F8519D-0C74-5D92-E7A0-D043AADFD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9C65C-2939-7F8D-2DA2-2E318D86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07A165-7785-7E3A-4D30-D268CE4B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4ED23B-B33F-D639-A0DF-551E38F0036A}"/>
              </a:ext>
            </a:extLst>
          </p:cNvPr>
          <p:cNvSpPr txBox="1"/>
          <p:nvPr/>
        </p:nvSpPr>
        <p:spPr>
          <a:xfrm>
            <a:off x="6944523" y="226484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4E2710-CC98-13FE-59BF-C94AA37AF21B}"/>
              </a:ext>
            </a:extLst>
          </p:cNvPr>
          <p:cNvSpPr txBox="1"/>
          <p:nvPr/>
        </p:nvSpPr>
        <p:spPr>
          <a:xfrm>
            <a:off x="4014652" y="22648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2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5A274-688F-384C-75A5-9D98FBE65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DA45C0-E588-2688-FA75-E246CD1C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C95502-BE35-DDDE-67AC-E4C506CF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20DC14-B222-177E-D81C-432F214984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48B3D4-1784-B054-6CE8-11C899D134B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</p:spTree>
    <p:extLst>
      <p:ext uri="{BB962C8B-B14F-4D97-AF65-F5344CB8AC3E}">
        <p14:creationId xmlns:p14="http://schemas.microsoft.com/office/powerpoint/2010/main" val="28612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6C028-9B10-D02E-7D93-330608D8E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D9246-CA81-F1F7-362F-A9059A84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E073B2-1973-D17A-10BC-DF5FFAFF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879E29-A70B-92C9-120B-EB7580432711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88E0F6-0C3C-CC6A-025D-4C11F8CD4085}"/>
              </a:ext>
            </a:extLst>
          </p:cNvPr>
          <p:cNvSpPr txBox="1"/>
          <p:nvPr/>
        </p:nvSpPr>
        <p:spPr>
          <a:xfrm>
            <a:off x="6514908" y="131192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</p:spTree>
    <p:extLst>
      <p:ext uri="{BB962C8B-B14F-4D97-AF65-F5344CB8AC3E}">
        <p14:creationId xmlns:p14="http://schemas.microsoft.com/office/powerpoint/2010/main" val="24116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C0FCE-5609-1562-A828-BFCE781F7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4226C-DAAF-06BA-26C3-926D2C38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56055A-6248-4C33-C3BC-F46A1FD7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686CA3-153B-AB2D-A5A7-0ABC14F9378C}"/>
              </a:ext>
            </a:extLst>
          </p:cNvPr>
          <p:cNvSpPr txBox="1"/>
          <p:nvPr/>
        </p:nvSpPr>
        <p:spPr>
          <a:xfrm>
            <a:off x="4567278" y="962929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しめり気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F91AC1-0BF3-8454-DA25-973CAD42AB99}"/>
              </a:ext>
            </a:extLst>
          </p:cNvPr>
          <p:cNvSpPr txBox="1"/>
          <p:nvPr/>
        </p:nvSpPr>
        <p:spPr>
          <a:xfrm>
            <a:off x="6096000" y="5387239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769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AD1BE-9E75-2E79-E869-BE0777BC7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3401-AF16-9F31-24F6-0631FDFC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8043F8-FB20-8897-79E7-BD99C582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D81750-F439-8891-7B35-DC9094B5FA1F}"/>
              </a:ext>
            </a:extLst>
          </p:cNvPr>
          <p:cNvSpPr txBox="1"/>
          <p:nvPr/>
        </p:nvSpPr>
        <p:spPr>
          <a:xfrm>
            <a:off x="6501388" y="12964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E62B51-7114-7FD1-763B-C94799AFA9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</p:spTree>
    <p:extLst>
      <p:ext uri="{BB962C8B-B14F-4D97-AF65-F5344CB8AC3E}">
        <p14:creationId xmlns:p14="http://schemas.microsoft.com/office/powerpoint/2010/main" val="27088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371DE-F2CB-4F7E-BC01-5FE8774A6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309CB-CC01-2EB8-1D27-A5D7F733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2BDABE-8FA3-9220-2AFC-70143156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2660FA-5EE7-32C6-0D98-482C0D563900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7E93F4-4CB9-6300-4A3B-37C4882FF732}"/>
              </a:ext>
            </a:extLst>
          </p:cNvPr>
          <p:cNvSpPr txBox="1"/>
          <p:nvPr/>
        </p:nvSpPr>
        <p:spPr>
          <a:xfrm>
            <a:off x="6518750" y="68579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</a:p>
        </p:txBody>
      </p:sp>
    </p:spTree>
    <p:extLst>
      <p:ext uri="{BB962C8B-B14F-4D97-AF65-F5344CB8AC3E}">
        <p14:creationId xmlns:p14="http://schemas.microsoft.com/office/powerpoint/2010/main" val="21742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6CFA8-34DD-196E-C94C-F516BE9DA4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A1ED6-7F29-7392-5026-5238DF4F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30A170-F318-69B2-964B-F93E925A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E9515A-7629-1B91-13DE-607930B15F91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7AC88A-E672-2939-B499-35F96C07BFC1}"/>
              </a:ext>
            </a:extLst>
          </p:cNvPr>
          <p:cNvSpPr txBox="1"/>
          <p:nvPr/>
        </p:nvSpPr>
        <p:spPr>
          <a:xfrm>
            <a:off x="6518750" y="68579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</p:spTree>
    <p:extLst>
      <p:ext uri="{BB962C8B-B14F-4D97-AF65-F5344CB8AC3E}">
        <p14:creationId xmlns:p14="http://schemas.microsoft.com/office/powerpoint/2010/main" val="552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846A5A-6882-FBD2-B7F7-FFF235656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F32F3-9548-3E1F-E9AD-4367D834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CD48A8-6132-8E8E-8C2D-FB7AFD7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D1FECC-8A2C-BB85-E29C-9BCA638435A6}"/>
              </a:ext>
            </a:extLst>
          </p:cNvPr>
          <p:cNvSpPr txBox="1"/>
          <p:nvPr/>
        </p:nvSpPr>
        <p:spPr>
          <a:xfrm>
            <a:off x="4414286" y="449660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一行目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27D9C2-62D7-8680-6E2D-EB1E90857EE4}"/>
              </a:ext>
            </a:extLst>
          </p:cNvPr>
          <p:cNvSpPr txBox="1"/>
          <p:nvPr/>
        </p:nvSpPr>
        <p:spPr>
          <a:xfrm>
            <a:off x="6760033" y="1074333"/>
            <a:ext cx="923330" cy="5016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ぎょう　め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3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A9518-F232-A065-D303-154341AF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CD01A0-4BE1-79AE-6076-723EEFEE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E1445A-3870-708E-E77F-50CA59A994F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F4B329-B4D4-616A-3DBF-CD2D0092117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29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AD55A-1987-3B75-3E4A-CA7F8ADB7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CF1BD-2041-D572-D0CA-8F15500F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BA75F8-740E-4706-A0DD-591531D7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59749F-7D62-A809-EE7A-CD0146384964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生きもの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0D181A-981D-D572-6D70-1B7A366AF764}"/>
              </a:ext>
            </a:extLst>
          </p:cNvPr>
          <p:cNvSpPr txBox="1"/>
          <p:nvPr/>
        </p:nvSpPr>
        <p:spPr>
          <a:xfrm>
            <a:off x="6217921" y="1254048"/>
            <a:ext cx="1107996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6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3BE09-586B-EE9D-DB7D-C898A47A8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0454A-F504-B82C-5651-9588CBEE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4F4475-4FAD-031B-5705-F37E015E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5BE705-034D-D66A-8D34-3987E6DC2FD8}"/>
              </a:ext>
            </a:extLst>
          </p:cNvPr>
          <p:cNvSpPr txBox="1"/>
          <p:nvPr/>
        </p:nvSpPr>
        <p:spPr>
          <a:xfrm>
            <a:off x="7039790" y="2164369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AD6029-E996-E27C-7CEF-89E5411612FF}"/>
              </a:ext>
            </a:extLst>
          </p:cNvPr>
          <p:cNvSpPr txBox="1"/>
          <p:nvPr/>
        </p:nvSpPr>
        <p:spPr>
          <a:xfrm>
            <a:off x="3943401" y="23479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6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222A8-E9BA-69A3-B22C-D84EBAC59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44586-0E71-4413-AC55-8C38BB76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52575A-7D62-4699-C816-8C498B1E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C9F874-66AC-AF75-40E4-D7272FF20075}"/>
              </a:ext>
            </a:extLst>
          </p:cNvPr>
          <p:cNvSpPr txBox="1"/>
          <p:nvPr/>
        </p:nvSpPr>
        <p:spPr>
          <a:xfrm>
            <a:off x="6855000" y="2099013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05B61F-0022-5374-B1E1-B04E3F337F7C}"/>
              </a:ext>
            </a:extLst>
          </p:cNvPr>
          <p:cNvSpPr txBox="1"/>
          <p:nvPr/>
        </p:nvSpPr>
        <p:spPr>
          <a:xfrm>
            <a:off x="3943401" y="23479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</a:p>
        </p:txBody>
      </p:sp>
    </p:spTree>
    <p:extLst>
      <p:ext uri="{BB962C8B-B14F-4D97-AF65-F5344CB8AC3E}">
        <p14:creationId xmlns:p14="http://schemas.microsoft.com/office/powerpoint/2010/main" val="300318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E0011-8395-11F7-1D48-0851819BD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B60D79-9F72-F250-F421-B410ADC2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F39F15-423D-B4DA-AFCE-7C2542C5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E0BAC4-A8FB-CDDC-50B6-746F301E0F5F}"/>
              </a:ext>
            </a:extLst>
          </p:cNvPr>
          <p:cNvSpPr txBox="1"/>
          <p:nvPr/>
        </p:nvSpPr>
        <p:spPr>
          <a:xfrm>
            <a:off x="6972988" y="2525641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E0F493-C011-8918-D293-FA9F74BC710E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5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9152F-BA14-19E9-925D-D73E63835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7958A-4106-34CD-CEF6-500BBF55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7469E-A958-720F-DF3E-D9FF224E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6E23C8-B963-A28C-A5F1-AC67973DA8F4}"/>
              </a:ext>
            </a:extLst>
          </p:cNvPr>
          <p:cNvSpPr txBox="1"/>
          <p:nvPr/>
        </p:nvSpPr>
        <p:spPr>
          <a:xfrm>
            <a:off x="6717492" y="14881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CF1D7A-DF8D-4C83-193F-C0477286520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長さ</a:t>
            </a:r>
          </a:p>
        </p:txBody>
      </p:sp>
    </p:spTree>
    <p:extLst>
      <p:ext uri="{BB962C8B-B14F-4D97-AF65-F5344CB8AC3E}">
        <p14:creationId xmlns:p14="http://schemas.microsoft.com/office/powerpoint/2010/main" val="231942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258A-0A4E-D4B0-A487-90A3238A7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F261C-3D18-BF44-45BE-AFC75AF6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B60471-ECC5-BCA4-1223-4BC488F0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2ACBB7-5617-3BA0-5B83-587EC777DE32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方こう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FEE746-0A6E-C7F1-F630-0AB7D2CD23FB}"/>
              </a:ext>
            </a:extLst>
          </p:cNvPr>
          <p:cNvSpPr txBox="1"/>
          <p:nvPr/>
        </p:nvSpPr>
        <p:spPr>
          <a:xfrm>
            <a:off x="6514908" y="1036707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</p:spTree>
    <p:extLst>
      <p:ext uri="{BB962C8B-B14F-4D97-AF65-F5344CB8AC3E}">
        <p14:creationId xmlns:p14="http://schemas.microsoft.com/office/powerpoint/2010/main" val="37067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A4313-9AED-D667-9990-5B2AA34DE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D4CCC-4509-3CF9-6056-33F98D4E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F8197C-FB9D-14B5-9FD1-2C9B8E72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72FCE7-2558-A8B3-D941-0A5676EE51FC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近づける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43B87D-A57F-689C-5F09-16E4FF38EFF0}"/>
              </a:ext>
            </a:extLst>
          </p:cNvPr>
          <p:cNvSpPr txBox="1"/>
          <p:nvPr/>
        </p:nvSpPr>
        <p:spPr>
          <a:xfrm>
            <a:off x="6352382" y="962928"/>
            <a:ext cx="1015663" cy="17802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01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B37740-5113-E8BE-28CB-8CBD63903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639BE-8471-44E1-4E04-9316F55E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1B39E6-61E2-E8FA-7467-9053CA3D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F134A5-2070-B3E2-9A15-EE559E33AED5}"/>
              </a:ext>
            </a:extLst>
          </p:cNvPr>
          <p:cNvSpPr txBox="1"/>
          <p:nvPr/>
        </p:nvSpPr>
        <p:spPr>
          <a:xfrm>
            <a:off x="6693117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369C2F-403A-73A1-8861-1B91744505E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72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85A4B-5E5E-BB58-3EFC-F635045C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1DA1A1-BA18-B15E-87E1-6988B72B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1A3318-0FD8-199F-BE10-71E63F69A6D8}"/>
              </a:ext>
            </a:extLst>
          </p:cNvPr>
          <p:cNvSpPr txBox="1"/>
          <p:nvPr/>
        </p:nvSpPr>
        <p:spPr>
          <a:xfrm>
            <a:off x="6902428" y="2486321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65CDA8-3D84-A7FC-1390-0E0988EA26C2}"/>
              </a:ext>
            </a:extLst>
          </p:cNvPr>
          <p:cNvSpPr txBox="1"/>
          <p:nvPr/>
        </p:nvSpPr>
        <p:spPr>
          <a:xfrm>
            <a:off x="3968697" y="22648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20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4B4A3-8315-2992-4249-359C1742E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E3E15D-CFED-D177-A352-0B170E96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749F6E-D4B8-6AD2-A529-0D13A9C2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313F4E-EA7E-12A5-18CF-B649CF0506F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FD7B92-458A-2E79-729C-B432B9A51305}"/>
              </a:ext>
            </a:extLst>
          </p:cNvPr>
          <p:cNvSpPr txBox="1"/>
          <p:nvPr/>
        </p:nvSpPr>
        <p:spPr>
          <a:xfrm>
            <a:off x="6803587" y="1680076"/>
            <a:ext cx="1292662" cy="20660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728BA5-390B-7100-0569-D211FB9E10A8}"/>
              </a:ext>
            </a:extLst>
          </p:cNvPr>
          <p:cNvSpPr txBox="1"/>
          <p:nvPr/>
        </p:nvSpPr>
        <p:spPr>
          <a:xfrm>
            <a:off x="6803586" y="4128291"/>
            <a:ext cx="1292662" cy="21692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</p:spTree>
    <p:extLst>
      <p:ext uri="{BB962C8B-B14F-4D97-AF65-F5344CB8AC3E}">
        <p14:creationId xmlns:p14="http://schemas.microsoft.com/office/powerpoint/2010/main" val="39994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FF026-F5C6-56B8-8E90-591511DC8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7C3CE-72BE-AF79-44A1-14F3B21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CC5E74-6FE4-00C7-F428-A66B1D9A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FA2D31-3183-C36D-9CBB-C34EFFE37B7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3E1498-61D4-9090-3E2A-D2FCBC82BD6E}"/>
              </a:ext>
            </a:extLst>
          </p:cNvPr>
          <p:cNvSpPr txBox="1"/>
          <p:nvPr/>
        </p:nvSpPr>
        <p:spPr>
          <a:xfrm>
            <a:off x="6794489" y="3727759"/>
            <a:ext cx="1292662" cy="296800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がたな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7D9362-C66F-2CC9-4F9C-519AFE5B8B70}"/>
              </a:ext>
            </a:extLst>
          </p:cNvPr>
          <p:cNvSpPr txBox="1"/>
          <p:nvPr/>
        </p:nvSpPr>
        <p:spPr>
          <a:xfrm>
            <a:off x="6794489" y="2039318"/>
            <a:ext cx="1292662" cy="101566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690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AC11F-89EC-3197-F5B1-AEE18313A1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0A2A2-5A13-001B-6EA4-C07A7D60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2C96A5-C984-F951-1540-2E3B87B8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0855D4-1F2F-1634-E6F6-85E994993FCC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DDE698-933A-089E-D9BC-067D4C116A2B}"/>
              </a:ext>
            </a:extLst>
          </p:cNvPr>
          <p:cNvSpPr txBox="1"/>
          <p:nvPr/>
        </p:nvSpPr>
        <p:spPr>
          <a:xfrm>
            <a:off x="6514908" y="131192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368388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33E02-242D-EEF8-15AB-1173FA05B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567931-6315-0A35-F306-F19D2098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0BDF1C-9465-41B9-0D01-6B1E05CE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88C4E6-48FD-5436-66AC-0F8C4D946A3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68DC2F-584C-4E08-2CBF-B4DC7D77F099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6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7C37E-3E71-CA04-A5B3-5EAF4213C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CB06-1606-6022-2229-D73487CA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C623AB-936C-9FCF-5E94-5549999D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C8BD32-02AE-75A8-8171-105AA0C09791}"/>
              </a:ext>
            </a:extLst>
          </p:cNvPr>
          <p:cNvSpPr txBox="1"/>
          <p:nvPr/>
        </p:nvSpPr>
        <p:spPr>
          <a:xfrm>
            <a:off x="6765932" y="2528823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61EB45-1530-3EAF-A097-5E0CE2D5C36B}"/>
              </a:ext>
            </a:extLst>
          </p:cNvPr>
          <p:cNvSpPr txBox="1"/>
          <p:nvPr/>
        </p:nvSpPr>
        <p:spPr>
          <a:xfrm>
            <a:off x="3848398" y="21935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43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08C9F-5739-BFF1-E506-E48B4C814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B2506-FE7B-87C6-422C-AB3177BC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0B0C15-6EBF-338F-AD2C-75AB9460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C6AD04-609E-5DB9-27B5-F81540B2D9EF}"/>
              </a:ext>
            </a:extLst>
          </p:cNvPr>
          <p:cNvSpPr txBox="1"/>
          <p:nvPr/>
        </p:nvSpPr>
        <p:spPr>
          <a:xfrm>
            <a:off x="6885091" y="2613773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CBAD95-BB82-12B9-9EDC-B64B9F8429E4}"/>
              </a:ext>
            </a:extLst>
          </p:cNvPr>
          <p:cNvSpPr txBox="1"/>
          <p:nvPr/>
        </p:nvSpPr>
        <p:spPr>
          <a:xfrm>
            <a:off x="4133406" y="237172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</a:p>
        </p:txBody>
      </p:sp>
    </p:spTree>
    <p:extLst>
      <p:ext uri="{BB962C8B-B14F-4D97-AF65-F5344CB8AC3E}">
        <p14:creationId xmlns:p14="http://schemas.microsoft.com/office/powerpoint/2010/main" val="235647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2C1437-5814-3A03-B651-3AE964C75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27B21-B45A-7EED-A1CB-06CE7632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7835D9-85E1-F907-308E-768E7281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91DFC4-4A3E-FC52-63AA-9E778FB4A7CE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68C7F7-6095-6901-B707-32F8BCA7E5B6}"/>
              </a:ext>
            </a:extLst>
          </p:cNvPr>
          <p:cNvSpPr txBox="1"/>
          <p:nvPr/>
        </p:nvSpPr>
        <p:spPr>
          <a:xfrm>
            <a:off x="6918334" y="2367458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</a:p>
        </p:txBody>
      </p:sp>
    </p:spTree>
    <p:extLst>
      <p:ext uri="{BB962C8B-B14F-4D97-AF65-F5344CB8AC3E}">
        <p14:creationId xmlns:p14="http://schemas.microsoft.com/office/powerpoint/2010/main" val="153613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90232-A8D9-BDDA-3BF9-AAB3C23AD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B2DC9E-CC85-C6E2-2B79-2A13020FE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13A034-A991-8BBC-70D6-09E30312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8F5179-45F5-5AF8-2AE2-7E30B03BABDF}"/>
              </a:ext>
            </a:extLst>
          </p:cNvPr>
          <p:cNvSpPr txBox="1"/>
          <p:nvPr/>
        </p:nvSpPr>
        <p:spPr>
          <a:xfrm>
            <a:off x="7025950" y="1822860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51B451-B462-FFFC-ACBB-E0D307112591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</a:p>
        </p:txBody>
      </p:sp>
    </p:spTree>
    <p:extLst>
      <p:ext uri="{BB962C8B-B14F-4D97-AF65-F5344CB8AC3E}">
        <p14:creationId xmlns:p14="http://schemas.microsoft.com/office/powerpoint/2010/main" val="211552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43615-F87A-994F-8D0F-B2743555D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2CDB3-DDC7-44F4-CB65-0FEB572B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327A6B-67E3-3D7C-962E-D4C2F564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5F037F-0473-9A20-D525-77DCDB4375DA}"/>
              </a:ext>
            </a:extLst>
          </p:cNvPr>
          <p:cNvSpPr txBox="1"/>
          <p:nvPr/>
        </p:nvSpPr>
        <p:spPr>
          <a:xfrm>
            <a:off x="6919779" y="2411660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5533BB-09D5-7707-90D8-1F0BE0800F85}"/>
              </a:ext>
            </a:extLst>
          </p:cNvPr>
          <p:cNvSpPr txBox="1"/>
          <p:nvPr/>
        </p:nvSpPr>
        <p:spPr>
          <a:xfrm>
            <a:off x="4002777" y="22054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C479BE-48FA-10EC-2F93-FF024DBBB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F2D6E-1CC7-82E5-9BE8-9F7CB09E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6CDDEF-2889-EC2C-C6BF-370E8E91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A19817-9C13-4A4C-9BA2-42557647B19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BD0AE9-EB1A-5A55-C555-1A26EEAF2CC5}"/>
              </a:ext>
            </a:extLst>
          </p:cNvPr>
          <p:cNvSpPr txBox="1"/>
          <p:nvPr/>
        </p:nvSpPr>
        <p:spPr>
          <a:xfrm>
            <a:off x="6781608" y="4128291"/>
            <a:ext cx="1292662" cy="227250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95FB4-1427-0978-217B-B590EA1AF90C}"/>
              </a:ext>
            </a:extLst>
          </p:cNvPr>
          <p:cNvSpPr txBox="1"/>
          <p:nvPr/>
        </p:nvSpPr>
        <p:spPr>
          <a:xfrm>
            <a:off x="6781608" y="2093346"/>
            <a:ext cx="1292662" cy="101566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08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CD3FF0-BFE0-7B87-1AAC-80528A195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169EF-27F9-C0FF-4496-1640328A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A085CE-BDA2-4433-75A0-C2EAA31F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C3300D-51E0-738C-E589-470BD38F6AFF}"/>
              </a:ext>
            </a:extLst>
          </p:cNvPr>
          <p:cNvSpPr txBox="1"/>
          <p:nvPr/>
        </p:nvSpPr>
        <p:spPr>
          <a:xfrm>
            <a:off x="6913417" y="2440910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458004-E0BF-1D1E-39F6-576D79244F89}"/>
              </a:ext>
            </a:extLst>
          </p:cNvPr>
          <p:cNvSpPr txBox="1"/>
          <p:nvPr/>
        </p:nvSpPr>
        <p:spPr>
          <a:xfrm>
            <a:off x="3943400" y="21460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3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06101-AF09-E5F2-CCC3-3ACB5C7D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8239AB-3B35-4E0C-4E21-B4BBB0DB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B1DCCA-086B-C380-48CE-26941FFEDF3C}"/>
              </a:ext>
            </a:extLst>
          </p:cNvPr>
          <p:cNvSpPr txBox="1"/>
          <p:nvPr/>
        </p:nvSpPr>
        <p:spPr>
          <a:xfrm>
            <a:off x="7022728" y="2075590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4A9C19-F234-5B5E-1E4A-BA5B09557C94}"/>
              </a:ext>
            </a:extLst>
          </p:cNvPr>
          <p:cNvSpPr txBox="1"/>
          <p:nvPr/>
        </p:nvSpPr>
        <p:spPr>
          <a:xfrm>
            <a:off x="3907775" y="24192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73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20AC16-8166-D49F-6369-9CA17E8F5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B06DC-5A5D-648D-69F8-88EAB79E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1E8256-FC03-3475-C6B4-937AAD67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D3A999-1CDA-C7C8-F370-7EA65758313C}"/>
              </a:ext>
            </a:extLst>
          </p:cNvPr>
          <p:cNvSpPr txBox="1"/>
          <p:nvPr/>
        </p:nvSpPr>
        <p:spPr>
          <a:xfrm>
            <a:off x="658987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7E4A06-CF8C-441B-140E-E3EB392FD49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広い</a:t>
            </a:r>
          </a:p>
        </p:txBody>
      </p:sp>
    </p:spTree>
    <p:extLst>
      <p:ext uri="{BB962C8B-B14F-4D97-AF65-F5344CB8AC3E}">
        <p14:creationId xmlns:p14="http://schemas.microsoft.com/office/powerpoint/2010/main" val="26486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113F1-1E40-3B47-D545-6D5C28740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64316-6642-895C-9902-BC19C547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C5B957-56DA-F229-8852-3BEEF44A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6097DA-B7F1-4B2E-69EC-9E0427F12C8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D08497-C239-E7DD-9196-4D79A86062A3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809AD1-5CBA-D014-CC68-17922426251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5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4A207-109C-9A48-8BD6-F9CD1A4FE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DCDA3-90E4-A06B-30E9-ABACD863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838687-4F0E-2E8F-F78F-AA9AA77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B809A3-0CFC-52A8-29CF-847824908881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1E6500-7824-5F78-6B88-40D70B859F0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</p:spTree>
    <p:extLst>
      <p:ext uri="{BB962C8B-B14F-4D97-AF65-F5344CB8AC3E}">
        <p14:creationId xmlns:p14="http://schemas.microsoft.com/office/powerpoint/2010/main" val="425840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3D770-90B1-713A-BA07-F0708C303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0CCE55-D7E8-69C7-64B1-B2AE3B25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4382BA-8A93-2C13-E1CC-8ED7C2FA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BBD7A9-EA62-EBC6-8436-ED1C23D3B8A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A0A957-8E0B-EECD-ED03-227F2794A50B}"/>
              </a:ext>
            </a:extLst>
          </p:cNvPr>
          <p:cNvSpPr txBox="1"/>
          <p:nvPr/>
        </p:nvSpPr>
        <p:spPr>
          <a:xfrm>
            <a:off x="6699402" y="1534866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B1C487-2447-971F-1A44-5382D34B1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4154DB-E651-6EAE-72BD-B9CA7AD3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D04926-557B-480E-1BFA-6823A6E5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63F0D3-F21C-BB82-2B97-431D2BD7419A}"/>
              </a:ext>
            </a:extLst>
          </p:cNvPr>
          <p:cNvSpPr txBox="1"/>
          <p:nvPr/>
        </p:nvSpPr>
        <p:spPr>
          <a:xfrm>
            <a:off x="6658498" y="2137591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9D12A8-F379-9299-1B97-45A3E61EB5A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7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DE222-7374-4609-D221-EE65AE432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ECF67-9625-31A6-EB69-82BDB961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78C855-9F54-CFA2-3768-E216D01A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FB475E-0904-7218-5B24-F48D16C69936}"/>
              </a:ext>
            </a:extLst>
          </p:cNvPr>
          <p:cNvSpPr txBox="1"/>
          <p:nvPr/>
        </p:nvSpPr>
        <p:spPr>
          <a:xfrm>
            <a:off x="6871815" y="2687006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EAA65E-86B2-F8B2-5125-E5C1D315E9ED}"/>
              </a:ext>
            </a:extLst>
          </p:cNvPr>
          <p:cNvSpPr txBox="1"/>
          <p:nvPr/>
        </p:nvSpPr>
        <p:spPr>
          <a:xfrm>
            <a:off x="3967151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1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35AB6-1641-CB91-72F1-3749C0187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585B2-B9DA-C95B-75A6-281C96D0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519C2A-C9B0-6AAE-0C2D-33F35B40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3E0071-665A-FAB1-8239-48D9EA5EDC9D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ECCD4E-502E-8063-E5FC-8DC6C1F79BCA}"/>
              </a:ext>
            </a:extLst>
          </p:cNvPr>
          <p:cNvSpPr txBox="1"/>
          <p:nvPr/>
        </p:nvSpPr>
        <p:spPr>
          <a:xfrm>
            <a:off x="6548248" y="143491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192139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1383E-F2A5-28EA-CFE3-C90BE9916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DB839-BA96-0CDD-9FEB-1697CE8C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4C8BAB5-46A9-7DAB-E27B-22506E38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E5ED3D-DE81-F8D4-05DB-6E8205C49DE3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7BEB20-DF20-22AA-8705-7AFF9A92638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4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CA2790-C74A-138D-F090-D5BEE89D6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9F60F-9E26-DABA-4982-31E0E1E29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1509BD-BA81-AA20-0E25-41B39BEB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4A44AF-3BC4-416C-1BE3-E2470ED3109B}"/>
              </a:ext>
            </a:extLst>
          </p:cNvPr>
          <p:cNvSpPr txBox="1"/>
          <p:nvPr/>
        </p:nvSpPr>
        <p:spPr>
          <a:xfrm>
            <a:off x="6695083" y="2058018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F05D05-A1B2-3CE0-30C8-C5E7E3AA6C55}"/>
              </a:ext>
            </a:extLst>
          </p:cNvPr>
          <p:cNvSpPr txBox="1"/>
          <p:nvPr/>
        </p:nvSpPr>
        <p:spPr>
          <a:xfrm>
            <a:off x="3753396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41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6DDCC-666E-CB84-EFAC-EC3E3979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メモを　とるとき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7F82E0-72B7-B333-2364-D6B073C7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17AD6D-7145-25DA-96B2-657C301366B5}"/>
              </a:ext>
            </a:extLst>
          </p:cNvPr>
          <p:cNvSpPr txBox="1"/>
          <p:nvPr/>
        </p:nvSpPr>
        <p:spPr>
          <a:xfrm>
            <a:off x="6807355" y="2578379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3C5FB9-DC55-B4E2-D517-57A46DE37D72}"/>
              </a:ext>
            </a:extLst>
          </p:cNvPr>
          <p:cNvSpPr txBox="1"/>
          <p:nvPr/>
        </p:nvSpPr>
        <p:spPr>
          <a:xfrm>
            <a:off x="3753396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</a:p>
        </p:txBody>
      </p:sp>
    </p:spTree>
    <p:extLst>
      <p:ext uri="{BB962C8B-B14F-4D97-AF65-F5344CB8AC3E}">
        <p14:creationId xmlns:p14="http://schemas.microsoft.com/office/powerpoint/2010/main" val="16261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EAB70-F27D-9B2A-8AC9-C8C41E9DC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0E395-B597-3FF2-2BDC-01F26B9DB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メモを　とるとき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BD8D8-FA53-9FE9-B9E0-7760C7D7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7E552C-B73A-111F-17D6-C590F69F8F5C}"/>
              </a:ext>
            </a:extLst>
          </p:cNvPr>
          <p:cNvSpPr txBox="1"/>
          <p:nvPr/>
        </p:nvSpPr>
        <p:spPr>
          <a:xfrm>
            <a:off x="3753396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A8BA74-9A48-A507-CA23-5F5B300A7A5C}"/>
              </a:ext>
            </a:extLst>
          </p:cNvPr>
          <p:cNvSpPr txBox="1"/>
          <p:nvPr/>
        </p:nvSpPr>
        <p:spPr>
          <a:xfrm>
            <a:off x="6807355" y="2470803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</p:spTree>
    <p:extLst>
      <p:ext uri="{BB962C8B-B14F-4D97-AF65-F5344CB8AC3E}">
        <p14:creationId xmlns:p14="http://schemas.microsoft.com/office/powerpoint/2010/main" val="40825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5B090-F4E6-E8D0-A834-C3B621EC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443CDB-AA22-AD9D-2FF1-D29FC93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3A0CB5-4F0F-0584-05EE-667FB2D738B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12DFFB-259E-00F6-68B6-1EFA0C09783F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E78679-3E90-9C93-256F-638A5D4440C3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126EE6-ABD1-1353-2798-7D2ACADBE0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1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20DB3-9918-C845-9746-473452D699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9AF18-5F75-C7C0-9572-15C1261B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847922-2207-BBBD-B892-6FA1E897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823CDE-2C56-7460-B8F9-36DCFDF727BC}"/>
              </a:ext>
            </a:extLst>
          </p:cNvPr>
          <p:cNvSpPr txBox="1"/>
          <p:nvPr/>
        </p:nvSpPr>
        <p:spPr>
          <a:xfrm>
            <a:off x="6781608" y="1679879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80C836-527F-5696-F5B1-EA32F25385F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</p:spTree>
    <p:extLst>
      <p:ext uri="{BB962C8B-B14F-4D97-AF65-F5344CB8AC3E}">
        <p14:creationId xmlns:p14="http://schemas.microsoft.com/office/powerpoint/2010/main" val="9447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CFEA3-D040-DFFC-664E-7C31CABF7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349DF-200D-EAAD-C8C4-B37ABFF9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AA94D9-F460-F925-8B59-F74CF624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47737A-4095-E6D9-0902-0A57499E6761}"/>
              </a:ext>
            </a:extLst>
          </p:cNvPr>
          <p:cNvSpPr txBox="1"/>
          <p:nvPr/>
        </p:nvSpPr>
        <p:spPr>
          <a:xfrm>
            <a:off x="7159539" y="2457340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lang="en-US" altLang="ja-JP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929ED5-E591-3FCD-A0F6-67524E15A0A4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</a:p>
        </p:txBody>
      </p:sp>
    </p:spTree>
    <p:extLst>
      <p:ext uri="{BB962C8B-B14F-4D97-AF65-F5344CB8AC3E}">
        <p14:creationId xmlns:p14="http://schemas.microsoft.com/office/powerpoint/2010/main" val="27115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2608C-B6BC-BDAB-A9FA-046C0469A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E21E4-E546-2B9A-844B-18C8D762C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ABA3AE-8862-B23F-4E4D-6DF596F3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3B7395-0B79-9367-6E04-2AD5EA314B9F}"/>
              </a:ext>
            </a:extLst>
          </p:cNvPr>
          <p:cNvSpPr txBox="1"/>
          <p:nvPr/>
        </p:nvSpPr>
        <p:spPr>
          <a:xfrm>
            <a:off x="6967439" y="2517957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583982-CB49-2EB7-D19C-8330A40BAF9A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60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D00EA-FC50-8134-46FD-967A39074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44438-7BD0-DD34-2EE7-FE406F29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417979-E594-1C7C-3411-4066FCA9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8554D-50B2-CBCF-11E5-B5AD66F159B5}"/>
              </a:ext>
            </a:extLst>
          </p:cNvPr>
          <p:cNvSpPr txBox="1"/>
          <p:nvPr/>
        </p:nvSpPr>
        <p:spPr>
          <a:xfrm>
            <a:off x="6658498" y="2093346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894212-8328-52ED-3808-6F58FB91C96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</p:spTree>
    <p:extLst>
      <p:ext uri="{BB962C8B-B14F-4D97-AF65-F5344CB8AC3E}">
        <p14:creationId xmlns:p14="http://schemas.microsoft.com/office/powerpoint/2010/main" val="17206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E04C77-8C34-BE5E-345E-0F34ECB6C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EAD3D-0042-8327-103C-FBDD940A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CC2488-501B-A5D6-A36C-4BB82FA5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90AE9-195E-5515-BF5A-5A657B1826AD}"/>
              </a:ext>
            </a:extLst>
          </p:cNvPr>
          <p:cNvSpPr txBox="1"/>
          <p:nvPr/>
        </p:nvSpPr>
        <p:spPr>
          <a:xfrm>
            <a:off x="6678434" y="2419848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2D1B04-33BA-36ED-B20F-5FF464C5DBEF}"/>
              </a:ext>
            </a:extLst>
          </p:cNvPr>
          <p:cNvSpPr txBox="1"/>
          <p:nvPr/>
        </p:nvSpPr>
        <p:spPr>
          <a:xfrm>
            <a:off x="3800897" y="227672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9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BA2D9-A78C-F612-8C9E-E7D14760C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76527-118B-CB6D-D7ED-9C394AB1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EB8A94-2673-DBDC-1140-371FD02C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ABB0CC-6CCF-F2A3-9C90-70AD7A9642B0}"/>
              </a:ext>
            </a:extLst>
          </p:cNvPr>
          <p:cNvSpPr txBox="1"/>
          <p:nvPr/>
        </p:nvSpPr>
        <p:spPr>
          <a:xfrm>
            <a:off x="6735344" y="130503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CE13CD-0A44-5A4A-A950-D56F0D48564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7602B8-F792-2322-8748-820019F27D1B}"/>
              </a:ext>
            </a:extLst>
          </p:cNvPr>
          <p:cNvSpPr txBox="1"/>
          <p:nvPr/>
        </p:nvSpPr>
        <p:spPr>
          <a:xfrm>
            <a:off x="6735344" y="4528662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86407-C99E-BE50-2F3D-4583F679E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E7B4E-AB89-C6BF-30CB-B7F9A774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7B6040-7F6A-1EDE-5DA1-ACDF3E8D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E602F1-F6A9-95AF-114A-F9A0D20E350C}"/>
              </a:ext>
            </a:extLst>
          </p:cNvPr>
          <p:cNvSpPr txBox="1"/>
          <p:nvPr/>
        </p:nvSpPr>
        <p:spPr>
          <a:xfrm>
            <a:off x="6563894" y="193368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75D1EA-985C-61F2-5693-D65D37CD910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</a:p>
        </p:txBody>
      </p:sp>
    </p:spTree>
    <p:extLst>
      <p:ext uri="{BB962C8B-B14F-4D97-AF65-F5344CB8AC3E}">
        <p14:creationId xmlns:p14="http://schemas.microsoft.com/office/powerpoint/2010/main" val="17278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36C61-0B02-1256-4C34-367332A0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あったらいいな、こんなもの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B54807-30DC-1B34-80A1-A19D4D3D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C8D95C-4BEB-3243-C2C8-54058200997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8E7109-9B22-718F-D8D6-AD7C64E2FF84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3EF2FF-F6D8-2B66-D806-70454AA96E1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5DE364-A2FD-F258-4CE2-BA9ABD3B3DDC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32906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0B679-AA2C-F486-5FD0-BDC7AB609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324DE-08C7-FDDB-C652-C8391006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あったらいいな、こんなもの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6BBE27-203E-1D70-0BE2-39E35333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3B018-33FB-4842-0BC7-42C228F3EA45}"/>
              </a:ext>
            </a:extLst>
          </p:cNvPr>
          <p:cNvSpPr txBox="1"/>
          <p:nvPr/>
        </p:nvSpPr>
        <p:spPr>
          <a:xfrm>
            <a:off x="6841879" y="2536467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0D016-9352-16CE-2A52-E12D50635311}"/>
              </a:ext>
            </a:extLst>
          </p:cNvPr>
          <p:cNvSpPr txBox="1"/>
          <p:nvPr/>
        </p:nvSpPr>
        <p:spPr>
          <a:xfrm>
            <a:off x="3812772" y="23123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10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4F862-29FE-852E-A697-6E1189B6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88EF6-B205-0A3B-82E9-37671DB9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あったらいいな、こんなもの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BD1D45-38DD-FBF6-2105-AC1F67F7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C4537D-2145-91D1-AD8B-3BDDF12F425D}"/>
              </a:ext>
            </a:extLst>
          </p:cNvPr>
          <p:cNvSpPr txBox="1"/>
          <p:nvPr/>
        </p:nvSpPr>
        <p:spPr>
          <a:xfrm>
            <a:off x="6952817" y="2483610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lang="en-US" altLang="ja-JP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2F25CA-2E21-A0C6-8993-677FA45B7DEE}"/>
              </a:ext>
            </a:extLst>
          </p:cNvPr>
          <p:cNvSpPr txBox="1"/>
          <p:nvPr/>
        </p:nvSpPr>
        <p:spPr>
          <a:xfrm>
            <a:off x="4002777" y="216984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1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6797C-392A-4F0F-F501-918B56AC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夏が　いっぱい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4DC517-65BD-3728-5D82-2AFA701C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FDD093-00DF-DE30-1961-1B99DBF1001D}"/>
              </a:ext>
            </a:extLst>
          </p:cNvPr>
          <p:cNvSpPr txBox="1"/>
          <p:nvPr/>
        </p:nvSpPr>
        <p:spPr>
          <a:xfrm>
            <a:off x="7039102" y="2459627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lang="en-US" altLang="ja-JP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19A1BB-A2C1-90C8-7C25-2D4FE7122EED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7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03C9D-1A48-204D-C71A-5546F1E25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887B0-DFAB-F10B-3F3B-27539E3C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お気に入りの本を　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7364A6-1B40-5594-EBCF-4892ABB9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6B2ADA-8317-774D-4D33-587A8646DEF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D7D997-8457-E0A7-027D-46A647C03B0B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</a:p>
        </p:txBody>
      </p:sp>
    </p:spTree>
    <p:extLst>
      <p:ext uri="{BB962C8B-B14F-4D97-AF65-F5344CB8AC3E}">
        <p14:creationId xmlns:p14="http://schemas.microsoft.com/office/powerpoint/2010/main" val="19672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F93A6-F2C0-D442-BB14-69DBF100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お気に入りの本を　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7289F9-E8D4-B4E4-99F5-4E426ABF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B6FBD6-EF42-8B8F-4951-4021A99E1F4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421AEB-E9DC-D4CF-946A-C214296F005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4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FFBE07-2FFA-2D15-DC1A-6DE65973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A8C56D-980C-FC9E-BBF7-68CA79E2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7BA867-5E03-B8C1-3BC1-A57878EA09F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EB9219-77DC-DDC0-865E-5DE575D49EB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</p:spTree>
    <p:extLst>
      <p:ext uri="{BB962C8B-B14F-4D97-AF65-F5344CB8AC3E}">
        <p14:creationId xmlns:p14="http://schemas.microsoft.com/office/powerpoint/2010/main" val="423077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6711C-D27A-7DE1-581B-03C93D207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B449F-BDB6-9799-E5E9-051DB7C6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58FF69-CF65-EE25-7B06-22C1972B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BBFCEE-429B-66BD-D9B2-ECDB3803B3F2}"/>
              </a:ext>
            </a:extLst>
          </p:cNvPr>
          <p:cNvSpPr txBox="1"/>
          <p:nvPr/>
        </p:nvSpPr>
        <p:spPr>
          <a:xfrm>
            <a:off x="7170211" y="2125040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890462-7C79-DCEE-D886-F4C43A51C7CF}"/>
              </a:ext>
            </a:extLst>
          </p:cNvPr>
          <p:cNvSpPr txBox="1"/>
          <p:nvPr/>
        </p:nvSpPr>
        <p:spPr>
          <a:xfrm>
            <a:off x="4002778" y="232422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AE14E-1ED5-6FC6-8E9F-96070CA31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A8C4C-82FF-BC69-2759-6113D654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48B1798-0810-F45F-E882-BBB73E0A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2D1758-0455-3CFC-DD0F-7C97130F20B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3EFFDF-69DA-A2FB-A40E-75A9C3D202B2}"/>
              </a:ext>
            </a:extLst>
          </p:cNvPr>
          <p:cNvSpPr txBox="1"/>
          <p:nvPr/>
        </p:nvSpPr>
        <p:spPr>
          <a:xfrm>
            <a:off x="6755954" y="1191418"/>
            <a:ext cx="1200329" cy="56271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　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C26E4-77FB-534A-2C83-8057605BD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AD62F-D386-8C2C-7D32-E88DE10A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91A3FB-E6F0-F418-499A-B4CFAB8B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81680A-6B16-159D-A675-B37887B986FD}"/>
              </a:ext>
            </a:extLst>
          </p:cNvPr>
          <p:cNvSpPr txBox="1"/>
          <p:nvPr/>
        </p:nvSpPr>
        <p:spPr>
          <a:xfrm>
            <a:off x="4259502" y="899318"/>
            <a:ext cx="2492990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CB9980-04AC-4CEA-AF69-70744C6E889D}"/>
              </a:ext>
            </a:extLst>
          </p:cNvPr>
          <p:cNvSpPr txBox="1"/>
          <p:nvPr/>
        </p:nvSpPr>
        <p:spPr>
          <a:xfrm>
            <a:off x="6607241" y="1311924"/>
            <a:ext cx="1200329" cy="757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24808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1EA4B-D68F-37A0-FD38-C79920382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186B7-7402-B2D8-59B6-A5A39917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17146-CD9C-BB47-CE2A-1C5CEB79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EDD678-DC67-AA08-778C-6C59E5F03A40}"/>
              </a:ext>
            </a:extLst>
          </p:cNvPr>
          <p:cNvSpPr txBox="1"/>
          <p:nvPr/>
        </p:nvSpPr>
        <p:spPr>
          <a:xfrm>
            <a:off x="4259502" y="899318"/>
            <a:ext cx="2492990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空っぽ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DD68B-86B0-72C2-C1C2-8BAC24D85886}"/>
              </a:ext>
            </a:extLst>
          </p:cNvPr>
          <p:cNvSpPr txBox="1"/>
          <p:nvPr/>
        </p:nvSpPr>
        <p:spPr>
          <a:xfrm>
            <a:off x="6478654" y="1083325"/>
            <a:ext cx="1200329" cy="1988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32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93D3A-2475-C838-7ADF-33235EAF1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9FC9A-7D23-E783-AA66-7E457D9C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FFDA8-8035-F10A-67E0-A0FE0830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B68732-6C19-2B3B-0816-5FF6FC6B12B9}"/>
              </a:ext>
            </a:extLst>
          </p:cNvPr>
          <p:cNvSpPr txBox="1"/>
          <p:nvPr/>
        </p:nvSpPr>
        <p:spPr>
          <a:xfrm>
            <a:off x="7057032" y="2304334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E7A405-028C-4291-7EFE-9034FDDF3EFC}"/>
              </a:ext>
            </a:extLst>
          </p:cNvPr>
          <p:cNvSpPr txBox="1"/>
          <p:nvPr/>
        </p:nvSpPr>
        <p:spPr>
          <a:xfrm>
            <a:off x="3895899" y="251017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59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6876B-3176-984B-F9E4-ADD311CB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6FC9A-DC01-CC62-2A2F-9CD32406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9AE7CC-1491-6445-CC8D-DC0BD22D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0DA598-29B6-ACC9-E714-DC7399329BFC}"/>
              </a:ext>
            </a:extLst>
          </p:cNvPr>
          <p:cNvSpPr txBox="1"/>
          <p:nvPr/>
        </p:nvSpPr>
        <p:spPr>
          <a:xfrm>
            <a:off x="6743312" y="19846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39EDE5-BCBB-FEB7-EF6E-B2053E057FC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</p:spTree>
    <p:extLst>
      <p:ext uri="{BB962C8B-B14F-4D97-AF65-F5344CB8AC3E}">
        <p14:creationId xmlns:p14="http://schemas.microsoft.com/office/powerpoint/2010/main" val="6119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AAF8E-A784-0A26-C20B-4F911FC1A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1A59C-2089-74F5-957F-D0936706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9B2FB8-23A3-0BF1-D839-4742CAEA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9CE780-B312-4ECD-D336-5E1DADA70007}"/>
              </a:ext>
            </a:extLst>
          </p:cNvPr>
          <p:cNvSpPr txBox="1"/>
          <p:nvPr/>
        </p:nvSpPr>
        <p:spPr>
          <a:xfrm>
            <a:off x="6788879" y="227684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FA9D46-5AFA-8701-88DF-4C3DE48FBE46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A0F9D-1AD8-E49A-5AE0-8B22528BC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BFB1F-D50C-C569-127F-B18B93F5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0FF976-9E0D-0419-E25D-D2A19ABE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4D08D-913A-FB32-AE91-E6A167130FF0}"/>
              </a:ext>
            </a:extLst>
          </p:cNvPr>
          <p:cNvSpPr txBox="1"/>
          <p:nvPr/>
        </p:nvSpPr>
        <p:spPr>
          <a:xfrm>
            <a:off x="6991226" y="2300474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4C4463-767B-CC59-DD1E-C8DCC0A3369F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</a:t>
            </a:r>
          </a:p>
        </p:txBody>
      </p:sp>
    </p:spTree>
    <p:extLst>
      <p:ext uri="{BB962C8B-B14F-4D97-AF65-F5344CB8AC3E}">
        <p14:creationId xmlns:p14="http://schemas.microsoft.com/office/powerpoint/2010/main" val="794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7852C4-BE36-E5DE-8658-B4ACF44E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ことばで　みちあんない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08769B-6E98-2644-3F6D-322F8D8D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8F3ED-E9F0-DF5F-16C8-0EDAF440016A}"/>
              </a:ext>
            </a:extLst>
          </p:cNvPr>
          <p:cNvSpPr txBox="1"/>
          <p:nvPr/>
        </p:nvSpPr>
        <p:spPr>
          <a:xfrm>
            <a:off x="6711112" y="1821258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479C10-9C7C-B0A1-AA6E-1565815085D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8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08B27-45BE-DA82-4FC9-EC049D7AD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A09ED-F708-5FAA-7EE5-500C0934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ことばで　みちあんない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649CC4-6A80-9C7E-CCB7-F6E60BD7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ED9DA0-3E94-AA6E-F384-07A652FCE6A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分かる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270DBA-2DD4-FAD6-2F0A-0D42FCF85DB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</p:spTree>
    <p:extLst>
      <p:ext uri="{BB962C8B-B14F-4D97-AF65-F5344CB8AC3E}">
        <p14:creationId xmlns:p14="http://schemas.microsoft.com/office/powerpoint/2010/main" val="227126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9B0EB-B122-802B-5E70-A0E48D4C26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903A5-0E75-1E5E-11BB-01F72F39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ことばで　みちあんない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DA1350-C408-3610-44A5-1764DC94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BFEE9B-B1B8-69E0-1348-74D9899D06D8}"/>
              </a:ext>
            </a:extLst>
          </p:cNvPr>
          <p:cNvSpPr txBox="1"/>
          <p:nvPr/>
        </p:nvSpPr>
        <p:spPr>
          <a:xfrm>
            <a:off x="6711112" y="1821258"/>
            <a:ext cx="1415772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50ADC5-E931-91FF-B40A-6E81FFCF229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二回</a:t>
            </a:r>
          </a:p>
        </p:txBody>
      </p:sp>
    </p:spTree>
    <p:extLst>
      <p:ext uri="{BB962C8B-B14F-4D97-AF65-F5344CB8AC3E}">
        <p14:creationId xmlns:p14="http://schemas.microsoft.com/office/powerpoint/2010/main" val="136953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7A9EA-83FF-4C1D-7517-ED3809AE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C08294-0D3C-0256-4652-587F763E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19BC93-30FE-01DC-678C-6B2A1737B1C0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BB2B7B-2179-E75F-189E-416670E88027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791DB8-D8D3-7357-CB0A-EF7CA755E889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4FAB04-48D3-7A11-03BF-8C2A43DF0452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66640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A613D-2A08-5BC6-0FA7-1447B6E2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みの回りのものを読もう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D6196-DDD5-3017-0997-8E525084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2B012A-E399-FE64-E82F-64DC0C8E3114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62C4E4-6E94-5167-AD4A-3F584512CC2C}"/>
              </a:ext>
            </a:extLst>
          </p:cNvPr>
          <p:cNvSpPr txBox="1"/>
          <p:nvPr/>
        </p:nvSpPr>
        <p:spPr>
          <a:xfrm>
            <a:off x="4587410" y="2394559"/>
            <a:ext cx="1107996" cy="17059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6452EE-700A-A8D5-68D6-384ABB96E166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3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CC784-F908-C76F-FBCD-714F6CA1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2380EB-B471-34D2-1A70-DEADA648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BF7DF5-6D96-59DB-433B-BA5BA510149C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見直す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175B72-2B59-6014-157A-3A36CFC5EDFC}"/>
              </a:ext>
            </a:extLst>
          </p:cNvPr>
          <p:cNvSpPr txBox="1"/>
          <p:nvPr/>
        </p:nvSpPr>
        <p:spPr>
          <a:xfrm>
            <a:off x="6549184" y="1224837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　なお</a:t>
            </a:r>
          </a:p>
        </p:txBody>
      </p:sp>
    </p:spTree>
    <p:extLst>
      <p:ext uri="{BB962C8B-B14F-4D97-AF65-F5344CB8AC3E}">
        <p14:creationId xmlns:p14="http://schemas.microsoft.com/office/powerpoint/2010/main" val="15807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7F470-2852-1D14-204C-A4D7E16A9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06470D-2C3F-916D-FACC-8FDB7FBB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0298C2-DD0B-1BDE-ED49-59350C5F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C19337-CB37-56E1-4673-0BE70A08C88F}"/>
              </a:ext>
            </a:extLst>
          </p:cNvPr>
          <p:cNvSpPr txBox="1"/>
          <p:nvPr/>
        </p:nvSpPr>
        <p:spPr>
          <a:xfrm>
            <a:off x="6830398" y="388147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F4254F-3409-7AF3-2972-011167BE96E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9A8502-9C10-3DC2-DEE0-0299803C682E}"/>
              </a:ext>
            </a:extLst>
          </p:cNvPr>
          <p:cNvSpPr txBox="1"/>
          <p:nvPr/>
        </p:nvSpPr>
        <p:spPr>
          <a:xfrm>
            <a:off x="6830397" y="181427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</p:spTree>
    <p:extLst>
      <p:ext uri="{BB962C8B-B14F-4D97-AF65-F5344CB8AC3E}">
        <p14:creationId xmlns:p14="http://schemas.microsoft.com/office/powerpoint/2010/main" val="26822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BD9A1-1EAF-EB95-8BDB-26964D14C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802EE-5E31-D8E9-5C36-DDB88771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157E43-019D-FA86-20CE-81AE598E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BF2F22-8F89-2B39-7B28-C9C7A51818CE}"/>
              </a:ext>
            </a:extLst>
          </p:cNvPr>
          <p:cNvSpPr txBox="1"/>
          <p:nvPr/>
        </p:nvSpPr>
        <p:spPr>
          <a:xfrm>
            <a:off x="6830396" y="41905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CCCB56-2527-248F-D9D7-AF44033D16B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6DFB4-C39F-CA8F-BCB6-927D5F67B6EB}"/>
              </a:ext>
            </a:extLst>
          </p:cNvPr>
          <p:cNvSpPr txBox="1"/>
          <p:nvPr/>
        </p:nvSpPr>
        <p:spPr>
          <a:xfrm>
            <a:off x="6830397" y="139108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</p:spTree>
    <p:extLst>
      <p:ext uri="{BB962C8B-B14F-4D97-AF65-F5344CB8AC3E}">
        <p14:creationId xmlns:p14="http://schemas.microsoft.com/office/powerpoint/2010/main" val="1445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1AF5C-BD20-26A4-95D5-BB804117B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97D30-FD92-9BEF-74C9-EF709F00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1C3ED2-D729-7690-8181-18DB563A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36E6BC-EDD1-BCC1-D56B-1ED2FE59EFA3}"/>
              </a:ext>
            </a:extLst>
          </p:cNvPr>
          <p:cNvSpPr txBox="1"/>
          <p:nvPr/>
        </p:nvSpPr>
        <p:spPr>
          <a:xfrm>
            <a:off x="6458469" y="103685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6C4743-3B93-B74F-F3D8-F02D8F18EC7C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</p:spTree>
    <p:extLst>
      <p:ext uri="{BB962C8B-B14F-4D97-AF65-F5344CB8AC3E}">
        <p14:creationId xmlns:p14="http://schemas.microsoft.com/office/powerpoint/2010/main" val="8272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A712A-4B33-681B-740E-D7EF0EC7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41E866-355F-1B3C-C793-3F46B3B4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4CB59F4-0E98-581B-7152-ADD917741422}"/>
              </a:ext>
            </a:extLst>
          </p:cNvPr>
          <p:cNvSpPr txBox="1"/>
          <p:nvPr/>
        </p:nvSpPr>
        <p:spPr>
          <a:xfrm>
            <a:off x="7031259" y="2405337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0D94A-E959-D4AF-80BD-19F1E8D82105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6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A9585-215A-D43F-CCD1-39C09FF02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9DD788-77C7-BB60-4207-AD719C82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68CE2F-5AFC-348D-FCDC-151B8614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7ECBC9-F35B-28D6-9D73-E3669DD2717B}"/>
              </a:ext>
            </a:extLst>
          </p:cNvPr>
          <p:cNvSpPr txBox="1"/>
          <p:nvPr/>
        </p:nvSpPr>
        <p:spPr>
          <a:xfrm>
            <a:off x="6934888" y="2491566"/>
            <a:ext cx="141577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8D36B7-0521-9D51-87C1-329285325210}"/>
              </a:ext>
            </a:extLst>
          </p:cNvPr>
          <p:cNvSpPr txBox="1"/>
          <p:nvPr/>
        </p:nvSpPr>
        <p:spPr>
          <a:xfrm>
            <a:off x="3895899" y="227672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11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A21068-80E9-B447-0C61-693A83543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586DA-45B7-6F9D-B86D-F2484D5C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F6DDD8-3740-5578-C1C4-11E03883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41D5EB-937A-3A20-520F-CEDE6DA3146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E6915B-ADC5-2B5D-3C03-248D00798B3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33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4B192-85BB-FB29-08E8-6711A67F3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5D4FF-EB2E-DFCE-68A2-2843D35A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4A5A9E-0D32-4F9A-0D9A-B6EB81C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5D5DCA-80E9-43C1-2AE1-1519DB5E9F3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AFE514-29ED-D10D-E924-676073148C4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4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2D5FC-92A3-386C-FDE4-CA7877B0E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A7E372-5491-8610-BB80-7C2BBBDE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BB896A-6601-B1F9-2CC8-94C85A72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49CBDE-D36E-BDC0-2441-D96789105F55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当てる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C3F388-C868-DEC5-C1D6-3A51737C122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99529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30A625FC-B44E-4DA1-A587-26F03352FA2A}"/>
</file>

<file path=customXml/itemProps2.xml><?xml version="1.0" encoding="utf-8"?>
<ds:datastoreItem xmlns:ds="http://schemas.openxmlformats.org/officeDocument/2006/customXml" ds:itemID="{71960754-B001-41B2-877B-0F170A3F693B}"/>
</file>

<file path=customXml/itemProps3.xml><?xml version="1.0" encoding="utf-8"?>
<ds:datastoreItem xmlns:ds="http://schemas.openxmlformats.org/officeDocument/2006/customXml" ds:itemID="{78AE63A2-E78F-429E-B52E-16F7BE12A12B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1215</Words>
  <Application>Microsoft Office PowerPoint</Application>
  <PresentationFormat>ワイド画面</PresentationFormat>
  <Paragraphs>545</Paragraphs>
  <Slides>125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125</vt:i4>
      </vt:variant>
    </vt:vector>
  </HeadingPairs>
  <TitlesOfParts>
    <vt:vector size="131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ふきのとう</vt:lpstr>
      <vt:lpstr>　ふきのとう</vt:lpstr>
      <vt:lpstr>　ふきのとう</vt:lpstr>
      <vt:lpstr>　ふきのとう</vt:lpstr>
      <vt:lpstr>　ふきのとう</vt:lpstr>
      <vt:lpstr>　ふきのとう</vt:lpstr>
      <vt:lpstr>　ふきのとう</vt:lpstr>
      <vt:lpstr>　図書館たんけん</vt:lpstr>
      <vt:lpstr>　図書館たんけん</vt:lpstr>
      <vt:lpstr>　図書館たんけん</vt:lpstr>
      <vt:lpstr>　図書館たんけん</vt:lpstr>
      <vt:lpstr>　図書館たんけん</vt:lpstr>
      <vt:lpstr>　図書館たんけん</vt:lpstr>
      <vt:lpstr>　春が　いっぱい</vt:lpstr>
      <vt:lpstr>　春が　いっぱい</vt:lpstr>
      <vt:lpstr>　日記を　書こう</vt:lpstr>
      <vt:lpstr>　日記を　書こう</vt:lpstr>
      <vt:lpstr>　日記を　書こう</vt:lpstr>
      <vt:lpstr>　日記を　書こう</vt:lpstr>
      <vt:lpstr>　ともだちは　どこかな</vt:lpstr>
      <vt:lpstr>　ともだちは　どこかな</vt:lpstr>
      <vt:lpstr>　ともだちは　どこかな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メモを　とるとき</vt:lpstr>
      <vt:lpstr>　メモを　とるとき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あったらいいな、こんなもの</vt:lpstr>
      <vt:lpstr>　あったらいいな、こんなもの</vt:lpstr>
      <vt:lpstr>　あったらいいな、こんなもの</vt:lpstr>
      <vt:lpstr>　夏が　いっぱい</vt:lpstr>
      <vt:lpstr>　お気に入りの本を　しょうかいしよう</vt:lpstr>
      <vt:lpstr>　お気に入りの本を　しょうかいしよう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ことばで　みちあんない</vt:lpstr>
      <vt:lpstr>　ことばで　みちあんない</vt:lpstr>
      <vt:lpstr>　ことばで　みちあんない</vt:lpstr>
      <vt:lpstr>　みの回りのものを読もう</vt:lpstr>
      <vt:lpstr>　書いたら、見直そう</vt:lpstr>
      <vt:lpstr>　書いたら、見直そう</vt:lpstr>
      <vt:lpstr>　書いたら、見直そう</vt:lpstr>
      <vt:lpstr>　書いたら、見直そう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ことばあそびを　しよう</vt:lpstr>
      <vt:lpstr>　ことばあそびを　しよう</vt:lpstr>
      <vt:lpstr>　ことばあそびを　しよう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5</cp:revision>
  <dcterms:created xsi:type="dcterms:W3CDTF">2024-02-21T00:58:29Z</dcterms:created>
  <dcterms:modified xsi:type="dcterms:W3CDTF">2024-03-15T02:15:58Z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