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27"/>
  </p:notesMasterIdLst>
  <p:sldIdLst>
    <p:sldId id="483" r:id="rId2"/>
    <p:sldId id="265" r:id="rId3"/>
    <p:sldId id="484" r:id="rId4"/>
    <p:sldId id="485" r:id="rId5"/>
    <p:sldId id="486" r:id="rId6"/>
    <p:sldId id="487" r:id="rId7"/>
    <p:sldId id="488" r:id="rId8"/>
    <p:sldId id="489" r:id="rId9"/>
    <p:sldId id="490" r:id="rId10"/>
    <p:sldId id="491" r:id="rId11"/>
    <p:sldId id="492" r:id="rId12"/>
    <p:sldId id="493" r:id="rId13"/>
    <p:sldId id="494" r:id="rId14"/>
    <p:sldId id="495" r:id="rId15"/>
    <p:sldId id="496" r:id="rId16"/>
    <p:sldId id="499" r:id="rId17"/>
    <p:sldId id="497" r:id="rId18"/>
    <p:sldId id="500" r:id="rId19"/>
    <p:sldId id="502" r:id="rId20"/>
    <p:sldId id="498" r:id="rId21"/>
    <p:sldId id="503" r:id="rId22"/>
    <p:sldId id="504" r:id="rId23"/>
    <p:sldId id="505" r:id="rId24"/>
    <p:sldId id="506" r:id="rId25"/>
    <p:sldId id="507" r:id="rId26"/>
    <p:sldId id="508" r:id="rId27"/>
    <p:sldId id="509" r:id="rId28"/>
    <p:sldId id="510" r:id="rId29"/>
    <p:sldId id="511" r:id="rId30"/>
    <p:sldId id="512" r:id="rId31"/>
    <p:sldId id="513" r:id="rId32"/>
    <p:sldId id="514" r:id="rId33"/>
    <p:sldId id="515" r:id="rId34"/>
    <p:sldId id="516" r:id="rId35"/>
    <p:sldId id="517" r:id="rId36"/>
    <p:sldId id="518" r:id="rId37"/>
    <p:sldId id="519" r:id="rId38"/>
    <p:sldId id="520" r:id="rId39"/>
    <p:sldId id="521" r:id="rId40"/>
    <p:sldId id="522" r:id="rId41"/>
    <p:sldId id="523" r:id="rId42"/>
    <p:sldId id="524" r:id="rId43"/>
    <p:sldId id="525" r:id="rId44"/>
    <p:sldId id="526" r:id="rId45"/>
    <p:sldId id="527" r:id="rId46"/>
    <p:sldId id="528" r:id="rId47"/>
    <p:sldId id="529" r:id="rId48"/>
    <p:sldId id="530" r:id="rId49"/>
    <p:sldId id="531" r:id="rId50"/>
    <p:sldId id="532" r:id="rId51"/>
    <p:sldId id="533" r:id="rId52"/>
    <p:sldId id="534" r:id="rId53"/>
    <p:sldId id="535" r:id="rId54"/>
    <p:sldId id="536" r:id="rId55"/>
    <p:sldId id="537" r:id="rId56"/>
    <p:sldId id="538" r:id="rId57"/>
    <p:sldId id="539" r:id="rId58"/>
    <p:sldId id="540" r:id="rId59"/>
    <p:sldId id="541" r:id="rId60"/>
    <p:sldId id="542" r:id="rId61"/>
    <p:sldId id="543" r:id="rId62"/>
    <p:sldId id="544" r:id="rId63"/>
    <p:sldId id="545" r:id="rId64"/>
    <p:sldId id="546" r:id="rId65"/>
    <p:sldId id="547" r:id="rId66"/>
    <p:sldId id="548" r:id="rId67"/>
    <p:sldId id="549" r:id="rId68"/>
    <p:sldId id="550" r:id="rId69"/>
    <p:sldId id="551" r:id="rId70"/>
    <p:sldId id="552" r:id="rId71"/>
    <p:sldId id="553" r:id="rId72"/>
    <p:sldId id="554" r:id="rId73"/>
    <p:sldId id="555" r:id="rId74"/>
    <p:sldId id="556" r:id="rId75"/>
    <p:sldId id="557" r:id="rId76"/>
    <p:sldId id="558" r:id="rId77"/>
    <p:sldId id="560" r:id="rId78"/>
    <p:sldId id="559" r:id="rId79"/>
    <p:sldId id="561" r:id="rId80"/>
    <p:sldId id="562" r:id="rId81"/>
    <p:sldId id="563" r:id="rId82"/>
    <p:sldId id="564" r:id="rId83"/>
    <p:sldId id="565" r:id="rId84"/>
    <p:sldId id="566" r:id="rId85"/>
    <p:sldId id="567" r:id="rId86"/>
    <p:sldId id="568" r:id="rId87"/>
    <p:sldId id="569" r:id="rId88"/>
    <p:sldId id="570" r:id="rId89"/>
    <p:sldId id="571" r:id="rId90"/>
    <p:sldId id="572" r:id="rId91"/>
    <p:sldId id="573" r:id="rId92"/>
    <p:sldId id="574" r:id="rId93"/>
    <p:sldId id="575" r:id="rId94"/>
    <p:sldId id="592" r:id="rId95"/>
    <p:sldId id="577" r:id="rId96"/>
    <p:sldId id="593" r:id="rId97"/>
    <p:sldId id="578" r:id="rId98"/>
    <p:sldId id="579" r:id="rId99"/>
    <p:sldId id="580" r:id="rId100"/>
    <p:sldId id="581" r:id="rId101"/>
    <p:sldId id="582" r:id="rId102"/>
    <p:sldId id="583" r:id="rId103"/>
    <p:sldId id="584" r:id="rId104"/>
    <p:sldId id="585" r:id="rId105"/>
    <p:sldId id="586" r:id="rId106"/>
    <p:sldId id="587" r:id="rId107"/>
    <p:sldId id="588" r:id="rId108"/>
    <p:sldId id="589" r:id="rId109"/>
    <p:sldId id="590" r:id="rId110"/>
    <p:sldId id="591" r:id="rId111"/>
    <p:sldId id="594" r:id="rId112"/>
    <p:sldId id="596" r:id="rId113"/>
    <p:sldId id="597" r:id="rId114"/>
    <p:sldId id="598" r:id="rId115"/>
    <p:sldId id="599" r:id="rId116"/>
    <p:sldId id="600" r:id="rId117"/>
    <p:sldId id="601" r:id="rId118"/>
    <p:sldId id="602" r:id="rId119"/>
    <p:sldId id="603" r:id="rId120"/>
    <p:sldId id="604" r:id="rId121"/>
    <p:sldId id="605" r:id="rId122"/>
    <p:sldId id="606" r:id="rId123"/>
    <p:sldId id="607" r:id="rId124"/>
    <p:sldId id="608" r:id="rId125"/>
    <p:sldId id="609" r:id="rId12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customXml" Target="../customXml/item3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viewProps" Target="view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theme" Target="theme/theme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customXml" Target="../customXml/item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072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008000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66.xml"/><Relationship Id="rId18" Type="http://schemas.openxmlformats.org/officeDocument/2006/relationships/slide" Target="slide95.xml"/><Relationship Id="rId26" Type="http://schemas.openxmlformats.org/officeDocument/2006/relationships/slide" Target="slide90.xml"/><Relationship Id="rId3" Type="http://schemas.openxmlformats.org/officeDocument/2006/relationships/image" Target="../media/image1.png"/><Relationship Id="rId21" Type="http://schemas.openxmlformats.org/officeDocument/2006/relationships/image" Target="../media/image2.png"/><Relationship Id="rId7" Type="http://schemas.openxmlformats.org/officeDocument/2006/relationships/slide" Target="slide17.xml"/><Relationship Id="rId12" Type="http://schemas.openxmlformats.org/officeDocument/2006/relationships/slide" Target="slide55.xml"/><Relationship Id="rId17" Type="http://schemas.openxmlformats.org/officeDocument/2006/relationships/slide" Target="slide79.xml"/><Relationship Id="rId25" Type="http://schemas.openxmlformats.org/officeDocument/2006/relationships/slide" Target="slide64.xml"/><Relationship Id="rId2" Type="http://schemas.openxmlformats.org/officeDocument/2006/relationships/notesSlide" Target="../notesSlides/notesSlide1.xml"/><Relationship Id="rId16" Type="http://schemas.openxmlformats.org/officeDocument/2006/relationships/slide" Target="slide77.xml"/><Relationship Id="rId20" Type="http://schemas.openxmlformats.org/officeDocument/2006/relationships/slide" Target="slide11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11" Type="http://schemas.openxmlformats.org/officeDocument/2006/relationships/slide" Target="slide44.xml"/><Relationship Id="rId24" Type="http://schemas.openxmlformats.org/officeDocument/2006/relationships/slide" Target="slide91.xml"/><Relationship Id="rId5" Type="http://schemas.openxmlformats.org/officeDocument/2006/relationships/slide" Target="slide9.xml"/><Relationship Id="rId15" Type="http://schemas.openxmlformats.org/officeDocument/2006/relationships/slide" Target="slide76.xml"/><Relationship Id="rId23" Type="http://schemas.openxmlformats.org/officeDocument/2006/relationships/slide" Target="slide87.xml"/><Relationship Id="rId10" Type="http://schemas.openxmlformats.org/officeDocument/2006/relationships/slide" Target="slide36.xml"/><Relationship Id="rId19" Type="http://schemas.openxmlformats.org/officeDocument/2006/relationships/slide" Target="slide108.xml"/><Relationship Id="rId4" Type="http://schemas.openxmlformats.org/officeDocument/2006/relationships/slide" Target="slide2.xml"/><Relationship Id="rId9" Type="http://schemas.openxmlformats.org/officeDocument/2006/relationships/slide" Target="slide24.xml"/><Relationship Id="rId14" Type="http://schemas.openxmlformats.org/officeDocument/2006/relationships/slide" Target="slide73.xml"/><Relationship Id="rId2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ã¯ã¸ã£ã¯ã®ã¤ã©ã¹ã">
            <a:extLst>
              <a:ext uri="{FF2B5EF4-FFF2-40B4-BE49-F238E27FC236}">
                <a16:creationId xmlns:a16="http://schemas.microsoft.com/office/drawing/2014/main" id="{2925AD4F-95CD-4DCB-AA35-062A0DCCC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1348" y="1412396"/>
            <a:ext cx="1761434" cy="1712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小学２年生 かん字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光村図書（上）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39625" y="2391145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ふきのとう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2B530D6-95BC-443C-84E0-BFE2C7113355}"/>
              </a:ext>
            </a:extLst>
          </p:cNvPr>
          <p:cNvSpPr txBox="1"/>
          <p:nvPr/>
        </p:nvSpPr>
        <p:spPr>
          <a:xfrm>
            <a:off x="239625" y="2813401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図書館たんけん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420C9B0C-3CEA-41FC-80C9-320AA7948C4B}"/>
              </a:ext>
            </a:extLst>
          </p:cNvPr>
          <p:cNvSpPr txBox="1"/>
          <p:nvPr/>
        </p:nvSpPr>
        <p:spPr>
          <a:xfrm>
            <a:off x="239624" y="3235657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春が　いっぱい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333CE1B6-3C05-4E6D-8963-B2EA3C15BF13}"/>
              </a:ext>
            </a:extLst>
          </p:cNvPr>
          <p:cNvSpPr txBox="1"/>
          <p:nvPr/>
        </p:nvSpPr>
        <p:spPr>
          <a:xfrm>
            <a:off x="239624" y="3657913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日記を　書こう</a:t>
            </a:r>
            <a:endParaRPr kumimoji="1" lang="ja-JP" altLang="en-US" sz="2800" dirty="0">
              <a:solidFill>
                <a:srgbClr val="0070C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9623178-67E8-4E3F-B120-0E21C60E42FE}"/>
              </a:ext>
            </a:extLst>
          </p:cNvPr>
          <p:cNvSpPr txBox="1"/>
          <p:nvPr/>
        </p:nvSpPr>
        <p:spPr>
          <a:xfrm>
            <a:off x="239624" y="4080169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ともだちは　どこかな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DD2558B-0E7F-477A-9CC5-C21C0626DA11}"/>
              </a:ext>
            </a:extLst>
          </p:cNvPr>
          <p:cNvSpPr txBox="1"/>
          <p:nvPr/>
        </p:nvSpPr>
        <p:spPr>
          <a:xfrm>
            <a:off x="239624" y="4497120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たんぽぽの　ちえ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05F5DC33-E282-4143-942D-88922406A7DF}"/>
              </a:ext>
            </a:extLst>
          </p:cNvPr>
          <p:cNvSpPr txBox="1"/>
          <p:nvPr/>
        </p:nvSpPr>
        <p:spPr>
          <a:xfrm>
            <a:off x="239624" y="4919376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かんさつ名人に　なろう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2531321-B868-498B-8A10-CD77CF9581D9}"/>
              </a:ext>
            </a:extLst>
          </p:cNvPr>
          <p:cNvSpPr txBox="1"/>
          <p:nvPr/>
        </p:nvSpPr>
        <p:spPr>
          <a:xfrm>
            <a:off x="239624" y="5336327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同じ　ぶぶんを　もつ　かん字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4A29BA9-C3A0-4B48-8EAE-7EFDD790A036}"/>
              </a:ext>
            </a:extLst>
          </p:cNvPr>
          <p:cNvSpPr txBox="1"/>
          <p:nvPr/>
        </p:nvSpPr>
        <p:spPr>
          <a:xfrm>
            <a:off x="239624" y="5766534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スイミー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A649A11-69C6-460A-B251-6F1A2E858633}"/>
              </a:ext>
            </a:extLst>
          </p:cNvPr>
          <p:cNvSpPr txBox="1"/>
          <p:nvPr/>
        </p:nvSpPr>
        <p:spPr>
          <a:xfrm>
            <a:off x="5800544" y="2286192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こんな　もの、見つけたよ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585174DD-9597-4489-999D-C5A5117051AD}"/>
              </a:ext>
            </a:extLst>
          </p:cNvPr>
          <p:cNvSpPr txBox="1"/>
          <p:nvPr/>
        </p:nvSpPr>
        <p:spPr>
          <a:xfrm>
            <a:off x="5800544" y="2708268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あったらいいな、こんなもの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65AF9ECB-67BB-4C2F-91A0-190ADC3B50CE}"/>
              </a:ext>
            </a:extLst>
          </p:cNvPr>
          <p:cNvSpPr txBox="1"/>
          <p:nvPr/>
        </p:nvSpPr>
        <p:spPr>
          <a:xfrm>
            <a:off x="5800544" y="3101028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夏が　いっぱい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DCBEBA-755D-4162-9C21-B0954B2CAF58}"/>
              </a:ext>
            </a:extLst>
          </p:cNvPr>
          <p:cNvSpPr txBox="1"/>
          <p:nvPr/>
        </p:nvSpPr>
        <p:spPr>
          <a:xfrm>
            <a:off x="5800544" y="3520638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お気に入りの本をしょうかいしよう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ED54AC97-C4E2-43AA-B527-488A4EF03905}"/>
              </a:ext>
            </a:extLst>
          </p:cNvPr>
          <p:cNvSpPr txBox="1"/>
          <p:nvPr/>
        </p:nvSpPr>
        <p:spPr>
          <a:xfrm>
            <a:off x="5800544" y="3937589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ミリーのすてきなぼうし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190D5FD-944A-4AC6-9874-417EDDBCF57F}"/>
              </a:ext>
            </a:extLst>
          </p:cNvPr>
          <p:cNvSpPr txBox="1"/>
          <p:nvPr/>
        </p:nvSpPr>
        <p:spPr>
          <a:xfrm>
            <a:off x="5800544" y="5578179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どうぶつ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園の　じゅうい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F64641CE-BE77-4DDC-8ECC-9B8F66764FB8}"/>
              </a:ext>
            </a:extLst>
          </p:cNvPr>
          <p:cNvSpPr txBox="1"/>
          <p:nvPr/>
        </p:nvSpPr>
        <p:spPr>
          <a:xfrm>
            <a:off x="5800544" y="5992471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ことば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あそびを　しよう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A4F52ECC-C0CC-4E09-8CC2-6C88FC12BEBE}"/>
              </a:ext>
            </a:extLst>
          </p:cNvPr>
          <p:cNvSpPr txBox="1"/>
          <p:nvPr/>
        </p:nvSpPr>
        <p:spPr>
          <a:xfrm>
            <a:off x="5800544" y="6408106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なかまの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ことばと　かん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字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ふきのとうのイラスト">
            <a:extLst>
              <a:ext uri="{FF2B5EF4-FFF2-40B4-BE49-F238E27FC236}">
                <a16:creationId xmlns:a16="http://schemas.microsoft.com/office/drawing/2014/main" id="{A73A5862-4733-4BD8-94CF-C5345AF32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383" y="2394447"/>
            <a:ext cx="1814884" cy="1474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ビブリオバトルのイラスト">
            <a:extLst>
              <a:ext uri="{FF2B5EF4-FFF2-40B4-BE49-F238E27FC236}">
                <a16:creationId xmlns:a16="http://schemas.microsoft.com/office/drawing/2014/main" id="{0404F1EB-CE32-4502-9CF8-530F7AABBC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001" y="5135973"/>
            <a:ext cx="1852999" cy="1712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2116FD-4C1C-92B9-CDE6-2AC85623C49D}"/>
              </a:ext>
            </a:extLst>
          </p:cNvPr>
          <p:cNvSpPr txBox="1"/>
          <p:nvPr/>
        </p:nvSpPr>
        <p:spPr>
          <a:xfrm>
            <a:off x="5800544" y="4377488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3" action="ppaction://hlinksldjump"/>
              </a:rPr>
              <a:t>ことばで　みちあんない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F95F6A7-976A-EC8D-4C24-617DE5F7BE1B}"/>
              </a:ext>
            </a:extLst>
          </p:cNvPr>
          <p:cNvSpPr txBox="1"/>
          <p:nvPr/>
        </p:nvSpPr>
        <p:spPr>
          <a:xfrm>
            <a:off x="5800544" y="5129069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4" action="ppaction://hlinksldjump"/>
              </a:rPr>
              <a:t>書いたら　見直そう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1429BC5-8F62-460B-885A-748F4BA4381C}"/>
              </a:ext>
            </a:extLst>
          </p:cNvPr>
          <p:cNvSpPr txBox="1"/>
          <p:nvPr/>
        </p:nvSpPr>
        <p:spPr>
          <a:xfrm>
            <a:off x="239624" y="6165798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5" action="ppaction://hlinksldjump"/>
              </a:rPr>
              <a:t>メモを　とる　とき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EDE6921-C04A-7479-1104-22C262ABA4D3}"/>
              </a:ext>
            </a:extLst>
          </p:cNvPr>
          <p:cNvSpPr txBox="1"/>
          <p:nvPr/>
        </p:nvSpPr>
        <p:spPr>
          <a:xfrm>
            <a:off x="5800544" y="4762613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6" action="ppaction://hlinksldjump"/>
              </a:rPr>
              <a:t>みの回りのものを読もう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4">
            <a:extLst>
              <a:ext uri="{FF2B5EF4-FFF2-40B4-BE49-F238E27FC236}">
                <a16:creationId xmlns:a16="http://schemas.microsoft.com/office/drawing/2014/main" id="{9EFE5EEE-81ED-E385-18F1-01C11056D8C2}"/>
              </a:ext>
            </a:extLst>
          </p:cNvPr>
          <p:cNvSpPr txBox="1"/>
          <p:nvPr/>
        </p:nvSpPr>
        <p:spPr>
          <a:xfrm>
            <a:off x="1738033" y="1440790"/>
            <a:ext cx="84433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するとこたえが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ます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ばんごうは、きょうかしょにでてくる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です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029983-E6DA-A0A3-FD2F-DFB64E41AA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978008-67F6-49D1-98A6-78E8A4299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図書館たんけん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BFF57B-5A0C-A45A-FDDF-DC2659F70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ACCBC1-1110-6489-D713-FAB1A40421A8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こん虫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DF9658-0C8F-9974-41D6-3AD336BA74F9}"/>
              </a:ext>
            </a:extLst>
          </p:cNvPr>
          <p:cNvSpPr txBox="1"/>
          <p:nvPr/>
        </p:nvSpPr>
        <p:spPr>
          <a:xfrm>
            <a:off x="6296619" y="4811355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050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64E68C-D1F4-245B-558A-1B73271A76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5EFB67-BD1C-81EF-989D-C494A5610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971DFA-9FB6-3D3B-86F1-58D014271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048513B-33C2-245A-7DCC-78FEB6FE97C4}"/>
              </a:ext>
            </a:extLst>
          </p:cNvPr>
          <p:cNvSpPr txBox="1"/>
          <p:nvPr/>
        </p:nvSpPr>
        <p:spPr>
          <a:xfrm>
            <a:off x="7104097" y="1942384"/>
            <a:ext cx="141577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あいだ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FA8104-5290-95A7-8E59-EDB140A02A07}"/>
              </a:ext>
            </a:extLst>
          </p:cNvPr>
          <p:cNvSpPr txBox="1"/>
          <p:nvPr/>
        </p:nvSpPr>
        <p:spPr>
          <a:xfrm>
            <a:off x="3979165" y="222922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705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DA77BD-58DB-7052-850E-9D90BE6971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ED2521-D58E-BD6F-866D-037DBFCEC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2A88860-AB46-D2BF-3724-7682167DC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8C2FAE6-DE18-10D2-12A6-F03801D6227F}"/>
              </a:ext>
            </a:extLst>
          </p:cNvPr>
          <p:cNvSpPr txBox="1"/>
          <p:nvPr/>
        </p:nvSpPr>
        <p:spPr>
          <a:xfrm>
            <a:off x="6683441" y="41263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36E8A5-28D8-6C8F-AF40-E3B14F491971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お昼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263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B8AC3D-D7DA-FC14-C84A-2EDE38AC2D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8C53F3-5339-A5C1-EF8A-0C6AD2823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52B7463-4F84-D929-BDD9-A1FB5DA68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A319EF1-122A-2EB8-1FD8-4122B5AB952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半分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E047C4-57C1-715A-E585-9E1D86155F3C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258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D3B576-75F8-566B-4172-FD6ABF1241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00A206-E64C-5589-0E5A-2792B73E9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6B636A-238F-5AB8-5302-F2FA9F3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B74DFF-4B8D-B032-C550-D920712E9812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2ACFC4-0391-9AAB-497C-B611A7BC209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　にん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103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000ED3-607F-E717-D01A-886F0916F5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09D84A-D4DA-7F80-580B-E14917FE7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C3DA0C6-87BA-C7CB-8963-0801BC0D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5F6917-1297-D89E-3701-1EE13D0C6B5B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　 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0D04D5-0F3C-650F-A459-8205F16A64F1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</a:t>
            </a:r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</a:t>
            </a:r>
          </a:p>
        </p:txBody>
      </p:sp>
    </p:spTree>
    <p:extLst>
      <p:ext uri="{BB962C8B-B14F-4D97-AF65-F5344CB8AC3E}">
        <p14:creationId xmlns:p14="http://schemas.microsoft.com/office/powerpoint/2010/main" val="89714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C885E3-8000-1701-5C6E-5EB0A3BC05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419F6C-7EB8-4B4C-C786-76072F8F9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C1C7DAF-67EB-B4FC-2A43-5A7B11307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BF3F62-B441-0E92-F591-A5801402E516}"/>
              </a:ext>
            </a:extLst>
          </p:cNvPr>
          <p:cNvSpPr txBox="1"/>
          <p:nvPr/>
        </p:nvSpPr>
        <p:spPr>
          <a:xfrm>
            <a:off x="7082806" y="2432733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あと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767D12-9D73-F980-66F5-30FA26F42286}"/>
              </a:ext>
            </a:extLst>
          </p:cNvPr>
          <p:cNvSpPr txBox="1"/>
          <p:nvPr/>
        </p:nvSpPr>
        <p:spPr>
          <a:xfrm>
            <a:off x="4109794" y="2181721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474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575A1A-CFE3-FA53-93B1-B89B1ECDFF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89D717-FC70-1AEA-0794-2A26C1954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8E9A19E-E421-C271-235F-BA0B1AA93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984BFFF-639D-665C-FD41-AF1050CDEEAB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E515A2-078C-D9E8-B919-8FDED144A47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92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FC0A8-C44F-F082-614B-8CD1BD921B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437935-9768-2DAE-0995-D25250C3C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1E9055-0736-D62C-037F-05C19655C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3FEE70-54C0-79C3-7FDD-40A74AF64551}"/>
              </a:ext>
            </a:extLst>
          </p:cNvPr>
          <p:cNvSpPr txBox="1"/>
          <p:nvPr/>
        </p:nvSpPr>
        <p:spPr>
          <a:xfrm>
            <a:off x="7295718" y="2543570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そと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5D7D40-1DD3-C747-5E1B-AF8D69B64B31}"/>
              </a:ext>
            </a:extLst>
          </p:cNvPr>
          <p:cNvSpPr txBox="1"/>
          <p:nvPr/>
        </p:nvSpPr>
        <p:spPr>
          <a:xfrm>
            <a:off x="4275909" y="2288599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305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CF68B5-80B1-1CE5-32E5-C343399518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EC275C-CC49-6BDF-77E6-18675137D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ことばあそびを　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E2C48-6540-3F11-681E-FF2F1013E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3571B3D-364C-670E-C3BA-CE6BBF8CAC83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楽しむ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F5FE01-E761-3F2A-A847-467385FDBF46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たの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655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2E9907-CF53-60DB-6AC9-1A05B09A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ことばあそびを　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D20A31-AD4A-B272-3834-83C677420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69E627-C1F4-91A5-3561-5DF1A31C4B82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数え歌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C909D0-F32D-6036-64FC-CF10050B387F}"/>
              </a:ext>
            </a:extLst>
          </p:cNvPr>
          <p:cNvSpPr txBox="1"/>
          <p:nvPr/>
        </p:nvSpPr>
        <p:spPr>
          <a:xfrm>
            <a:off x="6759641" y="489433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2BF3DD9-1165-18C3-5914-CD04384C8F66}"/>
              </a:ext>
            </a:extLst>
          </p:cNvPr>
          <p:cNvSpPr txBox="1"/>
          <p:nvPr/>
        </p:nvSpPr>
        <p:spPr>
          <a:xfrm>
            <a:off x="6759641" y="11891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527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8B3265-AB05-F734-2FF6-322B670B1B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3584A9-A65E-2354-0190-C599B3251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図書館たんけん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171508-0C69-252C-9994-22D281AD1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DC87728-0B5E-2FDF-5C2D-B922D01D93B5}"/>
              </a:ext>
            </a:extLst>
          </p:cNvPr>
          <p:cNvSpPr txBox="1"/>
          <p:nvPr/>
        </p:nvSpPr>
        <p:spPr>
          <a:xfrm>
            <a:off x="6658498" y="2093346"/>
            <a:ext cx="1415772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DD993B7-7E89-B340-C197-57DFD64DE649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書く</a:t>
            </a:r>
          </a:p>
        </p:txBody>
      </p:sp>
    </p:spTree>
    <p:extLst>
      <p:ext uri="{BB962C8B-B14F-4D97-AF65-F5344CB8AC3E}">
        <p14:creationId xmlns:p14="http://schemas.microsoft.com/office/powerpoint/2010/main" val="420836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68D6A7-3765-62E4-391E-DFC1567201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85CF58-2CD6-6C81-B5AB-41F623384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ことばあそびを　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FCE619-D752-75D3-DD3A-8D645BC6D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109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1C4E201-0199-B50F-2941-3617BC5E0DBC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しむ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322944-7F2D-8730-52DC-9C0212D2B26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396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B311C6-9490-3897-B2AB-4E9ECFEE2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1DE9975-FF32-E5FB-D5AA-083A93542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E755780-569E-7FE0-4785-61D163FDCBFC}"/>
              </a:ext>
            </a:extLst>
          </p:cNvPr>
          <p:cNvSpPr txBox="1"/>
          <p:nvPr/>
        </p:nvSpPr>
        <p:spPr>
          <a:xfrm>
            <a:off x="7041344" y="2560380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おや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54B0F5-4D88-AD55-9CE8-2EF517B514B2}"/>
              </a:ext>
            </a:extLst>
          </p:cNvPr>
          <p:cNvSpPr txBox="1"/>
          <p:nvPr/>
        </p:nvSpPr>
        <p:spPr>
          <a:xfrm>
            <a:off x="3991041" y="2241097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862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8957FD-E323-D338-3757-977B520996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C2D67B-A4E6-8AAA-F7BF-B719374A6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6F6FEC-756E-E000-F47F-CFBC2AAE6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6F6CC3-D360-EBBB-B695-FE628A86BADD}"/>
              </a:ext>
            </a:extLst>
          </p:cNvPr>
          <p:cNvSpPr txBox="1"/>
          <p:nvPr/>
        </p:nvSpPr>
        <p:spPr>
          <a:xfrm>
            <a:off x="6734303" y="2536933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ちち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CDBC1AF-9EF1-63DF-BF2E-197A4F33C2F2}"/>
              </a:ext>
            </a:extLst>
          </p:cNvPr>
          <p:cNvSpPr txBox="1"/>
          <p:nvPr/>
        </p:nvSpPr>
        <p:spPr>
          <a:xfrm>
            <a:off x="3919650" y="224109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859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10866C-6AE5-131E-A454-BF595CCE06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32F8BB-922E-152C-B72C-1FCCDEC34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CE40570-FC59-2FB0-0FF9-A1B8B8343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B0EF307-A555-8131-828D-044DD70CD5D6}"/>
              </a:ext>
            </a:extLst>
          </p:cNvPr>
          <p:cNvSpPr txBox="1"/>
          <p:nvPr/>
        </p:nvSpPr>
        <p:spPr>
          <a:xfrm>
            <a:off x="6688359" y="2468358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FDB2A8-B9B8-A6EB-369F-48FA7CFEA728}"/>
              </a:ext>
            </a:extLst>
          </p:cNvPr>
          <p:cNvSpPr txBox="1"/>
          <p:nvPr/>
        </p:nvSpPr>
        <p:spPr>
          <a:xfrm>
            <a:off x="3848398" y="2217347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264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ADD62B-32C9-E3AF-C46C-7098C7AC8D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B36CA0-3237-8EBB-4D6A-75EA58566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B691C-41FD-AE4B-28D0-C25B1A4F2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EFA92C-CA3B-6EC1-A9B7-E150BAE049CA}"/>
              </a:ext>
            </a:extLst>
          </p:cNvPr>
          <p:cNvSpPr txBox="1"/>
          <p:nvPr/>
        </p:nvSpPr>
        <p:spPr>
          <a:xfrm>
            <a:off x="6732061" y="2503985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あに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7D260B-CF54-6951-B796-9C6ABBC37C8C}"/>
              </a:ext>
            </a:extLst>
          </p:cNvPr>
          <p:cNvSpPr txBox="1"/>
          <p:nvPr/>
        </p:nvSpPr>
        <p:spPr>
          <a:xfrm>
            <a:off x="3812772" y="2252973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393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CD2835-4A19-EBE8-D77B-1854D5C146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ED88DC-CC67-025E-CCE2-1992EDF68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BB56024-C152-B73C-3ADF-8562ECB92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7F29FAD-5F28-87AD-3BD0-E116D5435C87}"/>
              </a:ext>
            </a:extLst>
          </p:cNvPr>
          <p:cNvSpPr txBox="1"/>
          <p:nvPr/>
        </p:nvSpPr>
        <p:spPr>
          <a:xfrm>
            <a:off x="6928242" y="1537925"/>
            <a:ext cx="129266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3B148B-1536-79AC-F26C-85EAE8472A19}"/>
              </a:ext>
            </a:extLst>
          </p:cNvPr>
          <p:cNvSpPr txBox="1"/>
          <p:nvPr/>
        </p:nvSpPr>
        <p:spPr>
          <a:xfrm>
            <a:off x="3907774" y="20867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132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E7ADEC-87D2-8D7D-D118-49D1915ABC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03C0B3-F7B2-12BA-B347-7D9307E38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543BBE-A2C7-764D-2FFC-F6403106D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E347825-7359-7B53-308A-4656E02AF0B6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午前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2C9F85-DE40-D59D-3C77-D4617B8F26C2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6E049D7-FB73-C0F9-12C7-470A4F8C149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084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2C1FBE-2CB0-2A7A-0AE9-AD3DBB1F38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F65DC1-3E7C-B0B1-AEBB-75010691B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E7E480-1069-1C3E-6011-613713E54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5F340E-2C3E-A57F-CE12-017B640F46D8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午後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4A8C0F6-6D02-E2A0-A339-CDBC816C72A5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FF2E6DE-C5FF-786B-4045-FA426B7F37CC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935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BBD971-A1FC-7452-D0AC-51D9BB4E6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583F38-9502-FB37-0FEA-467FE1CEE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A5879E8-D222-FC76-BCBC-EF63BD692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F78E76-ACA5-B610-8ADA-5ED9995CD2F4}"/>
              </a:ext>
            </a:extLst>
          </p:cNvPr>
          <p:cNvSpPr txBox="1"/>
          <p:nvPr/>
        </p:nvSpPr>
        <p:spPr>
          <a:xfrm>
            <a:off x="6820588" y="2492495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よる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3ED00B-5B85-CB3A-3764-0A843AFCFB4D}"/>
              </a:ext>
            </a:extLst>
          </p:cNvPr>
          <p:cNvSpPr txBox="1"/>
          <p:nvPr/>
        </p:nvSpPr>
        <p:spPr>
          <a:xfrm>
            <a:off x="3907775" y="2205471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5142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9B5156-832A-5736-A9AC-1C4F1AD3E8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F28F00-A3B9-D413-7D9A-815870D56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6401753-415E-21ED-0DD7-43753B188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960EC48-B586-B53C-2C86-48D3F1A621BC}"/>
              </a:ext>
            </a:extLst>
          </p:cNvPr>
          <p:cNvSpPr txBox="1"/>
          <p:nvPr/>
        </p:nvSpPr>
        <p:spPr>
          <a:xfrm>
            <a:off x="6776846" y="130534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375894-B279-5AF9-2591-ED29E842C3F3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697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38A75D-C0A1-6A72-08E3-0A837A32E6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2FBC1F-D4D8-269B-E638-87E8D72F4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図書館たんけん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4EF615F-AF3E-2FCE-A6A3-14C8BC39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24EE37-E5BB-77F1-DF23-967F967AB003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おり方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526CB3-95E4-C2A7-38FC-5CDFC734EF35}"/>
              </a:ext>
            </a:extLst>
          </p:cNvPr>
          <p:cNvSpPr txBox="1"/>
          <p:nvPr/>
        </p:nvSpPr>
        <p:spPr>
          <a:xfrm>
            <a:off x="6514908" y="48741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</a:p>
        </p:txBody>
      </p:sp>
    </p:spTree>
    <p:extLst>
      <p:ext uri="{BB962C8B-B14F-4D97-AF65-F5344CB8AC3E}">
        <p14:creationId xmlns:p14="http://schemas.microsoft.com/office/powerpoint/2010/main" val="58362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7480DB-8339-3C46-908D-D4052DC7E5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9C4346-4BB7-F62A-2FAA-7D47A785A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8868EED-AEF8-F25C-C3CB-4F1CD6D1C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BE2DBD-60A3-9CA5-3B10-BF71BE7D6116}"/>
              </a:ext>
            </a:extLst>
          </p:cNvPr>
          <p:cNvSpPr txBox="1"/>
          <p:nvPr/>
        </p:nvSpPr>
        <p:spPr>
          <a:xfrm>
            <a:off x="6733983" y="1419265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　 ご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49E4851-AE0F-0E65-7C1D-820BFF713197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</a:t>
            </a:r>
          </a:p>
        </p:txBody>
      </p:sp>
    </p:spTree>
    <p:extLst>
      <p:ext uri="{BB962C8B-B14F-4D97-AF65-F5344CB8AC3E}">
        <p14:creationId xmlns:p14="http://schemas.microsoft.com/office/powerpoint/2010/main" val="22475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C99F54-5160-0817-38E3-FF307A229C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8ADB7D-5958-F556-3F8B-76F9BBA1D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DEBB4CD-C464-E086-59D1-BD3CC33E3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96437EF-96DC-286A-1F55-17D6B5368E5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算数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A3F244-3FCA-E9F0-2AA2-4287BC66ED6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622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A75BF6-B62C-2642-D8AF-93CA00120F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8AC2B7-6ABD-9ACB-FE68-8770FA011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68057B7-501E-4545-F1F3-18AC8567D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4C09E1-91F3-D8D3-2DCF-213CAA77517B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生活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58CAD1-1812-65AB-B478-ACD29716574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かつ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58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B28049-F9B3-A024-B51F-84BD039AF6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9F8961-7DB8-8DB8-2246-0692AFD2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02FA83C-2BCF-4888-52F0-E3529366E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814AAC5-6E1C-6C84-33D8-C1E83CB03211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163E6F-D34A-1A10-93E1-CC28AF56F2D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がく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670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50E376-3CA6-8839-28C6-1E18142D90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F2C435-01F1-6E18-E9F1-625EDDCD6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37F82D4-D9C3-5426-82CD-90DFC4B8F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B8609F-DE42-2873-C7DF-BFFD7B707F9B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60EEAB-6899-C429-C2E6-97B6D43C72C3}"/>
              </a:ext>
            </a:extLst>
          </p:cNvPr>
          <p:cNvSpPr txBox="1"/>
          <p:nvPr/>
        </p:nvSpPr>
        <p:spPr>
          <a:xfrm>
            <a:off x="6605519" y="2081082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　こう</a:t>
            </a:r>
          </a:p>
        </p:txBody>
      </p:sp>
    </p:spTree>
    <p:extLst>
      <p:ext uri="{BB962C8B-B14F-4D97-AF65-F5344CB8AC3E}">
        <p14:creationId xmlns:p14="http://schemas.microsoft.com/office/powerpoint/2010/main" val="258241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F5C0DA-B3B4-21C5-BD8F-9FE3428EF0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F2D086-EFAC-480B-8D58-797085C7F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なかまのことばと　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11ABF0-1AD9-783D-AC06-AB172C49B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FAF293-218E-F8C2-3849-8A844E765259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C13DF3-E91C-21BE-EED1-369C7E900C0A}"/>
              </a:ext>
            </a:extLst>
          </p:cNvPr>
          <p:cNvSpPr txBox="1"/>
          <p:nvPr/>
        </p:nvSpPr>
        <p:spPr>
          <a:xfrm>
            <a:off x="6619806" y="1466720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いく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682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CAE974-2391-4990-07E8-B88A3CAC98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47D6B2-5706-56FE-A5F8-C113333F5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図書館たんけん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48D845-D157-5020-507D-5DD58E70D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BCE96CC-415B-A745-4EEC-5D29168DEF9C}"/>
              </a:ext>
            </a:extLst>
          </p:cNvPr>
          <p:cNvSpPr txBox="1"/>
          <p:nvPr/>
        </p:nvSpPr>
        <p:spPr>
          <a:xfrm>
            <a:off x="6915329" y="296414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25BF17-717B-433A-5998-2C5C0674BA88}"/>
              </a:ext>
            </a:extLst>
          </p:cNvPr>
          <p:cNvSpPr txBox="1"/>
          <p:nvPr/>
        </p:nvSpPr>
        <p:spPr>
          <a:xfrm>
            <a:off x="4133406" y="237172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788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67F091-6E16-81E4-EF12-23F1B2A2E8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57BB97-9707-E33D-CCEA-972EDD873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図書館たんけん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A6E20C-0990-CA76-4994-33FAEF3E1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9C3176-A14A-2A49-B1F3-0DE2DF23327E}"/>
              </a:ext>
            </a:extLst>
          </p:cNvPr>
          <p:cNvSpPr txBox="1"/>
          <p:nvPr/>
        </p:nvSpPr>
        <p:spPr>
          <a:xfrm>
            <a:off x="6658498" y="2093346"/>
            <a:ext cx="1415772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3C3DC9B-D0B7-4DB0-5F7D-9E87E24686F8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知る</a:t>
            </a:r>
          </a:p>
        </p:txBody>
      </p:sp>
    </p:spTree>
    <p:extLst>
      <p:ext uri="{BB962C8B-B14F-4D97-AF65-F5344CB8AC3E}">
        <p14:creationId xmlns:p14="http://schemas.microsoft.com/office/powerpoint/2010/main" val="313595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84D895-796C-7DC5-3E0D-439FECE3F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　春が　いっぱい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4DA7024-50E8-6820-0EAE-0B8D9BA49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9DED6C5-6AF7-E371-9D98-E4BA6716302B}"/>
              </a:ext>
            </a:extLst>
          </p:cNvPr>
          <p:cNvSpPr txBox="1"/>
          <p:nvPr/>
        </p:nvSpPr>
        <p:spPr>
          <a:xfrm>
            <a:off x="7044705" y="2660112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はる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E93723-3C2A-18F4-7546-1C2422A79D46}"/>
              </a:ext>
            </a:extLst>
          </p:cNvPr>
          <p:cNvSpPr txBox="1"/>
          <p:nvPr/>
        </p:nvSpPr>
        <p:spPr>
          <a:xfrm>
            <a:off x="4109794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630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AFEB08-66F2-DB8B-BB5B-12DE0AC9E1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DE9E59-03C3-E83D-C740-E6E826594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　春が　いっぱい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3B726D-6455-7810-5E07-4AA2C4B69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159570E-34BE-15E1-8F09-C599AAA3379B}"/>
              </a:ext>
            </a:extLst>
          </p:cNvPr>
          <p:cNvSpPr txBox="1"/>
          <p:nvPr/>
        </p:nvSpPr>
        <p:spPr>
          <a:xfrm>
            <a:off x="4259502" y="899319"/>
            <a:ext cx="2492990" cy="59137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生える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6C34E9-A3EE-D849-1877-0DB31B2D6031}"/>
              </a:ext>
            </a:extLst>
          </p:cNvPr>
          <p:cNvSpPr txBox="1"/>
          <p:nvPr/>
        </p:nvSpPr>
        <p:spPr>
          <a:xfrm>
            <a:off x="6400608" y="1490008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endParaRPr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77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B94D71-AE51-B5A4-2AA5-EDFA98A8B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日記を　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2564E0-55EE-D171-A761-30633BD50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C23046B-5EFC-47C1-8324-5E0DF706C175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40B84A-ACF3-ACED-937D-32CBFEFAC932}"/>
              </a:ext>
            </a:extLst>
          </p:cNvPr>
          <p:cNvSpPr txBox="1"/>
          <p:nvPr/>
        </p:nvSpPr>
        <p:spPr>
          <a:xfrm>
            <a:off x="4340354" y="2764191"/>
            <a:ext cx="1200329" cy="168331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E148CAB-24C4-56DB-0D80-6BEB432E59C7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思い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CD9328E-6A9A-D189-F698-AD8C096C88C3}"/>
              </a:ext>
            </a:extLst>
          </p:cNvPr>
          <p:cNvSpPr txBox="1"/>
          <p:nvPr/>
        </p:nvSpPr>
        <p:spPr>
          <a:xfrm>
            <a:off x="7958398" y="895341"/>
            <a:ext cx="1200329" cy="250735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</a:t>
            </a:r>
          </a:p>
        </p:txBody>
      </p:sp>
    </p:spTree>
    <p:extLst>
      <p:ext uri="{BB962C8B-B14F-4D97-AF65-F5344CB8AC3E}">
        <p14:creationId xmlns:p14="http://schemas.microsoft.com/office/powerpoint/2010/main" val="175506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75C2B0-3E77-3C2E-8198-DB324AD55C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032E51-65A4-73EE-EEBF-35D32D3DA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日記を　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842CAB3-614B-E6BF-9041-A2B487CB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38BDF00-C739-388C-CB71-430D2CA70937}"/>
              </a:ext>
            </a:extLst>
          </p:cNvPr>
          <p:cNvSpPr txBox="1"/>
          <p:nvPr/>
        </p:nvSpPr>
        <p:spPr>
          <a:xfrm>
            <a:off x="6589979" y="1470562"/>
            <a:ext cx="1415772" cy="419602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にっ　き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009E859-C8F5-7668-605A-49D0DFD3F6A4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日記</a:t>
            </a:r>
          </a:p>
        </p:txBody>
      </p:sp>
    </p:spTree>
    <p:extLst>
      <p:ext uri="{BB962C8B-B14F-4D97-AF65-F5344CB8AC3E}">
        <p14:creationId xmlns:p14="http://schemas.microsoft.com/office/powerpoint/2010/main" val="141381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5516B3-398E-97D7-3C64-01E5D23551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B34B1B-8ACC-2941-7695-25E21680B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日記を　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A5874B-C98D-DD78-DD95-32192366E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D65F27-D484-D204-3730-712091E6DB71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日曜日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3F6427-B6F0-19C4-19BE-2BAC57A851D6}"/>
              </a:ext>
            </a:extLst>
          </p:cNvPr>
          <p:cNvSpPr txBox="1"/>
          <p:nvPr/>
        </p:nvSpPr>
        <p:spPr>
          <a:xfrm>
            <a:off x="6607238" y="89931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5F3F014-2F11-CB0C-6C38-EAE8E1E5AEDC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0EB03C-7B80-FE80-1ECB-A655CA478052}"/>
              </a:ext>
            </a:extLst>
          </p:cNvPr>
          <p:cNvSpPr txBox="1"/>
          <p:nvPr/>
        </p:nvSpPr>
        <p:spPr>
          <a:xfrm>
            <a:off x="6607239" y="5179404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225436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A9856B-7225-869A-803D-0A8AA02FE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ふきのとう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8C6B8A-5204-0FCF-B393-BA28CCAE8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94DB56-FA8B-6549-26A9-3F794AA8338F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1AA9C0-E4F5-C743-1482-4A2B7BC923D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読む</a:t>
            </a:r>
          </a:p>
        </p:txBody>
      </p:sp>
    </p:spTree>
    <p:extLst>
      <p:ext uri="{BB962C8B-B14F-4D97-AF65-F5344CB8AC3E}">
        <p14:creationId xmlns:p14="http://schemas.microsoft.com/office/powerpoint/2010/main" val="207629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3D382B-D9F8-6E3A-F37F-3EC3D4C73D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BD65C2-2713-2E76-7BB9-C9CFA3CEB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日記を　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851A5C0-DAB9-B816-F8EA-E168722F6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D808D1-CF6C-017C-BF75-AC150797E1A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ひき肉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888E07-BB7E-1D7C-A670-D7BA8B5452C0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にく</a:t>
            </a:r>
          </a:p>
        </p:txBody>
      </p:sp>
    </p:spTree>
    <p:extLst>
      <p:ext uri="{BB962C8B-B14F-4D97-AF65-F5344CB8AC3E}">
        <p14:creationId xmlns:p14="http://schemas.microsoft.com/office/powerpoint/2010/main" val="210015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5B729C-C63E-8D8D-0037-0C6F7CD63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ともだちは　どこかな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918AE7-3C8C-51EC-133A-FBAB821D2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7FE018B-1A22-66E9-F55A-68FF036AA6AC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F91F7E-D494-0F45-2644-F2B030DF6FFE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話す</a:t>
            </a:r>
          </a:p>
        </p:txBody>
      </p:sp>
    </p:spTree>
    <p:extLst>
      <p:ext uri="{BB962C8B-B14F-4D97-AF65-F5344CB8AC3E}">
        <p14:creationId xmlns:p14="http://schemas.microsoft.com/office/powerpoint/2010/main" val="285709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5C0E85-C3A2-0D0E-9419-EC7A4EF0D4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F13E09-0F4B-6729-5CCB-7B3268D76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ともだちは　どこかな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330FB2D-F373-8748-AB97-26CF7E5FE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0A2B2E-E39F-E620-96EC-9EFE490CFD66}"/>
              </a:ext>
            </a:extLst>
          </p:cNvPr>
          <p:cNvSpPr txBox="1"/>
          <p:nvPr/>
        </p:nvSpPr>
        <p:spPr>
          <a:xfrm>
            <a:off x="6673246" y="1872120"/>
            <a:ext cx="1415772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693D78F-0BE6-5F52-E458-F6B3098AFD2D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聞く</a:t>
            </a:r>
          </a:p>
        </p:txBody>
      </p:sp>
    </p:spTree>
    <p:extLst>
      <p:ext uri="{BB962C8B-B14F-4D97-AF65-F5344CB8AC3E}">
        <p14:creationId xmlns:p14="http://schemas.microsoft.com/office/powerpoint/2010/main" val="235791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DE099F-8490-6A42-4C07-04F3153ECF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AD2166-AC2E-C1AA-2DF2-C4019A264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ともだちは　どこかな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00F28C-FA53-968B-1A9B-BD37D2717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079CDC-86BE-3B21-B02F-35DBA96CC90A}"/>
              </a:ext>
            </a:extLst>
          </p:cNvPr>
          <p:cNvSpPr txBox="1"/>
          <p:nvPr/>
        </p:nvSpPr>
        <p:spPr>
          <a:xfrm>
            <a:off x="6692296" y="1472070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F38F55-FA91-E4FD-6956-5B00ECA7981C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5C52668-702A-7F39-374C-55F09BCA30F7}"/>
              </a:ext>
            </a:extLst>
          </p:cNvPr>
          <p:cNvSpPr txBox="1"/>
          <p:nvPr/>
        </p:nvSpPr>
        <p:spPr>
          <a:xfrm>
            <a:off x="6692296" y="3896899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46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17EC8A-FB76-8DAF-02F3-E892356C2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3CF859-7FE3-59F6-0E8E-7CCF9B6C3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BC8E65-1320-3DBA-336A-3027F2797881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黄色い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50B2F3-3C5A-87F7-7FB0-6C3A1CB0CCBA}"/>
              </a:ext>
            </a:extLst>
          </p:cNvPr>
          <p:cNvSpPr txBox="1"/>
          <p:nvPr/>
        </p:nvSpPr>
        <p:spPr>
          <a:xfrm>
            <a:off x="6514907" y="1206723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6C2CC78-1F33-585F-311E-090A765727A2}"/>
              </a:ext>
            </a:extLst>
          </p:cNvPr>
          <p:cNvSpPr txBox="1"/>
          <p:nvPr/>
        </p:nvSpPr>
        <p:spPr>
          <a:xfrm>
            <a:off x="6514907" y="2876773"/>
            <a:ext cx="1292662" cy="26693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</a:t>
            </a:r>
          </a:p>
        </p:txBody>
      </p:sp>
    </p:spTree>
    <p:extLst>
      <p:ext uri="{BB962C8B-B14F-4D97-AF65-F5344CB8AC3E}">
        <p14:creationId xmlns:p14="http://schemas.microsoft.com/office/powerpoint/2010/main" val="389218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113A1C-A9DB-83E2-5668-ACD89437A7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B50239-6621-C620-E42C-CE0664DA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CD3A4A0-B958-4BC1-5EAD-3AA4B74FA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61622F-3DFB-6CCA-F3A5-3B0A863E3CED}"/>
              </a:ext>
            </a:extLst>
          </p:cNvPr>
          <p:cNvSpPr txBox="1"/>
          <p:nvPr/>
        </p:nvSpPr>
        <p:spPr>
          <a:xfrm>
            <a:off x="6861942" y="2505687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くろ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4E055E-33A9-2241-5FF8-4005BCBAEEDE}"/>
              </a:ext>
            </a:extLst>
          </p:cNvPr>
          <p:cNvSpPr txBox="1"/>
          <p:nvPr/>
        </p:nvSpPr>
        <p:spPr>
          <a:xfrm>
            <a:off x="3907775" y="22054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268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A5605B-609B-FC5B-B3AD-AB9D77B203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12ACB5-78F9-9B6D-06E1-C5218368E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028A60-2A88-9064-E875-0DEEBD5B8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709C4B7-2D65-DAF9-31B9-9CBFBD3262D4}"/>
              </a:ext>
            </a:extLst>
          </p:cNvPr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太らせる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55FB68-3FF8-6403-C213-AC02FC1700F0}"/>
              </a:ext>
            </a:extLst>
          </p:cNvPr>
          <p:cNvSpPr txBox="1"/>
          <p:nvPr/>
        </p:nvSpPr>
        <p:spPr>
          <a:xfrm>
            <a:off x="6217921" y="1088190"/>
            <a:ext cx="1015663" cy="168450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ふと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417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7B0AFA-0218-A4E2-F921-71C79FC610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0EFDD-E805-21D7-6ED2-D38A27D14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F67E68-8C90-0416-5D96-2FA98A2A8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71BF337-0920-6ECC-FE48-A9408ED76AD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毛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40D518-DCA7-860F-4175-A5831126F51B}"/>
              </a:ext>
            </a:extLst>
          </p:cNvPr>
          <p:cNvSpPr txBox="1"/>
          <p:nvPr/>
        </p:nvSpPr>
        <p:spPr>
          <a:xfrm>
            <a:off x="6514908" y="5134263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</a:t>
            </a:r>
          </a:p>
        </p:txBody>
      </p:sp>
    </p:spTree>
    <p:extLst>
      <p:ext uri="{BB962C8B-B14F-4D97-AF65-F5344CB8AC3E}">
        <p14:creationId xmlns:p14="http://schemas.microsoft.com/office/powerpoint/2010/main" val="29576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2F29E8-B477-92A4-F5D2-62C3AB4992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60C038-B109-9BAC-2419-7AD906892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3EC303-5D37-30B2-C144-7EDE02F6D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23583A2-4DAB-EF00-8D3C-DC5301013A86}"/>
              </a:ext>
            </a:extLst>
          </p:cNvPr>
          <p:cNvSpPr txBox="1"/>
          <p:nvPr/>
        </p:nvSpPr>
        <p:spPr>
          <a:xfrm>
            <a:off x="6781608" y="1679879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4040DD-B54C-5CAC-E1C1-55925B349DA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高い</a:t>
            </a:r>
          </a:p>
        </p:txBody>
      </p:sp>
    </p:spTree>
    <p:extLst>
      <p:ext uri="{BB962C8B-B14F-4D97-AF65-F5344CB8AC3E}">
        <p14:creationId xmlns:p14="http://schemas.microsoft.com/office/powerpoint/2010/main" val="399776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F8519D-0C74-5D92-E7A0-D043AADFD3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39C65C-2939-7F8D-2DA2-2E318D86D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607A165-7785-7E3A-4D30-D268CE4BC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4ED23B-B33F-D639-A0DF-551E38F0036A}"/>
              </a:ext>
            </a:extLst>
          </p:cNvPr>
          <p:cNvSpPr txBox="1"/>
          <p:nvPr/>
        </p:nvSpPr>
        <p:spPr>
          <a:xfrm>
            <a:off x="6944523" y="2264848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かぜ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04E2710-CC98-13FE-59BF-C94AA37AF21B}"/>
              </a:ext>
            </a:extLst>
          </p:cNvPr>
          <p:cNvSpPr txBox="1"/>
          <p:nvPr/>
        </p:nvSpPr>
        <p:spPr>
          <a:xfrm>
            <a:off x="4014652" y="226484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7278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75A274-688F-384C-75A5-9D98FBE652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DA45C0-E588-2688-FA75-E246CD1C6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ふきのとう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C95502-BE35-DDDE-67AC-E4C506CF0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20DC14-B222-177E-D81C-432F214984A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48B3D4-1784-B054-6CE8-11C899D134B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どく</a:t>
            </a:r>
          </a:p>
        </p:txBody>
      </p:sp>
    </p:spTree>
    <p:extLst>
      <p:ext uri="{BB962C8B-B14F-4D97-AF65-F5344CB8AC3E}">
        <p14:creationId xmlns:p14="http://schemas.microsoft.com/office/powerpoint/2010/main" val="286122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36C028-9B10-D02E-7D93-330608D8EF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6D9246-CA81-F1F7-362F-A9059A843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E073B2-1973-D17A-10BC-DF5FFAFF9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879E29-A70B-92C9-120B-EB7580432711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晴れる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88E0F6-0C3C-CC6A-025D-4C11F8CD4085}"/>
              </a:ext>
            </a:extLst>
          </p:cNvPr>
          <p:cNvSpPr txBox="1"/>
          <p:nvPr/>
        </p:nvSpPr>
        <p:spPr>
          <a:xfrm>
            <a:off x="6514908" y="1311923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</p:spTree>
    <p:extLst>
      <p:ext uri="{BB962C8B-B14F-4D97-AF65-F5344CB8AC3E}">
        <p14:creationId xmlns:p14="http://schemas.microsoft.com/office/powerpoint/2010/main" val="241162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4C0FCE-5609-1562-A828-BFCE781F78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14226C-DAAF-06BA-26C3-926D2C385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256055A-6248-4C33-C3BC-F46A1FD70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C686CA3-153B-AB2D-A5A7-0ABC14F9378C}"/>
              </a:ext>
            </a:extLst>
          </p:cNvPr>
          <p:cNvSpPr txBox="1"/>
          <p:nvPr/>
        </p:nvSpPr>
        <p:spPr>
          <a:xfrm>
            <a:off x="4567278" y="962929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しめり気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F91AC1-0BF3-8454-DA25-973CAD42AB99}"/>
              </a:ext>
            </a:extLst>
          </p:cNvPr>
          <p:cNvSpPr txBox="1"/>
          <p:nvPr/>
        </p:nvSpPr>
        <p:spPr>
          <a:xfrm>
            <a:off x="6096000" y="5387239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endParaRPr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769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DAD1BE-9E75-2E79-E869-BE0777BC79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83401-AF16-9F31-24F6-0631FDFC3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58043F8-FB20-8897-79E7-BD99C5820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D81750-F439-8891-7B35-DC9094B5FA1F}"/>
              </a:ext>
            </a:extLst>
          </p:cNvPr>
          <p:cNvSpPr txBox="1"/>
          <p:nvPr/>
        </p:nvSpPr>
        <p:spPr>
          <a:xfrm>
            <a:off x="6501388" y="129642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E62B51-7114-7FD1-763B-C94799AFA99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多い</a:t>
            </a:r>
          </a:p>
        </p:txBody>
      </p:sp>
    </p:spTree>
    <p:extLst>
      <p:ext uri="{BB962C8B-B14F-4D97-AF65-F5344CB8AC3E}">
        <p14:creationId xmlns:p14="http://schemas.microsoft.com/office/powerpoint/2010/main" val="270888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3371DE-F2CB-4F7E-BC01-5FE8774A62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E309CB-CC01-2EB8-1D27-A5D7F7338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2BDABE-8FA3-9220-2AFC-70143156B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2660FA-5EE7-32C6-0D98-482C0D563900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新しい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7E93F4-4CB9-6300-4A3B-37C4882FF732}"/>
              </a:ext>
            </a:extLst>
          </p:cNvPr>
          <p:cNvSpPr txBox="1"/>
          <p:nvPr/>
        </p:nvSpPr>
        <p:spPr>
          <a:xfrm>
            <a:off x="6518750" y="685792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あたら</a:t>
            </a:r>
          </a:p>
        </p:txBody>
      </p:sp>
    </p:spTree>
    <p:extLst>
      <p:ext uri="{BB962C8B-B14F-4D97-AF65-F5344CB8AC3E}">
        <p14:creationId xmlns:p14="http://schemas.microsoft.com/office/powerpoint/2010/main" val="217420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66CFA8-34DD-196E-C94C-F516BE9DA4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CA1ED6-7F29-7392-5026-5238DF4F7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E30A170-F318-69B2-964B-F93E925AF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E9515A-7629-1B91-13DE-607930B15F91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考える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7AC88A-E672-2939-B499-35F96C07BFC1}"/>
              </a:ext>
            </a:extLst>
          </p:cNvPr>
          <p:cNvSpPr txBox="1"/>
          <p:nvPr/>
        </p:nvSpPr>
        <p:spPr>
          <a:xfrm>
            <a:off x="6518750" y="685792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かんが</a:t>
            </a:r>
          </a:p>
        </p:txBody>
      </p:sp>
    </p:spTree>
    <p:extLst>
      <p:ext uri="{BB962C8B-B14F-4D97-AF65-F5344CB8AC3E}">
        <p14:creationId xmlns:p14="http://schemas.microsoft.com/office/powerpoint/2010/main" val="5529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846A5A-6882-FBD2-B7F7-FFF2356565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6F32F3-9548-3E1F-E9AD-4367D8345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たんぽぽの　ちえ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CD48A8-6132-8E8E-8C2D-FB7AFD7D0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8D1FECC-8A2C-BB85-E29C-9BCA638435A6}"/>
              </a:ext>
            </a:extLst>
          </p:cNvPr>
          <p:cNvSpPr txBox="1"/>
          <p:nvPr/>
        </p:nvSpPr>
        <p:spPr>
          <a:xfrm>
            <a:off x="4414286" y="449660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一行目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27D9C2-62D7-8680-6E2D-EB1E90857EE4}"/>
              </a:ext>
            </a:extLst>
          </p:cNvPr>
          <p:cNvSpPr txBox="1"/>
          <p:nvPr/>
        </p:nvSpPr>
        <p:spPr>
          <a:xfrm>
            <a:off x="6760033" y="1074333"/>
            <a:ext cx="923330" cy="501675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ぎょう　め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3324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6A9518-F232-A065-D303-154341AF2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かんさつ名人に　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0CD01A0-4BE1-79AE-6076-723EEFEE5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E1445A-3870-708E-E77F-50CA59A994FD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F4B329-B4D4-616A-3DBF-CD2D0092117B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529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7AD55A-1987-3B75-3E4A-CA7F8ADB77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CCF1BD-2041-D572-D0CA-8F15500F3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かんさつ名人に　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BA75F8-740E-4706-A0DD-591531D7C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A59749F-7D62-A809-EE7A-CD0146384964}"/>
              </a:ext>
            </a:extLst>
          </p:cNvPr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生きもの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0D181A-981D-D572-6D70-1B7A366AF764}"/>
              </a:ext>
            </a:extLst>
          </p:cNvPr>
          <p:cNvSpPr txBox="1"/>
          <p:nvPr/>
        </p:nvSpPr>
        <p:spPr>
          <a:xfrm>
            <a:off x="6217921" y="1254048"/>
            <a:ext cx="1107996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566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53BE09-586B-EE9D-DB7D-C898A47A85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10454A-F504-B82C-5651-9588CBEEB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かんさつ名人に　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E4F4475-4FAD-031B-5705-F37E015E5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5BE705-034D-D66A-8D34-3987E6DC2FD8}"/>
              </a:ext>
            </a:extLst>
          </p:cNvPr>
          <p:cNvSpPr txBox="1"/>
          <p:nvPr/>
        </p:nvSpPr>
        <p:spPr>
          <a:xfrm>
            <a:off x="7039790" y="2164369"/>
            <a:ext cx="141577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AD6029-E996-E27C-7CEF-89E5411612FF}"/>
              </a:ext>
            </a:extLst>
          </p:cNvPr>
          <p:cNvSpPr txBox="1"/>
          <p:nvPr/>
        </p:nvSpPr>
        <p:spPr>
          <a:xfrm>
            <a:off x="3943401" y="23479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564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A222A8-E9BA-69A3-B22C-D84EBAC59C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44586-0E71-4413-AC55-8C38BB761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かんさつ名人に　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852575A-7D62-4699-C816-8C498B1E3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C9F874-66AC-AF75-40E4-D7272FF20075}"/>
              </a:ext>
            </a:extLst>
          </p:cNvPr>
          <p:cNvSpPr txBox="1"/>
          <p:nvPr/>
        </p:nvSpPr>
        <p:spPr>
          <a:xfrm>
            <a:off x="6855000" y="2099013"/>
            <a:ext cx="141577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からだ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05B61F-0022-5374-B1E1-B04E3F337F7C}"/>
              </a:ext>
            </a:extLst>
          </p:cNvPr>
          <p:cNvSpPr txBox="1"/>
          <p:nvPr/>
        </p:nvSpPr>
        <p:spPr>
          <a:xfrm>
            <a:off x="3943401" y="23479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</a:t>
            </a:r>
          </a:p>
        </p:txBody>
      </p:sp>
    </p:spTree>
    <p:extLst>
      <p:ext uri="{BB962C8B-B14F-4D97-AF65-F5344CB8AC3E}">
        <p14:creationId xmlns:p14="http://schemas.microsoft.com/office/powerpoint/2010/main" val="300318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DE0011-8395-11F7-1D48-0851819BDD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B60D79-9F72-F250-F421-B410ADC2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ふきのとう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2F39F15-423D-B4DA-AFCE-7C2542C54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E0BAC4-A8FB-CDDC-50B6-746F301E0F5F}"/>
              </a:ext>
            </a:extLst>
          </p:cNvPr>
          <p:cNvSpPr txBox="1"/>
          <p:nvPr/>
        </p:nvSpPr>
        <p:spPr>
          <a:xfrm>
            <a:off x="6972988" y="2525641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E0F493-C011-8918-D293-FA9F74BC710E}"/>
              </a:ext>
            </a:extLst>
          </p:cNvPr>
          <p:cNvSpPr txBox="1"/>
          <p:nvPr/>
        </p:nvSpPr>
        <p:spPr>
          <a:xfrm>
            <a:off x="4109794" y="230047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59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49152F-BA14-19E9-925D-D73E638351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17958A-4106-34CD-CEF6-500BBF557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かんさつ名人に　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87469E-A958-720F-DF3E-D9FF224EB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46E23C8-B963-A28C-A5F1-AC67973DA8F4}"/>
              </a:ext>
            </a:extLst>
          </p:cNvPr>
          <p:cNvSpPr txBox="1"/>
          <p:nvPr/>
        </p:nvSpPr>
        <p:spPr>
          <a:xfrm>
            <a:off x="6717492" y="1488150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なが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CF1D7A-DF8D-4C83-193F-C04772865205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長さ</a:t>
            </a:r>
          </a:p>
        </p:txBody>
      </p:sp>
    </p:spTree>
    <p:extLst>
      <p:ext uri="{BB962C8B-B14F-4D97-AF65-F5344CB8AC3E}">
        <p14:creationId xmlns:p14="http://schemas.microsoft.com/office/powerpoint/2010/main" val="231942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27258A-0A4E-D4B0-A487-90A3238A7B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F261C-3D18-BF44-45BE-AFC75AF6C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かんさつ名人に　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9B60471-ECC5-BCA4-1223-4BC488F03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12ACBB7-5617-3BA0-5B83-587EC777DE32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方こう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8FEE746-0A6E-C7F1-F630-0AB7D2CD23FB}"/>
              </a:ext>
            </a:extLst>
          </p:cNvPr>
          <p:cNvSpPr txBox="1"/>
          <p:nvPr/>
        </p:nvSpPr>
        <p:spPr>
          <a:xfrm>
            <a:off x="6514908" y="1036707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</a:p>
        </p:txBody>
      </p:sp>
    </p:spTree>
    <p:extLst>
      <p:ext uri="{BB962C8B-B14F-4D97-AF65-F5344CB8AC3E}">
        <p14:creationId xmlns:p14="http://schemas.microsoft.com/office/powerpoint/2010/main" val="370673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8A4313-9AED-D667-9990-5B2AA34DEC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4D4CCC-4509-3CF9-6056-33F98D4E3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かんさつ名人に　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8F8197C-FB9D-14B5-9FD1-2C9B8E724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72FCE7-2558-A8B3-D941-0A5676EE51FC}"/>
              </a:ext>
            </a:extLst>
          </p:cNvPr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近づける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43B87D-A57F-689C-5F09-16E4FF38EFF0}"/>
              </a:ext>
            </a:extLst>
          </p:cNvPr>
          <p:cNvSpPr txBox="1"/>
          <p:nvPr/>
        </p:nvSpPr>
        <p:spPr>
          <a:xfrm>
            <a:off x="6352382" y="962928"/>
            <a:ext cx="1015663" cy="178027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ちか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011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B37740-5113-E8BE-28CB-8CBD63903E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5639BE-8471-44E1-4E04-9316F55E3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かんさつ名人に　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11B39E6-61E2-E8FA-7467-9053CA3D3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F134A5-2070-B3E2-9A15-EE559E33AED5}"/>
              </a:ext>
            </a:extLst>
          </p:cNvPr>
          <p:cNvSpPr txBox="1"/>
          <p:nvPr/>
        </p:nvSpPr>
        <p:spPr>
          <a:xfrm>
            <a:off x="6693117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おな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369C2F-403A-73A1-8861-1B91744505E8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8729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985A4B-5E5E-BB58-3EFC-F635045C2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同じぶぶんを　もつかん字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81DA1A1-BA18-B15E-87E1-6988B72B7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21A3318-0FD8-199F-BE10-71E63F69A6D8}"/>
              </a:ext>
            </a:extLst>
          </p:cNvPr>
          <p:cNvSpPr txBox="1"/>
          <p:nvPr/>
        </p:nvSpPr>
        <p:spPr>
          <a:xfrm>
            <a:off x="6902428" y="2486321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いま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D65CDA8-3D84-A7FC-1390-0E0988EA26C2}"/>
              </a:ext>
            </a:extLst>
          </p:cNvPr>
          <p:cNvSpPr txBox="1"/>
          <p:nvPr/>
        </p:nvSpPr>
        <p:spPr>
          <a:xfrm>
            <a:off x="3968697" y="226484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020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54B4A3-8315-2992-4249-359C1742E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E3E15D-CFED-D177-A352-0B170E964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同じぶぶんを　もつかん字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749F6E-D4B8-6AD2-A529-0D13A9C23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313F4E-EA7E-12A5-18CF-B649CF0506F8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8FD7B92-458A-2E79-729C-B432B9A51305}"/>
              </a:ext>
            </a:extLst>
          </p:cNvPr>
          <p:cNvSpPr txBox="1"/>
          <p:nvPr/>
        </p:nvSpPr>
        <p:spPr>
          <a:xfrm>
            <a:off x="6803587" y="1680076"/>
            <a:ext cx="1292662" cy="206601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C728BA5-390B-7100-0569-D211FB9E10A8}"/>
              </a:ext>
            </a:extLst>
          </p:cNvPr>
          <p:cNvSpPr txBox="1"/>
          <p:nvPr/>
        </p:nvSpPr>
        <p:spPr>
          <a:xfrm>
            <a:off x="6803586" y="4128291"/>
            <a:ext cx="1292662" cy="21692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</p:spTree>
    <p:extLst>
      <p:ext uri="{BB962C8B-B14F-4D97-AF65-F5344CB8AC3E}">
        <p14:creationId xmlns:p14="http://schemas.microsoft.com/office/powerpoint/2010/main" val="399946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EFF026-F5C6-56B8-8E90-591511DC88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A7C3CE-72BE-AF79-44A1-14F3B21CA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同じぶぶんを　もつかん字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CC5E74-6FE4-00C7-F428-A66B1D9A3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FA2D31-3183-C36D-9CBB-C34EFFE37B73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3E1498-61D4-9090-3E2A-D2FCBC82BD6E}"/>
              </a:ext>
            </a:extLst>
          </p:cNvPr>
          <p:cNvSpPr txBox="1"/>
          <p:nvPr/>
        </p:nvSpPr>
        <p:spPr>
          <a:xfrm>
            <a:off x="6794489" y="3727759"/>
            <a:ext cx="1292662" cy="2968009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がたな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27D9362-C66F-2CC9-4F9C-519AFE5B8B70}"/>
              </a:ext>
            </a:extLst>
          </p:cNvPr>
          <p:cNvSpPr txBox="1"/>
          <p:nvPr/>
        </p:nvSpPr>
        <p:spPr>
          <a:xfrm>
            <a:off x="6794489" y="2039318"/>
            <a:ext cx="1292662" cy="101566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690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8AC11F-89EC-3197-F5B1-AEE18313A1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90A2A2-5A13-001B-6EA4-C07A7D609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同じぶぶんを　もつかん字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2C96A5-C984-F951-1540-2E3B87B85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0855D4-1F2F-1634-E6F6-85E994993FCC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切れる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DDE698-933A-089E-D9BC-067D4C116A2B}"/>
              </a:ext>
            </a:extLst>
          </p:cNvPr>
          <p:cNvSpPr txBox="1"/>
          <p:nvPr/>
        </p:nvSpPr>
        <p:spPr>
          <a:xfrm>
            <a:off x="6514908" y="1311923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</p:spTree>
    <p:extLst>
      <p:ext uri="{BB962C8B-B14F-4D97-AF65-F5344CB8AC3E}">
        <p14:creationId xmlns:p14="http://schemas.microsoft.com/office/powerpoint/2010/main" val="368388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33E02-242D-EEF8-15AB-1173FA05B9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567931-6315-0A35-F306-F19D2098A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同じぶぶんを　もつかん字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90BDF1C-9465-41B9-0D01-6B1E05CE2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88C4E6-48FD-5436-66AC-0F8C4D946A3E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68DC2F-584C-4E08-2CBF-B4DC7D77F099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ない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867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57C37E-3E71-CA04-A5B3-5EAF4213C7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24CB06-1606-6022-2229-D73487CA6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同じぶぶんを　もつかん字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C623AB-936C-9FCF-5E94-5549999D8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C8BD32-02AE-75A8-8171-105AA0C09791}"/>
              </a:ext>
            </a:extLst>
          </p:cNvPr>
          <p:cNvSpPr txBox="1"/>
          <p:nvPr/>
        </p:nvSpPr>
        <p:spPr>
          <a:xfrm>
            <a:off x="6765932" y="2528823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みせ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461EB45-1530-3EAF-A097-5E0CE2D5C36B}"/>
              </a:ext>
            </a:extLst>
          </p:cNvPr>
          <p:cNvSpPr txBox="1"/>
          <p:nvPr/>
        </p:nvSpPr>
        <p:spPr>
          <a:xfrm>
            <a:off x="3848398" y="219359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543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B08C9F-5739-BFF1-E506-E48B4C814C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CB2506-FE7B-87C6-422C-AB3177BC0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ふきのとう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0B0C15-6EBF-338F-AD2C-75AB9460A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C6AD04-609E-5DB9-27B5-F81540B2D9EF}"/>
              </a:ext>
            </a:extLst>
          </p:cNvPr>
          <p:cNvSpPr txBox="1"/>
          <p:nvPr/>
        </p:nvSpPr>
        <p:spPr>
          <a:xfrm>
            <a:off x="6885091" y="2613773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こえ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CBAD95-BB82-12B9-9EDC-B64B9F8429E4}"/>
              </a:ext>
            </a:extLst>
          </p:cNvPr>
          <p:cNvSpPr txBox="1"/>
          <p:nvPr/>
        </p:nvSpPr>
        <p:spPr>
          <a:xfrm>
            <a:off x="4133406" y="237172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声</a:t>
            </a:r>
          </a:p>
        </p:txBody>
      </p:sp>
    </p:spTree>
    <p:extLst>
      <p:ext uri="{BB962C8B-B14F-4D97-AF65-F5344CB8AC3E}">
        <p14:creationId xmlns:p14="http://schemas.microsoft.com/office/powerpoint/2010/main" val="235647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2C1437-5814-3A03-B651-3AE964C757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427B21-B45A-7EED-A1CB-06CE76325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同じぶぶんを　もつかん字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F7835D9-85E1-F907-308E-768E72813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91DFC4-4A3E-FC52-63AA-9E778FB4A7CE}"/>
              </a:ext>
            </a:extLst>
          </p:cNvPr>
          <p:cNvSpPr txBox="1"/>
          <p:nvPr/>
        </p:nvSpPr>
        <p:spPr>
          <a:xfrm>
            <a:off x="3967151" y="215797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68C7F7-6095-6901-B707-32F8BCA7E5B6}"/>
              </a:ext>
            </a:extLst>
          </p:cNvPr>
          <p:cNvSpPr txBox="1"/>
          <p:nvPr/>
        </p:nvSpPr>
        <p:spPr>
          <a:xfrm>
            <a:off x="6918334" y="2367458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あね</a:t>
            </a:r>
          </a:p>
        </p:txBody>
      </p:sp>
    </p:spTree>
    <p:extLst>
      <p:ext uri="{BB962C8B-B14F-4D97-AF65-F5344CB8AC3E}">
        <p14:creationId xmlns:p14="http://schemas.microsoft.com/office/powerpoint/2010/main" val="153613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A90232-A8D9-BDDA-3BF9-AAB3C23AD4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B2DC9E-CC85-C6E2-2B79-2A13020FE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同じぶぶんを　もつかん字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13A034-A991-8BBC-70D6-09E30312A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18F5179-45F5-5AF8-2AE2-7E30B03BABDF}"/>
              </a:ext>
            </a:extLst>
          </p:cNvPr>
          <p:cNvSpPr txBox="1"/>
          <p:nvPr/>
        </p:nvSpPr>
        <p:spPr>
          <a:xfrm>
            <a:off x="7025950" y="1822860"/>
            <a:ext cx="129266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いもうと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F51B451-B462-FFFC-ACBB-E0D307112591}"/>
              </a:ext>
            </a:extLst>
          </p:cNvPr>
          <p:cNvSpPr txBox="1"/>
          <p:nvPr/>
        </p:nvSpPr>
        <p:spPr>
          <a:xfrm>
            <a:off x="3967151" y="215797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妹</a:t>
            </a:r>
          </a:p>
        </p:txBody>
      </p:sp>
    </p:spTree>
    <p:extLst>
      <p:ext uri="{BB962C8B-B14F-4D97-AF65-F5344CB8AC3E}">
        <p14:creationId xmlns:p14="http://schemas.microsoft.com/office/powerpoint/2010/main" val="211552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C43615-F87A-994F-8D0F-B2743555D8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22CDB3-DDC7-44F4-CB65-0FEB572B1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同じぶぶんを　もつかん字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327A6B-67E3-3D7C-962E-D4C2F564B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5F037F-0473-9A20-D525-77DCDB4375DA}"/>
              </a:ext>
            </a:extLst>
          </p:cNvPr>
          <p:cNvSpPr txBox="1"/>
          <p:nvPr/>
        </p:nvSpPr>
        <p:spPr>
          <a:xfrm>
            <a:off x="6919779" y="2411660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5533BB-09D5-7707-90D8-1F0BE0800F85}"/>
              </a:ext>
            </a:extLst>
          </p:cNvPr>
          <p:cNvSpPr txBox="1"/>
          <p:nvPr/>
        </p:nvSpPr>
        <p:spPr>
          <a:xfrm>
            <a:off x="4002777" y="22054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76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C479BE-48FA-10EC-2F93-FF024DBBBA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8F2D6E-1CC7-82E5-9BE8-9F7CB09E3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同じぶぶんを　もつかん字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6CDDEF-2889-EC2C-C6BF-370E8E911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A19817-9C13-4A4C-9BA2-42557647B19D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汽車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BD0AE9-EB1A-5A55-C555-1A26EEAF2CC5}"/>
              </a:ext>
            </a:extLst>
          </p:cNvPr>
          <p:cNvSpPr txBox="1"/>
          <p:nvPr/>
        </p:nvSpPr>
        <p:spPr>
          <a:xfrm>
            <a:off x="6781608" y="4128291"/>
            <a:ext cx="1292662" cy="2272509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AF95FB4-1427-0978-217B-B590EA1AF90C}"/>
              </a:ext>
            </a:extLst>
          </p:cNvPr>
          <p:cNvSpPr txBox="1"/>
          <p:nvPr/>
        </p:nvSpPr>
        <p:spPr>
          <a:xfrm>
            <a:off x="6781608" y="2093346"/>
            <a:ext cx="1292662" cy="101566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0879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CD3FF0-BFE0-7B87-1AAC-80528A1953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D169EF-27F9-C0FF-4496-1640328AB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同じぶぶんを　もつかん字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5A085CE-BDA2-4433-75A0-C2EAA31F4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C3300D-51E0-738C-E589-470BD38F6AFF}"/>
              </a:ext>
            </a:extLst>
          </p:cNvPr>
          <p:cNvSpPr txBox="1"/>
          <p:nvPr/>
        </p:nvSpPr>
        <p:spPr>
          <a:xfrm>
            <a:off x="6913417" y="2440910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うみ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A458004-E0BF-1D1E-39F6-576D79244F89}"/>
              </a:ext>
            </a:extLst>
          </p:cNvPr>
          <p:cNvSpPr txBox="1"/>
          <p:nvPr/>
        </p:nvSpPr>
        <p:spPr>
          <a:xfrm>
            <a:off x="3943400" y="2146095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139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506101-AF09-E5F2-CCC3-3ACB5C7D8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8239AB-3B35-4E0C-4E21-B4BBB0DB6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B1DCCA-086B-C380-48CE-26941FFEDF3C}"/>
              </a:ext>
            </a:extLst>
          </p:cNvPr>
          <p:cNvSpPr txBox="1"/>
          <p:nvPr/>
        </p:nvSpPr>
        <p:spPr>
          <a:xfrm>
            <a:off x="7022728" y="2075590"/>
            <a:ext cx="141577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さかな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4A9C19-F234-5B5E-1E4A-BA5B09557C94}"/>
              </a:ext>
            </a:extLst>
          </p:cNvPr>
          <p:cNvSpPr txBox="1"/>
          <p:nvPr/>
        </p:nvSpPr>
        <p:spPr>
          <a:xfrm>
            <a:off x="3907775" y="241922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673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20AC16-8166-D49F-6369-9CA17E8F5D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6B06DC-5A5D-648D-69F8-88EAB79E4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51E8256-FC03-3475-C6B4-937AAD67F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3D3A999-1CDA-C7C8-F370-7EA65758313C}"/>
              </a:ext>
            </a:extLst>
          </p:cNvPr>
          <p:cNvSpPr txBox="1"/>
          <p:nvPr/>
        </p:nvSpPr>
        <p:spPr>
          <a:xfrm>
            <a:off x="6589879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C7E4A06-CF8C-441B-140E-E3EB392FD49C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広い</a:t>
            </a:r>
          </a:p>
        </p:txBody>
      </p:sp>
    </p:spTree>
    <p:extLst>
      <p:ext uri="{BB962C8B-B14F-4D97-AF65-F5344CB8AC3E}">
        <p14:creationId xmlns:p14="http://schemas.microsoft.com/office/powerpoint/2010/main" val="264860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1113F1-1E40-3B47-D545-6D5C287402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664316-6642-895C-9902-BC19C5470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C5B957-56DA-F229-8852-3BEEF44A3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D6097DA-B7F1-4B2E-69EC-9E0427F12C84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D08497-C239-E7DD-9196-4D79A86062A3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まえ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B809AD1-5CBA-D014-CC68-17922426251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451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84A207-109C-9A48-8BD6-F9CD1A4FE9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7DCDA3-90E4-A06B-30E9-ABACD863E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838687-4F0E-2E8F-F78F-AA9AA77A1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B809A3-0CFC-52A8-29CF-847824908881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　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1E6500-7824-5F78-6B88-40D70B859F0F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元気</a:t>
            </a:r>
          </a:p>
        </p:txBody>
      </p:sp>
    </p:spTree>
    <p:extLst>
      <p:ext uri="{BB962C8B-B14F-4D97-AF65-F5344CB8AC3E}">
        <p14:creationId xmlns:p14="http://schemas.microsoft.com/office/powerpoint/2010/main" val="425840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E3D770-90B1-713A-BA07-F0708C303A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0CCE55-D7E8-69C7-64B1-B2AE3B252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14382BA-8A93-2C13-E1CC-8ED7C2FA3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BBD7A9-EA62-EBC6-8436-ED1C23D3B8A4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A0A957-8E0B-EECD-ED03-227F2794A50B}"/>
              </a:ext>
            </a:extLst>
          </p:cNvPr>
          <p:cNvSpPr txBox="1"/>
          <p:nvPr/>
        </p:nvSpPr>
        <p:spPr>
          <a:xfrm>
            <a:off x="6699402" y="1534866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 ちゅう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225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B1C487-2447-971F-1A44-5382D34B14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4154DB-E651-6EAE-72BD-B9CA7AD36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ふきのとう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5D04926-557B-480E-1BFA-6823A6E57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63F0D3-F21C-BB82-2B97-431D2BD7419A}"/>
              </a:ext>
            </a:extLst>
          </p:cNvPr>
          <p:cNvSpPr txBox="1"/>
          <p:nvPr/>
        </p:nvSpPr>
        <p:spPr>
          <a:xfrm>
            <a:off x="6658498" y="2137591"/>
            <a:ext cx="1415772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9D12A8-F379-9299-1B97-45A3E61EB5A0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475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1DE222-7374-4609-D221-EE65AE4323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9ECF67-9625-31A6-EB69-82BDB9611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78C855-9F54-CFA2-3768-E216D01A3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FB475E-0904-7218-5B24-F48D16C69936}"/>
              </a:ext>
            </a:extLst>
          </p:cNvPr>
          <p:cNvSpPr txBox="1"/>
          <p:nvPr/>
        </p:nvSpPr>
        <p:spPr>
          <a:xfrm>
            <a:off x="6871815" y="2687006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いわ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EAA65E-86B2-F8B2-5125-E5C1D315E9ED}"/>
              </a:ext>
            </a:extLst>
          </p:cNvPr>
          <p:cNvSpPr txBox="1"/>
          <p:nvPr/>
        </p:nvSpPr>
        <p:spPr>
          <a:xfrm>
            <a:off x="3967151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911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335AB6-1641-CB91-72F1-3749C01873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585B2-B9DA-C95B-75A6-281C96D00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519C2A-C9B0-6AAE-0C2D-33F35B406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3E0071-665A-FAB1-8239-48D9EA5EDC9D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食べる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ECCD4E-502E-8063-E5FC-8DC6C1F79BCA}"/>
              </a:ext>
            </a:extLst>
          </p:cNvPr>
          <p:cNvSpPr txBox="1"/>
          <p:nvPr/>
        </p:nvSpPr>
        <p:spPr>
          <a:xfrm>
            <a:off x="6548248" y="1434914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</p:spTree>
    <p:extLst>
      <p:ext uri="{BB962C8B-B14F-4D97-AF65-F5344CB8AC3E}">
        <p14:creationId xmlns:p14="http://schemas.microsoft.com/office/powerpoint/2010/main" val="192139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11383E-F2A5-28EA-CFE3-C90BE9916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9DB839-BA96-0CDD-9FEB-1697CE8C0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4C8BAB5-46A9-7DAB-E27B-22506E384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9E5ED3D-DE81-F8D4-05DB-6E8205C49DE3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教える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7BEB20-DF20-22AA-8705-7AFF9A926385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243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CA2790-C74A-138D-F090-D5BEE89D68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C9F60F-9E26-DABA-4982-31E0E1E29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1509BD-BA81-AA20-0E25-41B39BEB2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4A44AF-3BC4-416C-1BE3-E2470ED3109B}"/>
              </a:ext>
            </a:extLst>
          </p:cNvPr>
          <p:cNvSpPr txBox="1"/>
          <p:nvPr/>
        </p:nvSpPr>
        <p:spPr>
          <a:xfrm>
            <a:off x="6695083" y="2058018"/>
            <a:ext cx="141577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ひかり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3F05D05-A1B2-3CE0-30C8-C5E7E3AA6C55}"/>
              </a:ext>
            </a:extLst>
          </p:cNvPr>
          <p:cNvSpPr txBox="1"/>
          <p:nvPr/>
        </p:nvSpPr>
        <p:spPr>
          <a:xfrm>
            <a:off x="3753396" y="230047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341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C6DDCC-666E-CB84-EFAC-EC3E39792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メモを　とるとき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7F82E0-72B7-B333-2364-D6B073C7A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D17AD6D-7145-25DA-96B2-657C301366B5}"/>
              </a:ext>
            </a:extLst>
          </p:cNvPr>
          <p:cNvSpPr txBox="1"/>
          <p:nvPr/>
        </p:nvSpPr>
        <p:spPr>
          <a:xfrm>
            <a:off x="6807355" y="2578379"/>
            <a:ext cx="141577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3C5FB9-DC55-B4E2-D517-57A46DE37D72}"/>
              </a:ext>
            </a:extLst>
          </p:cNvPr>
          <p:cNvSpPr txBox="1"/>
          <p:nvPr/>
        </p:nvSpPr>
        <p:spPr>
          <a:xfrm>
            <a:off x="3753396" y="230047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</a:t>
            </a:r>
          </a:p>
        </p:txBody>
      </p:sp>
    </p:spTree>
    <p:extLst>
      <p:ext uri="{BB962C8B-B14F-4D97-AF65-F5344CB8AC3E}">
        <p14:creationId xmlns:p14="http://schemas.microsoft.com/office/powerpoint/2010/main" val="162617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EEAB70-F27D-9B2A-8AC9-C8C41E9DC1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0E395-B597-3FF2-2BDC-01F26B9DB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メモを　とるとき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EBD8D8-FA53-9FE9-B9E0-7760C7D7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77E552C-B73A-111F-17D6-C590F69F8F5C}"/>
              </a:ext>
            </a:extLst>
          </p:cNvPr>
          <p:cNvSpPr txBox="1"/>
          <p:nvPr/>
        </p:nvSpPr>
        <p:spPr>
          <a:xfrm>
            <a:off x="3753396" y="230047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池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7A8BA74-9A48-A507-CA23-5F5B300A7A5C}"/>
              </a:ext>
            </a:extLst>
          </p:cNvPr>
          <p:cNvSpPr txBox="1"/>
          <p:nvPr/>
        </p:nvSpPr>
        <p:spPr>
          <a:xfrm>
            <a:off x="6807355" y="2470803"/>
            <a:ext cx="141577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いけ</a:t>
            </a:r>
          </a:p>
        </p:txBody>
      </p:sp>
    </p:spTree>
    <p:extLst>
      <p:ext uri="{BB962C8B-B14F-4D97-AF65-F5344CB8AC3E}">
        <p14:creationId xmlns:p14="http://schemas.microsoft.com/office/powerpoint/2010/main" val="40825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75B090-F4E6-E8D0-A834-C3B621EC9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こんなもの、見つけたよ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C443CDB-AA22-AD9D-2FF1-D29FC936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93A0CB5-4F0F-0584-05EE-667FB2D738BB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212DFFB-259E-00F6-68B6-1EFA0C09783F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1E78679-3E90-9C93-256F-638A5D4440C3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組み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E126EE6-ABD1-1353-2798-7D2ACADBE089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41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B20DB3-9918-C845-9746-473452D699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79AF18-5F75-C7C0-9572-15C1261B1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こんなもの、見つけたよ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847922-2207-BBBD-B892-6FA1E897D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9823CDE-2C56-7460-B8F9-36DCFDF727BC}"/>
              </a:ext>
            </a:extLst>
          </p:cNvPr>
          <p:cNvSpPr txBox="1"/>
          <p:nvPr/>
        </p:nvSpPr>
        <p:spPr>
          <a:xfrm>
            <a:off x="6781608" y="1679879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うし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80C836-527F-5696-F5B1-EA32F25385F0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後ろ</a:t>
            </a:r>
          </a:p>
        </p:txBody>
      </p:sp>
    </p:spTree>
    <p:extLst>
      <p:ext uri="{BB962C8B-B14F-4D97-AF65-F5344CB8AC3E}">
        <p14:creationId xmlns:p14="http://schemas.microsoft.com/office/powerpoint/2010/main" val="94477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ACFEA3-D040-DFFC-664E-7C31CABF79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8349DF-200D-EAAD-C8C4-B37ABFF94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こんなもの、見つけたよ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4AA94D9-F460-F925-8B59-F74CF6240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47737A-4095-E6D9-0902-0A57499E6761}"/>
              </a:ext>
            </a:extLst>
          </p:cNvPr>
          <p:cNvSpPr txBox="1"/>
          <p:nvPr/>
        </p:nvSpPr>
        <p:spPr>
          <a:xfrm>
            <a:off x="7159539" y="2457340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</a:t>
            </a:r>
            <a:endParaRPr lang="en-US" altLang="ja-JP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9929ED5-E591-3FCD-A0F6-67524E15A0A4}"/>
              </a:ext>
            </a:extLst>
          </p:cNvPr>
          <p:cNvSpPr txBox="1"/>
          <p:nvPr/>
        </p:nvSpPr>
        <p:spPr>
          <a:xfrm>
            <a:off x="4109794" y="2181721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</a:t>
            </a:r>
          </a:p>
        </p:txBody>
      </p:sp>
    </p:spTree>
    <p:extLst>
      <p:ext uri="{BB962C8B-B14F-4D97-AF65-F5344CB8AC3E}">
        <p14:creationId xmlns:p14="http://schemas.microsoft.com/office/powerpoint/2010/main" val="271157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C2608C-B6BC-BDAB-A9FA-046C0469A3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AE21E4-E546-2B9A-844B-18C8D762C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こんなもの、見つけたよ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ABA3AE-8862-B23F-4E4D-6DF596F35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3B7395-0B79-9367-6E04-2AD5EA314B9F}"/>
              </a:ext>
            </a:extLst>
          </p:cNvPr>
          <p:cNvSpPr txBox="1"/>
          <p:nvPr/>
        </p:nvSpPr>
        <p:spPr>
          <a:xfrm>
            <a:off x="6967439" y="2517957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まる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583982-CB49-2EB7-D19C-8330A40BAF9A}"/>
              </a:ext>
            </a:extLst>
          </p:cNvPr>
          <p:cNvSpPr txBox="1"/>
          <p:nvPr/>
        </p:nvSpPr>
        <p:spPr>
          <a:xfrm>
            <a:off x="4109794" y="2181721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4603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0D00EA-FC50-8134-46FD-967A39074C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E44438-7BD0-DD34-2EE7-FE406F293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ふきのとう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0417979-E594-1C7C-3411-4066FCA91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C8554D-50B2-CBCF-11E5-B5AD66F159B5}"/>
              </a:ext>
            </a:extLst>
          </p:cNvPr>
          <p:cNvSpPr txBox="1"/>
          <p:nvPr/>
        </p:nvSpPr>
        <p:spPr>
          <a:xfrm>
            <a:off x="6658498" y="2093346"/>
            <a:ext cx="1415772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894212-8328-52ED-3808-6F58FB91C964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行く</a:t>
            </a:r>
          </a:p>
        </p:txBody>
      </p:sp>
    </p:spTree>
    <p:extLst>
      <p:ext uri="{BB962C8B-B14F-4D97-AF65-F5344CB8AC3E}">
        <p14:creationId xmlns:p14="http://schemas.microsoft.com/office/powerpoint/2010/main" val="172068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E04C77-8C34-BE5E-345E-0F34ECB6C8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DEAD3D-0042-8327-103C-FBDD940AC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こんなもの、見つけたよ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DCC2488-501B-A5D6-A36C-4BB82FA56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890AE9-195E-5515-BF5A-5A657B1826AD}"/>
              </a:ext>
            </a:extLst>
          </p:cNvPr>
          <p:cNvSpPr txBox="1"/>
          <p:nvPr/>
        </p:nvSpPr>
        <p:spPr>
          <a:xfrm>
            <a:off x="6678434" y="2419848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2D1B04-33BA-36ED-B20F-5FF464C5DBEF}"/>
              </a:ext>
            </a:extLst>
          </p:cNvPr>
          <p:cNvSpPr txBox="1"/>
          <p:nvPr/>
        </p:nvSpPr>
        <p:spPr>
          <a:xfrm>
            <a:off x="3800897" y="227672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990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DBA2D9-A78C-F612-8C9E-E7D14760C5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E76527-118B-CB6D-D7ED-9C394AB1B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こんなもの、見つけたよ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FEB8A94-2673-DBDC-1140-371FD02C9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ABB0CC-6CCF-F2A3-9C90-70AD7A9642B0}"/>
              </a:ext>
            </a:extLst>
          </p:cNvPr>
          <p:cNvSpPr txBox="1"/>
          <p:nvPr/>
        </p:nvSpPr>
        <p:spPr>
          <a:xfrm>
            <a:off x="6735344" y="130503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0CE13CD-0A44-5A4A-A950-D56F0D48564F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17602B8-F792-2322-8748-820019F27D1B}"/>
              </a:ext>
            </a:extLst>
          </p:cNvPr>
          <p:cNvSpPr txBox="1"/>
          <p:nvPr/>
        </p:nvSpPr>
        <p:spPr>
          <a:xfrm>
            <a:off x="6735344" y="4528662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815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486407-C99E-BE50-2F3D-4583F679EC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FE7B4E-AB89-C6BF-30CB-B7F9A7746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こんなもの、見つけたよ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F7B6040-7F6A-1EDE-5DA1-ACDF3E8D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E602F1-F6A9-95AF-114A-F9A0D20E350C}"/>
              </a:ext>
            </a:extLst>
          </p:cNvPr>
          <p:cNvSpPr txBox="1"/>
          <p:nvPr/>
        </p:nvSpPr>
        <p:spPr>
          <a:xfrm>
            <a:off x="6563894" y="1933688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75D1EA-985C-61F2-5693-D65D37CD9109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買う</a:t>
            </a:r>
          </a:p>
        </p:txBody>
      </p:sp>
    </p:spTree>
    <p:extLst>
      <p:ext uri="{BB962C8B-B14F-4D97-AF65-F5344CB8AC3E}">
        <p14:creationId xmlns:p14="http://schemas.microsoft.com/office/powerpoint/2010/main" val="172788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336C61-0B02-1256-4C34-367332A05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あったらいいな、こんなもの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DB54807-30DC-1B34-80A1-A19D4D3DF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C8D95C-4BEB-3243-C2C8-54058200997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58E7109-9B22-718F-D8D6-AD7C64E2FF84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23EF2FF-F6D8-2B66-D806-70454AA96E11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引き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5DE364-A2FD-F258-4CE2-BA9ABD3B3DDC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</p:spTree>
    <p:extLst>
      <p:ext uri="{BB962C8B-B14F-4D97-AF65-F5344CB8AC3E}">
        <p14:creationId xmlns:p14="http://schemas.microsoft.com/office/powerpoint/2010/main" val="329068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60B679-AA2C-F486-5FD0-BDC7AB6099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D324DE-08C7-FDDB-C652-C8391006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あったらいいな、こんなもの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6BBE27-203E-1D70-0BE2-39E35333B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33B018-33FB-4842-0BC7-42C228F3EA45}"/>
              </a:ext>
            </a:extLst>
          </p:cNvPr>
          <p:cNvSpPr txBox="1"/>
          <p:nvPr/>
        </p:nvSpPr>
        <p:spPr>
          <a:xfrm>
            <a:off x="6841879" y="2536467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はね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90D016-9352-16CE-2A52-E12D50635311}"/>
              </a:ext>
            </a:extLst>
          </p:cNvPr>
          <p:cNvSpPr txBox="1"/>
          <p:nvPr/>
        </p:nvSpPr>
        <p:spPr>
          <a:xfrm>
            <a:off x="3812772" y="231235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103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F4F862-29FE-852E-A697-6E1189B6E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A88EF6-B205-0A3B-82E9-37671DB9F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あったらいいな、こんなもの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5BD1D45-38DD-FBF6-2105-AC1F67F7A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C4537D-2145-91D1-AD8B-3BDDF12F425D}"/>
              </a:ext>
            </a:extLst>
          </p:cNvPr>
          <p:cNvSpPr txBox="1"/>
          <p:nvPr/>
        </p:nvSpPr>
        <p:spPr>
          <a:xfrm>
            <a:off x="6952817" y="2483610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くも</a:t>
            </a:r>
            <a:endParaRPr lang="en-US" altLang="ja-JP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62F25CA-2E21-A0C6-8993-677FA45B7DEE}"/>
              </a:ext>
            </a:extLst>
          </p:cNvPr>
          <p:cNvSpPr txBox="1"/>
          <p:nvPr/>
        </p:nvSpPr>
        <p:spPr>
          <a:xfrm>
            <a:off x="4002777" y="2169845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021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76797C-392A-4F0F-F501-918B56ACF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夏が　いっぱい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54DC517-65BD-3728-5D82-2AFA701CF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FDD093-00DF-DE30-1961-1B99DBF1001D}"/>
              </a:ext>
            </a:extLst>
          </p:cNvPr>
          <p:cNvSpPr txBox="1"/>
          <p:nvPr/>
        </p:nvSpPr>
        <p:spPr>
          <a:xfrm>
            <a:off x="7039102" y="2459627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なつ</a:t>
            </a:r>
            <a:endParaRPr lang="en-US" altLang="ja-JP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19A1BB-A2C1-90C8-7C25-2D4FE7122EED}"/>
              </a:ext>
            </a:extLst>
          </p:cNvPr>
          <p:cNvSpPr txBox="1"/>
          <p:nvPr/>
        </p:nvSpPr>
        <p:spPr>
          <a:xfrm>
            <a:off x="4109794" y="2181721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578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503C9D-1A48-204D-C71A-5546F1E25A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E887B0-DFAB-F10B-3F3B-27539E3CC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お気に入りの本を　しょうかいしよう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57364A6-1B40-5594-EBCF-4892ABB9B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6B2ADA-8317-774D-4D33-587A8646DEF9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店長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7D7D997-8457-E0A7-027D-46A647C03B0B}"/>
              </a:ext>
            </a:extLst>
          </p:cNvPr>
          <p:cNvSpPr txBox="1"/>
          <p:nvPr/>
        </p:nvSpPr>
        <p:spPr>
          <a:xfrm>
            <a:off x="6853169" y="14594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 ちょう</a:t>
            </a:r>
          </a:p>
        </p:txBody>
      </p:sp>
    </p:spTree>
    <p:extLst>
      <p:ext uri="{BB962C8B-B14F-4D97-AF65-F5344CB8AC3E}">
        <p14:creationId xmlns:p14="http://schemas.microsoft.com/office/powerpoint/2010/main" val="196729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9F93A6-F2C0-D442-BB14-69DBF1009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お気に入りの本を　しょうかいしよう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97289F9-E8D4-B4E4-99F5-4E426ABF8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0B6FBD6-EF42-8B8F-4951-4021A99E1F42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公園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421AEB-E9DC-D4CF-946A-C214296F0056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743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FFBE07-2FFA-2D15-DC1A-6DE659733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ミリーの　すてきなぼうし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6A8C56D-980C-FC9E-BBF7-68CA79E20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7BA867-5E03-B8C1-3BC1-A57878EA09FD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EB9219-77DC-DDC0-865E-5DE575D49EBC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通る</a:t>
            </a:r>
          </a:p>
        </p:txBody>
      </p:sp>
    </p:spTree>
    <p:extLst>
      <p:ext uri="{BB962C8B-B14F-4D97-AF65-F5344CB8AC3E}">
        <p14:creationId xmlns:p14="http://schemas.microsoft.com/office/powerpoint/2010/main" val="423077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E6711C-D27A-7DE1-581B-03C93D207B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AB449F-BDB6-9799-E5E9-051DB7C6E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ふきのとう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658FF69-CF65-EE25-7B06-22C1972BB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BBFCEE-429B-66BD-D9B2-ECDB3803B3F2}"/>
              </a:ext>
            </a:extLst>
          </p:cNvPr>
          <p:cNvSpPr txBox="1"/>
          <p:nvPr/>
        </p:nvSpPr>
        <p:spPr>
          <a:xfrm>
            <a:off x="7170211" y="2125040"/>
            <a:ext cx="141577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みなみ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890462-7C79-DCEE-D886-F4C43A51C7CF}"/>
              </a:ext>
            </a:extLst>
          </p:cNvPr>
          <p:cNvSpPr txBox="1"/>
          <p:nvPr/>
        </p:nvSpPr>
        <p:spPr>
          <a:xfrm>
            <a:off x="4002778" y="2324225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197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2AE14E-1ED5-6FC6-8E9F-96070CA314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DA8C4C-82FF-BC69-2759-6113D6544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ミリーの　すてきなぼうし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48B1798-0810-F45F-E882-BBB73E0AF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02D1758-0455-3CFC-DD0F-7C97130F20BE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3EFFDF-69DA-A2FB-A40E-75A9C3D202B2}"/>
              </a:ext>
            </a:extLst>
          </p:cNvPr>
          <p:cNvSpPr txBox="1"/>
          <p:nvPr/>
        </p:nvSpPr>
        <p:spPr>
          <a:xfrm>
            <a:off x="6755954" y="1191418"/>
            <a:ext cx="1200329" cy="562712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　まん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12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EC26E4-77FB-534A-2C83-8057605BDB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5AD62F-D386-8C2C-7D32-E88DE10A5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ミリーの　すてきなぼうし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591A3FB-E6F0-F418-499A-B4CFAB8BE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F81680A-6B16-159D-A675-B37887B986FD}"/>
              </a:ext>
            </a:extLst>
          </p:cNvPr>
          <p:cNvSpPr txBox="1"/>
          <p:nvPr/>
        </p:nvSpPr>
        <p:spPr>
          <a:xfrm>
            <a:off x="4259502" y="899318"/>
            <a:ext cx="2492990" cy="591922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足りる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CB9980-04AC-4CEA-AF69-70744C6E889D}"/>
              </a:ext>
            </a:extLst>
          </p:cNvPr>
          <p:cNvSpPr txBox="1"/>
          <p:nvPr/>
        </p:nvSpPr>
        <p:spPr>
          <a:xfrm>
            <a:off x="6607241" y="1311924"/>
            <a:ext cx="1200329" cy="7573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</p:spTree>
    <p:extLst>
      <p:ext uri="{BB962C8B-B14F-4D97-AF65-F5344CB8AC3E}">
        <p14:creationId xmlns:p14="http://schemas.microsoft.com/office/powerpoint/2010/main" val="248088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01EA4B-D68F-37A0-FD38-C79920382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0186B7-7402-B2D8-59B6-A5A399177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ミリーの　すてきなぼうし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317146-CD9C-BB47-CE2A-1C5CEB79F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EDD678-DC67-AA08-778C-6C59E5F03A40}"/>
              </a:ext>
            </a:extLst>
          </p:cNvPr>
          <p:cNvSpPr txBox="1"/>
          <p:nvPr/>
        </p:nvSpPr>
        <p:spPr>
          <a:xfrm>
            <a:off x="4259502" y="899318"/>
            <a:ext cx="2492990" cy="591922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空っぽ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94DD68B-86B0-72C2-C1C2-8BAC24D85886}"/>
              </a:ext>
            </a:extLst>
          </p:cNvPr>
          <p:cNvSpPr txBox="1"/>
          <p:nvPr/>
        </p:nvSpPr>
        <p:spPr>
          <a:xfrm>
            <a:off x="6478654" y="1083325"/>
            <a:ext cx="1200329" cy="19884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から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326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893D3A-2475-C838-7ADF-33235EAF16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19FC9A-7D23-E783-AA66-7E457D9C5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ミリーの　すてきなぼうし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FFDA8-8035-F10A-67E0-A0FE08307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B68732-6C19-2B3B-0816-5FF6FC6B12B9}"/>
              </a:ext>
            </a:extLst>
          </p:cNvPr>
          <p:cNvSpPr txBox="1"/>
          <p:nvPr/>
        </p:nvSpPr>
        <p:spPr>
          <a:xfrm>
            <a:off x="7057032" y="2304334"/>
            <a:ext cx="141577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あたま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9E7A405-028C-4291-7EFE-9034FDDF3EFC}"/>
              </a:ext>
            </a:extLst>
          </p:cNvPr>
          <p:cNvSpPr txBox="1"/>
          <p:nvPr/>
        </p:nvSpPr>
        <p:spPr>
          <a:xfrm>
            <a:off x="3895899" y="2510173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559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C6876B-3176-984B-F9E4-ADD311CBE1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06FC9A-DC01-CC62-2A2F-9CD32406B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ミリーの　すてきなぼうし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D9AE7CC-1491-6445-CC8D-DC0BD22DC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60DA598-29B6-ACC9-E714-DC7399329BFC}"/>
              </a:ext>
            </a:extLst>
          </p:cNvPr>
          <p:cNvSpPr txBox="1"/>
          <p:nvPr/>
        </p:nvSpPr>
        <p:spPr>
          <a:xfrm>
            <a:off x="6743312" y="198467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39EDE5-BCBB-FEB7-EF6E-B2053E057FC3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来る</a:t>
            </a:r>
          </a:p>
        </p:txBody>
      </p:sp>
    </p:spTree>
    <p:extLst>
      <p:ext uri="{BB962C8B-B14F-4D97-AF65-F5344CB8AC3E}">
        <p14:creationId xmlns:p14="http://schemas.microsoft.com/office/powerpoint/2010/main" val="61198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FAAF8E-A784-0A26-C20B-4F911FC1A7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51A59C-2089-74F5-957F-D09367060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ミリーの　すてきなぼうし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B9B2FB8-23A3-0BF1-D839-4742CAEA5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E9CE780-B312-4ECD-D336-5E1DADA70007}"/>
              </a:ext>
            </a:extLst>
          </p:cNvPr>
          <p:cNvSpPr txBox="1"/>
          <p:nvPr/>
        </p:nvSpPr>
        <p:spPr>
          <a:xfrm>
            <a:off x="6788879" y="2276848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FA9D46-5AFA-8701-88DF-4C3DE48FBE46}"/>
              </a:ext>
            </a:extLst>
          </p:cNvPr>
          <p:cNvSpPr txBox="1"/>
          <p:nvPr/>
        </p:nvSpPr>
        <p:spPr>
          <a:xfrm>
            <a:off x="4109794" y="230047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9A0F9D-1AD8-E49A-5AE0-8B22528BC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0BFB1F-D50C-C569-127F-B18B93F51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ミリーの　すてきなぼうし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00FF976-9E0D-0419-E25D-D2A19ABE3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B24D08D-913A-FB32-AE91-E6A167130FF0}"/>
              </a:ext>
            </a:extLst>
          </p:cNvPr>
          <p:cNvSpPr txBox="1"/>
          <p:nvPr/>
        </p:nvSpPr>
        <p:spPr>
          <a:xfrm>
            <a:off x="6991226" y="2300474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4C4463-767B-CC59-DD1E-C8DCC0A3369F}"/>
              </a:ext>
            </a:extLst>
          </p:cNvPr>
          <p:cNvSpPr txBox="1"/>
          <p:nvPr/>
        </p:nvSpPr>
        <p:spPr>
          <a:xfrm>
            <a:off x="4109794" y="230047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歌</a:t>
            </a:r>
          </a:p>
        </p:txBody>
      </p:sp>
    </p:spTree>
    <p:extLst>
      <p:ext uri="{BB962C8B-B14F-4D97-AF65-F5344CB8AC3E}">
        <p14:creationId xmlns:p14="http://schemas.microsoft.com/office/powerpoint/2010/main" val="7945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7852C4-BE36-E5DE-8658-B4ACF44EE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ことばで　みちあんない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B08769B-6E98-2644-3F6D-322F8D8DA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38F3ED-E9F0-DF5F-16C8-0EDAF440016A}"/>
              </a:ext>
            </a:extLst>
          </p:cNvPr>
          <p:cNvSpPr txBox="1"/>
          <p:nvPr/>
        </p:nvSpPr>
        <p:spPr>
          <a:xfrm>
            <a:off x="6711112" y="1821258"/>
            <a:ext cx="1415772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479C10-9C7C-B0A1-AA6E-1565815085D2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184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008B27-45BE-DA82-4FC9-EC049D7ADC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8A09ED-F708-5FAA-7EE5-500C0934B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ことばで　みちあんない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8649CC4-6A80-9C7E-CCB7-F6E60BD72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ED9DA0-3E94-AA6E-F384-07A652FCE6A7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分かる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270DBA-2DD4-FAD6-2F0A-0D42FCF85DBA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</a:p>
        </p:txBody>
      </p:sp>
    </p:spTree>
    <p:extLst>
      <p:ext uri="{BB962C8B-B14F-4D97-AF65-F5344CB8AC3E}">
        <p14:creationId xmlns:p14="http://schemas.microsoft.com/office/powerpoint/2010/main" val="227126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69B0EB-B122-802B-5E70-A0E48D4C26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9903A5-0E75-1E5E-11BB-01F72F394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ことばで　みちあんない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1DA1350-C408-3610-44A5-1764DC943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1BFEE9B-B1B8-69E0-1348-74D9899D06D8}"/>
              </a:ext>
            </a:extLst>
          </p:cNvPr>
          <p:cNvSpPr txBox="1"/>
          <p:nvPr/>
        </p:nvSpPr>
        <p:spPr>
          <a:xfrm>
            <a:off x="6711112" y="1821258"/>
            <a:ext cx="1415772" cy="419602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　かい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350ADC5-E931-91FF-B40A-6E81FFCF2296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二回</a:t>
            </a:r>
          </a:p>
        </p:txBody>
      </p:sp>
    </p:spTree>
    <p:extLst>
      <p:ext uri="{BB962C8B-B14F-4D97-AF65-F5344CB8AC3E}">
        <p14:creationId xmlns:p14="http://schemas.microsoft.com/office/powerpoint/2010/main" val="136953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D7A9EA-83FF-4C1D-7517-ED3809AE5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図書館たんけん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5C08294-0D3C-0256-4652-587F763E3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19BC93-30FE-01DC-678C-6B2A1737B1C0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BB2B7B-2179-E75F-189E-416670E88027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0791DB8-D8D3-7357-CB0A-EF7CA755E889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4FAB04-48D3-7A11-03BF-8C2A43DF0452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</p:spTree>
    <p:extLst>
      <p:ext uri="{BB962C8B-B14F-4D97-AF65-F5344CB8AC3E}">
        <p14:creationId xmlns:p14="http://schemas.microsoft.com/office/powerpoint/2010/main" val="66640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FA613D-2A08-5BC6-0FA7-1447B6E2B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みの回りのものを読もう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FED6196-DDD5-3017-0997-8E525084E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2B012A-E399-FE64-E82F-64DC0C8E3114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262C4E4-6E94-5167-AD4A-3F584512CC2C}"/>
              </a:ext>
            </a:extLst>
          </p:cNvPr>
          <p:cNvSpPr txBox="1"/>
          <p:nvPr/>
        </p:nvSpPr>
        <p:spPr>
          <a:xfrm>
            <a:off x="4587410" y="2394559"/>
            <a:ext cx="1107996" cy="170595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まわ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06452EE-700A-A8D5-68D6-384ABB96E166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みの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839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CC784-F908-C76F-FBCD-714F6CA1A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書いたら、見直そう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42380EB-B471-34D2-1A70-DEADA648C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BF7DF5-6D96-59DB-433B-BA5BA510149C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見直す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175B72-2B59-6014-157A-3A36CFC5EDFC}"/>
              </a:ext>
            </a:extLst>
          </p:cNvPr>
          <p:cNvSpPr txBox="1"/>
          <p:nvPr/>
        </p:nvSpPr>
        <p:spPr>
          <a:xfrm>
            <a:off x="6549184" y="1224837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　なお</a:t>
            </a:r>
          </a:p>
        </p:txBody>
      </p:sp>
    </p:spTree>
    <p:extLst>
      <p:ext uri="{BB962C8B-B14F-4D97-AF65-F5344CB8AC3E}">
        <p14:creationId xmlns:p14="http://schemas.microsoft.com/office/powerpoint/2010/main" val="158070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C7F470-2852-1D14-204C-A4D7E16A9C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06470D-2C3F-916D-FACC-8FDB7FBB1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書いたら、見直そう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0298C2-DD0B-1BDE-ED49-59350C5FC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C19337-CB37-56E1-4673-0BE70A08C88F}"/>
              </a:ext>
            </a:extLst>
          </p:cNvPr>
          <p:cNvSpPr txBox="1"/>
          <p:nvPr/>
        </p:nvSpPr>
        <p:spPr>
          <a:xfrm>
            <a:off x="6830398" y="388147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b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がみ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AF4254F-3409-7AF3-2972-011167BE96E0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59A8502-9C10-3DC2-DEE0-0299803C682E}"/>
              </a:ext>
            </a:extLst>
          </p:cNvPr>
          <p:cNvSpPr txBox="1"/>
          <p:nvPr/>
        </p:nvSpPr>
        <p:spPr>
          <a:xfrm>
            <a:off x="6830397" y="1814275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</a:p>
        </p:txBody>
      </p:sp>
    </p:spTree>
    <p:extLst>
      <p:ext uri="{BB962C8B-B14F-4D97-AF65-F5344CB8AC3E}">
        <p14:creationId xmlns:p14="http://schemas.microsoft.com/office/powerpoint/2010/main" val="268229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BD9A1-1EAF-EB95-8BDB-26964D14C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C802EE-5E31-D8E9-5C36-DDB88771B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書いたら、見直そう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3157E43-019D-FA86-20CE-81AE598E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CBF2F22-8F89-2B39-7B28-C9C7A51818CE}"/>
              </a:ext>
            </a:extLst>
          </p:cNvPr>
          <p:cNvSpPr txBox="1"/>
          <p:nvPr/>
        </p:nvSpPr>
        <p:spPr>
          <a:xfrm>
            <a:off x="6830396" y="419052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b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7CCCB56-2527-248F-D9D7-AF44033D16B2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遠足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DB6DFB4-C39F-CA8F-BCB6-927D5F67B6EB}"/>
              </a:ext>
            </a:extLst>
          </p:cNvPr>
          <p:cNvSpPr txBox="1"/>
          <p:nvPr/>
        </p:nvSpPr>
        <p:spPr>
          <a:xfrm>
            <a:off x="6830397" y="139108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</a:p>
        </p:txBody>
      </p:sp>
    </p:spTree>
    <p:extLst>
      <p:ext uri="{BB962C8B-B14F-4D97-AF65-F5344CB8AC3E}">
        <p14:creationId xmlns:p14="http://schemas.microsoft.com/office/powerpoint/2010/main" val="14455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91AF5C-BD20-26A4-95D5-BB804117B6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E97D30-FD92-9BEF-74C9-EF709F00A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書いたら、見直そう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1C3ED2-D729-7690-8181-18DB563AE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36E6BC-EDD1-BCC1-D56B-1ED2FE59EFA3}"/>
              </a:ext>
            </a:extLst>
          </p:cNvPr>
          <p:cNvSpPr txBox="1"/>
          <p:nvPr/>
        </p:nvSpPr>
        <p:spPr>
          <a:xfrm>
            <a:off x="6458469" y="1036854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6C4743-3B93-B74F-F3D8-F02D8F18EC7C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友だち</a:t>
            </a:r>
          </a:p>
        </p:txBody>
      </p:sp>
    </p:spTree>
    <p:extLst>
      <p:ext uri="{BB962C8B-B14F-4D97-AF65-F5344CB8AC3E}">
        <p14:creationId xmlns:p14="http://schemas.microsoft.com/office/powerpoint/2010/main" val="82720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EA712A-4B33-681B-740E-D7EF0EC78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D41E866-355F-1B3C-C793-3F46B3B4C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4CB59F4-0E98-581B-7152-ADD917741422}"/>
              </a:ext>
            </a:extLst>
          </p:cNvPr>
          <p:cNvSpPr txBox="1"/>
          <p:nvPr/>
        </p:nvSpPr>
        <p:spPr>
          <a:xfrm>
            <a:off x="7031259" y="2405337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あさ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9E0D94A-E959-D4AF-80BD-19F1E8D82105}"/>
              </a:ext>
            </a:extLst>
          </p:cNvPr>
          <p:cNvSpPr txBox="1"/>
          <p:nvPr/>
        </p:nvSpPr>
        <p:spPr>
          <a:xfrm>
            <a:off x="3967151" y="215797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662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4A9585-215A-D43F-CCD1-39C09FF02B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9DD788-77C7-BB60-4207-AD719C827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168CE2F-5AFC-348D-FCDC-151B86141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7ECBC9-F35B-28D6-9D73-E3669DD2717B}"/>
              </a:ext>
            </a:extLst>
          </p:cNvPr>
          <p:cNvSpPr txBox="1"/>
          <p:nvPr/>
        </p:nvSpPr>
        <p:spPr>
          <a:xfrm>
            <a:off x="6934888" y="2491566"/>
            <a:ext cx="141577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8D36B7-0521-9D51-87C1-329285325210}"/>
              </a:ext>
            </a:extLst>
          </p:cNvPr>
          <p:cNvSpPr txBox="1"/>
          <p:nvPr/>
        </p:nvSpPr>
        <p:spPr>
          <a:xfrm>
            <a:off x="3895899" y="227672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111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A21068-80E9-B447-0C61-693A83543A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B586DA-45B7-6F9D-B86D-F2484D5C0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F6DDD8-3740-5578-C1C4-11E03883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41D5EB-937A-3A20-520F-CEDE6DA31464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E6915B-ADC5-2B5D-3C03-248D00798B3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333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14B192-85BB-FB29-08E8-6711A67F3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E5D4FF-EB2E-DFCE-68A2-2843D35A4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54A5A9E-0D32-4F9A-0D9A-B6EB81CF0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5D5DCA-80E9-43C1-2AE1-1519DB5E9F3C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毎日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2AFE514-29ED-D10D-E924-676073148C4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144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F2D5FC-92A3-386C-FDE4-CA7877B0EE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A7E372-5491-8610-BB80-7C2BBBDE4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どうぶつ園の　じゅうい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3BB896A-6601-B1F9-2CC8-94C85A72F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49CBDE-D36E-BDC0-2441-D96789105F55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当てる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C3F388-C868-DEC5-C1D6-3A51737C122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</p:spTree>
    <p:extLst>
      <p:ext uri="{BB962C8B-B14F-4D97-AF65-F5344CB8AC3E}">
        <p14:creationId xmlns:p14="http://schemas.microsoft.com/office/powerpoint/2010/main" val="99529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30A625FC-B44E-4DA1-A587-26F03352FA2A}"/>
</file>

<file path=customXml/itemProps2.xml><?xml version="1.0" encoding="utf-8"?>
<ds:datastoreItem xmlns:ds="http://schemas.openxmlformats.org/officeDocument/2006/customXml" ds:itemID="{71960754-B001-41B2-877B-0F170A3F693B}"/>
</file>

<file path=customXml/itemProps3.xml><?xml version="1.0" encoding="utf-8"?>
<ds:datastoreItem xmlns:ds="http://schemas.openxmlformats.org/officeDocument/2006/customXml" ds:itemID="{78AE63A2-E78F-429E-B52E-16F7BE12A12B}"/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1215</Words>
  <Application>Microsoft Office PowerPoint</Application>
  <PresentationFormat>ワイド画面</PresentationFormat>
  <Paragraphs>545</Paragraphs>
  <Slides>125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125</vt:i4>
      </vt:variant>
    </vt:vector>
  </HeadingPairs>
  <TitlesOfParts>
    <vt:vector size="131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　ふきのとう</vt:lpstr>
      <vt:lpstr>　ふきのとう</vt:lpstr>
      <vt:lpstr>　ふきのとう</vt:lpstr>
      <vt:lpstr>　ふきのとう</vt:lpstr>
      <vt:lpstr>　ふきのとう</vt:lpstr>
      <vt:lpstr>　ふきのとう</vt:lpstr>
      <vt:lpstr>　ふきのとう</vt:lpstr>
      <vt:lpstr>　図書館たんけん</vt:lpstr>
      <vt:lpstr>　図書館たんけん</vt:lpstr>
      <vt:lpstr>　図書館たんけん</vt:lpstr>
      <vt:lpstr>　図書館たんけん</vt:lpstr>
      <vt:lpstr>　図書館たんけん</vt:lpstr>
      <vt:lpstr>　図書館たんけん</vt:lpstr>
      <vt:lpstr>　春が　いっぱい</vt:lpstr>
      <vt:lpstr>　春が　いっぱい</vt:lpstr>
      <vt:lpstr>　日記を　書こう</vt:lpstr>
      <vt:lpstr>　日記を　書こう</vt:lpstr>
      <vt:lpstr>　日記を　書こう</vt:lpstr>
      <vt:lpstr>　日記を　書こう</vt:lpstr>
      <vt:lpstr>　ともだちは　どこかな</vt:lpstr>
      <vt:lpstr>　ともだちは　どこかな</vt:lpstr>
      <vt:lpstr>　ともだちは　どこかな</vt:lpstr>
      <vt:lpstr>　たんぽぽの　ちえ</vt:lpstr>
      <vt:lpstr>　たんぽぽの　ちえ</vt:lpstr>
      <vt:lpstr>　たんぽぽの　ちえ</vt:lpstr>
      <vt:lpstr>　たんぽぽの　ちえ</vt:lpstr>
      <vt:lpstr>　たんぽぽの　ちえ</vt:lpstr>
      <vt:lpstr>　たんぽぽの　ちえ</vt:lpstr>
      <vt:lpstr>　たんぽぽの　ちえ</vt:lpstr>
      <vt:lpstr>　たんぽぽの　ちえ</vt:lpstr>
      <vt:lpstr>　たんぽぽの　ちえ</vt:lpstr>
      <vt:lpstr>　たんぽぽの　ちえ</vt:lpstr>
      <vt:lpstr>　たんぽぽの　ちえ</vt:lpstr>
      <vt:lpstr>　たんぽぽの　ちえ</vt:lpstr>
      <vt:lpstr>　かんさつ名人に　なろう</vt:lpstr>
      <vt:lpstr>　かんさつ名人に　なろう</vt:lpstr>
      <vt:lpstr>　かんさつ名人に　なろう</vt:lpstr>
      <vt:lpstr>　かんさつ名人に　なろう</vt:lpstr>
      <vt:lpstr>　かんさつ名人に　なろう</vt:lpstr>
      <vt:lpstr>　かんさつ名人に　なろう</vt:lpstr>
      <vt:lpstr>　かんさつ名人に　なろう</vt:lpstr>
      <vt:lpstr>　かんさつ名人に　なろう</vt:lpstr>
      <vt:lpstr>　同じぶぶんを　もつかん字</vt:lpstr>
      <vt:lpstr>　同じぶぶんを　もつかん字</vt:lpstr>
      <vt:lpstr>　同じぶぶんを　もつかん字</vt:lpstr>
      <vt:lpstr>　同じぶぶんを　もつかん字</vt:lpstr>
      <vt:lpstr>　同じぶぶんを　もつかん字</vt:lpstr>
      <vt:lpstr>　同じぶぶんを　もつかん字</vt:lpstr>
      <vt:lpstr>　同じぶぶんを　もつかん字</vt:lpstr>
      <vt:lpstr>　同じぶぶんを　もつかん字</vt:lpstr>
      <vt:lpstr>　同じぶぶんを　もつかん字</vt:lpstr>
      <vt:lpstr>　同じぶぶんを　もつかん字</vt:lpstr>
      <vt:lpstr>　同じぶぶんを　もつかん字</vt:lpstr>
      <vt:lpstr>　スイミー</vt:lpstr>
      <vt:lpstr>　スイミー</vt:lpstr>
      <vt:lpstr>　スイミー</vt:lpstr>
      <vt:lpstr>　スイミー</vt:lpstr>
      <vt:lpstr>　スイミー</vt:lpstr>
      <vt:lpstr>　スイミー</vt:lpstr>
      <vt:lpstr>　スイミー</vt:lpstr>
      <vt:lpstr>　スイミー</vt:lpstr>
      <vt:lpstr>　スイミー</vt:lpstr>
      <vt:lpstr>　メモを　とるとき</vt:lpstr>
      <vt:lpstr>　メモを　とるとき</vt:lpstr>
      <vt:lpstr>　こんなもの、見つけたよ</vt:lpstr>
      <vt:lpstr>　こんなもの、見つけたよ</vt:lpstr>
      <vt:lpstr>　こんなもの、見つけたよ</vt:lpstr>
      <vt:lpstr>　こんなもの、見つけたよ</vt:lpstr>
      <vt:lpstr>　こんなもの、見つけたよ</vt:lpstr>
      <vt:lpstr>　こんなもの、見つけたよ</vt:lpstr>
      <vt:lpstr>　こんなもの、見つけたよ</vt:lpstr>
      <vt:lpstr>　あったらいいな、こんなもの</vt:lpstr>
      <vt:lpstr>　あったらいいな、こんなもの</vt:lpstr>
      <vt:lpstr>　あったらいいな、こんなもの</vt:lpstr>
      <vt:lpstr>　夏が　いっぱい</vt:lpstr>
      <vt:lpstr>　お気に入りの本を　しょうかいしよう</vt:lpstr>
      <vt:lpstr>　お気に入りの本を　しょうかいしよう</vt:lpstr>
      <vt:lpstr>　ミリーの　すてきなぼうし</vt:lpstr>
      <vt:lpstr>　ミリーの　すてきなぼうし</vt:lpstr>
      <vt:lpstr>　ミリーの　すてきなぼうし</vt:lpstr>
      <vt:lpstr>　ミリーの　すてきなぼうし</vt:lpstr>
      <vt:lpstr>　ミリーの　すてきなぼうし</vt:lpstr>
      <vt:lpstr>　ミリーの　すてきなぼうし</vt:lpstr>
      <vt:lpstr>　ミリーの　すてきなぼうし</vt:lpstr>
      <vt:lpstr>　ミリーの　すてきなぼうし</vt:lpstr>
      <vt:lpstr>　ことばで　みちあんない</vt:lpstr>
      <vt:lpstr>　ことばで　みちあんない</vt:lpstr>
      <vt:lpstr>　ことばで　みちあんない</vt:lpstr>
      <vt:lpstr>　みの回りのものを読もう</vt:lpstr>
      <vt:lpstr>　書いたら、見直そう</vt:lpstr>
      <vt:lpstr>　書いたら、見直そう</vt:lpstr>
      <vt:lpstr>　書いたら、見直そう</vt:lpstr>
      <vt:lpstr>　書いたら、見直そう</vt:lpstr>
      <vt:lpstr>　どうぶつ園の　じゅうい</vt:lpstr>
      <vt:lpstr>　どうぶつ園の　じゅうい</vt:lpstr>
      <vt:lpstr>　どうぶつ園の　じゅうい</vt:lpstr>
      <vt:lpstr>　どうぶつ園の　じゅうい</vt:lpstr>
      <vt:lpstr>　どうぶつ園の　じゅうい</vt:lpstr>
      <vt:lpstr>　どうぶつ園の　じゅうい</vt:lpstr>
      <vt:lpstr>　どうぶつ園の　じゅうい</vt:lpstr>
      <vt:lpstr>　どうぶつ園の　じゅうい</vt:lpstr>
      <vt:lpstr>　どうぶつ園の　じゅうい</vt:lpstr>
      <vt:lpstr>　どうぶつ園の　じゅうい</vt:lpstr>
      <vt:lpstr>　どうぶつ園の　じゅうい</vt:lpstr>
      <vt:lpstr>　どうぶつ園の　じゅうい</vt:lpstr>
      <vt:lpstr>　どうぶつ園の　じゅうい</vt:lpstr>
      <vt:lpstr>　ことばあそびを　しよう</vt:lpstr>
      <vt:lpstr>　ことばあそびを　しよう</vt:lpstr>
      <vt:lpstr>　ことばあそびを　しよう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  <vt:lpstr>　なかまのことばと　かん字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福原 千種</cp:lastModifiedBy>
  <cp:revision>5</cp:revision>
  <dcterms:created xsi:type="dcterms:W3CDTF">2024-02-21T00:58:29Z</dcterms:created>
  <dcterms:modified xsi:type="dcterms:W3CDTF">2024-03-15T02:15:58Z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