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0"/>
  </p:notesMasterIdLst>
  <p:sldIdLst>
    <p:sldId id="266" r:id="rId2"/>
    <p:sldId id="265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2" r:id="rId48"/>
    <p:sldId id="313" r:id="rId49"/>
    <p:sldId id="314" r:id="rId50"/>
    <p:sldId id="315" r:id="rId51"/>
    <p:sldId id="316" r:id="rId52"/>
    <p:sldId id="318" r:id="rId53"/>
    <p:sldId id="319" r:id="rId54"/>
    <p:sldId id="321" r:id="rId55"/>
    <p:sldId id="322" r:id="rId56"/>
    <p:sldId id="323" r:id="rId57"/>
    <p:sldId id="324" r:id="rId58"/>
    <p:sldId id="325" r:id="rId59"/>
    <p:sldId id="328" r:id="rId60"/>
    <p:sldId id="329" r:id="rId61"/>
    <p:sldId id="326" r:id="rId62"/>
    <p:sldId id="327" r:id="rId63"/>
    <p:sldId id="330" r:id="rId64"/>
    <p:sldId id="331" r:id="rId65"/>
    <p:sldId id="332" r:id="rId66"/>
    <p:sldId id="333" r:id="rId67"/>
    <p:sldId id="334" r:id="rId68"/>
    <p:sldId id="335" r:id="rId69"/>
    <p:sldId id="336" r:id="rId70"/>
    <p:sldId id="337" r:id="rId71"/>
    <p:sldId id="338" r:id="rId72"/>
    <p:sldId id="339" r:id="rId73"/>
    <p:sldId id="340" r:id="rId74"/>
    <p:sldId id="341" r:id="rId75"/>
    <p:sldId id="342" r:id="rId76"/>
    <p:sldId id="343" r:id="rId77"/>
    <p:sldId id="344" r:id="rId78"/>
    <p:sldId id="345" r:id="rId79"/>
    <p:sldId id="346" r:id="rId80"/>
    <p:sldId id="348" r:id="rId81"/>
    <p:sldId id="347" r:id="rId82"/>
    <p:sldId id="349" r:id="rId83"/>
    <p:sldId id="350" r:id="rId84"/>
    <p:sldId id="351" r:id="rId85"/>
    <p:sldId id="352" r:id="rId86"/>
    <p:sldId id="353" r:id="rId87"/>
    <p:sldId id="355" r:id="rId88"/>
    <p:sldId id="356" r:id="rId8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notesMaster" Target="notesMasters/notesMaster1.xml"/><Relationship Id="rId95" Type="http://schemas.openxmlformats.org/officeDocument/2006/relationships/customXml" Target="../customXml/item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9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customXml" Target="../customXml/item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08000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slide" Target="slide86.xml"/><Relationship Id="rId3" Type="http://schemas.openxmlformats.org/officeDocument/2006/relationships/slide" Target="slide2.xml"/><Relationship Id="rId7" Type="http://schemas.openxmlformats.org/officeDocument/2006/relationships/slide" Target="slide26.xml"/><Relationship Id="rId12" Type="http://schemas.openxmlformats.org/officeDocument/2006/relationships/slide" Target="slide29.xml"/><Relationship Id="rId17" Type="http://schemas.openxmlformats.org/officeDocument/2006/relationships/slide" Target="slide75.xml"/><Relationship Id="rId2" Type="http://schemas.openxmlformats.org/officeDocument/2006/relationships/image" Target="../media/image1.png"/><Relationship Id="rId16" Type="http://schemas.openxmlformats.org/officeDocument/2006/relationships/slide" Target="slide8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11" Type="http://schemas.openxmlformats.org/officeDocument/2006/relationships/slide" Target="slide35.xml"/><Relationship Id="rId5" Type="http://schemas.openxmlformats.org/officeDocument/2006/relationships/slide" Target="slide10.xml"/><Relationship Id="rId15" Type="http://schemas.openxmlformats.org/officeDocument/2006/relationships/slide" Target="slide79.xml"/><Relationship Id="rId10" Type="http://schemas.openxmlformats.org/officeDocument/2006/relationships/slide" Target="slide62.xml"/><Relationship Id="rId4" Type="http://schemas.openxmlformats.org/officeDocument/2006/relationships/slide" Target="slide13.xml"/><Relationship Id="rId9" Type="http://schemas.openxmlformats.org/officeDocument/2006/relationships/slide" Target="slide61.xml"/><Relationship Id="rId14" Type="http://schemas.openxmlformats.org/officeDocument/2006/relationships/slide" Target="slide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4.bp.blogspot.com/-KlerhHiy2u0/Uku9yRHRx3I/AAAAAAAAYlk/kucszWoQN64/s800/ocean_kujira.png">
            <a:extLst>
              <a:ext uri="{FF2B5EF4-FFF2-40B4-BE49-F238E27FC236}">
                <a16:creationId xmlns:a16="http://schemas.microsoft.com/office/drawing/2014/main" id="{AC67D666-7CD0-429F-907C-211D38999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231" y="1251342"/>
            <a:ext cx="2318503" cy="232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小学１年生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光村図書（下）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1752" y="2415172"/>
            <a:ext cx="38481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くじら</a:t>
            </a:r>
            <a:r>
              <a:rPr lang="ja-JP" altLang="en-US" sz="28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ぐも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D62FD83-E942-4B0F-A71A-AC943CB60700}"/>
              </a:ext>
            </a:extLst>
          </p:cNvPr>
          <p:cNvSpPr txBox="1"/>
          <p:nvPr/>
        </p:nvSpPr>
        <p:spPr>
          <a:xfrm>
            <a:off x="591148" y="3430905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しらせたいな、見せたいな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2C71DEE-0FED-45E8-A065-F8EA71EC92C9}"/>
              </a:ext>
            </a:extLst>
          </p:cNvPr>
          <p:cNvSpPr txBox="1"/>
          <p:nvPr/>
        </p:nvSpPr>
        <p:spPr>
          <a:xfrm>
            <a:off x="591751" y="294967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まちがいを　なおそう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EDD26F0-8C07-489D-9E7D-1FA75E1E9C89}"/>
              </a:ext>
            </a:extLst>
          </p:cNvPr>
          <p:cNvSpPr txBox="1"/>
          <p:nvPr/>
        </p:nvSpPr>
        <p:spPr>
          <a:xfrm>
            <a:off x="591752" y="398483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かん字の　はなし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CB85B3E-CFBF-4B3F-B47B-8E2C51A53784}"/>
              </a:ext>
            </a:extLst>
          </p:cNvPr>
          <p:cNvSpPr txBox="1"/>
          <p:nvPr/>
        </p:nvSpPr>
        <p:spPr>
          <a:xfrm>
            <a:off x="591752" y="450805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じどう車くらべ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58B2C0E-4DD4-4531-8FC3-0A56943E212D}"/>
              </a:ext>
            </a:extLst>
          </p:cNvPr>
          <p:cNvSpPr txBox="1"/>
          <p:nvPr/>
        </p:nvSpPr>
        <p:spPr>
          <a:xfrm>
            <a:off x="591752" y="503127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じどう車ずかんを　つくろう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A7EF284-13F4-4A73-853B-F60D98D5CCBD}"/>
              </a:ext>
            </a:extLst>
          </p:cNvPr>
          <p:cNvSpPr txBox="1"/>
          <p:nvPr/>
        </p:nvSpPr>
        <p:spPr>
          <a:xfrm>
            <a:off x="5844753" y="3050903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むかしばなしを　よもう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190E0A4-7FB7-4C1F-ABB0-FAAFF8D2C334}"/>
              </a:ext>
            </a:extLst>
          </p:cNvPr>
          <p:cNvSpPr txBox="1"/>
          <p:nvPr/>
        </p:nvSpPr>
        <p:spPr>
          <a:xfrm>
            <a:off x="5827650" y="3567586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おかゆの　おなべ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94BE568-F91A-4966-80A2-90D60342F4F1}"/>
              </a:ext>
            </a:extLst>
          </p:cNvPr>
          <p:cNvSpPr txBox="1"/>
          <p:nvPr/>
        </p:nvSpPr>
        <p:spPr>
          <a:xfrm>
            <a:off x="591147" y="6024295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日づけと　よう日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CB7947B-07F2-4A39-8C2E-10B586D46E9A}"/>
              </a:ext>
            </a:extLst>
          </p:cNvPr>
          <p:cNvSpPr txBox="1"/>
          <p:nvPr/>
        </p:nvSpPr>
        <p:spPr>
          <a:xfrm>
            <a:off x="591147" y="5512355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たぬきの　糸車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2A3F303-08C3-40B8-A16E-C56118B18FED}"/>
              </a:ext>
            </a:extLst>
          </p:cNvPr>
          <p:cNvSpPr txBox="1"/>
          <p:nvPr/>
        </p:nvSpPr>
        <p:spPr>
          <a:xfrm>
            <a:off x="5824151" y="6071071"/>
            <a:ext cx="557501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いい　こと　いっぱい、一年生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3E44C99-DD53-48F4-A9B1-E06ADBDD7360}"/>
              </a:ext>
            </a:extLst>
          </p:cNvPr>
          <p:cNvSpPr txBox="1"/>
          <p:nvPr/>
        </p:nvSpPr>
        <p:spPr>
          <a:xfrm>
            <a:off x="5827650" y="4083464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どうぶつの　赤ちゃん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5650C25-616E-4877-8A96-23F77368EE68}"/>
              </a:ext>
            </a:extLst>
          </p:cNvPr>
          <p:cNvSpPr txBox="1"/>
          <p:nvPr/>
        </p:nvSpPr>
        <p:spPr>
          <a:xfrm>
            <a:off x="5844752" y="5090452"/>
            <a:ext cx="557501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ずうっと、ずっと、大すきだよ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8DF4D3D-0FB4-4E2D-8512-3840ACB51EDD}"/>
              </a:ext>
            </a:extLst>
          </p:cNvPr>
          <p:cNvSpPr txBox="1"/>
          <p:nvPr/>
        </p:nvSpPr>
        <p:spPr>
          <a:xfrm>
            <a:off x="5827650" y="5606263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にて　いる　かん字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9EDC2A5C-1C41-45C2-A965-40338BBE8756}"/>
              </a:ext>
            </a:extLst>
          </p:cNvPr>
          <p:cNvSpPr txBox="1"/>
          <p:nvPr/>
        </p:nvSpPr>
        <p:spPr>
          <a:xfrm>
            <a:off x="5844753" y="4618235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ものの　名まえ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4">
            <a:extLst>
              <a:ext uri="{FF2B5EF4-FFF2-40B4-BE49-F238E27FC236}">
                <a16:creationId xmlns:a16="http://schemas.microsoft.com/office/drawing/2014/main" id="{9EFE5EEE-81ED-E385-18F1-01C11056D8C2}"/>
              </a:ext>
            </a:extLst>
          </p:cNvPr>
          <p:cNvSpPr txBox="1"/>
          <p:nvPr/>
        </p:nvSpPr>
        <p:spPr>
          <a:xfrm>
            <a:off x="1874331" y="1507164"/>
            <a:ext cx="84433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するとこたえが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ます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ばんごうは、きょうかしょにでてくる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です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4467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3F86E-93E9-4B39-0FF3-BD59A536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まちがいを　なおそう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D8C154-E812-9D4A-5093-7362310D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0E9410-C37B-B44C-B222-5936C879CF45}"/>
              </a:ext>
            </a:extLst>
          </p:cNvPr>
          <p:cNvSpPr txBox="1"/>
          <p:nvPr/>
        </p:nvSpPr>
        <p:spPr>
          <a:xfrm>
            <a:off x="5157282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文しょう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71C664-6BD1-7AFB-400F-5D1C624350ED}"/>
              </a:ext>
            </a:extLst>
          </p:cNvPr>
          <p:cNvSpPr txBox="1"/>
          <p:nvPr/>
        </p:nvSpPr>
        <p:spPr>
          <a:xfrm>
            <a:off x="6876150" y="113805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</p:spTree>
    <p:extLst>
      <p:ext uri="{BB962C8B-B14F-4D97-AF65-F5344CB8AC3E}">
        <p14:creationId xmlns:p14="http://schemas.microsoft.com/office/powerpoint/2010/main" val="288340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C23C96-234F-BFF7-4F74-408D69AAF2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3F9D80-3E53-E64A-BB3E-08E6E829E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まちがいを　なおそう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6FC23CA-2BDE-D754-AF24-05E2E6BCC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7A6003-2E80-5DAB-39CC-9814E3C2DBE8}"/>
              </a:ext>
            </a:extLst>
          </p:cNvPr>
          <p:cNvSpPr txBox="1"/>
          <p:nvPr/>
        </p:nvSpPr>
        <p:spPr>
          <a:xfrm>
            <a:off x="7200000" y="3150000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819159-C219-A1B4-0EEE-E5B94F78ED70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字</a:t>
            </a:r>
          </a:p>
        </p:txBody>
      </p:sp>
    </p:spTree>
    <p:extLst>
      <p:ext uri="{BB962C8B-B14F-4D97-AF65-F5344CB8AC3E}">
        <p14:creationId xmlns:p14="http://schemas.microsoft.com/office/powerpoint/2010/main" val="353296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F63039-567F-CF23-981F-4A7548D578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CC5B35-A18D-2995-33DA-3DB9EE7C7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まちがいを　なおそう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7BE5EBF-6FFE-EF36-5675-DFD8C69D0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592C8E-413D-BB66-9466-8207718E11A8}"/>
              </a:ext>
            </a:extLst>
          </p:cNvPr>
          <p:cNvSpPr txBox="1"/>
          <p:nvPr/>
        </p:nvSpPr>
        <p:spPr>
          <a:xfrm>
            <a:off x="4849505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53874C-AE2F-9635-06AB-D07F0CC50383}"/>
              </a:ext>
            </a:extLst>
          </p:cNvPr>
          <p:cNvSpPr txBox="1"/>
          <p:nvPr/>
        </p:nvSpPr>
        <p:spPr>
          <a:xfrm>
            <a:off x="7200000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</p:spTree>
    <p:extLst>
      <p:ext uri="{BB962C8B-B14F-4D97-AF65-F5344CB8AC3E}">
        <p14:creationId xmlns:p14="http://schemas.microsoft.com/office/powerpoint/2010/main" val="198622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2C0DCA-31C7-4193-2FB8-3B945ECD0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しらせたいな、　見せたいな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39624BE-F342-F2F3-5F0B-49844942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D02F5E-92AA-CE40-C661-0799C3144350}"/>
              </a:ext>
            </a:extLst>
          </p:cNvPr>
          <p:cNvSpPr txBox="1"/>
          <p:nvPr/>
        </p:nvSpPr>
        <p:spPr>
          <a:xfrm>
            <a:off x="4849505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見せる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A51E64-7DB3-21B4-811D-6676AEB0C7F1}"/>
              </a:ext>
            </a:extLst>
          </p:cNvPr>
          <p:cNvSpPr txBox="1"/>
          <p:nvPr/>
        </p:nvSpPr>
        <p:spPr>
          <a:xfrm>
            <a:off x="7200000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</p:spTree>
    <p:extLst>
      <p:ext uri="{BB962C8B-B14F-4D97-AF65-F5344CB8AC3E}">
        <p14:creationId xmlns:p14="http://schemas.microsoft.com/office/powerpoint/2010/main" val="384997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FF8DA1-98BE-E95D-C7CB-645B17FF99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9F336A-62C7-A8CC-75D5-5D2D0F26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しらせたいな、　見せたいな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162FE56-34B9-1967-7EC6-8BAF568B0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E46E58-FFC3-E788-17F1-A9D1FE10B727}"/>
              </a:ext>
            </a:extLst>
          </p:cNvPr>
          <p:cNvSpPr txBox="1"/>
          <p:nvPr/>
        </p:nvSpPr>
        <p:spPr>
          <a:xfrm>
            <a:off x="7200000" y="1544707"/>
            <a:ext cx="1538883" cy="460638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がっこう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89341F-0025-D6CC-0A6E-C1D71F6275C1}"/>
              </a:ext>
            </a:extLst>
          </p:cNvPr>
          <p:cNvSpPr txBox="1"/>
          <p:nvPr/>
        </p:nvSpPr>
        <p:spPr>
          <a:xfrm>
            <a:off x="4464784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学校</a:t>
            </a:r>
          </a:p>
        </p:txBody>
      </p:sp>
    </p:spTree>
    <p:extLst>
      <p:ext uri="{BB962C8B-B14F-4D97-AF65-F5344CB8AC3E}">
        <p14:creationId xmlns:p14="http://schemas.microsoft.com/office/powerpoint/2010/main" val="163621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4F3D2F-7307-33E1-D1A7-AB25035AF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B816D8-00A4-9799-ADFF-FB877325E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2FB350-4A56-6EF8-7D85-FF2B37FC24BF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CF7111-728F-2CE6-D770-6B253E303C56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922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ED3677-4D6F-B687-9C2E-E422C3EEC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9CFD0C-D7CD-329D-B612-C2B9C3E99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AC7629D-B0C3-7861-9884-3F1CC581D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962342-88A7-1F88-F1F0-BA5171B59782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486F12-2A0E-332E-77E1-CD2BCB09B071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</a:p>
        </p:txBody>
      </p:sp>
    </p:spTree>
    <p:extLst>
      <p:ext uri="{BB962C8B-B14F-4D97-AF65-F5344CB8AC3E}">
        <p14:creationId xmlns:p14="http://schemas.microsoft.com/office/powerpoint/2010/main" val="201579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1E5272-FD72-79E9-CE80-2817E66FB7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E7F83C-BB96-434B-A1AE-3F76FDB4F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89607C8-DBF2-FD69-0690-1148B946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7B7641-24BC-6911-771F-43509F10DD33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15310E-054D-646E-47B6-11CDDA624C01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159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C67E85-A1A2-E336-CA3C-E86A77433C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5EF5E2-F5C6-AD32-1905-46C91A688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4350F7-A4ED-3B92-D7D6-CD65E6439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8701D7-D433-DBDD-990D-1900FE7C2610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1B4C28-C864-553F-C815-69AB3608C7C7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</a:t>
            </a:r>
          </a:p>
        </p:txBody>
      </p:sp>
    </p:spTree>
    <p:extLst>
      <p:ext uri="{BB962C8B-B14F-4D97-AF65-F5344CB8AC3E}">
        <p14:creationId xmlns:p14="http://schemas.microsoft.com/office/powerpoint/2010/main" val="419590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C7EA01-4565-2593-A109-E463C73B6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D43EF8-982C-5B89-AC05-7F619E288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F93E082-4143-9FEC-A09A-2B709E20B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FCA037-D71C-579C-8D1F-50D45D82483D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CEFCB8-D561-AD50-6D49-26828CF8B97F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511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A9856B-7225-869A-803D-0A8AA02FE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くじらぐも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8C6B8A-5204-0FCF-B393-BA28CCAE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1932A8-934B-F9F6-7FAB-B7F54E6C1749}"/>
              </a:ext>
            </a:extLst>
          </p:cNvPr>
          <p:cNvSpPr txBox="1"/>
          <p:nvPr/>
        </p:nvSpPr>
        <p:spPr>
          <a:xfrm>
            <a:off x="4849505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938130F-9C7E-D22C-EC15-8EBD0A457286}"/>
              </a:ext>
            </a:extLst>
          </p:cNvPr>
          <p:cNvSpPr txBox="1"/>
          <p:nvPr/>
        </p:nvSpPr>
        <p:spPr>
          <a:xfrm>
            <a:off x="6876858" y="1350023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</p:spTree>
    <p:extLst>
      <p:ext uri="{BB962C8B-B14F-4D97-AF65-F5344CB8AC3E}">
        <p14:creationId xmlns:p14="http://schemas.microsoft.com/office/powerpoint/2010/main" val="207629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3D5435-D574-C3F1-6DE9-1F87CADF3A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D7BEEF-2CAE-563E-3AFF-B38F1F5F4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00CAE18-4A49-9808-F9E0-3CE6D2F06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504B1A-A9C4-BE29-5496-E6F7D26C2A07}"/>
              </a:ext>
            </a:extLst>
          </p:cNvPr>
          <p:cNvSpPr txBox="1"/>
          <p:nvPr/>
        </p:nvSpPr>
        <p:spPr>
          <a:xfrm>
            <a:off x="7200000" y="3150000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9B5D6A-65ED-F5A7-C58D-2C0AC8D24187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61059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E781C7-3DEA-CFB3-A8CE-3CD4A64A3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319D2-CF2A-3EA5-F9B3-A1F105086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005AD0-248D-5F17-DE9F-76C9738E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8A9EF7-8F3A-5078-E2D1-A8898DF75740}"/>
              </a:ext>
            </a:extLst>
          </p:cNvPr>
          <p:cNvSpPr txBox="1"/>
          <p:nvPr/>
        </p:nvSpPr>
        <p:spPr>
          <a:xfrm>
            <a:off x="7200000" y="3150000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3E8159-9DBA-BAF8-D17B-45564F1EC3AE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543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CC2173-0962-E1D9-F633-6551AF71E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90AAB7-3A20-0C9A-E0BD-BEF76B2DE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FFCFDA0-8C67-EE6B-F104-1F25A162F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AA5B57-63C6-39BE-E737-574180817588}"/>
              </a:ext>
            </a:extLst>
          </p:cNvPr>
          <p:cNvSpPr txBox="1"/>
          <p:nvPr/>
        </p:nvSpPr>
        <p:spPr>
          <a:xfrm>
            <a:off x="7200000" y="3150000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1979B0-7126-43A3-BD8A-5D0FF20DFD0C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田</a:t>
            </a:r>
          </a:p>
        </p:txBody>
      </p:sp>
    </p:spTree>
    <p:extLst>
      <p:ext uri="{BB962C8B-B14F-4D97-AF65-F5344CB8AC3E}">
        <p14:creationId xmlns:p14="http://schemas.microsoft.com/office/powerpoint/2010/main" val="67983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DCB587-59B9-9DE1-10FD-0E0DB3F606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14E9F6-8FF8-28EF-B9E1-8DA5DB5E2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E4E15CF-8784-EA1A-05BE-81B4E1ADD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07EA43-E206-7168-1BC7-478088A2457B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2B4DF6-7A78-E751-55AD-27B51BDF603D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430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04EB96-3368-43C2-CF92-DF57012776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69D4ED-A92E-0549-E34F-1BE2FBF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D76997-92B6-FB8B-903D-797104D43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DF34F8-0A28-D09A-A66C-19C0A80FF4C0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3AC745E-4748-D343-4529-ABADCF6BA830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竹</a:t>
            </a:r>
          </a:p>
        </p:txBody>
      </p:sp>
    </p:spTree>
    <p:extLst>
      <p:ext uri="{BB962C8B-B14F-4D97-AF65-F5344CB8AC3E}">
        <p14:creationId xmlns:p14="http://schemas.microsoft.com/office/powerpoint/2010/main" val="295891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382C97-337D-9510-2AF0-A28BFCAA2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FE88ED-F669-7D29-F708-6A2BF30BA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はなし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318D561-818D-F466-707B-8DEA9A973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234E56-11C8-01CD-A4EA-274CA2DA8924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DBCE3F-A8A9-8605-6D2D-FD060488F3F9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505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7CB05D-28C6-BC6A-B4A5-16A44CA3D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じどう車　くらべ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0567C7-A0C0-DC7F-268E-73DCCB90C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CD48D9-3810-8504-C813-45F5B2BC09B2}"/>
              </a:ext>
            </a:extLst>
          </p:cNvPr>
          <p:cNvSpPr txBox="1"/>
          <p:nvPr/>
        </p:nvSpPr>
        <p:spPr>
          <a:xfrm>
            <a:off x="5157282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じどう車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26B9B2-5FAC-5E5B-A6E9-C3662989A968}"/>
              </a:ext>
            </a:extLst>
          </p:cNvPr>
          <p:cNvSpPr txBox="1"/>
          <p:nvPr/>
        </p:nvSpPr>
        <p:spPr>
          <a:xfrm>
            <a:off x="7200000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834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F51305-1D83-74A3-DBA2-0D91A25EE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AB3403-C50B-4637-0788-A95C4079E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じどう車　くらべ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41D30EB-1269-856A-86CC-9713A1AF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8E5019-DA78-BBCE-8F83-4BFCC3E7F47B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EE9329-FF20-5BC6-BAD6-00EE47385052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256004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218D94-9803-A2BC-21FA-B010505AD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じどう車ずかんを　つくろう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351B3F4-2DAD-19DC-D8D1-B2D912CA4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467B52-DD4E-CF1E-A44A-D2AE30C523A1}"/>
              </a:ext>
            </a:extLst>
          </p:cNvPr>
          <p:cNvSpPr txBox="1"/>
          <p:nvPr/>
        </p:nvSpPr>
        <p:spPr>
          <a:xfrm>
            <a:off x="7200000" y="3150000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A96748-BF0C-E129-ED4A-AAB621510209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</a:t>
            </a:r>
          </a:p>
        </p:txBody>
      </p:sp>
    </p:spTree>
    <p:extLst>
      <p:ext uri="{BB962C8B-B14F-4D97-AF65-F5344CB8AC3E}">
        <p14:creationId xmlns:p14="http://schemas.microsoft.com/office/powerpoint/2010/main" val="232548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B2114D-5B2A-E6F1-4342-26BF055E7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たぬきの　糸車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7EF46F5-F610-3EEB-8982-102B1AE39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3B5A9F-F7FB-3215-CE10-FFABCA935075}"/>
              </a:ext>
            </a:extLst>
          </p:cNvPr>
          <p:cNvSpPr txBox="1"/>
          <p:nvPr/>
        </p:nvSpPr>
        <p:spPr>
          <a:xfrm>
            <a:off x="4464784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糸車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5C12F9-4F81-AC7C-534D-5CF295ADA0B2}"/>
              </a:ext>
            </a:extLst>
          </p:cNvPr>
          <p:cNvSpPr txBox="1"/>
          <p:nvPr/>
        </p:nvSpPr>
        <p:spPr>
          <a:xfrm>
            <a:off x="7298501" y="3692474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ぐるま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E55A694-111F-AA6D-965F-9E6934ABF165}"/>
              </a:ext>
            </a:extLst>
          </p:cNvPr>
          <p:cNvSpPr txBox="1"/>
          <p:nvPr/>
        </p:nvSpPr>
        <p:spPr>
          <a:xfrm>
            <a:off x="7298501" y="1401744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854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1CC09F-C6D3-DBBB-1A6C-8C68D480D5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77DE7F-3389-8D4E-395E-A6CA0CFB0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くじらぐも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76DB01-1649-AE91-3228-E25303D2F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2F602FA-5F92-AD50-C91A-D526B1F4339C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601ACAA-0087-5D32-86D4-092B19BBF0BC}"/>
              </a:ext>
            </a:extLst>
          </p:cNvPr>
          <p:cNvSpPr txBox="1"/>
          <p:nvPr/>
        </p:nvSpPr>
        <p:spPr>
          <a:xfrm>
            <a:off x="4464784" y="243720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</a:t>
            </a:r>
          </a:p>
        </p:txBody>
      </p:sp>
    </p:spTree>
    <p:extLst>
      <p:ext uri="{BB962C8B-B14F-4D97-AF65-F5344CB8AC3E}">
        <p14:creationId xmlns:p14="http://schemas.microsoft.com/office/powerpoint/2010/main" val="256114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8508CA-CC46-C268-02B9-8862912157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5348B2-33CC-11D9-2B67-EC87FB000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たぬきの　糸車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377F8B-C1D8-82C9-D448-7834B3D84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9D4045-7AC1-F6E1-97DA-25B209A3D8F3}"/>
              </a:ext>
            </a:extLst>
          </p:cNvPr>
          <p:cNvSpPr txBox="1"/>
          <p:nvPr/>
        </p:nvSpPr>
        <p:spPr>
          <a:xfrm>
            <a:off x="7200000" y="1807562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411916-C945-FD78-A8C6-7ED0C20E4C9F}"/>
              </a:ext>
            </a:extLst>
          </p:cNvPr>
          <p:cNvSpPr txBox="1"/>
          <p:nvPr/>
        </p:nvSpPr>
        <p:spPr>
          <a:xfrm>
            <a:off x="4464784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CE20C4C-B8F3-E2D9-BFAB-C7BE02618E35}"/>
              </a:ext>
            </a:extLst>
          </p:cNvPr>
          <p:cNvSpPr txBox="1"/>
          <p:nvPr/>
        </p:nvSpPr>
        <p:spPr>
          <a:xfrm>
            <a:off x="7200000" y="3923972"/>
            <a:ext cx="1415772" cy="21390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だま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1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89873B-C6F7-687A-5B0C-99DDD8BA05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C74501-6A7A-2767-00CF-49615ED9B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たぬきの　糸車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BEF6D2-D315-6E34-710F-CFFF582CB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043846-1571-97E9-46C7-F040CA820AB4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A908047-F16A-5BA1-DE8C-CF99FD7B8A7F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771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7FC69-2565-2A3E-AFBF-C14A07F1A2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191F76-7AA8-9CA4-7208-2DB4F8647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たぬきの　糸車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2019E5-2F80-B814-523A-B4F3D9B20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38EF31-F8D8-1E45-E77B-2BE0BFC8F86B}"/>
              </a:ext>
            </a:extLst>
          </p:cNvPr>
          <p:cNvSpPr txBox="1"/>
          <p:nvPr/>
        </p:nvSpPr>
        <p:spPr>
          <a:xfrm>
            <a:off x="7200000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E749EA2-67E3-D082-9F68-33FD3F2CA5B9}"/>
              </a:ext>
            </a:extLst>
          </p:cNvPr>
          <p:cNvSpPr txBox="1"/>
          <p:nvPr/>
        </p:nvSpPr>
        <p:spPr>
          <a:xfrm>
            <a:off x="4464784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246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1E42B-D481-B030-8F21-BF9FADF0B2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D24B97-A030-29B1-0367-EB608D6A5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たぬきの　糸車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7EAC12-35A6-74B1-5B62-6BA458D19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7A4CEE-97BF-054F-B6CB-20E0ED4FCEBA}"/>
              </a:ext>
            </a:extLst>
          </p:cNvPr>
          <p:cNvSpPr txBox="1"/>
          <p:nvPr/>
        </p:nvSpPr>
        <p:spPr>
          <a:xfrm>
            <a:off x="7200000" y="208146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EE02AD-921C-CDE1-C8A2-10A22352BC21}"/>
              </a:ext>
            </a:extLst>
          </p:cNvPr>
          <p:cNvSpPr txBox="1"/>
          <p:nvPr/>
        </p:nvSpPr>
        <p:spPr>
          <a:xfrm>
            <a:off x="4464784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84DA05D-F271-1A45-D3EB-C5DEF2204B0F}"/>
              </a:ext>
            </a:extLst>
          </p:cNvPr>
          <p:cNvSpPr txBox="1"/>
          <p:nvPr/>
        </p:nvSpPr>
        <p:spPr>
          <a:xfrm>
            <a:off x="7200000" y="44158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</p:spTree>
    <p:extLst>
      <p:ext uri="{BB962C8B-B14F-4D97-AF65-F5344CB8AC3E}">
        <p14:creationId xmlns:p14="http://schemas.microsoft.com/office/powerpoint/2010/main" val="323980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8243FD-EA8B-D481-F420-CAE02EEEC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F87D95-C984-134F-D3F0-7D6CCF22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たぬきの　糸車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03BB08-C77D-445B-EBF4-500B4D1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D1C3A1-9996-7BAE-BB81-45B656944C39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C43B3D-04DD-E4F3-AB02-548470AA0A72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</a:t>
            </a:r>
          </a:p>
        </p:txBody>
      </p:sp>
    </p:spTree>
    <p:extLst>
      <p:ext uri="{BB962C8B-B14F-4D97-AF65-F5344CB8AC3E}">
        <p14:creationId xmlns:p14="http://schemas.microsoft.com/office/powerpoint/2010/main" val="157071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BA20A0-8A10-7D06-E03A-69ED7241A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43A94C-3603-7FD8-A20C-EE0B2797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CA2387-78C0-5FA0-74EC-8945CEBC19B6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F1C883-1A55-28AB-47C9-E136286A2A08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926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E7C4DC-7CCA-7332-992B-4C33AC8E61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55A2FD-22D2-BBE5-7BFD-8B151B2BD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5218CF1-094C-5109-73A7-B2BCA6B6F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5EEBF09-4C00-9322-BC99-1345742F8D99}"/>
              </a:ext>
            </a:extLst>
          </p:cNvPr>
          <p:cNvGrpSpPr/>
          <p:nvPr/>
        </p:nvGrpSpPr>
        <p:grpSpPr>
          <a:xfrm>
            <a:off x="2952521" y="567675"/>
            <a:ext cx="6286958" cy="6369257"/>
            <a:chOff x="2686579" y="567675"/>
            <a:chExt cx="6286958" cy="636925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9399373E-1685-6CD3-C2D6-4FE63A044120}"/>
                </a:ext>
              </a:extLst>
            </p:cNvPr>
            <p:cNvSpPr txBox="1"/>
            <p:nvPr/>
          </p:nvSpPr>
          <p:spPr>
            <a:xfrm>
              <a:off x="6218937" y="567675"/>
              <a:ext cx="2754600" cy="470156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67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一月</a:t>
              </a:r>
              <a:endParaRPr kumimoji="1" lang="en-US" altLang="ja-JP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02F0FD81-58A3-2CFA-E4BD-9B40FA590A82}"/>
                </a:ext>
              </a:extLst>
            </p:cNvPr>
            <p:cNvSpPr txBox="1"/>
            <p:nvPr/>
          </p:nvSpPr>
          <p:spPr>
            <a:xfrm>
              <a:off x="2686579" y="2227950"/>
              <a:ext cx="2754600" cy="470898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67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一日</a:t>
              </a: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937F869-B6B9-C73C-DBA7-41695FC29E09}"/>
              </a:ext>
            </a:extLst>
          </p:cNvPr>
          <p:cNvSpPr txBox="1"/>
          <p:nvPr/>
        </p:nvSpPr>
        <p:spPr>
          <a:xfrm>
            <a:off x="9053745" y="1200108"/>
            <a:ext cx="1107996" cy="35548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がつ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EC784AA-5859-50C5-3FA2-F847B225A462}"/>
              </a:ext>
            </a:extLst>
          </p:cNvPr>
          <p:cNvSpPr txBox="1"/>
          <p:nvPr/>
        </p:nvSpPr>
        <p:spPr>
          <a:xfrm>
            <a:off x="5243404" y="2997391"/>
            <a:ext cx="1107996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ついたち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520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627EB3-8027-65DC-A2F5-17C4127481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B67271-57F6-CC57-D2D1-D9D544871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382EA7-3E6E-B5BA-9EA7-9C5E1CEF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50FCBB-742B-2C74-C047-E035F7CF2E4D}"/>
              </a:ext>
            </a:extLst>
          </p:cNvPr>
          <p:cNvSpPr txBox="1"/>
          <p:nvPr/>
        </p:nvSpPr>
        <p:spPr>
          <a:xfrm>
            <a:off x="4849505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お正月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CE5441-B401-9781-432D-6EC1735EB82F}"/>
              </a:ext>
            </a:extLst>
          </p:cNvPr>
          <p:cNvSpPr txBox="1"/>
          <p:nvPr/>
        </p:nvSpPr>
        <p:spPr>
          <a:xfrm>
            <a:off x="7200000" y="2907188"/>
            <a:ext cx="923330" cy="55426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r>
              <a:rPr lang="ja-JP" altLang="en-US" sz="3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がつ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324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78EFC7-731F-0F11-BA72-53E422DE92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07054A-4093-1175-FC33-CF56AEF68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E1E024-DB56-C297-75E1-4D9F8D926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8E6A8A-5182-4CC7-5A1C-2663B4C052D3}"/>
              </a:ext>
            </a:extLst>
          </p:cNvPr>
          <p:cNvSpPr txBox="1"/>
          <p:nvPr/>
        </p:nvSpPr>
        <p:spPr>
          <a:xfrm>
            <a:off x="4464784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71ACEEC-4C99-20DF-5FDB-3FF1353555EB}"/>
              </a:ext>
            </a:extLst>
          </p:cNvPr>
          <p:cNvSpPr txBox="1"/>
          <p:nvPr/>
        </p:nvSpPr>
        <p:spPr>
          <a:xfrm>
            <a:off x="7200000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ふつ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</p:spTree>
    <p:extLst>
      <p:ext uri="{BB962C8B-B14F-4D97-AF65-F5344CB8AC3E}">
        <p14:creationId xmlns:p14="http://schemas.microsoft.com/office/powerpoint/2010/main" val="217031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1946E-D412-3111-3B1E-9E88FF7DD2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534DB3-D8DF-3A47-C45E-2F64DF7BC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462994-EC82-40E8-BAB0-6E196864E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4388ED-3519-09F1-F6D4-F0BD0CAE0F6A}"/>
              </a:ext>
            </a:extLst>
          </p:cNvPr>
          <p:cNvSpPr txBox="1"/>
          <p:nvPr/>
        </p:nvSpPr>
        <p:spPr>
          <a:xfrm>
            <a:off x="4464784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528B3D-A39E-F7C6-4589-B66A3DBA0495}"/>
              </a:ext>
            </a:extLst>
          </p:cNvPr>
          <p:cNvSpPr txBox="1"/>
          <p:nvPr/>
        </p:nvSpPr>
        <p:spPr>
          <a:xfrm>
            <a:off x="7200000" y="1700432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　か</a:t>
            </a:r>
          </a:p>
        </p:txBody>
      </p:sp>
    </p:spTree>
    <p:extLst>
      <p:ext uri="{BB962C8B-B14F-4D97-AF65-F5344CB8AC3E}">
        <p14:creationId xmlns:p14="http://schemas.microsoft.com/office/powerpoint/2010/main" val="129771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FCA7DB-8E79-BDD0-1CBE-306E1FD9B7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99CA59-93DF-ECD7-E215-CE89F4CB2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くじらぐも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A0BCE1-F77D-91B7-30AF-007A31347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CA6AB8-5518-2BF9-27D8-D2C6D227C693}"/>
              </a:ext>
            </a:extLst>
          </p:cNvPr>
          <p:cNvSpPr txBox="1"/>
          <p:nvPr/>
        </p:nvSpPr>
        <p:spPr>
          <a:xfrm>
            <a:off x="7334058" y="1660829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EDFB3D-2F6A-13ED-A7B2-EA2A06CFCBD4}"/>
              </a:ext>
            </a:extLst>
          </p:cNvPr>
          <p:cNvSpPr txBox="1"/>
          <p:nvPr/>
        </p:nvSpPr>
        <p:spPr>
          <a:xfrm>
            <a:off x="4464784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41E4A9D-C283-3EA3-5615-5BDA95C240DE}"/>
              </a:ext>
            </a:extLst>
          </p:cNvPr>
          <p:cNvSpPr txBox="1"/>
          <p:nvPr/>
        </p:nvSpPr>
        <p:spPr>
          <a:xfrm>
            <a:off x="7334058" y="410725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927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3E01CD-4E5F-E96A-F11E-4B07E4CF3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246F19-9A3F-5CB2-8FFF-1AD9B8115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EDD236A-A394-C831-5582-F39BF293D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69984B-439A-2553-C19C-1EAA5B67941C}"/>
              </a:ext>
            </a:extLst>
          </p:cNvPr>
          <p:cNvSpPr txBox="1"/>
          <p:nvPr/>
        </p:nvSpPr>
        <p:spPr>
          <a:xfrm>
            <a:off x="4464784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D205EF-B577-D4CE-AA9D-2F8AB1F9547A}"/>
              </a:ext>
            </a:extLst>
          </p:cNvPr>
          <p:cNvSpPr txBox="1"/>
          <p:nvPr/>
        </p:nvSpPr>
        <p:spPr>
          <a:xfrm>
            <a:off x="7200000" y="188093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　か</a:t>
            </a:r>
          </a:p>
        </p:txBody>
      </p:sp>
    </p:spTree>
    <p:extLst>
      <p:ext uri="{BB962C8B-B14F-4D97-AF65-F5344CB8AC3E}">
        <p14:creationId xmlns:p14="http://schemas.microsoft.com/office/powerpoint/2010/main" val="9762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BB4229-3141-5EB3-1A94-262601EB98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DBBA3D-9778-CB7D-FAF9-7F6A57673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7D24C4-34D8-505C-1A29-83041BCF6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CE4859-52B3-956C-F729-989A1926D1BE}"/>
              </a:ext>
            </a:extLst>
          </p:cNvPr>
          <p:cNvSpPr txBox="1"/>
          <p:nvPr/>
        </p:nvSpPr>
        <p:spPr>
          <a:xfrm>
            <a:off x="4464784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155AA5-6EB8-64B6-BE66-39EFC7B026D4}"/>
              </a:ext>
            </a:extLst>
          </p:cNvPr>
          <p:cNvSpPr txBox="1"/>
          <p:nvPr/>
        </p:nvSpPr>
        <p:spPr>
          <a:xfrm>
            <a:off x="7200000" y="1673137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　か</a:t>
            </a:r>
          </a:p>
        </p:txBody>
      </p:sp>
    </p:spTree>
    <p:extLst>
      <p:ext uri="{BB962C8B-B14F-4D97-AF65-F5344CB8AC3E}">
        <p14:creationId xmlns:p14="http://schemas.microsoft.com/office/powerpoint/2010/main" val="280258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14CAEB-BF8C-60BE-5AC1-0133CA0EFC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3C0B6-D857-F867-069E-69B9505C3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A4D01E8-1F3A-6D0B-84EB-015855BD5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EC1409-7B74-0B75-93E0-BA9205619A88}"/>
              </a:ext>
            </a:extLst>
          </p:cNvPr>
          <p:cNvSpPr txBox="1"/>
          <p:nvPr/>
        </p:nvSpPr>
        <p:spPr>
          <a:xfrm>
            <a:off x="4464784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89352A-0ADC-00C2-6197-B200CE5215DF}"/>
              </a:ext>
            </a:extLst>
          </p:cNvPr>
          <p:cNvSpPr txBox="1"/>
          <p:nvPr/>
        </p:nvSpPr>
        <p:spPr>
          <a:xfrm>
            <a:off x="7200000" y="188093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むい　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</p:spTree>
    <p:extLst>
      <p:ext uri="{BB962C8B-B14F-4D97-AF65-F5344CB8AC3E}">
        <p14:creationId xmlns:p14="http://schemas.microsoft.com/office/powerpoint/2010/main" val="76273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3C532D-37BE-F1FB-1DC7-2390967DE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40147-991B-A9D5-70CC-4FC8054A1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02E597D-4838-5399-DB15-BB68DA1D4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51E34D-57B3-FF58-AD1A-E76F5D43BD43}"/>
              </a:ext>
            </a:extLst>
          </p:cNvPr>
          <p:cNvSpPr txBox="1"/>
          <p:nvPr/>
        </p:nvSpPr>
        <p:spPr>
          <a:xfrm>
            <a:off x="4464784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8F10691-E0F6-E7AB-DFC8-FE8A03D75328}"/>
              </a:ext>
            </a:extLst>
          </p:cNvPr>
          <p:cNvSpPr txBox="1"/>
          <p:nvPr/>
        </p:nvSpPr>
        <p:spPr>
          <a:xfrm>
            <a:off x="7200000" y="171408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なの　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</p:spTree>
    <p:extLst>
      <p:ext uri="{BB962C8B-B14F-4D97-AF65-F5344CB8AC3E}">
        <p14:creationId xmlns:p14="http://schemas.microsoft.com/office/powerpoint/2010/main" val="179897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BD1A49-0584-D765-F9B2-D7F5885294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A9DB6B-0CC3-C4E5-F1F0-F42C61737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CC1C69-123B-8989-A301-AD4430018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1AA03D-454B-678F-F37A-CB24DEB0045A}"/>
              </a:ext>
            </a:extLst>
          </p:cNvPr>
          <p:cNvSpPr txBox="1"/>
          <p:nvPr/>
        </p:nvSpPr>
        <p:spPr>
          <a:xfrm>
            <a:off x="4464784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9271E7-85CA-5710-E579-B55D22DFEF8E}"/>
              </a:ext>
            </a:extLst>
          </p:cNvPr>
          <p:cNvSpPr txBox="1"/>
          <p:nvPr/>
        </p:nvSpPr>
        <p:spPr>
          <a:xfrm>
            <a:off x="7200000" y="1782319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か</a:t>
            </a:r>
          </a:p>
        </p:txBody>
      </p:sp>
    </p:spTree>
    <p:extLst>
      <p:ext uri="{BB962C8B-B14F-4D97-AF65-F5344CB8AC3E}">
        <p14:creationId xmlns:p14="http://schemas.microsoft.com/office/powerpoint/2010/main" val="300371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796DDA-E123-95B4-7E7E-604FDE13E4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1F5C16-F308-9383-AF0B-E58ECAC92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08BEBA-D251-9AFC-D381-C0F867D23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424E66-24C7-CD6C-B691-8EE360465A81}"/>
              </a:ext>
            </a:extLst>
          </p:cNvPr>
          <p:cNvSpPr txBox="1"/>
          <p:nvPr/>
        </p:nvSpPr>
        <p:spPr>
          <a:xfrm>
            <a:off x="7200000" y="1293358"/>
            <a:ext cx="1292662" cy="470898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　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979973-27D3-FADA-97E9-99E9B72F5246}"/>
              </a:ext>
            </a:extLst>
          </p:cNvPr>
          <p:cNvSpPr txBox="1"/>
          <p:nvPr/>
        </p:nvSpPr>
        <p:spPr>
          <a:xfrm>
            <a:off x="4464784" y="117456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4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00342F-2ED1-85E1-9820-BA536329F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A759FF-E92F-D705-5340-4EDCBCB88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C5489D-BB0B-A996-30B1-41D0CC430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74C2CF-4933-4EA8-81FF-EFF42832DB31}"/>
              </a:ext>
            </a:extLst>
          </p:cNvPr>
          <p:cNvSpPr txBox="1"/>
          <p:nvPr/>
        </p:nvSpPr>
        <p:spPr>
          <a:xfrm>
            <a:off x="4464784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ED121D-8DC8-846F-1DB5-7552794E5D38}"/>
              </a:ext>
            </a:extLst>
          </p:cNvPr>
          <p:cNvSpPr txBox="1"/>
          <p:nvPr/>
        </p:nvSpPr>
        <p:spPr>
          <a:xfrm>
            <a:off x="7200000" y="1686784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　か</a:t>
            </a:r>
          </a:p>
        </p:txBody>
      </p:sp>
    </p:spTree>
    <p:extLst>
      <p:ext uri="{BB962C8B-B14F-4D97-AF65-F5344CB8AC3E}">
        <p14:creationId xmlns:p14="http://schemas.microsoft.com/office/powerpoint/2010/main" val="387949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5A79E4-017D-B110-B5F5-6CA4A0C4CF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C37D00-BA75-E941-08AE-DDAD69BE2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71A0146-C813-AD0F-F85C-03E58FA59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ADCEAA-5F2C-1621-7160-35AC746E4FEB}"/>
              </a:ext>
            </a:extLst>
          </p:cNvPr>
          <p:cNvSpPr txBox="1"/>
          <p:nvPr/>
        </p:nvSpPr>
        <p:spPr>
          <a:xfrm>
            <a:off x="4849505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二十日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760B24-483F-C51F-818E-5AE37BC4A6F8}"/>
              </a:ext>
            </a:extLst>
          </p:cNvPr>
          <p:cNvSpPr txBox="1"/>
          <p:nvPr/>
        </p:nvSpPr>
        <p:spPr>
          <a:xfrm>
            <a:off x="7200000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はつか</a:t>
            </a:r>
          </a:p>
        </p:txBody>
      </p:sp>
    </p:spTree>
    <p:extLst>
      <p:ext uri="{BB962C8B-B14F-4D97-AF65-F5344CB8AC3E}">
        <p14:creationId xmlns:p14="http://schemas.microsoft.com/office/powerpoint/2010/main" val="403826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BD5466-9CEF-D06D-4875-874FAA4517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BC6817-3D42-BB06-FD83-6FE41B980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30CE599-C7C8-CB66-53FE-A8832B4DA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68F9A2-DD51-D416-6075-D6F4E6B77F12}"/>
              </a:ext>
            </a:extLst>
          </p:cNvPr>
          <p:cNvSpPr txBox="1"/>
          <p:nvPr/>
        </p:nvSpPr>
        <p:spPr>
          <a:xfrm>
            <a:off x="4849505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天の川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90B8C2-CCBB-B549-7412-075D7E8C17B6}"/>
              </a:ext>
            </a:extLst>
          </p:cNvPr>
          <p:cNvSpPr txBox="1"/>
          <p:nvPr/>
        </p:nvSpPr>
        <p:spPr>
          <a:xfrm>
            <a:off x="7200000" y="101838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34BCCCE-1159-8171-78C4-A2C50B20C8C1}"/>
              </a:ext>
            </a:extLst>
          </p:cNvPr>
          <p:cNvSpPr txBox="1"/>
          <p:nvPr/>
        </p:nvSpPr>
        <p:spPr>
          <a:xfrm>
            <a:off x="7200000" y="480098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878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F918F1-7B71-1833-630A-EF1BEA6A14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EAFC6-2157-CD2D-05EB-15E41457C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A8E2E5-8B07-8ABC-89FB-327CB315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9FDEB1-3F80-5B92-31D1-D82D42D6903B}"/>
              </a:ext>
            </a:extLst>
          </p:cNvPr>
          <p:cNvSpPr txBox="1"/>
          <p:nvPr/>
        </p:nvSpPr>
        <p:spPr>
          <a:xfrm>
            <a:off x="4849505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大すき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6F4EB2-5DF9-3BD6-E66C-7556C45E2160}"/>
              </a:ext>
            </a:extLst>
          </p:cNvPr>
          <p:cNvSpPr txBox="1"/>
          <p:nvPr/>
        </p:nvSpPr>
        <p:spPr>
          <a:xfrm>
            <a:off x="7200000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689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E5DF8F-2E10-75A6-6B06-FC37E9587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43062-3123-1155-C3E9-B84E9BFC8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くじらぐも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9F47BE-14DF-7D29-FAE4-773E38200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65548B-7842-67C7-94AB-80D69B4CBF0E}"/>
              </a:ext>
            </a:extLst>
          </p:cNvPr>
          <p:cNvSpPr txBox="1"/>
          <p:nvPr/>
        </p:nvSpPr>
        <p:spPr>
          <a:xfrm>
            <a:off x="7113895" y="5307201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3DC228-25E3-A587-5923-4182ED5E993B}"/>
              </a:ext>
            </a:extLst>
          </p:cNvPr>
          <p:cNvSpPr txBox="1"/>
          <p:nvPr/>
        </p:nvSpPr>
        <p:spPr>
          <a:xfrm>
            <a:off x="7113895" y="899319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F56B56-7B10-57B2-E286-B1F71E81F5D8}"/>
              </a:ext>
            </a:extLst>
          </p:cNvPr>
          <p:cNvSpPr txBox="1"/>
          <p:nvPr/>
        </p:nvSpPr>
        <p:spPr>
          <a:xfrm>
            <a:off x="4849505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男の子</a:t>
            </a:r>
          </a:p>
        </p:txBody>
      </p:sp>
    </p:spTree>
    <p:extLst>
      <p:ext uri="{BB962C8B-B14F-4D97-AF65-F5344CB8AC3E}">
        <p14:creationId xmlns:p14="http://schemas.microsoft.com/office/powerpoint/2010/main" val="1779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DA17CE-9358-77E3-6CE1-AEF4DF7610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6EF380-B5FC-02DC-8AC1-6F39D879D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9E1233-FA08-7D02-E7C9-AEDD2EFA8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E898E7-E446-3F2F-8786-F59A53F568B4}"/>
              </a:ext>
            </a:extLst>
          </p:cNvPr>
          <p:cNvSpPr txBox="1"/>
          <p:nvPr/>
        </p:nvSpPr>
        <p:spPr>
          <a:xfrm>
            <a:off x="5157282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E75650-811D-9C9F-5A8B-164A9BC0C90F}"/>
              </a:ext>
            </a:extLst>
          </p:cNvPr>
          <p:cNvSpPr txBox="1"/>
          <p:nvPr/>
        </p:nvSpPr>
        <p:spPr>
          <a:xfrm>
            <a:off x="7200000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3D46EB7-B97A-1920-B9A6-FA75F5BAEF18}"/>
              </a:ext>
            </a:extLst>
          </p:cNvPr>
          <p:cNvSpPr txBox="1"/>
          <p:nvPr/>
        </p:nvSpPr>
        <p:spPr>
          <a:xfrm>
            <a:off x="7200000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403926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B2656D-4925-E0D3-3B34-D800D3AEAC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EC6605-FE8E-AC4F-FA9D-0E90C30FC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40D479-4B28-F00A-F0B6-8C4169FBB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6A22EA-BCF7-86C7-A942-4CEBD7ADE423}"/>
              </a:ext>
            </a:extLst>
          </p:cNvPr>
          <p:cNvSpPr txBox="1"/>
          <p:nvPr/>
        </p:nvSpPr>
        <p:spPr>
          <a:xfrm>
            <a:off x="5157282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2589BD-4074-9962-2756-B6B9857566CF}"/>
              </a:ext>
            </a:extLst>
          </p:cNvPr>
          <p:cNvSpPr txBox="1"/>
          <p:nvPr/>
        </p:nvSpPr>
        <p:spPr>
          <a:xfrm>
            <a:off x="7200000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げつ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F5CFA3C-DBA4-5BB6-9415-549B841A82D6}"/>
              </a:ext>
            </a:extLst>
          </p:cNvPr>
          <p:cNvSpPr txBox="1"/>
          <p:nvPr/>
        </p:nvSpPr>
        <p:spPr>
          <a:xfrm>
            <a:off x="7200000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426040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DA0C7-63B3-64B6-8972-EBA21EFD5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B9C2C-9B7B-58CD-8959-663DFA403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B3943F-4CB7-8C0E-1803-0C2B9DBDA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981C5D-93C2-B438-851E-078C549B95CC}"/>
              </a:ext>
            </a:extLst>
          </p:cNvPr>
          <p:cNvSpPr txBox="1"/>
          <p:nvPr/>
        </p:nvSpPr>
        <p:spPr>
          <a:xfrm>
            <a:off x="5157282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7DB38D-9C56-AC18-05F3-652503AC8DAD}"/>
              </a:ext>
            </a:extLst>
          </p:cNvPr>
          <p:cNvSpPr txBox="1"/>
          <p:nvPr/>
        </p:nvSpPr>
        <p:spPr>
          <a:xfrm>
            <a:off x="7200000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C411D6F-7059-73D6-62D2-FFE81493077B}"/>
              </a:ext>
            </a:extLst>
          </p:cNvPr>
          <p:cNvSpPr txBox="1"/>
          <p:nvPr/>
        </p:nvSpPr>
        <p:spPr>
          <a:xfrm>
            <a:off x="7200000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237477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6B37DC-AF51-0DFE-534E-6F03968673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FE0930-33A7-CAB7-5B23-A20C9445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39247B-1CC6-1BFD-EFEB-C422D3F4F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38731E-B50C-4E21-84C8-1D29D4074B00}"/>
              </a:ext>
            </a:extLst>
          </p:cNvPr>
          <p:cNvSpPr txBox="1"/>
          <p:nvPr/>
        </p:nvSpPr>
        <p:spPr>
          <a:xfrm>
            <a:off x="5157282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CC5DF3-6C7B-F83F-369D-987D13F72D29}"/>
              </a:ext>
            </a:extLst>
          </p:cNvPr>
          <p:cNvSpPr txBox="1"/>
          <p:nvPr/>
        </p:nvSpPr>
        <p:spPr>
          <a:xfrm>
            <a:off x="7200000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729059C-4500-3B57-9C1E-4930C6F1AB9B}"/>
              </a:ext>
            </a:extLst>
          </p:cNvPr>
          <p:cNvSpPr txBox="1"/>
          <p:nvPr/>
        </p:nvSpPr>
        <p:spPr>
          <a:xfrm>
            <a:off x="7200000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122308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D62998-79EF-29D9-BF45-0A9784E5A2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6F2595-256B-5515-1F74-5C5349A4C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2B78BB-8AF1-05E9-8D47-338E4C49C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886B50-E57B-F717-192F-18C4283BBF97}"/>
              </a:ext>
            </a:extLst>
          </p:cNvPr>
          <p:cNvSpPr txBox="1"/>
          <p:nvPr/>
        </p:nvSpPr>
        <p:spPr>
          <a:xfrm>
            <a:off x="5157282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E126FB-4DDA-DA65-A16F-B5BA7FA30CF9}"/>
              </a:ext>
            </a:extLst>
          </p:cNvPr>
          <p:cNvSpPr txBox="1"/>
          <p:nvPr/>
        </p:nvSpPr>
        <p:spPr>
          <a:xfrm>
            <a:off x="7200000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10EC58-C86E-0E6D-8D87-F61A58691B03}"/>
              </a:ext>
            </a:extLst>
          </p:cNvPr>
          <p:cNvSpPr txBox="1"/>
          <p:nvPr/>
        </p:nvSpPr>
        <p:spPr>
          <a:xfrm>
            <a:off x="7200000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427198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63685D-F7CD-FEAB-3C9D-F7CE59379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985007-258D-EB1C-AB03-3836DC4D2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62B8EAC-D788-F823-D144-833CB4344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46C514-1799-62B9-D127-E075CBB7AE6A}"/>
              </a:ext>
            </a:extLst>
          </p:cNvPr>
          <p:cNvSpPr txBox="1"/>
          <p:nvPr/>
        </p:nvSpPr>
        <p:spPr>
          <a:xfrm>
            <a:off x="5157282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8821D5-A108-4D13-1552-E9EB9C78A652}"/>
              </a:ext>
            </a:extLst>
          </p:cNvPr>
          <p:cNvSpPr txBox="1"/>
          <p:nvPr/>
        </p:nvSpPr>
        <p:spPr>
          <a:xfrm>
            <a:off x="7200000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09EEA79-A598-9EE2-0C40-2471DD9A550D}"/>
              </a:ext>
            </a:extLst>
          </p:cNvPr>
          <p:cNvSpPr txBox="1"/>
          <p:nvPr/>
        </p:nvSpPr>
        <p:spPr>
          <a:xfrm>
            <a:off x="7200000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401714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D0EC8-563D-C8E3-BAA6-C07B34A76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C7B877-DA85-E2A1-0651-70060E565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DB97609-ABE9-949B-D657-4B15DD20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377A53-0724-82BF-FCB6-301343B36EAC}"/>
              </a:ext>
            </a:extLst>
          </p:cNvPr>
          <p:cNvSpPr txBox="1"/>
          <p:nvPr/>
        </p:nvSpPr>
        <p:spPr>
          <a:xfrm>
            <a:off x="5157282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4E7A06-10B5-975B-083D-8C85F49B8C75}"/>
              </a:ext>
            </a:extLst>
          </p:cNvPr>
          <p:cNvSpPr txBox="1"/>
          <p:nvPr/>
        </p:nvSpPr>
        <p:spPr>
          <a:xfrm>
            <a:off x="7200000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501A319-A857-51FF-6433-214DAA588F1C}"/>
              </a:ext>
            </a:extLst>
          </p:cNvPr>
          <p:cNvSpPr txBox="1"/>
          <p:nvPr/>
        </p:nvSpPr>
        <p:spPr>
          <a:xfrm>
            <a:off x="7200000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309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DFC162-C786-8DFE-DAB1-6CF515DAB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492135-A34D-30DA-91BC-08FBB9CFA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B6130DA-6E86-8E0D-199A-3E2269852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43A105-3389-5FCC-350B-B2BA82888653}"/>
              </a:ext>
            </a:extLst>
          </p:cNvPr>
          <p:cNvSpPr txBox="1"/>
          <p:nvPr/>
        </p:nvSpPr>
        <p:spPr>
          <a:xfrm>
            <a:off x="4464784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休む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0E5A1B-3506-7B76-0103-8308D4987A2A}"/>
              </a:ext>
            </a:extLst>
          </p:cNvPr>
          <p:cNvSpPr txBox="1"/>
          <p:nvPr/>
        </p:nvSpPr>
        <p:spPr>
          <a:xfrm>
            <a:off x="7200000" y="1414099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やす</a:t>
            </a:r>
          </a:p>
        </p:txBody>
      </p:sp>
    </p:spTree>
    <p:extLst>
      <p:ext uri="{BB962C8B-B14F-4D97-AF65-F5344CB8AC3E}">
        <p14:creationId xmlns:p14="http://schemas.microsoft.com/office/powerpoint/2010/main" val="137001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9C7167-5F42-D602-52F6-239781F133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A4096A-5568-85B3-5C13-5B8BEE14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9D1071-1B63-82CC-ACDA-FB56C3D01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5309CA-250B-98E9-5701-F92B297A6FD6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456DE0-E59E-A980-8960-D77D9095B178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虫</a:t>
            </a:r>
          </a:p>
        </p:txBody>
      </p:sp>
    </p:spTree>
    <p:extLst>
      <p:ext uri="{BB962C8B-B14F-4D97-AF65-F5344CB8AC3E}">
        <p14:creationId xmlns:p14="http://schemas.microsoft.com/office/powerpoint/2010/main" val="268421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9404A6-37B5-29C7-7042-3520F5F24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5888CD-767E-CD34-0D44-5CA24822E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CB2277-A55B-71AC-A77D-96777DDB0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550F213-2C44-1DE9-6236-6AA6B7B0E38B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かね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DA63655-742D-572C-357B-EF7DB16D5463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03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3640BC-DDE3-9797-3D83-22116D29CA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A90811-E26F-7063-FFD8-068121F67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くじらぐも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90DE9B7-B145-2611-4434-5A4DAA72D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B6E538-700D-D0B8-4B0F-27AC0A34CD0A}"/>
              </a:ext>
            </a:extLst>
          </p:cNvPr>
          <p:cNvSpPr txBox="1"/>
          <p:nvPr/>
        </p:nvSpPr>
        <p:spPr>
          <a:xfrm>
            <a:off x="4849505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女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C27FAB-6739-AC6E-3232-DB7EB5F0DDD7}"/>
              </a:ext>
            </a:extLst>
          </p:cNvPr>
          <p:cNvSpPr txBox="1"/>
          <p:nvPr/>
        </p:nvSpPr>
        <p:spPr>
          <a:xfrm>
            <a:off x="7113895" y="5307201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4636384-A5C1-D32F-D6AD-FF6E236AC231}"/>
              </a:ext>
            </a:extLst>
          </p:cNvPr>
          <p:cNvSpPr txBox="1"/>
          <p:nvPr/>
        </p:nvSpPr>
        <p:spPr>
          <a:xfrm>
            <a:off x="7113895" y="899319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おんな</a:t>
            </a:r>
          </a:p>
        </p:txBody>
      </p:sp>
    </p:spTree>
    <p:extLst>
      <p:ext uri="{BB962C8B-B14F-4D97-AF65-F5344CB8AC3E}">
        <p14:creationId xmlns:p14="http://schemas.microsoft.com/office/powerpoint/2010/main" val="422744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F2568B-94BB-3429-E81E-CD67F434C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C289A2-2E45-BE19-ECA4-76FBE5D22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日づけと　よう日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3F89F5-ED0D-4B9E-AF01-775DC1ACB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29409EE-FFFC-6C75-2441-FFBD2B711771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1510DD7-081C-EC57-DC83-FFCA4C4AA75B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109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7382D0-0B7D-8949-9C1D-EF480DE63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むかしばなしを　よもう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7CBA117-CC3C-EA20-B637-580E4607F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214B74-049D-F888-D66A-2A0CBD185B0C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E461DA6-EA8A-4D58-8C41-171A3E4AE594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6B0FAF-A403-606E-681D-947B1274D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おかゆの　おなべ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F8E211B-E01A-3728-0D3E-9C4887606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14F464-6793-01E6-B88B-3C448984F4F9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223108-D3E4-B200-2B02-2782E05594C2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49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62B386-DE46-F654-D49A-9EC4A9FE6B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3C7591-2919-7E59-F96C-3197A5C0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おかゆの　おなべ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484F54B-4B9A-8C88-E668-DD0A449EB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7E139A-5A55-8263-39D5-7650A0662B80}"/>
              </a:ext>
            </a:extLst>
          </p:cNvPr>
          <p:cNvSpPr txBox="1"/>
          <p:nvPr/>
        </p:nvSpPr>
        <p:spPr>
          <a:xfrm>
            <a:off x="7200000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6900991-39BB-57CC-219D-A06D7C05D5CD}"/>
              </a:ext>
            </a:extLst>
          </p:cNvPr>
          <p:cNvSpPr txBox="1"/>
          <p:nvPr/>
        </p:nvSpPr>
        <p:spPr>
          <a:xfrm>
            <a:off x="4464784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出る</a:t>
            </a:r>
          </a:p>
        </p:txBody>
      </p:sp>
    </p:spTree>
    <p:extLst>
      <p:ext uri="{BB962C8B-B14F-4D97-AF65-F5344CB8AC3E}">
        <p14:creationId xmlns:p14="http://schemas.microsoft.com/office/powerpoint/2010/main" val="233659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047EC-340E-E513-11A6-7DA070924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19842F-FC6C-1F31-7A5F-C883EE311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おかゆの　おなべ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D28E8DF-590D-474D-2B39-739292EC7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F685C2-1CF9-F2C2-74D1-822EA9ABC999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95E0F0-570B-4EE1-962D-E9B6E1654037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</a:t>
            </a:r>
          </a:p>
        </p:txBody>
      </p:sp>
    </p:spTree>
    <p:extLst>
      <p:ext uri="{BB962C8B-B14F-4D97-AF65-F5344CB8AC3E}">
        <p14:creationId xmlns:p14="http://schemas.microsoft.com/office/powerpoint/2010/main" val="60567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BDC97-7ADD-9B0E-9A08-279867219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07FE2E-C129-19A8-60B3-5646A3F16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おかゆの　おなべ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EC88BF-AC18-0C6F-1163-A6AF5F9E0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A9EB6F-1DFE-33A9-DE2B-50A7C6D93E04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76899F-62BD-17A4-5928-E8AE9661455A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450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2C07C-83D2-27A6-2213-EBD2A77BB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8A31A2-88E8-CA21-B3C9-3E6BD1BF7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おかゆの　おなべ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1AA1A4C-F8DD-5CE0-0A38-810AF42E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3AE6D7-3D3C-2CD6-E855-2B8FC49617A3}"/>
              </a:ext>
            </a:extLst>
          </p:cNvPr>
          <p:cNvSpPr txBox="1"/>
          <p:nvPr/>
        </p:nvSpPr>
        <p:spPr>
          <a:xfrm>
            <a:off x="4849505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うち中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2A1772-8BDA-5E66-4591-91B5ECFFC485}"/>
              </a:ext>
            </a:extLst>
          </p:cNvPr>
          <p:cNvSpPr txBox="1"/>
          <p:nvPr/>
        </p:nvSpPr>
        <p:spPr>
          <a:xfrm>
            <a:off x="7200000" y="4786643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</a:p>
        </p:txBody>
      </p:sp>
    </p:spTree>
    <p:extLst>
      <p:ext uri="{BB962C8B-B14F-4D97-AF65-F5344CB8AC3E}">
        <p14:creationId xmlns:p14="http://schemas.microsoft.com/office/powerpoint/2010/main" val="89732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9DE8D9-1AA6-DB1D-2FE8-256AFC59EE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997C2D-E19C-87D7-C9BC-675B622D5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おかゆの　おなべ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5D11592-EE43-1CCF-3FA4-D338E456B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F30485-07F0-A2E4-63EC-BD45E0909E0C}"/>
              </a:ext>
            </a:extLst>
          </p:cNvPr>
          <p:cNvSpPr txBox="1"/>
          <p:nvPr/>
        </p:nvSpPr>
        <p:spPr>
          <a:xfrm>
            <a:off x="7200000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77F8E1-8678-FFFB-54E9-7FE0E44A0C1B}"/>
              </a:ext>
            </a:extLst>
          </p:cNvPr>
          <p:cNvSpPr txBox="1"/>
          <p:nvPr/>
        </p:nvSpPr>
        <p:spPr>
          <a:xfrm>
            <a:off x="4464784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入る</a:t>
            </a:r>
          </a:p>
        </p:txBody>
      </p:sp>
    </p:spTree>
    <p:extLst>
      <p:ext uri="{BB962C8B-B14F-4D97-AF65-F5344CB8AC3E}">
        <p14:creationId xmlns:p14="http://schemas.microsoft.com/office/powerpoint/2010/main" val="267039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11F2A9-DD67-3AB1-96F6-F773A7A02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どうぶつの　赤ちゃん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EA461F-BD37-4BF4-D4D1-8A93A8814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6B55AC-AFD4-C091-16D0-EFA28C2FA3B5}"/>
              </a:ext>
            </a:extLst>
          </p:cNvPr>
          <p:cNvSpPr txBox="1"/>
          <p:nvPr/>
        </p:nvSpPr>
        <p:spPr>
          <a:xfrm>
            <a:off x="5157282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赤ちゃん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854381-9E43-AD17-1825-EAD51516502C}"/>
              </a:ext>
            </a:extLst>
          </p:cNvPr>
          <p:cNvSpPr txBox="1"/>
          <p:nvPr/>
        </p:nvSpPr>
        <p:spPr>
          <a:xfrm>
            <a:off x="7200000" y="109995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141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57E00D-311F-101F-A016-0D90BB4F2B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82BD3A-CF92-5840-B2AD-0B130CD11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どうぶつの　赤ちゃん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D5562C-C7CF-A428-C153-F5F9E23DF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F3EDBF-D1BD-7709-2176-7E4CAB62E317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3C80EB-3F0F-0A23-1008-EE326605F9C9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耳</a:t>
            </a:r>
          </a:p>
        </p:txBody>
      </p:sp>
    </p:spTree>
    <p:extLst>
      <p:ext uri="{BB962C8B-B14F-4D97-AF65-F5344CB8AC3E}">
        <p14:creationId xmlns:p14="http://schemas.microsoft.com/office/powerpoint/2010/main" val="64133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0D884C-CA13-1525-8B7A-9E96F56516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E4C85A-214A-80E3-6F38-942DC57A8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くじらぐも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1C06132-086D-A7A0-5207-3F6142B76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35F5B5-8801-D1E5-1B51-175A728C9F9C}"/>
              </a:ext>
            </a:extLst>
          </p:cNvPr>
          <p:cNvSpPr txBox="1"/>
          <p:nvPr/>
        </p:nvSpPr>
        <p:spPr>
          <a:xfrm>
            <a:off x="7200000" y="3148650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E6C8CB-ADE0-4954-32F8-2F3EA744A0AA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139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1854D1-003D-D44D-6F1C-65AF1FF14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B1AC94-A741-06E5-95D5-B94587B14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どうぶつの　赤ちゃん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F4AD64-FE2D-ABF6-ADC5-896DF8C12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98543A-92B9-5A4C-4097-60599D11B666}"/>
              </a:ext>
            </a:extLst>
          </p:cNvPr>
          <p:cNvSpPr txBox="1"/>
          <p:nvPr/>
        </p:nvSpPr>
        <p:spPr>
          <a:xfrm>
            <a:off x="4849505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王さま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C123B4-8F1B-D142-137B-9A1EB739739E}"/>
              </a:ext>
            </a:extLst>
          </p:cNvPr>
          <p:cNvSpPr txBox="1"/>
          <p:nvPr/>
        </p:nvSpPr>
        <p:spPr>
          <a:xfrm>
            <a:off x="7200000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956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3750D-5D6F-BA2D-B76B-BC64F0A6C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95B048-B81A-BB5C-62C7-805EBEA76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どうぶつの　赤ちゃん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AFE320-662A-5B6F-A833-3BA91CE9A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F5998D-D79D-4BFC-C324-314CEC44474C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A6AB6A-55FD-69C4-DBF6-E856A731073F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890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49572D-ECC8-75D5-3F4C-554E48EBA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7894CD-F608-FB9C-1838-1B93D6FF6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どうぶつの　赤ちゃん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B1AF9F-9611-C435-6091-4363CF987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27A0492-C7D0-45E9-DD7F-47BAE0EFD5F1}"/>
              </a:ext>
            </a:extLst>
          </p:cNvPr>
          <p:cNvSpPr txBox="1"/>
          <p:nvPr/>
        </p:nvSpPr>
        <p:spPr>
          <a:xfrm>
            <a:off x="4464784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2D1ED2-8D15-8C75-947D-06CB1FA9086E}"/>
              </a:ext>
            </a:extLst>
          </p:cNvPr>
          <p:cNvSpPr txBox="1"/>
          <p:nvPr/>
        </p:nvSpPr>
        <p:spPr>
          <a:xfrm>
            <a:off x="7200000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ねん</a:t>
            </a:r>
          </a:p>
        </p:txBody>
      </p:sp>
    </p:spTree>
    <p:extLst>
      <p:ext uri="{BB962C8B-B14F-4D97-AF65-F5344CB8AC3E}">
        <p14:creationId xmlns:p14="http://schemas.microsoft.com/office/powerpoint/2010/main" val="33767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BFCD1-CF07-A7EE-996A-73C8B0902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2A5F63-3A19-27DB-6EA6-8FEA7D0ED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どうぶつの　赤ちゃん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FA79B1-D7E3-D94F-691E-D0670E663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3220F7-CF2D-7CD7-437E-569A488D5639}"/>
              </a:ext>
            </a:extLst>
          </p:cNvPr>
          <p:cNvSpPr txBox="1"/>
          <p:nvPr/>
        </p:nvSpPr>
        <p:spPr>
          <a:xfrm>
            <a:off x="7200000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2AA581-017F-6F78-41E1-8696A5E5B221}"/>
              </a:ext>
            </a:extLst>
          </p:cNvPr>
          <p:cNvSpPr txBox="1"/>
          <p:nvPr/>
        </p:nvSpPr>
        <p:spPr>
          <a:xfrm>
            <a:off x="4464784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立つ</a:t>
            </a:r>
          </a:p>
        </p:txBody>
      </p:sp>
    </p:spTree>
    <p:extLst>
      <p:ext uri="{BB962C8B-B14F-4D97-AF65-F5344CB8AC3E}">
        <p14:creationId xmlns:p14="http://schemas.microsoft.com/office/powerpoint/2010/main" val="90906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10965F-95AF-B95D-2319-64BFAC4BAB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E41988-BFBD-810E-72CF-5E118793C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どうぶつの　赤ちゃん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70F5A3-89AE-DBA2-D592-E9197D6BD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E7FF54-89B1-1A44-30D9-A1C532BA8697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くさ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067C31-1EBC-0E8C-9647-2DCB84211BA2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</a:t>
            </a:r>
          </a:p>
        </p:txBody>
      </p:sp>
    </p:spTree>
    <p:extLst>
      <p:ext uri="{BB962C8B-B14F-4D97-AF65-F5344CB8AC3E}">
        <p14:creationId xmlns:p14="http://schemas.microsoft.com/office/powerpoint/2010/main" val="208057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BB2F99-9A39-989C-134B-C23A0FAEB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ものの　なまえ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6F5CFF-1FEC-58C2-8867-F22EB84CF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C80371-8D81-AB3D-7C78-F5FD24DEA0C2}"/>
              </a:ext>
            </a:extLst>
          </p:cNvPr>
          <p:cNvSpPr txBox="1"/>
          <p:nvPr/>
        </p:nvSpPr>
        <p:spPr>
          <a:xfrm>
            <a:off x="4849505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名まえ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774DCD-F2DD-2DDD-73A9-DC2947E0DC34}"/>
              </a:ext>
            </a:extLst>
          </p:cNvPr>
          <p:cNvSpPr txBox="1"/>
          <p:nvPr/>
        </p:nvSpPr>
        <p:spPr>
          <a:xfrm>
            <a:off x="7200000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</p:spTree>
    <p:extLst>
      <p:ext uri="{BB962C8B-B14F-4D97-AF65-F5344CB8AC3E}">
        <p14:creationId xmlns:p14="http://schemas.microsoft.com/office/powerpoint/2010/main" val="113841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EC297-F72F-D21F-5F84-FAE3FF46FA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593807-A0D0-F27B-9DFD-7D9619AF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ものの　なまえ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C73404D-CBBE-61DE-296D-909849A9E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1805D9-ED3E-DA40-A775-0CB492D21D18}"/>
              </a:ext>
            </a:extLst>
          </p:cNvPr>
          <p:cNvSpPr txBox="1"/>
          <p:nvPr/>
        </p:nvSpPr>
        <p:spPr>
          <a:xfrm>
            <a:off x="4849505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夕がた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0D3D45-376B-207A-A617-8EB704E9E401}"/>
              </a:ext>
            </a:extLst>
          </p:cNvPr>
          <p:cNvSpPr txBox="1"/>
          <p:nvPr/>
        </p:nvSpPr>
        <p:spPr>
          <a:xfrm>
            <a:off x="7200000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500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63D21-3F42-4EF4-1A18-B80554A261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D849F1-19C5-4741-2F4E-518210829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ものの　なまえ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DED761E-766C-2D12-7A91-094D3EFBC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BDE997-B2EC-1C49-E447-B687476F4965}"/>
              </a:ext>
            </a:extLst>
          </p:cNvPr>
          <p:cNvSpPr txBox="1"/>
          <p:nvPr/>
        </p:nvSpPr>
        <p:spPr>
          <a:xfrm>
            <a:off x="4849505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五百円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E7DBAC-7F78-6E86-C18D-966916CD8BCA}"/>
              </a:ext>
            </a:extLst>
          </p:cNvPr>
          <p:cNvSpPr txBox="1"/>
          <p:nvPr/>
        </p:nvSpPr>
        <p:spPr>
          <a:xfrm>
            <a:off x="7200000" y="1515678"/>
            <a:ext cx="1661993" cy="55426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</a:t>
            </a:r>
            <a:r>
              <a:rPr lang="ja-JP" altLang="en-US" sz="3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000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240189-2B62-AF90-5CE4-2080ED73B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77DC79-3CB8-3D7B-3500-4BAB7301D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ものの　なまえ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0CCCEC-A900-B677-E815-B6FEA5ADB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269B2C-5794-C673-ADA5-630B693BB221}"/>
              </a:ext>
            </a:extLst>
          </p:cNvPr>
          <p:cNvSpPr txBox="1"/>
          <p:nvPr/>
        </p:nvSpPr>
        <p:spPr>
          <a:xfrm>
            <a:off x="7200000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えん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9ABEE8-6E5A-DB49-2451-1FF27949A48B}"/>
              </a:ext>
            </a:extLst>
          </p:cNvPr>
          <p:cNvSpPr txBox="1"/>
          <p:nvPr/>
        </p:nvSpPr>
        <p:spPr>
          <a:xfrm>
            <a:off x="4464784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千円</a:t>
            </a:r>
          </a:p>
        </p:txBody>
      </p:sp>
    </p:spTree>
    <p:extLst>
      <p:ext uri="{BB962C8B-B14F-4D97-AF65-F5344CB8AC3E}">
        <p14:creationId xmlns:p14="http://schemas.microsoft.com/office/powerpoint/2010/main" val="176095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FA4041-4A00-514B-1E67-3F0A61D0E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ずうっと、ずっと、大すきだよ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D320B5-91E0-F48D-B8F3-561C0DBAE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886CDD-C912-3A28-3A60-C5A387F9FE1F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いぬ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0B964A-45D8-22C1-E224-FA2CC58C4A49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犬</a:t>
            </a:r>
          </a:p>
        </p:txBody>
      </p:sp>
    </p:spTree>
    <p:extLst>
      <p:ext uri="{BB962C8B-B14F-4D97-AF65-F5344CB8AC3E}">
        <p14:creationId xmlns:p14="http://schemas.microsoft.com/office/powerpoint/2010/main" val="53103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1CBDFC-1331-B555-D7F1-69831A1E50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A2027C-EEF2-190F-4D35-A70317DF9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くじらぐも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94A846-DEE9-6C13-03E8-DB0EBAE79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745383-7C6F-E129-6D94-6A6F65F59384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1122ED-5FA8-18A2-99CA-CC32F42BEECD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</a:t>
            </a:r>
          </a:p>
        </p:txBody>
      </p:sp>
    </p:spTree>
    <p:extLst>
      <p:ext uri="{BB962C8B-B14F-4D97-AF65-F5344CB8AC3E}">
        <p14:creationId xmlns:p14="http://schemas.microsoft.com/office/powerpoint/2010/main" val="421376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64D53F-C692-80CF-50BD-2B9899CFD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E4125B-D03C-F784-7F54-6B52FBBCE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ずうっと、ずっと、大すきだよ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1B3DF9-30D4-954C-4E0E-5A497EA01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4D47E5-A0DC-9957-C671-17E89170BCB6}"/>
              </a:ext>
            </a:extLst>
          </p:cNvPr>
          <p:cNvSpPr txBox="1"/>
          <p:nvPr/>
        </p:nvSpPr>
        <p:spPr>
          <a:xfrm>
            <a:off x="4464784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A6C9C7-306D-856F-5F24-8F39680A7755}"/>
              </a:ext>
            </a:extLst>
          </p:cNvPr>
          <p:cNvSpPr txBox="1"/>
          <p:nvPr/>
        </p:nvSpPr>
        <p:spPr>
          <a:xfrm>
            <a:off x="7219949" y="147032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</a:p>
        </p:txBody>
      </p:sp>
    </p:spTree>
    <p:extLst>
      <p:ext uri="{BB962C8B-B14F-4D97-AF65-F5344CB8AC3E}">
        <p14:creationId xmlns:p14="http://schemas.microsoft.com/office/powerpoint/2010/main" val="187267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8AF5FB-28FD-FD5D-7F9F-C30067660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にている　かん</a:t>
            </a:r>
            <a:r>
              <a:rPr lang="ja-JP" altLang="en-US"/>
              <a:t>字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D695202-56BD-F227-66AC-C1D79DA72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6D66E5-63E4-F84F-472E-C84615E5B007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A28A69-57E6-4B82-C5D9-E8F4C6F545B2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貝</a:t>
            </a:r>
          </a:p>
        </p:txBody>
      </p:sp>
    </p:spTree>
    <p:extLst>
      <p:ext uri="{BB962C8B-B14F-4D97-AF65-F5344CB8AC3E}">
        <p14:creationId xmlns:p14="http://schemas.microsoft.com/office/powerpoint/2010/main" val="286808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2BA150-B746-5D59-AB3F-564B237F60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A06358-8615-A4F0-C7A6-B77380AD9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にている　かん</a:t>
            </a:r>
            <a:r>
              <a:rPr lang="ja-JP" altLang="en-US"/>
              <a:t>字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79875C-1B4F-555B-BE9F-138E9692C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D14E5F-6AE9-FFB1-4E7C-1FC6FC325694}"/>
              </a:ext>
            </a:extLst>
          </p:cNvPr>
          <p:cNvSpPr txBox="1"/>
          <p:nvPr/>
        </p:nvSpPr>
        <p:spPr>
          <a:xfrm>
            <a:off x="7200000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9311E5-7D9D-7315-66F9-BC790E1CC76B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535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0ECB85-8AB6-9047-96BF-12555A7FC4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83FCD3-FE87-A4BD-FF01-75B28BB0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にている　かん</a:t>
            </a:r>
            <a:r>
              <a:rPr lang="ja-JP" altLang="en-US"/>
              <a:t>字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E44C91C-7F43-7D1C-935B-4F1BB53FB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2D413D-95DD-25CA-4447-53DC391F7413}"/>
              </a:ext>
            </a:extLst>
          </p:cNvPr>
          <p:cNvSpPr txBox="1"/>
          <p:nvPr/>
        </p:nvSpPr>
        <p:spPr>
          <a:xfrm>
            <a:off x="4464784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015F6C-1F46-1AD2-ECFE-9FA4A5F3EB14}"/>
              </a:ext>
            </a:extLst>
          </p:cNvPr>
          <p:cNvSpPr txBox="1"/>
          <p:nvPr/>
        </p:nvSpPr>
        <p:spPr>
          <a:xfrm>
            <a:off x="7200000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みぎ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あし</a:t>
            </a:r>
          </a:p>
        </p:txBody>
      </p:sp>
    </p:spTree>
    <p:extLst>
      <p:ext uri="{BB962C8B-B14F-4D97-AF65-F5344CB8AC3E}">
        <p14:creationId xmlns:p14="http://schemas.microsoft.com/office/powerpoint/2010/main" val="298911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3EF8CF-E7B7-4B5D-D2E1-3E739D91F8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C87643-D1B6-21A4-B09B-D2FB808E4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にている　かん</a:t>
            </a:r>
            <a:r>
              <a:rPr lang="ja-JP" altLang="en-US"/>
              <a:t>字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CAAA3-6927-36C2-EC32-B765017AD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CF7411-FAFE-6012-E46E-2597F81847D9}"/>
              </a:ext>
            </a:extLst>
          </p:cNvPr>
          <p:cNvSpPr txBox="1"/>
          <p:nvPr/>
        </p:nvSpPr>
        <p:spPr>
          <a:xfrm>
            <a:off x="7200000" y="2520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5F1E97-49E3-9A9E-3C1D-A9B664E69339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220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92871-B3B2-D329-B1E1-FFA69F0FC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A322C8-19E1-4A9D-3DE3-7461DC041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にている　かん</a:t>
            </a:r>
            <a:r>
              <a:rPr lang="ja-JP" altLang="en-US"/>
              <a:t>字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5373F0-5BFF-6E5D-8101-E43DC396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002C49-A251-EF19-03F0-394E605CB4FB}"/>
              </a:ext>
            </a:extLst>
          </p:cNvPr>
          <p:cNvSpPr txBox="1"/>
          <p:nvPr/>
        </p:nvSpPr>
        <p:spPr>
          <a:xfrm>
            <a:off x="7200000" y="1980000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ひだり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F123E52-D461-443D-8308-18354926183C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左</a:t>
            </a:r>
          </a:p>
        </p:txBody>
      </p:sp>
    </p:spTree>
    <p:extLst>
      <p:ext uri="{BB962C8B-B14F-4D97-AF65-F5344CB8AC3E}">
        <p14:creationId xmlns:p14="http://schemas.microsoft.com/office/powerpoint/2010/main" val="157080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E35D5C-D0FE-F933-9B32-8AD36A6BF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いいこといっぱい、一年生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93A596-3868-3F20-7A7D-ABA491D63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717B88-B729-9F5F-0C45-EE232C77805F}"/>
              </a:ext>
            </a:extLst>
          </p:cNvPr>
          <p:cNvSpPr txBox="1"/>
          <p:nvPr/>
        </p:nvSpPr>
        <p:spPr>
          <a:xfrm>
            <a:off x="4849505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一年生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982EA3-B85D-BBB5-DE0D-490DC46F9168}"/>
              </a:ext>
            </a:extLst>
          </p:cNvPr>
          <p:cNvSpPr txBox="1"/>
          <p:nvPr/>
        </p:nvSpPr>
        <p:spPr>
          <a:xfrm>
            <a:off x="7200000" y="1397648"/>
            <a:ext cx="1200329" cy="51460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いちねん</a:t>
            </a:r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199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A27CF2-BB46-FE5B-DAC1-4739AC64B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BF3732-2167-27CB-B3A2-244118A2C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いいこといっぱい、一年生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AA4D89-24FB-3BB9-C901-E43ECD4DD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1FE9F64-502D-131B-44F3-C9418919FB4E}"/>
              </a:ext>
            </a:extLst>
          </p:cNvPr>
          <p:cNvSpPr txBox="1"/>
          <p:nvPr/>
        </p:nvSpPr>
        <p:spPr>
          <a:xfrm>
            <a:off x="7200000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7D9282-223F-DB71-BDD7-061533F4DFD0}"/>
              </a:ext>
            </a:extLst>
          </p:cNvPr>
          <p:cNvSpPr txBox="1"/>
          <p:nvPr/>
        </p:nvSpPr>
        <p:spPr>
          <a:xfrm>
            <a:off x="4464784" y="25200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286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46F0F6-81FC-E34D-FE0E-F2A2FAEC6A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E5D625-1BB7-BBD5-7BF7-7CC5FDFF4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いいこといっぱい、一年生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D0AC39-CEDC-C4CA-8630-CC8D53141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E19E92-3745-E6D3-4922-F9A337F00915}"/>
              </a:ext>
            </a:extLst>
          </p:cNvPr>
          <p:cNvSpPr txBox="1"/>
          <p:nvPr/>
        </p:nvSpPr>
        <p:spPr>
          <a:xfrm>
            <a:off x="4849505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1960D6-C8AB-97AD-C4F6-149625205574}"/>
              </a:ext>
            </a:extLst>
          </p:cNvPr>
          <p:cNvSpPr txBox="1"/>
          <p:nvPr/>
        </p:nvSpPr>
        <p:spPr>
          <a:xfrm>
            <a:off x="7200000" y="922336"/>
            <a:ext cx="1200329" cy="3649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  い</a:t>
            </a:r>
          </a:p>
        </p:txBody>
      </p:sp>
    </p:spTree>
    <p:extLst>
      <p:ext uri="{BB962C8B-B14F-4D97-AF65-F5344CB8AC3E}">
        <p14:creationId xmlns:p14="http://schemas.microsoft.com/office/powerpoint/2010/main" val="346501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78823E-3A2A-1CC0-4410-8D8828F48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E1E72E-8BB5-FBAF-8665-39CDFE018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くじらぐも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582D10E-E98B-F4C5-01C1-14EDF18D9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F101A3-8470-092C-26FA-C545C29D9280}"/>
              </a:ext>
            </a:extLst>
          </p:cNvPr>
          <p:cNvSpPr txBox="1"/>
          <p:nvPr/>
        </p:nvSpPr>
        <p:spPr>
          <a:xfrm>
            <a:off x="7200000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84BA9D-D907-EC86-D7A5-8760E725967E}"/>
              </a:ext>
            </a:extLst>
          </p:cNvPr>
          <p:cNvSpPr txBox="1"/>
          <p:nvPr/>
        </p:nvSpPr>
        <p:spPr>
          <a:xfrm>
            <a:off x="4464784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187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9086EDFB-1287-41F7-A83E-F90D52952F85}"/>
</file>

<file path=customXml/itemProps2.xml><?xml version="1.0" encoding="utf-8"?>
<ds:datastoreItem xmlns:ds="http://schemas.openxmlformats.org/officeDocument/2006/customXml" ds:itemID="{7D689A33-B30A-4449-ADCC-6992FB8BF13D}"/>
</file>

<file path=customXml/itemProps3.xml><?xml version="1.0" encoding="utf-8"?>
<ds:datastoreItem xmlns:ds="http://schemas.openxmlformats.org/officeDocument/2006/customXml" ds:itemID="{EBA8B160-B682-43BA-A1E0-7AF7FDFD7CE7}"/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847</Words>
  <Application>Microsoft Office PowerPoint</Application>
  <PresentationFormat>ワイド画面</PresentationFormat>
  <Paragraphs>383</Paragraphs>
  <Slides>88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88</vt:i4>
      </vt:variant>
    </vt:vector>
  </HeadingPairs>
  <TitlesOfParts>
    <vt:vector size="94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　くじらぐも</vt:lpstr>
      <vt:lpstr>　くじらぐも</vt:lpstr>
      <vt:lpstr>　くじらぐも</vt:lpstr>
      <vt:lpstr>　くじらぐも</vt:lpstr>
      <vt:lpstr>　くじらぐも</vt:lpstr>
      <vt:lpstr>　くじらぐも</vt:lpstr>
      <vt:lpstr>　くじらぐも</vt:lpstr>
      <vt:lpstr>　くじらぐも</vt:lpstr>
      <vt:lpstr>　まちがいを　なおそう</vt:lpstr>
      <vt:lpstr>　まちがいを　なおそう</vt:lpstr>
      <vt:lpstr>　まちがいを　なおそう</vt:lpstr>
      <vt:lpstr>　しらせたいな、　見せたいな</vt:lpstr>
      <vt:lpstr>　しらせたいな、　見せたいな</vt:lpstr>
      <vt:lpstr>　かん字の　はなし</vt:lpstr>
      <vt:lpstr>　かん字の　はなし</vt:lpstr>
      <vt:lpstr>　かん字の　はなし</vt:lpstr>
      <vt:lpstr>　かん字の　はなし</vt:lpstr>
      <vt:lpstr>　かん字の　はなし</vt:lpstr>
      <vt:lpstr>　かん字の　はなし</vt:lpstr>
      <vt:lpstr>　かん字の　はなし</vt:lpstr>
      <vt:lpstr>　かん字の　はなし</vt:lpstr>
      <vt:lpstr>　かん字の　はなし</vt:lpstr>
      <vt:lpstr>　かん字の　はなし</vt:lpstr>
      <vt:lpstr>　かん字の　はなし</vt:lpstr>
      <vt:lpstr>　じどう車　くらべ</vt:lpstr>
      <vt:lpstr>　じどう車　くらべ</vt:lpstr>
      <vt:lpstr>　じどう車ずかんを　つくろう</vt:lpstr>
      <vt:lpstr>　たぬきの　糸車</vt:lpstr>
      <vt:lpstr>　たぬきの　糸車</vt:lpstr>
      <vt:lpstr>　たぬきの　糸車</vt:lpstr>
      <vt:lpstr>　たぬきの　糸車</vt:lpstr>
      <vt:lpstr>　たぬきの　糸車</vt:lpstr>
      <vt:lpstr>　たぬきの　糸車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日づけと　よう日</vt:lpstr>
      <vt:lpstr>　むかしばなしを　よもう</vt:lpstr>
      <vt:lpstr>　おかゆの　おなべ</vt:lpstr>
      <vt:lpstr>　おかゆの　おなべ</vt:lpstr>
      <vt:lpstr>　おかゆの　おなべ</vt:lpstr>
      <vt:lpstr>　おかゆの　おなべ</vt:lpstr>
      <vt:lpstr>　おかゆの　おなべ</vt:lpstr>
      <vt:lpstr>　おかゆの　おなべ</vt:lpstr>
      <vt:lpstr>　どうぶつの　赤ちゃん</vt:lpstr>
      <vt:lpstr>　どうぶつの　赤ちゃん</vt:lpstr>
      <vt:lpstr>　どうぶつの　赤ちゃん</vt:lpstr>
      <vt:lpstr>　どうぶつの　赤ちゃん</vt:lpstr>
      <vt:lpstr>　どうぶつの　赤ちゃん</vt:lpstr>
      <vt:lpstr>　どうぶつの　赤ちゃん</vt:lpstr>
      <vt:lpstr>　どうぶつの　赤ちゃん</vt:lpstr>
      <vt:lpstr>　ものの　なまえ</vt:lpstr>
      <vt:lpstr>　ものの　なまえ</vt:lpstr>
      <vt:lpstr>　ものの　なまえ</vt:lpstr>
      <vt:lpstr>　ものの　なまえ</vt:lpstr>
      <vt:lpstr>　ずうっと、ずっと、大すきだよ</vt:lpstr>
      <vt:lpstr>　ずうっと、ずっと、大すきだよ</vt:lpstr>
      <vt:lpstr>　にている　かん字</vt:lpstr>
      <vt:lpstr>　にている　かん字</vt:lpstr>
      <vt:lpstr>　にている　かん字</vt:lpstr>
      <vt:lpstr>　にている　かん字</vt:lpstr>
      <vt:lpstr>　にている　かん字</vt:lpstr>
      <vt:lpstr>　いいこといっぱい、一年生</vt:lpstr>
      <vt:lpstr>　いいこといっぱい、一年生</vt:lpstr>
      <vt:lpstr>　いいこといっぱい、一年生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5</cp:revision>
  <dcterms:created xsi:type="dcterms:W3CDTF">2024-02-21T00:58:29Z</dcterms:created>
  <dcterms:modified xsi:type="dcterms:W3CDTF">2024-03-15T02:15:40Z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