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6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8000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939980"/>
            <a:ext cx="8443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するとこたえが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ます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ばんごうは、きょうかしょにでてくる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です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300" y="3349709"/>
            <a:ext cx="3848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やくそく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76300" y="4395085"/>
            <a:ext cx="523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うみのかくれんぼ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76300" y="5440461"/>
            <a:ext cx="523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かずと　かんじ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A51B35F-A57F-4B7E-AEA5-3DD44C06F9F1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2571AE-E07A-4A5B-968E-A23D4B9A5527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CF6DC78-A39D-4888-95B3-3A8018AB081F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図書（上）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https://3.bp.blogspot.com/-j_iBanEUvZ8/V9vCuwf7EbI/AAAAAAAA9_8/y8B5mE1A1ygo0bbcIDZZsodllX3VDc8egCLcB/s800/tree_simple3.png">
            <a:extLst>
              <a:ext uri="{FF2B5EF4-FFF2-40B4-BE49-F238E27FC236}">
                <a16:creationId xmlns:a16="http://schemas.microsoft.com/office/drawing/2014/main" id="{72AD2DA6-98D9-471F-A095-758A9B3C36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527" y="3425080"/>
            <a:ext cx="2672928" cy="354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CF3AB5-15B9-AA27-7971-073A8FD3F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26D6BC-C4C4-8D01-CB31-8BBC3FFC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0D4A1A-06C3-E4B1-83A4-A453C571D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CED2C9-9095-8A38-92E8-55A1F2A40364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1639A3-EAE5-62BA-56A9-42E5DE44C71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206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120BE7-7D1E-D4D4-CD4F-0D3DDFA3B2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118083-7591-FE43-441A-65BE40F5F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513D6C4-6437-38D1-D2BF-1F4C46E5D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1F3F64-64A5-A1A3-68D2-7841736E74DF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43FF55-1FA8-F7AB-FD51-51516126FB2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188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9921D-B426-8630-8208-03A8F5CED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E71A38-6E6A-0DB8-1C56-731731A59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E068346-39FC-4BA3-1496-6D5956CB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CF1581-2438-651D-4E94-B5579F35F8F6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774707-A22A-8CD0-1048-0323CE0C4D8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499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C21292-2B38-1939-6AC2-B66F74B0C8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B710B0-F68F-B9EE-793C-C37DD8B5C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4CA313-80E4-229F-1D10-D4944E8CF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C6A2C0-ABA1-C5F4-7961-C119AF47A25E}"/>
              </a:ext>
            </a:extLst>
          </p:cNvPr>
          <p:cNvSpPr txBox="1"/>
          <p:nvPr/>
        </p:nvSpPr>
        <p:spPr>
          <a:xfrm>
            <a:off x="6873941" y="1191418"/>
            <a:ext cx="1200329" cy="2636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AA990A-061B-11FA-213D-88570709581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714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8C5DE2-744D-8B21-B84C-1CE824B56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FF5956-1652-994F-4773-6317A67D0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3A960E-0B45-7D79-3899-EEF9EAD80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47CDA6-D713-AA73-FC6B-3D0B9453D9D9}"/>
              </a:ext>
            </a:extLst>
          </p:cNvPr>
          <p:cNvSpPr txBox="1"/>
          <p:nvPr/>
        </p:nvSpPr>
        <p:spPr>
          <a:xfrm>
            <a:off x="6768279" y="242462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3DCE20-8A32-2791-9119-5B860C7F41B9}"/>
              </a:ext>
            </a:extLst>
          </p:cNvPr>
          <p:cNvSpPr txBox="1"/>
          <p:nvPr/>
        </p:nvSpPr>
        <p:spPr>
          <a:xfrm>
            <a:off x="4022231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837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1FC431-EEE8-6C75-FF59-61E2BC44A6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C5D30F-4EAC-1799-73F0-1FA130B4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C638F9-2749-EEAD-001C-AE1912F26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16D693-9D0A-D936-B012-88C416FB16C4}"/>
              </a:ext>
            </a:extLst>
          </p:cNvPr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A1B5F1-B0FA-EC3E-506C-D58D9F89C9BB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541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BC1AF-C036-5B4C-194E-F14F795F4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6CDB-36CC-ED77-779E-87B5BBA65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F56CA2-0F31-E113-7C22-2CC8E73B4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0933BD-3B76-E74A-39C7-E1CF148030F8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2CDBBC-BA14-B768-362D-ECCD893B5712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225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0F1232-B08C-494E-3F52-8605564C39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DEDA3E-65B2-1AA2-D058-4CCA976D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672D878-A754-E541-7191-EF7ED0839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F8166C-D657-72AB-DFAB-44357BB98630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三びき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C4BF56-7D6E-88BD-F8C1-B2757E4D1FA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008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92A7E-0FCD-66AD-BFD7-906ADE6D3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03F152-D1D6-01BD-5F6B-47D9B9AB2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63362B-5607-7D3C-075D-170AC7355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F7B1B5-710A-7A0D-F940-98C9012C4ADE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898932-040E-76E4-37D8-D47F949BF1BD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</a:p>
        </p:txBody>
      </p:sp>
    </p:spTree>
    <p:extLst>
      <p:ext uri="{BB962C8B-B14F-4D97-AF65-F5344CB8AC3E}">
        <p14:creationId xmlns:p14="http://schemas.microsoft.com/office/powerpoint/2010/main" val="128081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AB6D0D-73A6-D8EA-16BC-D487FFA7A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7C538-BFDD-FFF9-EA4B-ADFC40448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5E757-0798-092C-D9FC-EA7B62DF6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E98874-27AF-1F4C-F501-12B6D959DCA6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E51C73-E780-1791-0D76-3C43BD581C76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</p:spTree>
    <p:extLst>
      <p:ext uri="{BB962C8B-B14F-4D97-AF65-F5344CB8AC3E}">
        <p14:creationId xmlns:p14="http://schemas.microsoft.com/office/powerpoint/2010/main" val="54463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A9856B-7225-869A-803D-0A8AA02F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やくそく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8C6B8A-5204-0FCF-B393-BA28CCAE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D280D44-6905-35D4-F7FA-FE5E9AC5F9FD}"/>
              </a:ext>
            </a:extLst>
          </p:cNvPr>
          <p:cNvSpPr txBox="1"/>
          <p:nvPr/>
        </p:nvSpPr>
        <p:spPr>
          <a:xfrm>
            <a:off x="6741386" y="2935079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D9A6B5-F526-7D07-9772-2F87B605C77B}"/>
              </a:ext>
            </a:extLst>
          </p:cNvPr>
          <p:cNvSpPr txBox="1"/>
          <p:nvPr/>
        </p:nvSpPr>
        <p:spPr>
          <a:xfrm>
            <a:off x="3900007" y="2219467"/>
            <a:ext cx="3262432" cy="27766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</a:p>
        </p:txBody>
      </p:sp>
    </p:spTree>
    <p:extLst>
      <p:ext uri="{BB962C8B-B14F-4D97-AF65-F5344CB8AC3E}">
        <p14:creationId xmlns:p14="http://schemas.microsoft.com/office/powerpoint/2010/main" val="207629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D7D952-AB57-9F76-1BD9-088E2EF8D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0DE3BC-1021-9672-53CB-A6A5143D7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2BDB63-E231-E507-7CBF-9486A624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71FE43-707E-3F70-A8BF-F8338F62EFF8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CD8122-79FF-C3D1-4DAE-EE4DE2DE3AB6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299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59ABB7-9D9A-2ED9-7510-A0C9CD675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2D9F5-EC89-34A9-C07C-AE1DA5EE1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23FEE9-65B6-4261-94A4-5B5C29D04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4418E0-4A64-8F88-E85D-201E55E7262E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696728-F9A9-D47E-FFF3-CCC4083329A4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983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2E03BC-E54F-A01C-B0DC-181E38ACD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EC60CB-2888-A2B8-0699-02F51A64A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71CECB-4834-6A2A-1B0B-969A3DE59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2D4710-C9AC-C036-E529-37F9A21DBD38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5921B2-6547-2BE8-12E1-E60EDE77A00E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852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E6617-8110-AE58-BFE9-717E56404E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C82BEA-8889-0F82-A226-30756849F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A920DA-4C93-813E-7DD4-722FC3626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E57A2C-F4F3-932A-C6E7-804834F2C572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8C9436-ED4E-CDFF-FB60-794A241844FA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099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CE2A8-17AE-B726-9243-99CDB1406B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E8D62B-0B26-9E7E-BB1F-5BD178EBC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B1A51E-ED6C-74F2-CDC3-68890A4AF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439B57-6AAA-1AB1-30B4-A1E81104D5DC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4F9319-8D52-0D6E-6787-FC3AD58F528A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67AD10-35A0-39C7-C2EC-DC143421AA26}"/>
              </a:ext>
            </a:extLst>
          </p:cNvPr>
          <p:cNvSpPr txBox="1"/>
          <p:nvPr/>
        </p:nvSpPr>
        <p:spPr>
          <a:xfrm>
            <a:off x="7807570" y="15482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（じゅっ）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176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A8D521-283B-63F0-BF1E-98A3FD1C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うみの　かくれんぼ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26B6C74-A4F3-9059-72DC-3D9A1CB67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D8E393-5B43-35CA-F26A-ACC2701BBCE3}"/>
              </a:ext>
            </a:extLst>
          </p:cNvPr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028621-2DF5-81EE-980C-9E53D4C702C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大きい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425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D45866-F65C-94D9-BD8F-35E9DA9F7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うみの　かくれんぼ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40F1994-A76B-82EF-5810-8BBF1E8A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1DAE22-EBB1-293A-B2BF-0E95891229CA}"/>
              </a:ext>
            </a:extLst>
          </p:cNvPr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D8195C-F7F5-1197-A946-6C7A6B9C73D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小さい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322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36F7C7-B8BA-E86E-7D93-ABE078CBE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71B051-542C-8E77-AE5C-D4E2771B6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283DD82-1E23-B38C-B216-39ECDCDD1C54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D67A2A-ABC9-15DE-CC4C-765E3DA8C3F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967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D6527-A0E8-1335-BFD7-3A72EEF707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53E806-6F26-68A1-0D89-21EFFFFEC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000EC6-A8BF-524A-DF79-469AD0B6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E8441A6-A727-9774-9C93-76905AC211B1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0E59C-5521-1BD3-2306-A7536FF3ADC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85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E397AC-9C29-2BAB-89C5-8CC87BDAA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C282B3-4AE6-B711-5507-F56AB245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621853-5BF9-5E17-336D-4BAEC34B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ECDA6D-ABCD-0838-5010-605D0356615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63F4ED-FD34-8EC7-3A15-D719B3139E1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595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0D34BD-53CF-C769-F345-3E2F81FFA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F8E54B-0F04-4EE8-135E-C89173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B9872D-C7F6-04CE-91AC-AE60631EC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19195B-6836-D686-94D6-80F194BD4401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F480EB-3712-2626-651F-52281033781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040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6E6A12-B0FA-BF55-F0DC-E0CE7000BE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59774-E479-6328-875F-2FEDA3D4B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EBD2DF-A296-C46F-3A97-4FC8B6AE6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A71BE7-D038-0AAF-5A15-F15BB70AF02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0DCB3B-2D34-BD85-24F0-B1DE9619D68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574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9BA6E839-A6BA-40CD-BDF5-E86DB262F13B}"/>
</file>

<file path=customXml/itemProps2.xml><?xml version="1.0" encoding="utf-8"?>
<ds:datastoreItem xmlns:ds="http://schemas.openxmlformats.org/officeDocument/2006/customXml" ds:itemID="{AC3DB6F6-AC91-41E0-89C9-64FB9D35A889}"/>
</file>

<file path=customXml/itemProps3.xml><?xml version="1.0" encoding="utf-8"?>
<ds:datastoreItem xmlns:ds="http://schemas.openxmlformats.org/officeDocument/2006/customXml" ds:itemID="{D2A04F7F-78FD-49BD-9A3B-E5F74F99E705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196</Words>
  <Application>Microsoft Office PowerPoint</Application>
  <PresentationFormat>ワイド画面</PresentationFormat>
  <Paragraphs>100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0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　やくそく</vt:lpstr>
      <vt:lpstr>　うみの　かくれんぼ</vt:lpstr>
      <vt:lpstr>　うみの　かくれんぼ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  <vt:lpstr>　かずと　かんじ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5</cp:revision>
  <dcterms:created xsi:type="dcterms:W3CDTF">2024-02-21T00:58:29Z</dcterms:created>
  <dcterms:modified xsi:type="dcterms:W3CDTF">2024-03-15T02:15:16Z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