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42" r:id="rId3"/>
    <p:sldId id="652" r:id="rId4"/>
    <p:sldId id="653" r:id="rId5"/>
    <p:sldId id="654" r:id="rId6"/>
    <p:sldId id="655" r:id="rId7"/>
    <p:sldId id="656" r:id="rId8"/>
    <p:sldId id="657" r:id="rId9"/>
    <p:sldId id="658" r:id="rId10"/>
    <p:sldId id="659" r:id="rId11"/>
    <p:sldId id="660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668" r:id="rId20"/>
    <p:sldId id="669" r:id="rId21"/>
    <p:sldId id="680" r:id="rId22"/>
    <p:sldId id="681" r:id="rId23"/>
    <p:sldId id="672" r:id="rId24"/>
    <p:sldId id="671" r:id="rId25"/>
    <p:sldId id="682" r:id="rId26"/>
    <p:sldId id="673" r:id="rId27"/>
    <p:sldId id="674" r:id="rId28"/>
    <p:sldId id="675" r:id="rId29"/>
    <p:sldId id="676" r:id="rId30"/>
    <p:sldId id="677" r:id="rId31"/>
    <p:sldId id="678" r:id="rId32"/>
    <p:sldId id="679" r:id="rId33"/>
    <p:sldId id="683" r:id="rId34"/>
    <p:sldId id="684" r:id="rId35"/>
    <p:sldId id="685" r:id="rId36"/>
    <p:sldId id="686" r:id="rId37"/>
    <p:sldId id="687" r:id="rId38"/>
    <p:sldId id="688" r:id="rId39"/>
    <p:sldId id="689" r:id="rId40"/>
    <p:sldId id="690" r:id="rId41"/>
    <p:sldId id="691" r:id="rId42"/>
    <p:sldId id="692" r:id="rId43"/>
    <p:sldId id="693" r:id="rId44"/>
    <p:sldId id="694" r:id="rId45"/>
    <p:sldId id="695" r:id="rId46"/>
    <p:sldId id="696" r:id="rId47"/>
    <p:sldId id="697" r:id="rId48"/>
    <p:sldId id="698" r:id="rId49"/>
    <p:sldId id="699" r:id="rId50"/>
    <p:sldId id="700" r:id="rId51"/>
    <p:sldId id="701" r:id="rId52"/>
    <p:sldId id="702" r:id="rId53"/>
    <p:sldId id="703" r:id="rId54"/>
    <p:sldId id="704" r:id="rId55"/>
    <p:sldId id="705" r:id="rId56"/>
    <p:sldId id="706" r:id="rId57"/>
    <p:sldId id="707" r:id="rId58"/>
    <p:sldId id="708" r:id="rId59"/>
    <p:sldId id="709" r:id="rId60"/>
    <p:sldId id="710" r:id="rId61"/>
    <p:sldId id="711" r:id="rId62"/>
    <p:sldId id="712" r:id="rId63"/>
    <p:sldId id="713" r:id="rId64"/>
    <p:sldId id="714" r:id="rId65"/>
    <p:sldId id="715" r:id="rId66"/>
    <p:sldId id="716" r:id="rId67"/>
    <p:sldId id="717" r:id="rId68"/>
    <p:sldId id="718" r:id="rId69"/>
    <p:sldId id="719" r:id="rId70"/>
    <p:sldId id="720" r:id="rId71"/>
    <p:sldId id="721" r:id="rId72"/>
    <p:sldId id="722" r:id="rId73"/>
    <p:sldId id="723" r:id="rId74"/>
    <p:sldId id="724" r:id="rId75"/>
    <p:sldId id="725" r:id="rId76"/>
    <p:sldId id="726" r:id="rId77"/>
    <p:sldId id="727" r:id="rId78"/>
    <p:sldId id="728" r:id="rId7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FF"/>
    <a:srgbClr val="FF0000"/>
    <a:srgbClr val="0000FF"/>
    <a:srgbClr val="868684"/>
    <a:srgbClr val="DEE520"/>
    <a:srgbClr val="B8860B"/>
    <a:srgbClr val="7FFF00"/>
    <a:srgbClr val="87CEE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3733" autoAdjust="0"/>
  </p:normalViewPr>
  <p:slideViewPr>
    <p:cSldViewPr snapToGrid="0">
      <p:cViewPr>
        <p:scale>
          <a:sx n="100" d="100"/>
          <a:sy n="100" d="100"/>
        </p:scale>
        <p:origin x="137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97D3E-4576-F3B8-D8C4-00321E2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DA4059-2DF4-3D59-8A6D-A86428BB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657768-F2A2-BC54-1FE4-5F125D8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73D067-BE02-0AA3-6540-B92964A0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4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カレンダーの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33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ふつうの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20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長い長さの英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8605" y="2786317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58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 err="1"/>
              <a:t>watyr</a:t>
            </a:r>
            <a:r>
              <a:rPr kumimoji="1" lang="en-US" altLang="ja-JP" dirty="0"/>
              <a:t> melon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0"/>
            <a:ext cx="11880000" cy="1948852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668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番長いや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7032" y="2664598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4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/>
              <a:t>sweet potato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1"/>
            <a:ext cx="11880000" cy="1553584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81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872F55-03C8-94F2-8733-E2979C824437}"/>
              </a:ext>
            </a:extLst>
          </p:cNvPr>
          <p:cNvGrpSpPr/>
          <p:nvPr userDrawn="1"/>
        </p:nvGrpSpPr>
        <p:grpSpPr>
          <a:xfrm>
            <a:off x="533474" y="2441329"/>
            <a:ext cx="11186012" cy="3314487"/>
            <a:chOff x="954506" y="4374616"/>
            <a:chExt cx="5023107" cy="190414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6E650F4-BF8A-DC42-D78E-FE3574AF4D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24417A9-3625-85CA-911D-8145AF33F4A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5E39FC4-3775-C441-C6C8-A65EE5A0FC84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1E8B45E-17FD-E93A-93D6-335B5D479EB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6FE6414-046E-079C-B791-AAF177AD087B}"/>
              </a:ext>
            </a:extLst>
          </p:cNvPr>
          <p:cNvSpPr txBox="1">
            <a:spLocks/>
          </p:cNvSpPr>
          <p:nvPr userDrawn="1"/>
        </p:nvSpPr>
        <p:spPr>
          <a:xfrm>
            <a:off x="1005608" y="309362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2CEF4-F476-BBDF-1D67-7A3905B61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A726AF72-4428-2F78-4683-A1D5FC9CA271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04ED3C1-3292-04DC-1FFE-5C6F0A838F84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1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7" r:id="rId2"/>
    <p:sldLayoutId id="2147483738" r:id="rId3"/>
    <p:sldLayoutId id="2147483742" r:id="rId4"/>
    <p:sldLayoutId id="2147483740" r:id="rId5"/>
    <p:sldLayoutId id="2147483741" r:id="rId6"/>
    <p:sldLayoutId id="2147483728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7DBA85A4-3D65-BCEB-AF41-377A3F063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688" y="4542176"/>
            <a:ext cx="5711715" cy="1143000"/>
          </a:xfrm>
        </p:spPr>
        <p:txBody>
          <a:bodyPr/>
          <a:lstStyle/>
          <a:p>
            <a:r>
              <a:rPr lang="ja-JP" altLang="en-US" dirty="0"/>
              <a:t>日本語を読んで、英語で書いてみよう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/>
        </p:nvSpPr>
        <p:spPr>
          <a:xfrm>
            <a:off x="888834" y="790170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four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45C055C0-B094-A900-3118-F88EB415D018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75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99EE342-5199-61D5-4323-FE70AE7212D7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6919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five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8B3A293-2118-59FB-10DF-0CFC7D64370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3686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AC388A6-7F03-5BE4-BAF7-8DF0742B62AC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69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six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4267C188-FBCA-371B-7421-121DB4B41D57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5937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75DC1FF-E68D-6D02-6BCC-ED08DB81B2F1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527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seven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F369F40-291F-88BF-47D3-82066A68AD5C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8181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975E539-4A9B-FDBD-6F5E-80B301CA508C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785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eight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343E83C-8F6D-D4EC-49B5-7BDA67833A73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9453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C2EBC15-EAC8-50F9-8FCC-963921BB9390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628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5EA5D95-D03A-D4A6-CDD5-1CD765E63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4" y="1623995"/>
            <a:ext cx="10952743" cy="63985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8592345-B805-86E7-6C15-257C9A3D3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18">
            <a:off x="4060776" y="392468"/>
            <a:ext cx="1256205" cy="18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トランプのダイヤのイラスト（数字・4）">
            <a:extLst>
              <a:ext uri="{FF2B5EF4-FFF2-40B4-BE49-F238E27FC236}">
                <a16:creationId xmlns:a16="http://schemas.microsoft.com/office/drawing/2014/main" id="{717E649C-45AF-C4F9-DDF2-018ED7015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6001">
            <a:off x="10997013" y="1799118"/>
            <a:ext cx="919185" cy="13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トランプのダイヤのイラスト（数字・5）">
            <a:extLst>
              <a:ext uri="{FF2B5EF4-FFF2-40B4-BE49-F238E27FC236}">
                <a16:creationId xmlns:a16="http://schemas.microsoft.com/office/drawing/2014/main" id="{B1D684FE-2D05-75EC-E902-F2E91A1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222">
            <a:off x="2561949" y="3359732"/>
            <a:ext cx="953804" cy="14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トランプのハートのイラスト（数字・6）">
            <a:extLst>
              <a:ext uri="{FF2B5EF4-FFF2-40B4-BE49-F238E27FC236}">
                <a16:creationId xmlns:a16="http://schemas.microsoft.com/office/drawing/2014/main" id="{949D70EF-93CF-8EC2-F0D0-424C6B4D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522" y="3804156"/>
            <a:ext cx="835860" cy="12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トランプのハートのイラスト（数字・8）">
            <a:extLst>
              <a:ext uri="{FF2B5EF4-FFF2-40B4-BE49-F238E27FC236}">
                <a16:creationId xmlns:a16="http://schemas.microsoft.com/office/drawing/2014/main" id="{881E86CF-E3AB-A319-38A9-4BCA3558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29" y="4066634"/>
            <a:ext cx="633319" cy="9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トランプのスペードのイラスト（数字・9）">
            <a:extLst>
              <a:ext uri="{FF2B5EF4-FFF2-40B4-BE49-F238E27FC236}">
                <a16:creationId xmlns:a16="http://schemas.microsoft.com/office/drawing/2014/main" id="{FE56FC4D-B52D-A2AB-1BB2-A663D766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538">
            <a:off x="5576264" y="3346755"/>
            <a:ext cx="744343" cy="10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トランプのクラブのイラスト（数字・10）">
            <a:extLst>
              <a:ext uri="{FF2B5EF4-FFF2-40B4-BE49-F238E27FC236}">
                <a16:creationId xmlns:a16="http://schemas.microsoft.com/office/drawing/2014/main" id="{E8DA92A3-0565-AB25-F23F-45830985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832">
            <a:off x="1745868" y="389996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B020564-9CB1-C983-18EF-934E2705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415">
            <a:off x="8871326" y="1355657"/>
            <a:ext cx="943515" cy="138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5DAAE2D-F20C-5AFB-FDC5-4B6F7CC6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318">
            <a:off x="804485" y="4481680"/>
            <a:ext cx="671477" cy="9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55D98DDA-A75F-8043-FCB1-7C18B35E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379">
            <a:off x="863421" y="299163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数字 2 イラスト文字">
            <a:extLst>
              <a:ext uri="{FF2B5EF4-FFF2-40B4-BE49-F238E27FC236}">
                <a16:creationId xmlns:a16="http://schemas.microsoft.com/office/drawing/2014/main" id="{F5582FCC-DBF6-307D-2D1F-4D7D9B26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082">
            <a:off x="1082813" y="1921226"/>
            <a:ext cx="1104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343EB99-16C9-9CBA-CBD8-CFC4192E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00" y="157162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5E2310E-456D-A766-0BA0-88FF4F7BE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841">
            <a:off x="9645765" y="4655864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4D5FFDBA-A447-4627-C80A-46676D36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19" y="4067286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A0B4E296-D569-3E34-7EAF-758C7665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630">
            <a:off x="5434567" y="4601231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85E4B01-9691-3A78-18E6-1E562DD4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16" y="2722072"/>
            <a:ext cx="2659917" cy="31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CA565633-FA83-2A5E-965D-1A247FF2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0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7D722F2E-F8BB-2A75-E971-5A0DECB5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78" y="4824413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94B403-5E3E-C535-74B0-D1AA0B8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76" y="3243831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1">
            <a:extLst>
              <a:ext uri="{FF2B5EF4-FFF2-40B4-BE49-F238E27FC236}">
                <a16:creationId xmlns:a16="http://schemas.microsoft.com/office/drawing/2014/main" id="{9A29187C-53D4-B4C0-4A4A-293A257B20D9}"/>
              </a:ext>
            </a:extLst>
          </p:cNvPr>
          <p:cNvSpPr txBox="1">
            <a:spLocks/>
          </p:cNvSpPr>
          <p:nvPr/>
        </p:nvSpPr>
        <p:spPr>
          <a:xfrm>
            <a:off x="3613817" y="2323342"/>
            <a:ext cx="838768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>
                <a:solidFill>
                  <a:schemeClr val="tx1"/>
                </a:solidFill>
              </a:rPr>
              <a:t>数字編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9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nine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2E5DDF2-693A-F75C-8DF3-2069693B9097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8854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C2EBC15-EAC8-50F9-8FCC-963921BB9390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028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ten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2E5DDF2-693A-F75C-8DF3-2069693B9097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13100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9A18443-504E-A155-AE86-114E83364E28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73538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eleven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568A781-4CA4-5F57-AF0C-4C07CC669661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6706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2F68CAD-91C0-5A67-D8FF-CFF09C101FB1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36496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twelve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B5154D8-C0CB-A6BB-AE8D-4691FC65D7F0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71430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FF13229-746A-82FD-0C8A-0F6F9BBE2401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94196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thirteen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4B40CDE9-C0DB-6836-1EF5-81BE3658B210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19803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4D162DFA-832A-01F3-2774-C1556CB7CEEB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0217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E48AA4B-57FF-7917-B6FA-2C8FC7BCED85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2852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fourteen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75B27A5-D874-A8CE-2275-BD8AF7F52EF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24778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F861FCE-3485-41E3-1B33-391642152914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26096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fifteen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0BD704D-3388-7093-31F5-654A6B51D20F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0848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B26C1BF-D00E-6C5E-B8FD-E77C9562E936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84881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sixteen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E54CF146-71F7-B62D-2C57-FACA29065AB6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53876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4E0BF6C-2F37-75A0-008D-96CF273CB40B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9864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seventeen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D1DC03A-F6FC-562F-EFC0-78653CDBB30D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19171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DD282C4-D65D-D0AA-4CBB-0F7403DB9C16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53116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eighteen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783D12D-2E44-8217-561E-07158BB7200C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86386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89313E0-8FC6-9FE9-8630-258FBA8D454F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5205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one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3AEB5BB-FBAB-F83A-2F1E-245CB03BDA4E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3518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nineteen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6CB7389-8202-4C89-E293-EB454480AFE1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531504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FFE8A005-26FD-F6D8-3D75-0E9F98E733CA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83299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twenty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8AF7BDD-0D98-28D8-4F18-D26A67F5517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01524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EA6D7CA8-1E88-E377-A900-46249B5A993D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83084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twenty-one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F5C96DFE-E791-79DA-278F-7D178CEAA318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410895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1CD4991-D878-2E19-4247-68EFEBA0EDA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114063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twenty-two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616D6DB-3E92-C648-F59D-AABBA2B3D62D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07404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A3D0F96-0301-62F3-AD0A-FCC450CD05B8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5554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twenty-three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8CE5342-E25E-EFB5-B1CC-DB03BDC088B6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768862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279692E-22D3-CCC0-8E0A-69201770EC0E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0811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79A7724-6048-305D-0276-8E238E72D70C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3592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twenty-four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829DDF2-8663-72CB-FD57-2B4AB136B2BD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074750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4076CB0-1D39-863D-8E2E-6430BD148114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874692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twenty-five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AFB96B5-EFB9-D72F-2EF6-7BF2735C6496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2751376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59521EE-34A3-C117-43BD-6C3BAEE725E7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9615996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twenty-six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016C61D-C13A-A7D6-A6FD-B26E18F97BDA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658848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649923E-D905-563A-18C4-C0E487CA3077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066403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twenty-seven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C00BDBA-46B2-1C92-436C-88F297E23FE3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792487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FF6BD93-B9D4-135E-2677-2038CBED2C1A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914322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twenty-eight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2CAB9B1-9C5F-EE38-E9C4-3726DF5A6F6D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124841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85F002F-7A40-10F6-67EA-C0397C9AB3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18999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two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ED0E87E-AFC6-C1EC-06FF-4E057B93D7E3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08064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twenty-nine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3B364CC-AD3C-96FF-598C-55DC0638F067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5729384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0F4933D-C5F8-0BD1-A520-30F62CB7A1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2398194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thirty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FDAAEC0-4EE0-DA11-25C1-9EA3F831D7EB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0219156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0F4933D-C5F8-0BD1-A520-30F62CB7A1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7175936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forty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7A70457-2E80-6C12-72CC-1730363AF84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9225036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0F4933D-C5F8-0BD1-A520-30F62CB7A1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699720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fifty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7A70457-2E80-6C12-72CC-1730363AF84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71087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0F4933D-C5F8-0BD1-A520-30F62CB7A1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1319578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sixty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7A70457-2E80-6C12-72CC-1730363AF84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3196060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0F4933D-C5F8-0BD1-A520-30F62CB7A1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10062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7ED8163-3D11-B8F5-5F02-826EE0C3F695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9820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seventy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7A70457-2E80-6C12-72CC-1730363AF84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623082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0F4933D-C5F8-0BD1-A520-30F62CB7A1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9896073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eighty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7A70457-2E80-6C12-72CC-1730363AF84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6721080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0F4933D-C5F8-0BD1-A520-30F62CB7A1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5156090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ninety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7A70457-2E80-6C12-72CC-1730363AF84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538059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85F002F-7A40-10F6-67EA-C0397C9AB3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48176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C54686-1054-FA7F-235E-7334D1F03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one-hundred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8D4130B-5E9B-A9CA-22A6-CF40460BC0CF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6275011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0F4933D-C5F8-0BD1-A520-30F62CB7A159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019324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zero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F362326-D09B-4825-8AEA-85C0B58DE6F2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501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 dirty="0"/>
              <a:t>three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A1F28A5-0B94-9012-FE63-A8B0112B0B23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20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87CA8CF-7DA8-CE8B-3CD3-45B67B35166B}"/>
              </a:ext>
            </a:extLst>
          </p:cNvPr>
          <p:cNvSpPr/>
          <p:nvPr/>
        </p:nvSpPr>
        <p:spPr>
          <a:xfrm>
            <a:off x="5345126" y="389208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3701739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15000" dirty="0" smtClean="0">
            <a:solidFill>
              <a:srgbClr val="FF0000"/>
            </a:solidFill>
            <a:latin typeface="UD デジタル 教科書体 NP-R" panose="02020400000000000000" pitchFamily="18" charset="-128"/>
            <a:ea typeface="UD デジタル 教科書体 NP-R" panose="02020400000000000000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TotalTime>928</TotalTime>
  <Words>166</Words>
  <Application>Microsoft Office PowerPoint</Application>
  <PresentationFormat>ワイド画面</PresentationFormat>
  <Paragraphs>155</Paragraphs>
  <Slides>78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78</vt:i4>
      </vt:variant>
    </vt:vector>
  </HeadingPairs>
  <TitlesOfParts>
    <vt:vector size="84" baseType="lpstr">
      <vt:lpstr>HGP教科書体</vt:lpstr>
      <vt:lpstr>HG創英角ﾎﾟｯﾌﾟ体</vt:lpstr>
      <vt:lpstr>UD デジタル 教科書体 NP-R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福原 千種</cp:lastModifiedBy>
  <cp:revision>43</cp:revision>
  <cp:lastPrinted>2024-01-25T02:14:43Z</cp:lastPrinted>
  <dcterms:created xsi:type="dcterms:W3CDTF">2023-10-18T04:09:41Z</dcterms:created>
  <dcterms:modified xsi:type="dcterms:W3CDTF">2024-03-15T00:55:52Z</dcterms:modified>
</cp:coreProperties>
</file>